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6600"/>
    <a:srgbClr val="FF00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5" name="Picture 13" descr="030205_0023_002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413" t="24445" r="12976" b="6667"/>
          <a:stretch>
            <a:fillRect/>
          </a:stretch>
        </p:blipFill>
        <p:spPr bwMode="auto">
          <a:xfrm>
            <a:off x="31750" y="0"/>
            <a:ext cx="4616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ctrTitle"/>
          </p:nvPr>
        </p:nvSpPr>
        <p:spPr>
          <a:xfrm>
            <a:off x="3886200" y="381000"/>
            <a:ext cx="5029200" cy="2819400"/>
          </a:xfrm>
        </p:spPr>
        <p:txBody>
          <a:bodyPr/>
          <a:lstStyle>
            <a:lvl1pPr algn="r">
              <a:defRPr sz="6000" b="1">
                <a:solidFill>
                  <a:srgbClr val="FF6600"/>
                </a:solidFill>
              </a:defRPr>
            </a:lvl1pPr>
          </a:lstStyle>
          <a:p>
            <a:pPr lvl="0"/>
            <a:r>
              <a:rPr lang="en-US" altLang="en-US" noProof="0" smtClean="0"/>
              <a:t>Click to edit Master title style</a:t>
            </a:r>
          </a:p>
        </p:txBody>
      </p:sp>
      <p:sp>
        <p:nvSpPr>
          <p:cNvPr id="3076" name="Rectangle 4"/>
          <p:cNvSpPr>
            <a:spLocks noGrp="1" noChangeArrowheads="1"/>
          </p:cNvSpPr>
          <p:nvPr>
            <p:ph type="subTitle" idx="1"/>
          </p:nvPr>
        </p:nvSpPr>
        <p:spPr>
          <a:xfrm>
            <a:off x="4267200" y="3657600"/>
            <a:ext cx="4648200" cy="1828800"/>
          </a:xfrm>
        </p:spPr>
        <p:txBody>
          <a:bodyPr/>
          <a:lstStyle>
            <a:lvl1pPr marL="0" indent="0" algn="r">
              <a:buFontTx/>
              <a:buNone/>
              <a:defRPr b="1">
                <a:solidFill>
                  <a:srgbClr val="009900"/>
                </a:solidFill>
              </a:defRPr>
            </a:lvl1pPr>
          </a:lstStyle>
          <a:p>
            <a:pPr lvl="0"/>
            <a:r>
              <a:rPr lang="en-US" altLang="en-US" noProof="0" smtClean="0"/>
              <a:t>Click to edit Master subtitle style</a:t>
            </a:r>
          </a:p>
        </p:txBody>
      </p:sp>
      <p:sp>
        <p:nvSpPr>
          <p:cNvPr id="3077" name="Rectangle 5"/>
          <p:cNvSpPr>
            <a:spLocks noGrp="1" noChangeArrowheads="1"/>
          </p:cNvSpPr>
          <p:nvPr>
            <p:ph type="dt" sz="half" idx="2"/>
          </p:nvPr>
        </p:nvSpPr>
        <p:spPr>
          <a:xfrm>
            <a:off x="457200" y="6245225"/>
            <a:ext cx="2133600" cy="476250"/>
          </a:xfrm>
        </p:spPr>
        <p:txBody>
          <a:bodyPr/>
          <a:lstStyle>
            <a:lvl1pPr>
              <a:defRPr/>
            </a:lvl1pPr>
          </a:lstStyle>
          <a:p>
            <a:endParaRPr lang="en-US" altLang="en-US"/>
          </a:p>
        </p:txBody>
      </p:sp>
      <p:sp>
        <p:nvSpPr>
          <p:cNvPr id="3078" name="Rectangle 6"/>
          <p:cNvSpPr>
            <a:spLocks noGrp="1" noChangeArrowheads="1"/>
          </p:cNvSpPr>
          <p:nvPr>
            <p:ph type="ftr" sz="quarter" idx="3"/>
          </p:nvPr>
        </p:nvSpPr>
        <p:spPr>
          <a:xfrm>
            <a:off x="3124200" y="6245225"/>
            <a:ext cx="2895600" cy="476250"/>
          </a:xfrm>
        </p:spPr>
        <p:txBody>
          <a:bodyPr/>
          <a:lstStyle>
            <a:lvl1pPr>
              <a:defRPr/>
            </a:lvl1pPr>
          </a:lstStyle>
          <a:p>
            <a:endParaRPr lang="en-US" altLang="en-US"/>
          </a:p>
        </p:txBody>
      </p:sp>
      <p:sp>
        <p:nvSpPr>
          <p:cNvPr id="3079" name="Rectangle 7"/>
          <p:cNvSpPr>
            <a:spLocks noGrp="1" noChangeArrowheads="1"/>
          </p:cNvSpPr>
          <p:nvPr>
            <p:ph type="sldNum" sz="quarter" idx="4"/>
          </p:nvPr>
        </p:nvSpPr>
        <p:spPr>
          <a:xfrm>
            <a:off x="6553200" y="6245225"/>
            <a:ext cx="2133600" cy="476250"/>
          </a:xfrm>
        </p:spPr>
        <p:txBody>
          <a:bodyPr/>
          <a:lstStyle>
            <a:lvl1pPr>
              <a:defRPr/>
            </a:lvl1pPr>
          </a:lstStyle>
          <a:p>
            <a:fld id="{DE42A4E6-A27C-4D52-BBAC-86399FCB461B}" type="slidenum">
              <a:rPr lang="en-US" altLang="en-US"/>
              <a:pPr/>
              <a:t>‹#›</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4896B4B-7064-49E3-BBAF-42B05DB16966}" type="slidenum">
              <a:rPr lang="en-US" altLang="en-US"/>
              <a:pPr/>
              <a:t>‹#›</a:t>
            </a:fld>
            <a:endParaRPr lang="en-US" altLang="en-US"/>
          </a:p>
        </p:txBody>
      </p:sp>
    </p:spTree>
    <p:extLst>
      <p:ext uri="{BB962C8B-B14F-4D97-AF65-F5344CB8AC3E}">
        <p14:creationId xmlns:p14="http://schemas.microsoft.com/office/powerpoint/2010/main" val="2126518586"/>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050E34C-35AF-44FA-95C6-CF9A436083AC}" type="slidenum">
              <a:rPr lang="en-US" altLang="en-US"/>
              <a:pPr/>
              <a:t>‹#›</a:t>
            </a:fld>
            <a:endParaRPr lang="en-US" altLang="en-US"/>
          </a:p>
        </p:txBody>
      </p:sp>
    </p:spTree>
    <p:extLst>
      <p:ext uri="{BB962C8B-B14F-4D97-AF65-F5344CB8AC3E}">
        <p14:creationId xmlns:p14="http://schemas.microsoft.com/office/powerpoint/2010/main" val="2175137633"/>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DED22E8-5B4F-41A6-BE17-F144BA0AB095}" type="slidenum">
              <a:rPr lang="en-US" altLang="en-US"/>
              <a:pPr/>
              <a:t>‹#›</a:t>
            </a:fld>
            <a:endParaRPr lang="en-US" altLang="en-US"/>
          </a:p>
        </p:txBody>
      </p:sp>
    </p:spTree>
    <p:extLst>
      <p:ext uri="{BB962C8B-B14F-4D97-AF65-F5344CB8AC3E}">
        <p14:creationId xmlns:p14="http://schemas.microsoft.com/office/powerpoint/2010/main" val="2828299123"/>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4BF5B9-5DF1-4A5D-B860-62FCE068B2F5}" type="slidenum">
              <a:rPr lang="en-US" altLang="en-US"/>
              <a:pPr/>
              <a:t>‹#›</a:t>
            </a:fld>
            <a:endParaRPr lang="en-US" altLang="en-US"/>
          </a:p>
        </p:txBody>
      </p:sp>
    </p:spTree>
    <p:extLst>
      <p:ext uri="{BB962C8B-B14F-4D97-AF65-F5344CB8AC3E}">
        <p14:creationId xmlns:p14="http://schemas.microsoft.com/office/powerpoint/2010/main" val="2077891001"/>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D638C3E-2D19-4140-AEC1-7A12C7D79050}" type="slidenum">
              <a:rPr lang="en-US" altLang="en-US"/>
              <a:pPr/>
              <a:t>‹#›</a:t>
            </a:fld>
            <a:endParaRPr lang="en-US" altLang="en-US"/>
          </a:p>
        </p:txBody>
      </p:sp>
    </p:spTree>
    <p:extLst>
      <p:ext uri="{BB962C8B-B14F-4D97-AF65-F5344CB8AC3E}">
        <p14:creationId xmlns:p14="http://schemas.microsoft.com/office/powerpoint/2010/main" val="229016119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903222AB-0F59-4AF2-AD9A-F14ADB7CE02B}" type="slidenum">
              <a:rPr lang="en-US" altLang="en-US"/>
              <a:pPr/>
              <a:t>‹#›</a:t>
            </a:fld>
            <a:endParaRPr lang="en-US" altLang="en-US"/>
          </a:p>
        </p:txBody>
      </p:sp>
    </p:spTree>
    <p:extLst>
      <p:ext uri="{BB962C8B-B14F-4D97-AF65-F5344CB8AC3E}">
        <p14:creationId xmlns:p14="http://schemas.microsoft.com/office/powerpoint/2010/main" val="4290695650"/>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9890C0F-D314-413E-B2F7-EF4E7421C4FD}" type="slidenum">
              <a:rPr lang="en-US" altLang="en-US"/>
              <a:pPr/>
              <a:t>‹#›</a:t>
            </a:fld>
            <a:endParaRPr lang="en-US" altLang="en-US"/>
          </a:p>
        </p:txBody>
      </p:sp>
    </p:spTree>
    <p:extLst>
      <p:ext uri="{BB962C8B-B14F-4D97-AF65-F5344CB8AC3E}">
        <p14:creationId xmlns:p14="http://schemas.microsoft.com/office/powerpoint/2010/main" val="255324001"/>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53DD2C6-B02C-4BAE-93EF-C5D6726378FF}" type="slidenum">
              <a:rPr lang="en-US" altLang="en-US"/>
              <a:pPr/>
              <a:t>‹#›</a:t>
            </a:fld>
            <a:endParaRPr lang="en-US" altLang="en-US"/>
          </a:p>
        </p:txBody>
      </p:sp>
    </p:spTree>
    <p:extLst>
      <p:ext uri="{BB962C8B-B14F-4D97-AF65-F5344CB8AC3E}">
        <p14:creationId xmlns:p14="http://schemas.microsoft.com/office/powerpoint/2010/main" val="82634317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CAA730F-5578-4688-BFEF-B89C589F1D63}" type="slidenum">
              <a:rPr lang="en-US" altLang="en-US"/>
              <a:pPr/>
              <a:t>‹#›</a:t>
            </a:fld>
            <a:endParaRPr lang="en-US" altLang="en-US"/>
          </a:p>
        </p:txBody>
      </p:sp>
    </p:spTree>
    <p:extLst>
      <p:ext uri="{BB962C8B-B14F-4D97-AF65-F5344CB8AC3E}">
        <p14:creationId xmlns:p14="http://schemas.microsoft.com/office/powerpoint/2010/main" val="3369977535"/>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53B5961-CA24-4A04-93E8-50450C8E68DE}" type="slidenum">
              <a:rPr lang="en-US" altLang="en-US"/>
              <a:pPr/>
              <a:t>‹#›</a:t>
            </a:fld>
            <a:endParaRPr lang="en-US" altLang="en-US"/>
          </a:p>
        </p:txBody>
      </p:sp>
    </p:spTree>
    <p:extLst>
      <p:ext uri="{BB962C8B-B14F-4D97-AF65-F5344CB8AC3E}">
        <p14:creationId xmlns:p14="http://schemas.microsoft.com/office/powerpoint/2010/main" val="3279751330"/>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9" name="Picture 15" descr="030205_0023_0027"/>
          <p:cNvPicPr>
            <a:picLocks noChangeAspect="1" noChangeArrowheads="1"/>
          </p:cNvPicPr>
          <p:nvPr/>
        </p:nvPicPr>
        <p:blipFill>
          <a:blip r:embed="rId13">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4343400" y="4327525"/>
            <a:ext cx="4800600" cy="253047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153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0" y="6172200"/>
            <a:ext cx="2133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0" y="65532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2438400" y="6381750"/>
            <a:ext cx="990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C6C2CF0-4D8F-4FA2-A2AF-CCA1BC19B0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6000"/>
    </mc:Choice>
    <mc:Fallback>
      <p:transition spd="slow" advTm="6000"/>
    </mc:Fallback>
  </mc:AlternateContent>
  <p:txStyles>
    <p:titleStyle>
      <a:lvl1pPr algn="l" rtl="0" eaLnBrk="1" fontAlgn="base" hangingPunct="1">
        <a:spcBef>
          <a:spcPct val="0"/>
        </a:spcBef>
        <a:spcAft>
          <a:spcPct val="0"/>
        </a:spcAft>
        <a:defRPr sz="4400">
          <a:solidFill>
            <a:srgbClr val="009900"/>
          </a:solidFill>
          <a:latin typeface="+mj-lt"/>
          <a:ea typeface="+mj-ea"/>
          <a:cs typeface="+mj-cs"/>
        </a:defRPr>
      </a:lvl1pPr>
      <a:lvl2pPr algn="l" rtl="0" eaLnBrk="1" fontAlgn="base" hangingPunct="1">
        <a:spcBef>
          <a:spcPct val="0"/>
        </a:spcBef>
        <a:spcAft>
          <a:spcPct val="0"/>
        </a:spcAft>
        <a:defRPr sz="4400">
          <a:solidFill>
            <a:srgbClr val="009900"/>
          </a:solidFill>
          <a:latin typeface="Arial" charset="0"/>
        </a:defRPr>
      </a:lvl2pPr>
      <a:lvl3pPr algn="l" rtl="0" eaLnBrk="1" fontAlgn="base" hangingPunct="1">
        <a:spcBef>
          <a:spcPct val="0"/>
        </a:spcBef>
        <a:spcAft>
          <a:spcPct val="0"/>
        </a:spcAft>
        <a:defRPr sz="4400">
          <a:solidFill>
            <a:srgbClr val="009900"/>
          </a:solidFill>
          <a:latin typeface="Arial" charset="0"/>
        </a:defRPr>
      </a:lvl3pPr>
      <a:lvl4pPr algn="l" rtl="0" eaLnBrk="1" fontAlgn="base" hangingPunct="1">
        <a:spcBef>
          <a:spcPct val="0"/>
        </a:spcBef>
        <a:spcAft>
          <a:spcPct val="0"/>
        </a:spcAft>
        <a:defRPr sz="4400">
          <a:solidFill>
            <a:srgbClr val="009900"/>
          </a:solidFill>
          <a:latin typeface="Arial" charset="0"/>
        </a:defRPr>
      </a:lvl4pPr>
      <a:lvl5pPr algn="l" rtl="0" eaLnBrk="1" fontAlgn="base" hangingPunct="1">
        <a:spcBef>
          <a:spcPct val="0"/>
        </a:spcBef>
        <a:spcAft>
          <a:spcPct val="0"/>
        </a:spcAft>
        <a:defRPr sz="4400">
          <a:solidFill>
            <a:srgbClr val="009900"/>
          </a:solidFill>
          <a:latin typeface="Arial" charset="0"/>
        </a:defRPr>
      </a:lvl5pPr>
      <a:lvl6pPr marL="457200" algn="l" rtl="0" eaLnBrk="1" fontAlgn="base" hangingPunct="1">
        <a:spcBef>
          <a:spcPct val="0"/>
        </a:spcBef>
        <a:spcAft>
          <a:spcPct val="0"/>
        </a:spcAft>
        <a:defRPr sz="4400">
          <a:solidFill>
            <a:srgbClr val="009900"/>
          </a:solidFill>
          <a:latin typeface="Arial" charset="0"/>
        </a:defRPr>
      </a:lvl6pPr>
      <a:lvl7pPr marL="914400" algn="l" rtl="0" eaLnBrk="1" fontAlgn="base" hangingPunct="1">
        <a:spcBef>
          <a:spcPct val="0"/>
        </a:spcBef>
        <a:spcAft>
          <a:spcPct val="0"/>
        </a:spcAft>
        <a:defRPr sz="4400">
          <a:solidFill>
            <a:srgbClr val="009900"/>
          </a:solidFill>
          <a:latin typeface="Arial" charset="0"/>
        </a:defRPr>
      </a:lvl7pPr>
      <a:lvl8pPr marL="1371600" algn="l" rtl="0" eaLnBrk="1" fontAlgn="base" hangingPunct="1">
        <a:spcBef>
          <a:spcPct val="0"/>
        </a:spcBef>
        <a:spcAft>
          <a:spcPct val="0"/>
        </a:spcAft>
        <a:defRPr sz="4400">
          <a:solidFill>
            <a:srgbClr val="009900"/>
          </a:solidFill>
          <a:latin typeface="Arial" charset="0"/>
        </a:defRPr>
      </a:lvl8pPr>
      <a:lvl9pPr marL="1828800" algn="l" rtl="0" eaLnBrk="1" fontAlgn="base" hangingPunct="1">
        <a:spcBef>
          <a:spcPct val="0"/>
        </a:spcBef>
        <a:spcAft>
          <a:spcPct val="0"/>
        </a:spcAft>
        <a:defRPr sz="4400">
          <a:solidFill>
            <a:srgbClr val="009900"/>
          </a:solidFill>
          <a:latin typeface="Arial" charset="0"/>
        </a:defRPr>
      </a:lvl9pPr>
    </p:titleStyle>
    <p:bodyStyle>
      <a:lvl1pPr marL="342900" indent="-342900" algn="l" rtl="0" eaLnBrk="1" fontAlgn="base" hangingPunct="1">
        <a:spcBef>
          <a:spcPct val="20000"/>
        </a:spcBef>
        <a:spcAft>
          <a:spcPct val="0"/>
        </a:spcAft>
        <a:buClr>
          <a:srgbClr val="FF6600"/>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FF6600"/>
        </a:buClr>
        <a:buChar char="–"/>
        <a:defRPr sz="2800">
          <a:solidFill>
            <a:schemeClr val="tx1"/>
          </a:solidFill>
          <a:latin typeface="+mn-lt"/>
        </a:defRPr>
      </a:lvl2pPr>
      <a:lvl3pPr marL="1143000" indent="-228600" algn="l" rtl="0" eaLnBrk="1" fontAlgn="base" hangingPunct="1">
        <a:spcBef>
          <a:spcPct val="20000"/>
        </a:spcBef>
        <a:spcAft>
          <a:spcPct val="0"/>
        </a:spcAft>
        <a:buClr>
          <a:srgbClr val="FF6600"/>
        </a:buClr>
        <a:buChar char="•"/>
        <a:defRPr sz="2400">
          <a:solidFill>
            <a:schemeClr val="tx1"/>
          </a:solidFill>
          <a:latin typeface="+mn-lt"/>
        </a:defRPr>
      </a:lvl3pPr>
      <a:lvl4pPr marL="1600200" indent="-228600" algn="l" rtl="0" eaLnBrk="1" fontAlgn="base" hangingPunct="1">
        <a:spcBef>
          <a:spcPct val="20000"/>
        </a:spcBef>
        <a:spcAft>
          <a:spcPct val="0"/>
        </a:spcAft>
        <a:buClr>
          <a:srgbClr val="FF6600"/>
        </a:buClr>
        <a:buChar char="–"/>
        <a:defRPr sz="2000">
          <a:solidFill>
            <a:schemeClr val="tx1"/>
          </a:solidFill>
          <a:latin typeface="+mn-lt"/>
        </a:defRPr>
      </a:lvl4pPr>
      <a:lvl5pPr marL="2057400" indent="-228600" algn="l" rtl="0" eaLnBrk="1" fontAlgn="base" hangingPunct="1">
        <a:spcBef>
          <a:spcPct val="20000"/>
        </a:spcBef>
        <a:spcAft>
          <a:spcPct val="0"/>
        </a:spcAft>
        <a:buClr>
          <a:srgbClr val="FF6600"/>
        </a:buClr>
        <a:buChar char="»"/>
        <a:defRPr sz="2000">
          <a:solidFill>
            <a:schemeClr val="tx1"/>
          </a:solidFill>
          <a:latin typeface="+mn-lt"/>
        </a:defRPr>
      </a:lvl5pPr>
      <a:lvl6pPr marL="2514600" indent="-228600" algn="l" rtl="0" eaLnBrk="1" fontAlgn="base" hangingPunct="1">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spcBef>
          <a:spcPct val="20000"/>
        </a:spcBef>
        <a:spcAft>
          <a:spcPct val="0"/>
        </a:spcAft>
        <a:buClr>
          <a:srgbClr val="FF66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86200" y="381000"/>
            <a:ext cx="5029200" cy="3581400"/>
          </a:xfrm>
        </p:spPr>
        <p:txBody>
          <a:bodyPr/>
          <a:lstStyle/>
          <a:p>
            <a:r>
              <a:rPr lang="en-US" altLang="en-US" sz="4800" dirty="0" smtClean="0"/>
              <a:t>South Coast Botanic Garden, Palos Verdes </a:t>
            </a:r>
            <a:r>
              <a:rPr lang="en-US" altLang="en-US" sz="4800" dirty="0" err="1" smtClean="0"/>
              <a:t>Penninsula</a:t>
            </a:r>
            <a:r>
              <a:rPr lang="en-US" altLang="en-US" sz="4800" dirty="0" smtClean="0"/>
              <a:t>, California</a:t>
            </a:r>
            <a:endParaRPr lang="en-US" altLang="en-US" sz="4800" dirty="0"/>
          </a:p>
        </p:txBody>
      </p:sp>
      <p:sp>
        <p:nvSpPr>
          <p:cNvPr id="2053" name="Rectangle 5"/>
          <p:cNvSpPr>
            <a:spLocks noGrp="1" noChangeArrowheads="1"/>
          </p:cNvSpPr>
          <p:nvPr>
            <p:ph type="subTitle" idx="1"/>
          </p:nvPr>
        </p:nvSpPr>
        <p:spPr>
          <a:xfrm>
            <a:off x="4267200" y="4800600"/>
            <a:ext cx="4648200" cy="1828800"/>
          </a:xfrm>
        </p:spPr>
        <p:txBody>
          <a:bodyPr/>
          <a:lstStyle/>
          <a:p>
            <a:endParaRPr lang="en-US"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142" y="-24916"/>
            <a:ext cx="4585743" cy="6882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691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807161"/>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648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856" y="10886"/>
            <a:ext cx="45691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817905"/>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964801"/>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7447821"/>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89668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369274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0"/>
            <a:ext cx="45691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971" y="0"/>
            <a:ext cx="45691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46776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0875"/>
            <a:ext cx="5943600" cy="361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5426685"/>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
            <a:ext cx="9144000" cy="612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191386"/>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
            <a:ext cx="9149548" cy="685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081768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0" y="228600"/>
            <a:ext cx="9144000" cy="4495800"/>
          </a:xfrm>
        </p:spPr>
        <p:txBody>
          <a:bodyPr/>
          <a:lstStyle/>
          <a:p>
            <a:r>
              <a:rPr lang="en-US" altLang="en-US" sz="2000" dirty="0" smtClean="0"/>
              <a:t> The 87-acre botanic garden and culture center features a lake, a stream, and many different gardens including a Mediterranean Garden, AARS Rose Garden, Water-Wise Garden, Garden of the Senses, Cactus Garden, Children's Garden, Fuchsia Garden, Dahlia Garden, Herb Garden, and Japanese Garden. There are over 2,500 species of plants and trees from around the world. Ornamental trees and shrubs from every continent except Antarctica can be viewed here. An large wildlife and bird population is provided food and shelter by the wide variety of plant life. Over 200 species of birds are sighted annually. Tour the grounds by tram on weekends, or stroll along the meandering parkways. Plant and flower shows are held year-round. An experiment in landfill until 1957, this site has become a model for how to reclaim lands used for refuse dumping. A </a:t>
            </a:r>
            <a:r>
              <a:rPr lang="en-US" altLang="en-US" sz="2000" dirty="0" err="1" smtClean="0"/>
              <a:t>pinic</a:t>
            </a:r>
            <a:r>
              <a:rPr lang="en-US" altLang="en-US" sz="2000" dirty="0" smtClean="0"/>
              <a:t> area is available outside of the gate. Free parking. Admission charge. Open daily, 9 AM to 5 PM, except Christmas. </a:t>
            </a:r>
            <a:endParaRPr lang="en-US" altLang="en-US" sz="2000" dirty="0"/>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0" y="4599215"/>
            <a:ext cx="3026229" cy="22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Tm="20000">
        <p:sndAc>
          <p:stSnd loop="1">
            <p:snd r:embed="rId2" name="Chinese Kingdom.wav"/>
          </p:stSnd>
        </p:sndAc>
      </p:transition>
    </mc:Choice>
    <mc:Fallback>
      <p:transition spd="slow" advTm="20000">
        <p:sndAc>
          <p:stSnd loop="1">
            <p:snd r:embed="rId2" name="Chinese Kingdom.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
            <a:ext cx="9149548" cy="685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9492024"/>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213357"/>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179326"/>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993790"/>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343960"/>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6998733"/>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691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143" y="0"/>
            <a:ext cx="45691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177669"/>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52841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theme/theme1.xml><?xml version="1.0" encoding="utf-8"?>
<a:theme xmlns:a="http://schemas.openxmlformats.org/drawingml/2006/main" name="Floral">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Floral</Template>
  <TotalTime>19</TotalTime>
  <Words>195</Words>
  <Application>Microsoft Office PowerPoint</Application>
  <PresentationFormat>On-screen Show (4:3)</PresentationFormat>
  <Paragraphs>2</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Floral</vt:lpstr>
      <vt:lpstr>South Coast Botanic Garden, Palos Verdes Penninsula,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Coast Botanic Garden, Palos Verdes Penninsula, California</dc:title>
  <dc:creator>Joseph A. Naumann</dc:creator>
  <cp:lastModifiedBy>ICLabTEC User</cp:lastModifiedBy>
  <cp:revision>4</cp:revision>
  <dcterms:created xsi:type="dcterms:W3CDTF">2013-09-23T12:14:49Z</dcterms:created>
  <dcterms:modified xsi:type="dcterms:W3CDTF">2013-09-23T12:57:37Z</dcterms:modified>
</cp:coreProperties>
</file>