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2"/>
  </p:notesMasterIdLst>
  <p:sldIdLst>
    <p:sldId id="256" r:id="rId2"/>
    <p:sldId id="258" r:id="rId3"/>
    <p:sldId id="257" r:id="rId4"/>
    <p:sldId id="259" r:id="rId5"/>
    <p:sldId id="260" r:id="rId6"/>
    <p:sldId id="261" r:id="rId7"/>
    <p:sldId id="262" r:id="rId8"/>
    <p:sldId id="263" r:id="rId9"/>
    <p:sldId id="264" r:id="rId10"/>
    <p:sldId id="265" r:id="rId11"/>
    <p:sldId id="267" r:id="rId12"/>
    <p:sldId id="266" r:id="rId13"/>
    <p:sldId id="272" r:id="rId14"/>
    <p:sldId id="268" r:id="rId15"/>
    <p:sldId id="269" r:id="rId16"/>
    <p:sldId id="270" r:id="rId17"/>
    <p:sldId id="271" r:id="rId18"/>
    <p:sldId id="273" r:id="rId19"/>
    <p:sldId id="274" r:id="rId20"/>
    <p:sldId id="275" r:id="rId2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05" autoAdjust="0"/>
    <p:restoredTop sz="94660"/>
  </p:normalViewPr>
  <p:slideViewPr>
    <p:cSldViewPr>
      <p:cViewPr varScale="1">
        <p:scale>
          <a:sx n="67" d="100"/>
          <a:sy n="67" d="100"/>
        </p:scale>
        <p:origin x="72" y="3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5124"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E5FF1880-9D93-49C7-89B0-F34E6E117E73}" type="slidenum">
              <a:rPr lang="en-US" altLang="en-US"/>
              <a:pPr/>
              <a:t>‹#›</a:t>
            </a:fld>
            <a:endParaRPr lang="en-US" altLang="en-US"/>
          </a:p>
        </p:txBody>
      </p:sp>
    </p:spTree>
    <p:extLst>
      <p:ext uri="{BB962C8B-B14F-4D97-AF65-F5344CB8AC3E}">
        <p14:creationId xmlns:p14="http://schemas.microsoft.com/office/powerpoint/2010/main" val="241657566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082" name="Picture 10" descr="4nax3lai[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080125"/>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ctrTitle"/>
          </p:nvPr>
        </p:nvSpPr>
        <p:spPr>
          <a:xfrm>
            <a:off x="838200" y="228600"/>
            <a:ext cx="7772400" cy="838200"/>
          </a:xfrm>
        </p:spPr>
        <p:txBody>
          <a:bodyPr/>
          <a:lstStyle>
            <a:lvl1pPr>
              <a:defRPr/>
            </a:lvl1pPr>
          </a:lstStyle>
          <a:p>
            <a:pPr lvl="0"/>
            <a:r>
              <a:rPr lang="en-US" altLang="en-US" noProof="0" smtClean="0"/>
              <a:t>Click to edit Master title style</a:t>
            </a:r>
          </a:p>
        </p:txBody>
      </p:sp>
      <p:sp>
        <p:nvSpPr>
          <p:cNvPr id="3075" name="Rectangle 3"/>
          <p:cNvSpPr>
            <a:spLocks noGrp="1" noChangeArrowheads="1"/>
          </p:cNvSpPr>
          <p:nvPr>
            <p:ph type="subTitle" idx="1"/>
          </p:nvPr>
        </p:nvSpPr>
        <p:spPr>
          <a:xfrm>
            <a:off x="1371600" y="4953000"/>
            <a:ext cx="6400800" cy="838200"/>
          </a:xfrm>
        </p:spPr>
        <p:txBody>
          <a:bodyPr/>
          <a:lstStyle>
            <a:lvl1pPr marL="0" indent="0" algn="ctr">
              <a:buFontTx/>
              <a:buNone/>
              <a:defRPr/>
            </a:lvl1pPr>
          </a:lstStyle>
          <a:p>
            <a:pPr lvl="0"/>
            <a:r>
              <a:rPr lang="en-US" altLang="en-US" noProof="0" smtClean="0"/>
              <a:t>Click to edit Master subtitle style</a:t>
            </a:r>
          </a:p>
        </p:txBody>
      </p:sp>
      <p:sp>
        <p:nvSpPr>
          <p:cNvPr id="3076" name="Rectangle 4"/>
          <p:cNvSpPr>
            <a:spLocks noGrp="1" noChangeArrowheads="1"/>
          </p:cNvSpPr>
          <p:nvPr>
            <p:ph type="dt" sz="half" idx="2"/>
          </p:nvPr>
        </p:nvSpPr>
        <p:spPr/>
        <p:txBody>
          <a:bodyPr/>
          <a:lstStyle>
            <a:lvl1pPr>
              <a:defRPr/>
            </a:lvl1pPr>
          </a:lstStyle>
          <a:p>
            <a:fld id="{A3EA9F16-D7BE-4AA5-A552-EC76D3D86A2C}" type="datetime1">
              <a:rPr lang="en-US" altLang="en-US"/>
              <a:pPr/>
              <a:t>2/11/2015</a:t>
            </a:fld>
            <a:endParaRPr lang="en-US" altLang="en-US"/>
          </a:p>
        </p:txBody>
      </p:sp>
      <p:sp>
        <p:nvSpPr>
          <p:cNvPr id="3077" name="Rectangle 5"/>
          <p:cNvSpPr>
            <a:spLocks noGrp="1" noChangeArrowheads="1"/>
          </p:cNvSpPr>
          <p:nvPr>
            <p:ph type="ftr" sz="quarter" idx="3"/>
          </p:nvPr>
        </p:nvSpPr>
        <p:spPr/>
        <p:txBody>
          <a:bodyPr/>
          <a:lstStyle>
            <a:lvl1pPr>
              <a:defRPr/>
            </a:lvl1pPr>
          </a:lstStyle>
          <a:p>
            <a:endParaRPr lang="en-US" altLang="en-US"/>
          </a:p>
        </p:txBody>
      </p:sp>
      <p:sp>
        <p:nvSpPr>
          <p:cNvPr id="3078" name="Rectangle 6"/>
          <p:cNvSpPr>
            <a:spLocks noGrp="1" noChangeArrowheads="1"/>
          </p:cNvSpPr>
          <p:nvPr>
            <p:ph type="sldNum" sz="quarter" idx="4"/>
          </p:nvPr>
        </p:nvSpPr>
        <p:spPr/>
        <p:txBody>
          <a:bodyPr/>
          <a:lstStyle>
            <a:lvl1pPr>
              <a:defRPr/>
            </a:lvl1pPr>
          </a:lstStyle>
          <a:p>
            <a:fld id="{9E0CE8D3-BA97-4240-B977-27FA4E2775CD}"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05B9275-6F00-409A-A23B-C94320D75B1B}" type="datetime1">
              <a:rPr lang="en-US" altLang="en-US"/>
              <a:pPr/>
              <a:t>2/11/2015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616C399-732A-49D1-BC6D-FEDBCFC4908C}" type="slidenum">
              <a:rPr lang="en-US" altLang="en-US"/>
              <a:pPr/>
              <a:t>‹#›</a:t>
            </a:fld>
            <a:endParaRPr lang="en-US" altLang="en-US"/>
          </a:p>
        </p:txBody>
      </p:sp>
    </p:spTree>
    <p:extLst>
      <p:ext uri="{BB962C8B-B14F-4D97-AF65-F5344CB8AC3E}">
        <p14:creationId xmlns:p14="http://schemas.microsoft.com/office/powerpoint/2010/main" val="2577916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672E437-30F9-4FBC-996E-E858D068658C}" type="datetime1">
              <a:rPr lang="en-US" altLang="en-US"/>
              <a:pPr/>
              <a:t>2/11/2015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B45CDA4-E9A6-4563-8EC6-B2EA028AEB20}" type="slidenum">
              <a:rPr lang="en-US" altLang="en-US"/>
              <a:pPr/>
              <a:t>‹#›</a:t>
            </a:fld>
            <a:endParaRPr lang="en-US" altLang="en-US"/>
          </a:p>
        </p:txBody>
      </p:sp>
    </p:spTree>
    <p:extLst>
      <p:ext uri="{BB962C8B-B14F-4D97-AF65-F5344CB8AC3E}">
        <p14:creationId xmlns:p14="http://schemas.microsoft.com/office/powerpoint/2010/main" val="2325857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D4C9081-3AB8-4849-84AA-720F5C2AE712}" type="datetime1">
              <a:rPr lang="en-US" altLang="en-US"/>
              <a:pPr/>
              <a:t>2/11/2015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51D1208-878E-451E-ACCB-60B40200ED60}" type="slidenum">
              <a:rPr lang="en-US" altLang="en-US"/>
              <a:pPr/>
              <a:t>‹#›</a:t>
            </a:fld>
            <a:endParaRPr lang="en-US" altLang="en-US"/>
          </a:p>
        </p:txBody>
      </p:sp>
    </p:spTree>
    <p:extLst>
      <p:ext uri="{BB962C8B-B14F-4D97-AF65-F5344CB8AC3E}">
        <p14:creationId xmlns:p14="http://schemas.microsoft.com/office/powerpoint/2010/main" val="867526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B20880D7-8BE3-49DE-A4F2-93A7DF8960DC}" type="datetime1">
              <a:rPr lang="en-US" altLang="en-US"/>
              <a:pPr/>
              <a:t>2/11/2015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ADE2F51-0D8D-4FBB-A098-E38EF2FFCC83}" type="slidenum">
              <a:rPr lang="en-US" altLang="en-US"/>
              <a:pPr/>
              <a:t>‹#›</a:t>
            </a:fld>
            <a:endParaRPr lang="en-US" altLang="en-US"/>
          </a:p>
        </p:txBody>
      </p:sp>
    </p:spTree>
    <p:extLst>
      <p:ext uri="{BB962C8B-B14F-4D97-AF65-F5344CB8AC3E}">
        <p14:creationId xmlns:p14="http://schemas.microsoft.com/office/powerpoint/2010/main" val="2753851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73B8F666-394A-4959-ABF0-8841C251680F}" type="datetime1">
              <a:rPr lang="en-US" altLang="en-US"/>
              <a:pPr/>
              <a:t>2/11/2015</a:t>
            </a:fld>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F49560AF-7E69-40C6-A1E6-3790EB7397ED}" type="slidenum">
              <a:rPr lang="en-US" altLang="en-US"/>
              <a:pPr/>
              <a:t>‹#›</a:t>
            </a:fld>
            <a:endParaRPr lang="en-US" altLang="en-US"/>
          </a:p>
        </p:txBody>
      </p:sp>
    </p:spTree>
    <p:extLst>
      <p:ext uri="{BB962C8B-B14F-4D97-AF65-F5344CB8AC3E}">
        <p14:creationId xmlns:p14="http://schemas.microsoft.com/office/powerpoint/2010/main" val="3807053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55F4D32E-9DAE-4708-B240-FF3243763578}" type="datetime1">
              <a:rPr lang="en-US" altLang="en-US"/>
              <a:pPr/>
              <a:t>2/11/2015</a:t>
            </a:fld>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831A4FC8-5D71-47BE-852F-1D5F2BD0E5EF}" type="slidenum">
              <a:rPr lang="en-US" altLang="en-US"/>
              <a:pPr/>
              <a:t>‹#›</a:t>
            </a:fld>
            <a:endParaRPr lang="en-US" altLang="en-US"/>
          </a:p>
        </p:txBody>
      </p:sp>
    </p:spTree>
    <p:extLst>
      <p:ext uri="{BB962C8B-B14F-4D97-AF65-F5344CB8AC3E}">
        <p14:creationId xmlns:p14="http://schemas.microsoft.com/office/powerpoint/2010/main" val="3161161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047A0F99-874C-494A-AACC-ED3EA4878571}" type="datetime1">
              <a:rPr lang="en-US" altLang="en-US"/>
              <a:pPr/>
              <a:t>2/11/2015</a:t>
            </a:fld>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A8EE2F77-30C3-40CB-95F0-F428C6C349D3}" type="slidenum">
              <a:rPr lang="en-US" altLang="en-US"/>
              <a:pPr/>
              <a:t>‹#›</a:t>
            </a:fld>
            <a:endParaRPr lang="en-US" altLang="en-US"/>
          </a:p>
        </p:txBody>
      </p:sp>
    </p:spTree>
    <p:extLst>
      <p:ext uri="{BB962C8B-B14F-4D97-AF65-F5344CB8AC3E}">
        <p14:creationId xmlns:p14="http://schemas.microsoft.com/office/powerpoint/2010/main" val="2063581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34F611A-21A2-4B7B-9E29-5E29323CA16C}" type="datetime1">
              <a:rPr lang="en-US" altLang="en-US"/>
              <a:pPr/>
              <a:t>2/11/2015</a:t>
            </a:fld>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C990BF50-0920-486F-AD64-BA472ED8A37A}" type="slidenum">
              <a:rPr lang="en-US" altLang="en-US"/>
              <a:pPr/>
              <a:t>‹#›</a:t>
            </a:fld>
            <a:endParaRPr lang="en-US" altLang="en-US"/>
          </a:p>
        </p:txBody>
      </p:sp>
    </p:spTree>
    <p:extLst>
      <p:ext uri="{BB962C8B-B14F-4D97-AF65-F5344CB8AC3E}">
        <p14:creationId xmlns:p14="http://schemas.microsoft.com/office/powerpoint/2010/main" val="1434450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8B1F2E1E-6BA0-44D1-9A37-CE6623F6DAC8}" type="datetime1">
              <a:rPr lang="en-US" altLang="en-US"/>
              <a:pPr/>
              <a:t>2/11/2015</a:t>
            </a:fld>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1C59E7D-E5C2-44B7-9631-B163DF343210}" type="slidenum">
              <a:rPr lang="en-US" altLang="en-US"/>
              <a:pPr/>
              <a:t>‹#›</a:t>
            </a:fld>
            <a:endParaRPr lang="en-US" altLang="en-US"/>
          </a:p>
        </p:txBody>
      </p:sp>
    </p:spTree>
    <p:extLst>
      <p:ext uri="{BB962C8B-B14F-4D97-AF65-F5344CB8AC3E}">
        <p14:creationId xmlns:p14="http://schemas.microsoft.com/office/powerpoint/2010/main" val="1999456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93E1BB1D-2E56-4DB4-AF1C-AA7BDDD9E598}" type="datetime1">
              <a:rPr lang="en-US" altLang="en-US"/>
              <a:pPr/>
              <a:t>2/11/2015</a:t>
            </a:fld>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79BBD46-F653-4AB0-A9C6-2F2AADBB3978}" type="slidenum">
              <a:rPr lang="en-US" altLang="en-US"/>
              <a:pPr/>
              <a:t>‹#›</a:t>
            </a:fld>
            <a:endParaRPr lang="en-US" altLang="en-US"/>
          </a:p>
        </p:txBody>
      </p:sp>
    </p:spTree>
    <p:extLst>
      <p:ext uri="{BB962C8B-B14F-4D97-AF65-F5344CB8AC3E}">
        <p14:creationId xmlns:p14="http://schemas.microsoft.com/office/powerpoint/2010/main" val="4151612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4" name="Picture 10" descr="4nax3lai[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6350"/>
            <a:ext cx="9144000" cy="6080125"/>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US" altLang="en-US" smtClean="0"/>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fld id="{9165E46B-9266-4CA8-A62B-34AF2982E225}" type="datetime1">
              <a:rPr lang="en-US" altLang="en-US"/>
              <a:pPr/>
              <a:t>2/11/2015</a:t>
            </a:fld>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708005DD-98CF-4C3C-A05D-E20CEBE2178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rtl="0" eaLnBrk="1" fontAlgn="base" hangingPunct="1">
        <a:spcBef>
          <a:spcPct val="0"/>
        </a:spcBef>
        <a:spcAft>
          <a:spcPct val="0"/>
        </a:spcAft>
        <a:defRPr sz="4400" kern="1200">
          <a:solidFill>
            <a:schemeClr val="bg1"/>
          </a:solidFill>
          <a:latin typeface="+mj-lt"/>
          <a:ea typeface="+mj-ea"/>
          <a:cs typeface="+mj-cs"/>
        </a:defRPr>
      </a:lvl1pPr>
      <a:lvl2pPr algn="ctr" rtl="0" eaLnBrk="1" fontAlgn="base" hangingPunct="1">
        <a:spcBef>
          <a:spcPct val="0"/>
        </a:spcBef>
        <a:spcAft>
          <a:spcPct val="0"/>
        </a:spcAft>
        <a:defRPr sz="4400">
          <a:solidFill>
            <a:schemeClr val="bg1"/>
          </a:solidFill>
          <a:latin typeface="Arial" panose="020B0604020202020204" pitchFamily="34" charset="0"/>
        </a:defRPr>
      </a:lvl2pPr>
      <a:lvl3pPr algn="ctr" rtl="0" eaLnBrk="1" fontAlgn="base" hangingPunct="1">
        <a:spcBef>
          <a:spcPct val="0"/>
        </a:spcBef>
        <a:spcAft>
          <a:spcPct val="0"/>
        </a:spcAft>
        <a:defRPr sz="4400">
          <a:solidFill>
            <a:schemeClr val="bg1"/>
          </a:solidFill>
          <a:latin typeface="Arial" panose="020B0604020202020204" pitchFamily="34" charset="0"/>
        </a:defRPr>
      </a:lvl3pPr>
      <a:lvl4pPr algn="ctr" rtl="0" eaLnBrk="1" fontAlgn="base" hangingPunct="1">
        <a:spcBef>
          <a:spcPct val="0"/>
        </a:spcBef>
        <a:spcAft>
          <a:spcPct val="0"/>
        </a:spcAft>
        <a:defRPr sz="4400">
          <a:solidFill>
            <a:schemeClr val="bg1"/>
          </a:solidFill>
          <a:latin typeface="Arial" panose="020B0604020202020204" pitchFamily="34" charset="0"/>
        </a:defRPr>
      </a:lvl4pPr>
      <a:lvl5pPr algn="ctr" rtl="0" eaLnBrk="1" fontAlgn="base" hangingPunct="1">
        <a:spcBef>
          <a:spcPct val="0"/>
        </a:spcBef>
        <a:spcAft>
          <a:spcPct val="0"/>
        </a:spcAft>
        <a:defRPr sz="4400">
          <a:solidFill>
            <a:schemeClr val="bg1"/>
          </a:solidFill>
          <a:latin typeface="Arial" panose="020B0604020202020204" pitchFamily="34" charset="0"/>
        </a:defRPr>
      </a:lvl5pPr>
      <a:lvl6pPr marL="457200" algn="ctr" rtl="0" eaLnBrk="1" fontAlgn="base" hangingPunct="1">
        <a:spcBef>
          <a:spcPct val="0"/>
        </a:spcBef>
        <a:spcAft>
          <a:spcPct val="0"/>
        </a:spcAft>
        <a:defRPr sz="4400">
          <a:solidFill>
            <a:schemeClr val="bg1"/>
          </a:solidFill>
          <a:latin typeface="Arial" panose="020B0604020202020204" pitchFamily="34" charset="0"/>
        </a:defRPr>
      </a:lvl6pPr>
      <a:lvl7pPr marL="914400" algn="ctr" rtl="0" eaLnBrk="1" fontAlgn="base" hangingPunct="1">
        <a:spcBef>
          <a:spcPct val="0"/>
        </a:spcBef>
        <a:spcAft>
          <a:spcPct val="0"/>
        </a:spcAft>
        <a:defRPr sz="4400">
          <a:solidFill>
            <a:schemeClr val="bg1"/>
          </a:solidFill>
          <a:latin typeface="Arial" panose="020B0604020202020204" pitchFamily="34" charset="0"/>
        </a:defRPr>
      </a:lvl7pPr>
      <a:lvl8pPr marL="1371600" algn="ctr" rtl="0" eaLnBrk="1" fontAlgn="base" hangingPunct="1">
        <a:spcBef>
          <a:spcPct val="0"/>
        </a:spcBef>
        <a:spcAft>
          <a:spcPct val="0"/>
        </a:spcAft>
        <a:defRPr sz="4400">
          <a:solidFill>
            <a:schemeClr val="bg1"/>
          </a:solidFill>
          <a:latin typeface="Arial" panose="020B0604020202020204" pitchFamily="34" charset="0"/>
        </a:defRPr>
      </a:lvl8pPr>
      <a:lvl9pPr marL="1828800" algn="ctr" rtl="0" eaLnBrk="1" fontAlgn="base" hangingPunct="1">
        <a:spcBef>
          <a:spcPct val="0"/>
        </a:spcBef>
        <a:spcAft>
          <a:spcPct val="0"/>
        </a:spcAft>
        <a:defRPr sz="4400">
          <a:solidFill>
            <a:schemeClr val="bg1"/>
          </a:solidFill>
          <a:latin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bg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bg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bg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altLang="en-US" b="1" dirty="0" smtClean="0">
                <a:effectLst>
                  <a:outerShdw blurRad="50800" dist="50800" dir="5400000" algn="ctr" rotWithShape="0">
                    <a:srgbClr val="FF0000"/>
                  </a:outerShdw>
                </a:effectLst>
              </a:rPr>
              <a:t>SWIRLING STAR TRAILS</a:t>
            </a:r>
            <a:endParaRPr lang="en-US" altLang="en-US" b="1" dirty="0">
              <a:effectLst>
                <a:outerShdw blurRad="50800" dist="50800" dir="5400000" algn="ctr" rotWithShape="0">
                  <a:srgbClr val="FF0000"/>
                </a:outerShdw>
              </a:effectLst>
            </a:endParaRPr>
          </a:p>
        </p:txBody>
      </p:sp>
      <p:sp>
        <p:nvSpPr>
          <p:cNvPr id="2051" name="Rectangle 3"/>
          <p:cNvSpPr>
            <a:spLocks noGrp="1" noChangeArrowheads="1"/>
          </p:cNvSpPr>
          <p:nvPr>
            <p:ph type="subTitle" idx="1"/>
          </p:nvPr>
        </p:nvSpPr>
        <p:spPr>
          <a:xfrm>
            <a:off x="1371600" y="4953000"/>
            <a:ext cx="6400800" cy="1219200"/>
          </a:xfrm>
        </p:spPr>
        <p:txBody>
          <a:bodyPr/>
          <a:lstStyle/>
          <a:p>
            <a:r>
              <a:rPr lang="en-US" altLang="en-US" dirty="0" smtClean="0"/>
              <a:t>And the best places for seeing the Milky Way</a:t>
            </a:r>
            <a:endParaRPr lang="en-US"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0" y="394767"/>
            <a:ext cx="9144000" cy="6107634"/>
          </a:xfrm>
          <a:prstGeom prst="rect">
            <a:avLst/>
          </a:prstGeom>
        </p:spPr>
      </p:pic>
      <p:sp>
        <p:nvSpPr>
          <p:cNvPr id="4" name="Date Placeholder 3"/>
          <p:cNvSpPr>
            <a:spLocks noGrp="1"/>
          </p:cNvSpPr>
          <p:nvPr>
            <p:ph type="dt" sz="half" idx="10"/>
          </p:nvPr>
        </p:nvSpPr>
        <p:spPr/>
        <p:txBody>
          <a:bodyPr/>
          <a:lstStyle/>
          <a:p>
            <a:fld id="{2D4C9081-3AB8-4849-84AA-720F5C2AE712}" type="datetime1">
              <a:rPr lang="en-US" altLang="en-US" smtClean="0"/>
              <a:pPr/>
              <a:t>2/11/2015</a:t>
            </a:fld>
            <a:endParaRPr lang="en-US" altLang="en-US"/>
          </a:p>
        </p:txBody>
      </p:sp>
      <p:sp>
        <p:nvSpPr>
          <p:cNvPr id="5" name="Slide Number Placeholder 4"/>
          <p:cNvSpPr>
            <a:spLocks noGrp="1"/>
          </p:cNvSpPr>
          <p:nvPr>
            <p:ph type="sldNum" sz="quarter" idx="12"/>
          </p:nvPr>
        </p:nvSpPr>
        <p:spPr/>
        <p:txBody>
          <a:bodyPr/>
          <a:lstStyle/>
          <a:p>
            <a:fld id="{C51D1208-878E-451E-ACCB-60B40200ED60}" type="slidenum">
              <a:rPr lang="en-US" altLang="en-US" smtClean="0"/>
              <a:pPr/>
              <a:t>10</a:t>
            </a:fld>
            <a:endParaRPr lang="en-US" altLang="en-US"/>
          </a:p>
        </p:txBody>
      </p:sp>
    </p:spTree>
    <p:extLst>
      <p:ext uri="{BB962C8B-B14F-4D97-AF65-F5344CB8AC3E}">
        <p14:creationId xmlns:p14="http://schemas.microsoft.com/office/powerpoint/2010/main" val="1030908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Seeing the Milky Way</a:t>
            </a:r>
            <a:endParaRPr lang="en-US" dirty="0"/>
          </a:p>
        </p:txBody>
      </p:sp>
      <p:sp>
        <p:nvSpPr>
          <p:cNvPr id="3" name="Text Placeholder 2"/>
          <p:cNvSpPr>
            <a:spLocks noGrp="1"/>
          </p:cNvSpPr>
          <p:nvPr>
            <p:ph type="body" idx="1"/>
          </p:nvPr>
        </p:nvSpPr>
        <p:spPr/>
        <p:txBody>
          <a:bodyPr/>
          <a:lstStyle/>
          <a:p>
            <a:endParaRPr lang="en-US" dirty="0"/>
          </a:p>
        </p:txBody>
      </p:sp>
      <p:sp>
        <p:nvSpPr>
          <p:cNvPr id="4" name="Date Placeholder 3"/>
          <p:cNvSpPr>
            <a:spLocks noGrp="1"/>
          </p:cNvSpPr>
          <p:nvPr>
            <p:ph type="dt" sz="half" idx="10"/>
          </p:nvPr>
        </p:nvSpPr>
        <p:spPr/>
        <p:txBody>
          <a:bodyPr/>
          <a:lstStyle/>
          <a:p>
            <a:fld id="{B20880D7-8BE3-49DE-A4F2-93A7DF8960DC}" type="datetime1">
              <a:rPr lang="en-US" altLang="en-US" smtClean="0"/>
              <a:pPr/>
              <a:t>2/11/2015</a:t>
            </a:fld>
            <a:endParaRPr lang="en-US" altLang="en-US"/>
          </a:p>
        </p:txBody>
      </p:sp>
      <p:sp>
        <p:nvSpPr>
          <p:cNvPr id="5" name="Slide Number Placeholder 4"/>
          <p:cNvSpPr>
            <a:spLocks noGrp="1"/>
          </p:cNvSpPr>
          <p:nvPr>
            <p:ph type="sldNum" sz="quarter" idx="12"/>
          </p:nvPr>
        </p:nvSpPr>
        <p:spPr/>
        <p:txBody>
          <a:bodyPr/>
          <a:lstStyle/>
          <a:p>
            <a:fld id="{4ADE2F51-0D8D-4FBB-A098-E38EF2FFCC83}" type="slidenum">
              <a:rPr lang="en-US" altLang="en-US" smtClean="0"/>
              <a:pPr/>
              <a:t>11</a:t>
            </a:fld>
            <a:endParaRPr lang="en-US" altLang="en-US"/>
          </a:p>
        </p:txBody>
      </p:sp>
      <p:pic>
        <p:nvPicPr>
          <p:cNvPr id="7" name="Picture 6"/>
          <p:cNvPicPr>
            <a:picLocks noChangeAspect="1"/>
          </p:cNvPicPr>
          <p:nvPr/>
        </p:nvPicPr>
        <p:blipFill>
          <a:blip r:embed="rId2"/>
          <a:stretch>
            <a:fillRect/>
          </a:stretch>
        </p:blipFill>
        <p:spPr>
          <a:xfrm>
            <a:off x="0" y="-50307"/>
            <a:ext cx="9177337" cy="3664817"/>
          </a:xfrm>
          <a:prstGeom prst="rect">
            <a:avLst/>
          </a:prstGeom>
        </p:spPr>
      </p:pic>
    </p:spTree>
    <p:extLst>
      <p:ext uri="{BB962C8B-B14F-4D97-AF65-F5344CB8AC3E}">
        <p14:creationId xmlns:p14="http://schemas.microsoft.com/office/powerpoint/2010/main" val="3321609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991600" cy="6126163"/>
          </a:xfrm>
        </p:spPr>
        <p:txBody>
          <a:bodyPr/>
          <a:lstStyle/>
          <a:p>
            <a:r>
              <a:rPr lang="en-US" dirty="0" smtClean="0"/>
              <a:t>Sadly, 99 percent of the population in the continental U.S. still lives in places considered polluted by light, meaning most of us can’t even see the massive spiral galaxy we call home: the Milky Way.</a:t>
            </a:r>
          </a:p>
          <a:p>
            <a:r>
              <a:rPr lang="en-US" dirty="0" smtClean="0"/>
              <a:t>More than 100,000 light years in diameter with more than 100 billion stars and at least as many planets, the Milky Way is arguably the most impressive feature of the night sky you can see with the naked eye. But actually seeing it these days? Well, that requires a little more effort than simply craning your neck.</a:t>
            </a:r>
            <a:endParaRPr lang="en-US" dirty="0"/>
          </a:p>
        </p:txBody>
      </p:sp>
      <p:sp>
        <p:nvSpPr>
          <p:cNvPr id="4" name="Date Placeholder 3"/>
          <p:cNvSpPr>
            <a:spLocks noGrp="1"/>
          </p:cNvSpPr>
          <p:nvPr>
            <p:ph type="dt" sz="half" idx="10"/>
          </p:nvPr>
        </p:nvSpPr>
        <p:spPr/>
        <p:txBody>
          <a:bodyPr/>
          <a:lstStyle/>
          <a:p>
            <a:fld id="{2D4C9081-3AB8-4849-84AA-720F5C2AE712}" type="datetime1">
              <a:rPr lang="en-US" altLang="en-US" smtClean="0"/>
              <a:pPr/>
              <a:t>2/11/2015</a:t>
            </a:fld>
            <a:endParaRPr lang="en-US" altLang="en-US"/>
          </a:p>
        </p:txBody>
      </p:sp>
      <p:sp>
        <p:nvSpPr>
          <p:cNvPr id="5" name="Slide Number Placeholder 4"/>
          <p:cNvSpPr>
            <a:spLocks noGrp="1"/>
          </p:cNvSpPr>
          <p:nvPr>
            <p:ph type="sldNum" sz="quarter" idx="12"/>
          </p:nvPr>
        </p:nvSpPr>
        <p:spPr/>
        <p:txBody>
          <a:bodyPr/>
          <a:lstStyle/>
          <a:p>
            <a:fld id="{C51D1208-878E-451E-ACCB-60B40200ED60}" type="slidenum">
              <a:rPr lang="en-US" altLang="en-US" smtClean="0"/>
              <a:pPr/>
              <a:t>12</a:t>
            </a:fld>
            <a:endParaRPr lang="en-US" altLang="en-US"/>
          </a:p>
        </p:txBody>
      </p:sp>
    </p:spTree>
    <p:extLst>
      <p:ext uri="{BB962C8B-B14F-4D97-AF65-F5344CB8AC3E}">
        <p14:creationId xmlns:p14="http://schemas.microsoft.com/office/powerpoint/2010/main" val="3565570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Outsmart light pollution and catch a glimpse at the galaxy</a:t>
            </a:r>
            <a:endParaRPr lang="en-US" dirty="0"/>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fld id="{B20880D7-8BE3-49DE-A4F2-93A7DF8960DC}" type="datetime1">
              <a:rPr lang="en-US" altLang="en-US" smtClean="0"/>
              <a:pPr/>
              <a:t>2/11/2015</a:t>
            </a:fld>
            <a:endParaRPr lang="en-US" altLang="en-US"/>
          </a:p>
        </p:txBody>
      </p:sp>
      <p:sp>
        <p:nvSpPr>
          <p:cNvPr id="5" name="Slide Number Placeholder 4"/>
          <p:cNvSpPr>
            <a:spLocks noGrp="1"/>
          </p:cNvSpPr>
          <p:nvPr>
            <p:ph type="sldNum" sz="quarter" idx="12"/>
          </p:nvPr>
        </p:nvSpPr>
        <p:spPr/>
        <p:txBody>
          <a:bodyPr/>
          <a:lstStyle/>
          <a:p>
            <a:fld id="{4ADE2F51-0D8D-4FBB-A098-E38EF2FFCC83}" type="slidenum">
              <a:rPr lang="en-US" altLang="en-US" smtClean="0"/>
              <a:pPr/>
              <a:t>13</a:t>
            </a:fld>
            <a:endParaRPr lang="en-US" altLang="en-US"/>
          </a:p>
        </p:txBody>
      </p:sp>
    </p:spTree>
    <p:extLst>
      <p:ext uri="{BB962C8B-B14F-4D97-AF65-F5344CB8AC3E}">
        <p14:creationId xmlns:p14="http://schemas.microsoft.com/office/powerpoint/2010/main" val="669115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14287" y="184281"/>
            <a:ext cx="9129713" cy="6089519"/>
          </a:xfrm>
          <a:prstGeom prst="rect">
            <a:avLst/>
          </a:prstGeom>
        </p:spPr>
      </p:pic>
      <p:sp>
        <p:nvSpPr>
          <p:cNvPr id="4" name="Date Placeholder 3"/>
          <p:cNvSpPr>
            <a:spLocks noGrp="1"/>
          </p:cNvSpPr>
          <p:nvPr>
            <p:ph type="dt" sz="half" idx="10"/>
          </p:nvPr>
        </p:nvSpPr>
        <p:spPr/>
        <p:txBody>
          <a:bodyPr/>
          <a:lstStyle/>
          <a:p>
            <a:fld id="{2D4C9081-3AB8-4849-84AA-720F5C2AE712}" type="datetime1">
              <a:rPr lang="en-US" altLang="en-US" smtClean="0"/>
              <a:pPr/>
              <a:t>2/11/2015</a:t>
            </a:fld>
            <a:endParaRPr lang="en-US" altLang="en-US"/>
          </a:p>
        </p:txBody>
      </p:sp>
      <p:sp>
        <p:nvSpPr>
          <p:cNvPr id="5" name="Slide Number Placeholder 4"/>
          <p:cNvSpPr>
            <a:spLocks noGrp="1"/>
          </p:cNvSpPr>
          <p:nvPr>
            <p:ph type="sldNum" sz="quarter" idx="12"/>
          </p:nvPr>
        </p:nvSpPr>
        <p:spPr/>
        <p:txBody>
          <a:bodyPr/>
          <a:lstStyle/>
          <a:p>
            <a:fld id="{C51D1208-878E-451E-ACCB-60B40200ED60}" type="slidenum">
              <a:rPr lang="en-US" altLang="en-US" smtClean="0"/>
              <a:pPr/>
              <a:t>14</a:t>
            </a:fld>
            <a:endParaRPr lang="en-US" altLang="en-US"/>
          </a:p>
        </p:txBody>
      </p:sp>
    </p:spTree>
    <p:extLst>
      <p:ext uri="{BB962C8B-B14F-4D97-AF65-F5344CB8AC3E}">
        <p14:creationId xmlns:p14="http://schemas.microsoft.com/office/powerpoint/2010/main" val="2313219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dirty="0" smtClean="0"/>
              <a:t>Where to Go</a:t>
            </a:r>
            <a:endParaRPr lang="en-US" dirty="0"/>
          </a:p>
        </p:txBody>
      </p:sp>
      <p:sp>
        <p:nvSpPr>
          <p:cNvPr id="3" name="Content Placeholder 2"/>
          <p:cNvSpPr>
            <a:spLocks noGrp="1"/>
          </p:cNvSpPr>
          <p:nvPr>
            <p:ph idx="1"/>
          </p:nvPr>
        </p:nvSpPr>
        <p:spPr>
          <a:xfrm>
            <a:off x="457200" y="914400"/>
            <a:ext cx="8229600" cy="5211763"/>
          </a:xfrm>
        </p:spPr>
        <p:txBody>
          <a:bodyPr/>
          <a:lstStyle/>
          <a:p>
            <a:r>
              <a:rPr lang="en-US" dirty="0" smtClean="0"/>
              <a:t>Death Valley, California</a:t>
            </a:r>
          </a:p>
          <a:p>
            <a:r>
              <a:rPr lang="en-US" dirty="0" err="1" smtClean="0"/>
              <a:t>Mayland</a:t>
            </a:r>
            <a:r>
              <a:rPr lang="en-US" dirty="0" smtClean="0"/>
              <a:t> Community College Blue Ridge Observatory and Star Park, North Carolina</a:t>
            </a:r>
          </a:p>
          <a:p>
            <a:r>
              <a:rPr lang="en-US" dirty="0" smtClean="0"/>
              <a:t>Natural Bridges Monument, Utah</a:t>
            </a:r>
          </a:p>
          <a:p>
            <a:r>
              <a:rPr lang="en-US" dirty="0" smtClean="0"/>
              <a:t>Cherry Springs State Park, Pennsylvania</a:t>
            </a:r>
          </a:p>
          <a:p>
            <a:r>
              <a:rPr lang="en-US" dirty="0" smtClean="0"/>
              <a:t>Big Bend National Park, Texas</a:t>
            </a:r>
          </a:p>
          <a:p>
            <a:r>
              <a:rPr lang="en-US" dirty="0" smtClean="0"/>
              <a:t>Goldendale Observatory, Washington</a:t>
            </a:r>
          </a:p>
          <a:p>
            <a:r>
              <a:rPr lang="en-US" dirty="0" smtClean="0"/>
              <a:t>Chaco Culture National Historical Park, New Mexico</a:t>
            </a:r>
            <a:endParaRPr lang="en-US" dirty="0"/>
          </a:p>
        </p:txBody>
      </p:sp>
      <p:sp>
        <p:nvSpPr>
          <p:cNvPr id="4" name="Date Placeholder 3"/>
          <p:cNvSpPr>
            <a:spLocks noGrp="1"/>
          </p:cNvSpPr>
          <p:nvPr>
            <p:ph type="dt" sz="half" idx="10"/>
          </p:nvPr>
        </p:nvSpPr>
        <p:spPr/>
        <p:txBody>
          <a:bodyPr/>
          <a:lstStyle/>
          <a:p>
            <a:fld id="{2D4C9081-3AB8-4849-84AA-720F5C2AE712}" type="datetime1">
              <a:rPr lang="en-US" altLang="en-US" smtClean="0"/>
              <a:pPr/>
              <a:t>2/11/2015</a:t>
            </a:fld>
            <a:endParaRPr lang="en-US" altLang="en-US"/>
          </a:p>
        </p:txBody>
      </p:sp>
      <p:sp>
        <p:nvSpPr>
          <p:cNvPr id="5" name="Slide Number Placeholder 4"/>
          <p:cNvSpPr>
            <a:spLocks noGrp="1"/>
          </p:cNvSpPr>
          <p:nvPr>
            <p:ph type="sldNum" sz="quarter" idx="12"/>
          </p:nvPr>
        </p:nvSpPr>
        <p:spPr/>
        <p:txBody>
          <a:bodyPr/>
          <a:lstStyle/>
          <a:p>
            <a:fld id="{C51D1208-878E-451E-ACCB-60B40200ED60}" type="slidenum">
              <a:rPr lang="en-US" altLang="en-US" smtClean="0"/>
              <a:pPr/>
              <a:t>15</a:t>
            </a:fld>
            <a:endParaRPr lang="en-US" altLang="en-US"/>
          </a:p>
        </p:txBody>
      </p:sp>
    </p:spTree>
    <p:extLst>
      <p:ext uri="{BB962C8B-B14F-4D97-AF65-F5344CB8AC3E}">
        <p14:creationId xmlns:p14="http://schemas.microsoft.com/office/powerpoint/2010/main" val="1705482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38100" y="358889"/>
            <a:ext cx="9182100" cy="6124461"/>
          </a:xfrm>
          <a:prstGeom prst="rect">
            <a:avLst/>
          </a:prstGeom>
        </p:spPr>
      </p:pic>
      <p:sp>
        <p:nvSpPr>
          <p:cNvPr id="4" name="Date Placeholder 3"/>
          <p:cNvSpPr>
            <a:spLocks noGrp="1"/>
          </p:cNvSpPr>
          <p:nvPr>
            <p:ph type="dt" sz="half" idx="10"/>
          </p:nvPr>
        </p:nvSpPr>
        <p:spPr/>
        <p:txBody>
          <a:bodyPr/>
          <a:lstStyle/>
          <a:p>
            <a:fld id="{2D4C9081-3AB8-4849-84AA-720F5C2AE712}" type="datetime1">
              <a:rPr lang="en-US" altLang="en-US" smtClean="0"/>
              <a:pPr/>
              <a:t>2/11/2015</a:t>
            </a:fld>
            <a:endParaRPr lang="en-US" altLang="en-US"/>
          </a:p>
        </p:txBody>
      </p:sp>
      <p:sp>
        <p:nvSpPr>
          <p:cNvPr id="5" name="Slide Number Placeholder 4"/>
          <p:cNvSpPr>
            <a:spLocks noGrp="1"/>
          </p:cNvSpPr>
          <p:nvPr>
            <p:ph type="sldNum" sz="quarter" idx="12"/>
          </p:nvPr>
        </p:nvSpPr>
        <p:spPr/>
        <p:txBody>
          <a:bodyPr/>
          <a:lstStyle/>
          <a:p>
            <a:fld id="{C51D1208-878E-451E-ACCB-60B40200ED60}" type="slidenum">
              <a:rPr lang="en-US" altLang="en-US" smtClean="0"/>
              <a:pPr/>
              <a:t>16</a:t>
            </a:fld>
            <a:endParaRPr lang="en-US" altLang="en-US"/>
          </a:p>
        </p:txBody>
      </p:sp>
    </p:spTree>
    <p:extLst>
      <p:ext uri="{BB962C8B-B14F-4D97-AF65-F5344CB8AC3E}">
        <p14:creationId xmlns:p14="http://schemas.microsoft.com/office/powerpoint/2010/main" val="382714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9525" y="368795"/>
            <a:ext cx="9153525" cy="6114555"/>
          </a:xfrm>
          <a:prstGeom prst="rect">
            <a:avLst/>
          </a:prstGeom>
        </p:spPr>
      </p:pic>
      <p:sp>
        <p:nvSpPr>
          <p:cNvPr id="4" name="Date Placeholder 3"/>
          <p:cNvSpPr>
            <a:spLocks noGrp="1"/>
          </p:cNvSpPr>
          <p:nvPr>
            <p:ph type="dt" sz="half" idx="10"/>
          </p:nvPr>
        </p:nvSpPr>
        <p:spPr/>
        <p:txBody>
          <a:bodyPr/>
          <a:lstStyle/>
          <a:p>
            <a:fld id="{2D4C9081-3AB8-4849-84AA-720F5C2AE712}" type="datetime1">
              <a:rPr lang="en-US" altLang="en-US" smtClean="0"/>
              <a:pPr/>
              <a:t>2/11/2015</a:t>
            </a:fld>
            <a:endParaRPr lang="en-US" altLang="en-US"/>
          </a:p>
        </p:txBody>
      </p:sp>
      <p:sp>
        <p:nvSpPr>
          <p:cNvPr id="5" name="Slide Number Placeholder 4"/>
          <p:cNvSpPr>
            <a:spLocks noGrp="1"/>
          </p:cNvSpPr>
          <p:nvPr>
            <p:ph type="sldNum" sz="quarter" idx="12"/>
          </p:nvPr>
        </p:nvSpPr>
        <p:spPr/>
        <p:txBody>
          <a:bodyPr/>
          <a:lstStyle/>
          <a:p>
            <a:fld id="{C51D1208-878E-451E-ACCB-60B40200ED60}" type="slidenum">
              <a:rPr lang="en-US" altLang="en-US" smtClean="0"/>
              <a:pPr/>
              <a:t>17</a:t>
            </a:fld>
            <a:endParaRPr lang="en-US" altLang="en-US"/>
          </a:p>
        </p:txBody>
      </p:sp>
    </p:spTree>
    <p:extLst>
      <p:ext uri="{BB962C8B-B14F-4D97-AF65-F5344CB8AC3E}">
        <p14:creationId xmlns:p14="http://schemas.microsoft.com/office/powerpoint/2010/main" val="2626442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2D4C9081-3AB8-4849-84AA-720F5C2AE712}" type="datetime1">
              <a:rPr lang="en-US" altLang="en-US" smtClean="0"/>
              <a:pPr/>
              <a:t>2/11/2015</a:t>
            </a:fld>
            <a:endParaRPr lang="en-US" altLang="en-US"/>
          </a:p>
        </p:txBody>
      </p:sp>
      <p:sp>
        <p:nvSpPr>
          <p:cNvPr id="5" name="Slide Number Placeholder 4"/>
          <p:cNvSpPr>
            <a:spLocks noGrp="1"/>
          </p:cNvSpPr>
          <p:nvPr>
            <p:ph type="sldNum" sz="quarter" idx="12"/>
          </p:nvPr>
        </p:nvSpPr>
        <p:spPr/>
        <p:txBody>
          <a:bodyPr/>
          <a:lstStyle/>
          <a:p>
            <a:fld id="{C51D1208-878E-451E-ACCB-60B40200ED60}" type="slidenum">
              <a:rPr lang="en-US" altLang="en-US" smtClean="0"/>
              <a:pPr/>
              <a:t>18</a:t>
            </a:fld>
            <a:endParaRPr lang="en-US" altLang="en-US"/>
          </a:p>
        </p:txBody>
      </p:sp>
      <p:pic>
        <p:nvPicPr>
          <p:cNvPr id="10" name="Content Placeholder 9"/>
          <p:cNvPicPr>
            <a:picLocks noGrp="1" noChangeAspect="1"/>
          </p:cNvPicPr>
          <p:nvPr>
            <p:ph idx="1"/>
          </p:nvPr>
        </p:nvPicPr>
        <p:blipFill>
          <a:blip r:embed="rId2"/>
          <a:stretch>
            <a:fillRect/>
          </a:stretch>
        </p:blipFill>
        <p:spPr>
          <a:xfrm>
            <a:off x="0" y="388839"/>
            <a:ext cx="9144000" cy="6094512"/>
          </a:xfrm>
          <a:prstGeom prst="rect">
            <a:avLst/>
          </a:prstGeom>
        </p:spPr>
      </p:pic>
    </p:spTree>
    <p:extLst>
      <p:ext uri="{BB962C8B-B14F-4D97-AF65-F5344CB8AC3E}">
        <p14:creationId xmlns:p14="http://schemas.microsoft.com/office/powerpoint/2010/main" val="1104128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0" y="412876"/>
            <a:ext cx="9144000" cy="6099049"/>
          </a:xfrm>
          <a:prstGeom prst="rect">
            <a:avLst/>
          </a:prstGeom>
        </p:spPr>
      </p:pic>
      <p:sp>
        <p:nvSpPr>
          <p:cNvPr id="4" name="Date Placeholder 3"/>
          <p:cNvSpPr>
            <a:spLocks noGrp="1"/>
          </p:cNvSpPr>
          <p:nvPr>
            <p:ph type="dt" sz="half" idx="10"/>
          </p:nvPr>
        </p:nvSpPr>
        <p:spPr/>
        <p:txBody>
          <a:bodyPr/>
          <a:lstStyle/>
          <a:p>
            <a:fld id="{2D4C9081-3AB8-4849-84AA-720F5C2AE712}" type="datetime1">
              <a:rPr lang="en-US" altLang="en-US" smtClean="0"/>
              <a:pPr/>
              <a:t>2/11/2015</a:t>
            </a:fld>
            <a:endParaRPr lang="en-US" altLang="en-US"/>
          </a:p>
        </p:txBody>
      </p:sp>
      <p:sp>
        <p:nvSpPr>
          <p:cNvPr id="5" name="Slide Number Placeholder 4"/>
          <p:cNvSpPr>
            <a:spLocks noGrp="1"/>
          </p:cNvSpPr>
          <p:nvPr>
            <p:ph type="sldNum" sz="quarter" idx="12"/>
          </p:nvPr>
        </p:nvSpPr>
        <p:spPr/>
        <p:txBody>
          <a:bodyPr/>
          <a:lstStyle/>
          <a:p>
            <a:fld id="{C51D1208-878E-451E-ACCB-60B40200ED60}" type="slidenum">
              <a:rPr lang="en-US" altLang="en-US" smtClean="0"/>
              <a:pPr/>
              <a:t>19</a:t>
            </a:fld>
            <a:endParaRPr lang="en-US" altLang="en-US"/>
          </a:p>
        </p:txBody>
      </p:sp>
    </p:spTree>
    <p:extLst>
      <p:ext uri="{BB962C8B-B14F-4D97-AF65-F5344CB8AC3E}">
        <p14:creationId xmlns:p14="http://schemas.microsoft.com/office/powerpoint/2010/main" val="1941895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8991600" cy="6645275"/>
          </a:xfrm>
        </p:spPr>
        <p:txBody>
          <a:bodyPr/>
          <a:lstStyle/>
          <a:p>
            <a:pPr marL="0" indent="0">
              <a:buNone/>
            </a:pPr>
            <a:r>
              <a:rPr lang="en-US" dirty="0" smtClean="0"/>
              <a:t>These are the spectacular snaps of swirling star trails which transform the night sky into a kaleidoscope of color. Keen photographer </a:t>
            </a:r>
            <a:r>
              <a:rPr lang="en-US" dirty="0" err="1" smtClean="0"/>
              <a:t>Evgeniy</a:t>
            </a:r>
            <a:r>
              <a:rPr lang="en-US" dirty="0" smtClean="0"/>
              <a:t> </a:t>
            </a:r>
            <a:r>
              <a:rPr lang="en-US" dirty="0" err="1" smtClean="0"/>
              <a:t>Zaytsev</a:t>
            </a:r>
            <a:r>
              <a:rPr lang="en-US" dirty="0" smtClean="0"/>
              <a:t>, 24, captured the stunning shots on trips to Crimea, Altai and Murom, Russia. The pictures of circular star trails are formed by merging multiple photos taken over the course of several hours. Movement of the Earth causes the stars appear in different places in each image. (Caters News/Dan Thomas and Lauren Campbell)</a:t>
            </a:r>
          </a:p>
          <a:p>
            <a:r>
              <a:rPr lang="en-US" dirty="0" smtClean="0"/>
              <a:t>Photography by </a:t>
            </a:r>
            <a:r>
              <a:rPr lang="en-US" dirty="0" err="1" smtClean="0"/>
              <a:t>Evgeniy</a:t>
            </a:r>
            <a:r>
              <a:rPr lang="en-US" dirty="0" smtClean="0"/>
              <a:t> </a:t>
            </a:r>
            <a:r>
              <a:rPr lang="en-US" dirty="0" err="1" smtClean="0"/>
              <a:t>Zaytsev</a:t>
            </a:r>
            <a:endParaRPr lang="en-US" dirty="0"/>
          </a:p>
        </p:txBody>
      </p:sp>
      <p:sp>
        <p:nvSpPr>
          <p:cNvPr id="4" name="Date Placeholder 3"/>
          <p:cNvSpPr>
            <a:spLocks noGrp="1"/>
          </p:cNvSpPr>
          <p:nvPr>
            <p:ph type="dt" sz="half" idx="10"/>
          </p:nvPr>
        </p:nvSpPr>
        <p:spPr/>
        <p:txBody>
          <a:bodyPr/>
          <a:lstStyle/>
          <a:p>
            <a:fld id="{2D4C9081-3AB8-4849-84AA-720F5C2AE712}" type="datetime1">
              <a:rPr lang="en-US" altLang="en-US" smtClean="0"/>
              <a:pPr/>
              <a:t>2/11/2015</a:t>
            </a:fld>
            <a:endParaRPr lang="en-US" altLang="en-US"/>
          </a:p>
        </p:txBody>
      </p:sp>
      <p:sp>
        <p:nvSpPr>
          <p:cNvPr id="5" name="Slide Number Placeholder 4"/>
          <p:cNvSpPr>
            <a:spLocks noGrp="1"/>
          </p:cNvSpPr>
          <p:nvPr>
            <p:ph type="sldNum" sz="quarter" idx="12"/>
          </p:nvPr>
        </p:nvSpPr>
        <p:spPr/>
        <p:txBody>
          <a:bodyPr/>
          <a:lstStyle/>
          <a:p>
            <a:fld id="{C51D1208-878E-451E-ACCB-60B40200ED60}" type="slidenum">
              <a:rPr lang="en-US" altLang="en-US" smtClean="0"/>
              <a:pPr/>
              <a:t>2</a:t>
            </a:fld>
            <a:endParaRPr lang="en-US" altLang="en-US"/>
          </a:p>
        </p:txBody>
      </p:sp>
    </p:spTree>
    <p:extLst>
      <p:ext uri="{BB962C8B-B14F-4D97-AF65-F5344CB8AC3E}">
        <p14:creationId xmlns:p14="http://schemas.microsoft.com/office/powerpoint/2010/main" val="3156080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14287" y="539154"/>
            <a:ext cx="9129713" cy="5706071"/>
          </a:xfrm>
          <a:prstGeom prst="rect">
            <a:avLst/>
          </a:prstGeom>
        </p:spPr>
      </p:pic>
      <p:sp>
        <p:nvSpPr>
          <p:cNvPr id="4" name="Date Placeholder 3"/>
          <p:cNvSpPr>
            <a:spLocks noGrp="1"/>
          </p:cNvSpPr>
          <p:nvPr>
            <p:ph type="dt" sz="half" idx="10"/>
          </p:nvPr>
        </p:nvSpPr>
        <p:spPr/>
        <p:txBody>
          <a:bodyPr/>
          <a:lstStyle/>
          <a:p>
            <a:fld id="{2D4C9081-3AB8-4849-84AA-720F5C2AE712}" type="datetime1">
              <a:rPr lang="en-US" altLang="en-US" smtClean="0"/>
              <a:pPr/>
              <a:t>2/11/2015</a:t>
            </a:fld>
            <a:endParaRPr lang="en-US" altLang="en-US"/>
          </a:p>
        </p:txBody>
      </p:sp>
      <p:sp>
        <p:nvSpPr>
          <p:cNvPr id="5" name="Slide Number Placeholder 4"/>
          <p:cNvSpPr>
            <a:spLocks noGrp="1"/>
          </p:cNvSpPr>
          <p:nvPr>
            <p:ph type="sldNum" sz="quarter" idx="12"/>
          </p:nvPr>
        </p:nvSpPr>
        <p:spPr/>
        <p:txBody>
          <a:bodyPr/>
          <a:lstStyle/>
          <a:p>
            <a:fld id="{C51D1208-878E-451E-ACCB-60B40200ED60}" type="slidenum">
              <a:rPr lang="en-US" altLang="en-US" smtClean="0"/>
              <a:pPr/>
              <a:t>20</a:t>
            </a:fld>
            <a:endParaRPr lang="en-US" altLang="en-US"/>
          </a:p>
        </p:txBody>
      </p:sp>
    </p:spTree>
    <p:extLst>
      <p:ext uri="{BB962C8B-B14F-4D97-AF65-F5344CB8AC3E}">
        <p14:creationId xmlns:p14="http://schemas.microsoft.com/office/powerpoint/2010/main" val="1113598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FABC33D-4922-49AF-A725-DD55B108690C}" type="datetime1">
              <a:rPr lang="en-US" altLang="en-US"/>
              <a:pPr/>
              <a:t>2/11/2015</a:t>
            </a:fld>
            <a:endParaRPr lang="en-US" altLang="en-US"/>
          </a:p>
        </p:txBody>
      </p:sp>
      <p:sp>
        <p:nvSpPr>
          <p:cNvPr id="5" name="Slide Number Placeholder 5"/>
          <p:cNvSpPr>
            <a:spLocks noGrp="1"/>
          </p:cNvSpPr>
          <p:nvPr>
            <p:ph type="sldNum" sz="quarter" idx="12"/>
          </p:nvPr>
        </p:nvSpPr>
        <p:spPr/>
        <p:txBody>
          <a:bodyPr/>
          <a:lstStyle/>
          <a:p>
            <a:fld id="{F1121AD9-8820-4054-AB9F-20E67D87E9F2}" type="slidenum">
              <a:rPr lang="en-US" altLang="en-US"/>
              <a:pPr/>
              <a:t>3</a:t>
            </a:fld>
            <a:endParaRPr lang="en-US" altLang="en-US"/>
          </a:p>
        </p:txBody>
      </p:sp>
      <p:sp>
        <p:nvSpPr>
          <p:cNvPr id="4098" name="Rectangle 2"/>
          <p:cNvSpPr>
            <a:spLocks noGrp="1" noChangeArrowheads="1"/>
          </p:cNvSpPr>
          <p:nvPr>
            <p:ph type="title"/>
          </p:nvPr>
        </p:nvSpPr>
        <p:spPr>
          <a:xfrm>
            <a:off x="0" y="0"/>
            <a:ext cx="9144000" cy="1417638"/>
          </a:xfrm>
        </p:spPr>
        <p:txBody>
          <a:bodyPr/>
          <a:lstStyle/>
          <a:p>
            <a:r>
              <a:rPr lang="en-US" altLang="en-US" sz="3200" dirty="0" smtClean="0"/>
              <a:t> These are the spectacular snaps of swirling star trails which transform the night sky into a kaleidoscope of color. </a:t>
            </a:r>
            <a:endParaRPr lang="en-US" altLang="en-US" sz="3200" dirty="0"/>
          </a:p>
        </p:txBody>
      </p:sp>
      <p:pic>
        <p:nvPicPr>
          <p:cNvPr id="2" name="Picture 1"/>
          <p:cNvPicPr>
            <a:picLocks noChangeAspect="1"/>
          </p:cNvPicPr>
          <p:nvPr/>
        </p:nvPicPr>
        <p:blipFill>
          <a:blip r:embed="rId2"/>
          <a:stretch>
            <a:fillRect/>
          </a:stretch>
        </p:blipFill>
        <p:spPr>
          <a:xfrm>
            <a:off x="568640" y="1536699"/>
            <a:ext cx="7978145" cy="5321301"/>
          </a:xfrm>
          <a:prstGeom prst="rect">
            <a:avLst/>
          </a:prstGeom>
        </p:spPr>
      </p:pic>
      <p:sp>
        <p:nvSpPr>
          <p:cNvPr id="4099" name="Rectangle 3"/>
          <p:cNvSpPr>
            <a:spLocks noGrp="1" noChangeArrowheads="1"/>
          </p:cNvSpPr>
          <p:nvPr>
            <p:ph type="body" idx="1"/>
          </p:nvPr>
        </p:nvSpPr>
        <p:spPr/>
        <p:txBody>
          <a:bodyPr/>
          <a:lstStyle/>
          <a:p>
            <a:endParaRPr lang="en-US"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750367"/>
          </a:xfrm>
        </p:spPr>
        <p:txBody>
          <a:bodyPr/>
          <a:lstStyle/>
          <a:p>
            <a:endParaRPr lang="en-US" dirty="0"/>
          </a:p>
        </p:txBody>
      </p:sp>
      <p:pic>
        <p:nvPicPr>
          <p:cNvPr id="6" name="Content Placeholder 5"/>
          <p:cNvPicPr>
            <a:picLocks noGrp="1" noChangeAspect="1"/>
          </p:cNvPicPr>
          <p:nvPr>
            <p:ph idx="1"/>
          </p:nvPr>
        </p:nvPicPr>
        <p:blipFill>
          <a:blip r:embed="rId2"/>
          <a:stretch>
            <a:fillRect/>
          </a:stretch>
        </p:blipFill>
        <p:spPr>
          <a:xfrm>
            <a:off x="23812" y="375183"/>
            <a:ext cx="9144000" cy="6107634"/>
          </a:xfrm>
          <a:prstGeom prst="rect">
            <a:avLst/>
          </a:prstGeom>
        </p:spPr>
      </p:pic>
      <p:sp>
        <p:nvSpPr>
          <p:cNvPr id="4" name="Date Placeholder 3"/>
          <p:cNvSpPr>
            <a:spLocks noGrp="1"/>
          </p:cNvSpPr>
          <p:nvPr>
            <p:ph type="dt" sz="half" idx="10"/>
          </p:nvPr>
        </p:nvSpPr>
        <p:spPr/>
        <p:txBody>
          <a:bodyPr/>
          <a:lstStyle/>
          <a:p>
            <a:fld id="{2D4C9081-3AB8-4849-84AA-720F5C2AE712}" type="datetime1">
              <a:rPr lang="en-US" altLang="en-US" smtClean="0"/>
              <a:pPr/>
              <a:t>2/11/2015</a:t>
            </a:fld>
            <a:endParaRPr lang="en-US" altLang="en-US"/>
          </a:p>
        </p:txBody>
      </p:sp>
      <p:sp>
        <p:nvSpPr>
          <p:cNvPr id="5" name="Slide Number Placeholder 4"/>
          <p:cNvSpPr>
            <a:spLocks noGrp="1"/>
          </p:cNvSpPr>
          <p:nvPr>
            <p:ph type="sldNum" sz="quarter" idx="12"/>
          </p:nvPr>
        </p:nvSpPr>
        <p:spPr/>
        <p:txBody>
          <a:bodyPr/>
          <a:lstStyle/>
          <a:p>
            <a:fld id="{C51D1208-878E-451E-ACCB-60B40200ED60}" type="slidenum">
              <a:rPr lang="en-US" altLang="en-US" smtClean="0"/>
              <a:pPr/>
              <a:t>4</a:t>
            </a:fld>
            <a:endParaRPr lang="en-US" altLang="en-US"/>
          </a:p>
        </p:txBody>
      </p:sp>
    </p:spTree>
    <p:extLst>
      <p:ext uri="{BB962C8B-B14F-4D97-AF65-F5344CB8AC3E}">
        <p14:creationId xmlns:p14="http://schemas.microsoft.com/office/powerpoint/2010/main" val="1462796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0" y="274638"/>
            <a:ext cx="3962400" cy="6202362"/>
          </a:xfrm>
        </p:spPr>
        <p:txBody>
          <a:bodyPr/>
          <a:lstStyle/>
          <a:p>
            <a:r>
              <a:rPr lang="en-US" dirty="0" smtClean="0"/>
              <a:t> The pictures of circular star trails are formed by merging multiple photos taken over the course of several hours. </a:t>
            </a:r>
            <a:endParaRPr lang="en-US" dirty="0"/>
          </a:p>
        </p:txBody>
      </p:sp>
      <p:pic>
        <p:nvPicPr>
          <p:cNvPr id="6" name="Content Placeholder 5"/>
          <p:cNvPicPr>
            <a:picLocks noGrp="1" noChangeAspect="1"/>
          </p:cNvPicPr>
          <p:nvPr>
            <p:ph idx="1"/>
          </p:nvPr>
        </p:nvPicPr>
        <p:blipFill>
          <a:blip r:embed="rId2"/>
          <a:stretch>
            <a:fillRect/>
          </a:stretch>
        </p:blipFill>
        <p:spPr>
          <a:xfrm>
            <a:off x="17501" y="0"/>
            <a:ext cx="4565468" cy="6858000"/>
          </a:xfrm>
          <a:prstGeom prst="rect">
            <a:avLst/>
          </a:prstGeom>
        </p:spPr>
      </p:pic>
      <p:sp>
        <p:nvSpPr>
          <p:cNvPr id="4" name="Date Placeholder 3"/>
          <p:cNvSpPr>
            <a:spLocks noGrp="1"/>
          </p:cNvSpPr>
          <p:nvPr>
            <p:ph type="dt" sz="half" idx="10"/>
          </p:nvPr>
        </p:nvSpPr>
        <p:spPr/>
        <p:txBody>
          <a:bodyPr/>
          <a:lstStyle/>
          <a:p>
            <a:fld id="{2D4C9081-3AB8-4849-84AA-720F5C2AE712}" type="datetime1">
              <a:rPr lang="en-US" altLang="en-US" smtClean="0"/>
              <a:pPr/>
              <a:t>2/11/2015</a:t>
            </a:fld>
            <a:endParaRPr lang="en-US" altLang="en-US"/>
          </a:p>
        </p:txBody>
      </p:sp>
      <p:sp>
        <p:nvSpPr>
          <p:cNvPr id="5" name="Slide Number Placeholder 4"/>
          <p:cNvSpPr>
            <a:spLocks noGrp="1"/>
          </p:cNvSpPr>
          <p:nvPr>
            <p:ph type="sldNum" sz="quarter" idx="12"/>
          </p:nvPr>
        </p:nvSpPr>
        <p:spPr/>
        <p:txBody>
          <a:bodyPr/>
          <a:lstStyle/>
          <a:p>
            <a:fld id="{C51D1208-878E-451E-ACCB-60B40200ED60}" type="slidenum">
              <a:rPr lang="en-US" altLang="en-US" smtClean="0"/>
              <a:pPr/>
              <a:t>5</a:t>
            </a:fld>
            <a:endParaRPr lang="en-US" altLang="en-US"/>
          </a:p>
        </p:txBody>
      </p:sp>
    </p:spTree>
    <p:extLst>
      <p:ext uri="{BB962C8B-B14F-4D97-AF65-F5344CB8AC3E}">
        <p14:creationId xmlns:p14="http://schemas.microsoft.com/office/powerpoint/2010/main" val="4163181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33337" y="385241"/>
            <a:ext cx="9144000" cy="6107634"/>
          </a:xfrm>
          <a:prstGeom prst="rect">
            <a:avLst/>
          </a:prstGeom>
        </p:spPr>
      </p:pic>
      <p:sp>
        <p:nvSpPr>
          <p:cNvPr id="4" name="Date Placeholder 3"/>
          <p:cNvSpPr>
            <a:spLocks noGrp="1"/>
          </p:cNvSpPr>
          <p:nvPr>
            <p:ph type="dt" sz="half" idx="10"/>
          </p:nvPr>
        </p:nvSpPr>
        <p:spPr/>
        <p:txBody>
          <a:bodyPr/>
          <a:lstStyle/>
          <a:p>
            <a:fld id="{2D4C9081-3AB8-4849-84AA-720F5C2AE712}" type="datetime1">
              <a:rPr lang="en-US" altLang="en-US" smtClean="0"/>
              <a:pPr/>
              <a:t>2/11/2015</a:t>
            </a:fld>
            <a:endParaRPr lang="en-US" altLang="en-US"/>
          </a:p>
        </p:txBody>
      </p:sp>
      <p:sp>
        <p:nvSpPr>
          <p:cNvPr id="5" name="Slide Number Placeholder 4"/>
          <p:cNvSpPr>
            <a:spLocks noGrp="1"/>
          </p:cNvSpPr>
          <p:nvPr>
            <p:ph type="sldNum" sz="quarter" idx="12"/>
          </p:nvPr>
        </p:nvSpPr>
        <p:spPr/>
        <p:txBody>
          <a:bodyPr/>
          <a:lstStyle/>
          <a:p>
            <a:fld id="{C51D1208-878E-451E-ACCB-60B40200ED60}" type="slidenum">
              <a:rPr lang="en-US" altLang="en-US" smtClean="0"/>
              <a:pPr/>
              <a:t>6</a:t>
            </a:fld>
            <a:endParaRPr lang="en-US" altLang="en-US"/>
          </a:p>
        </p:txBody>
      </p:sp>
    </p:spTree>
    <p:extLst>
      <p:ext uri="{BB962C8B-B14F-4D97-AF65-F5344CB8AC3E}">
        <p14:creationId xmlns:p14="http://schemas.microsoft.com/office/powerpoint/2010/main" val="1818171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274638"/>
            <a:ext cx="4572000" cy="6278562"/>
          </a:xfrm>
        </p:spPr>
        <p:txBody>
          <a:bodyPr/>
          <a:lstStyle/>
          <a:p>
            <a:r>
              <a:rPr lang="en-US" sz="3600" dirty="0" smtClean="0"/>
              <a:t> "I will visualize how the star trails and objects along the landscape will look. Then I choose a place for shooting in advance and come before sunset, in order to prepare the camera."</a:t>
            </a:r>
            <a:br>
              <a:rPr lang="en-US" sz="3600" dirty="0" smtClean="0"/>
            </a:br>
            <a:endParaRPr lang="en-US" sz="3600" dirty="0"/>
          </a:p>
        </p:txBody>
      </p:sp>
      <p:pic>
        <p:nvPicPr>
          <p:cNvPr id="6" name="Content Placeholder 5"/>
          <p:cNvPicPr>
            <a:picLocks noGrp="1" noChangeAspect="1"/>
          </p:cNvPicPr>
          <p:nvPr>
            <p:ph idx="1"/>
          </p:nvPr>
        </p:nvPicPr>
        <p:blipFill>
          <a:blip r:embed="rId2"/>
          <a:stretch>
            <a:fillRect/>
          </a:stretch>
        </p:blipFill>
        <p:spPr>
          <a:xfrm>
            <a:off x="17500" y="33337"/>
            <a:ext cx="4543275" cy="6824663"/>
          </a:xfrm>
          <a:prstGeom prst="rect">
            <a:avLst/>
          </a:prstGeom>
        </p:spPr>
      </p:pic>
      <p:sp>
        <p:nvSpPr>
          <p:cNvPr id="4" name="Date Placeholder 3"/>
          <p:cNvSpPr>
            <a:spLocks noGrp="1"/>
          </p:cNvSpPr>
          <p:nvPr>
            <p:ph type="dt" sz="half" idx="10"/>
          </p:nvPr>
        </p:nvSpPr>
        <p:spPr/>
        <p:txBody>
          <a:bodyPr/>
          <a:lstStyle/>
          <a:p>
            <a:fld id="{2D4C9081-3AB8-4849-84AA-720F5C2AE712}" type="datetime1">
              <a:rPr lang="en-US" altLang="en-US" smtClean="0"/>
              <a:pPr/>
              <a:t>2/11/2015</a:t>
            </a:fld>
            <a:endParaRPr lang="en-US" altLang="en-US"/>
          </a:p>
        </p:txBody>
      </p:sp>
      <p:sp>
        <p:nvSpPr>
          <p:cNvPr id="5" name="Slide Number Placeholder 4"/>
          <p:cNvSpPr>
            <a:spLocks noGrp="1"/>
          </p:cNvSpPr>
          <p:nvPr>
            <p:ph type="sldNum" sz="quarter" idx="12"/>
          </p:nvPr>
        </p:nvSpPr>
        <p:spPr/>
        <p:txBody>
          <a:bodyPr/>
          <a:lstStyle/>
          <a:p>
            <a:fld id="{C51D1208-878E-451E-ACCB-60B40200ED60}" type="slidenum">
              <a:rPr lang="en-US" altLang="en-US" smtClean="0"/>
              <a:pPr/>
              <a:t>7</a:t>
            </a:fld>
            <a:endParaRPr lang="en-US" altLang="en-US" dirty="0"/>
          </a:p>
        </p:txBody>
      </p:sp>
    </p:spTree>
    <p:extLst>
      <p:ext uri="{BB962C8B-B14F-4D97-AF65-F5344CB8AC3E}">
        <p14:creationId xmlns:p14="http://schemas.microsoft.com/office/powerpoint/2010/main" val="196871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0" y="375717"/>
            <a:ext cx="9144000" cy="6107634"/>
          </a:xfrm>
          <a:prstGeom prst="rect">
            <a:avLst/>
          </a:prstGeom>
        </p:spPr>
      </p:pic>
      <p:sp>
        <p:nvSpPr>
          <p:cNvPr id="4" name="Date Placeholder 3"/>
          <p:cNvSpPr>
            <a:spLocks noGrp="1"/>
          </p:cNvSpPr>
          <p:nvPr>
            <p:ph type="dt" sz="half" idx="10"/>
          </p:nvPr>
        </p:nvSpPr>
        <p:spPr/>
        <p:txBody>
          <a:bodyPr/>
          <a:lstStyle/>
          <a:p>
            <a:fld id="{2D4C9081-3AB8-4849-84AA-720F5C2AE712}" type="datetime1">
              <a:rPr lang="en-US" altLang="en-US" smtClean="0"/>
              <a:pPr/>
              <a:t>2/11/2015</a:t>
            </a:fld>
            <a:endParaRPr lang="en-US" altLang="en-US"/>
          </a:p>
        </p:txBody>
      </p:sp>
      <p:sp>
        <p:nvSpPr>
          <p:cNvPr id="5" name="Slide Number Placeholder 4"/>
          <p:cNvSpPr>
            <a:spLocks noGrp="1"/>
          </p:cNvSpPr>
          <p:nvPr>
            <p:ph type="sldNum" sz="quarter" idx="12"/>
          </p:nvPr>
        </p:nvSpPr>
        <p:spPr/>
        <p:txBody>
          <a:bodyPr/>
          <a:lstStyle/>
          <a:p>
            <a:fld id="{C51D1208-878E-451E-ACCB-60B40200ED60}" type="slidenum">
              <a:rPr lang="en-US" altLang="en-US" smtClean="0"/>
              <a:pPr/>
              <a:t>8</a:t>
            </a:fld>
            <a:endParaRPr lang="en-US" altLang="en-US"/>
          </a:p>
        </p:txBody>
      </p:sp>
    </p:spTree>
    <p:extLst>
      <p:ext uri="{BB962C8B-B14F-4D97-AF65-F5344CB8AC3E}">
        <p14:creationId xmlns:p14="http://schemas.microsoft.com/office/powerpoint/2010/main" val="601467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2562225" y="0"/>
            <a:ext cx="4575264" cy="6858000"/>
          </a:xfrm>
          <a:prstGeom prst="rect">
            <a:avLst/>
          </a:prstGeom>
        </p:spPr>
      </p:pic>
      <p:sp>
        <p:nvSpPr>
          <p:cNvPr id="4" name="Date Placeholder 3"/>
          <p:cNvSpPr>
            <a:spLocks noGrp="1"/>
          </p:cNvSpPr>
          <p:nvPr>
            <p:ph type="dt" sz="half" idx="10"/>
          </p:nvPr>
        </p:nvSpPr>
        <p:spPr/>
        <p:txBody>
          <a:bodyPr/>
          <a:lstStyle/>
          <a:p>
            <a:fld id="{2D4C9081-3AB8-4849-84AA-720F5C2AE712}" type="datetime1">
              <a:rPr lang="en-US" altLang="en-US" smtClean="0"/>
              <a:pPr/>
              <a:t>2/11/2015</a:t>
            </a:fld>
            <a:endParaRPr lang="en-US" altLang="en-US"/>
          </a:p>
        </p:txBody>
      </p:sp>
      <p:sp>
        <p:nvSpPr>
          <p:cNvPr id="5" name="Slide Number Placeholder 4"/>
          <p:cNvSpPr>
            <a:spLocks noGrp="1"/>
          </p:cNvSpPr>
          <p:nvPr>
            <p:ph type="sldNum" sz="quarter" idx="12"/>
          </p:nvPr>
        </p:nvSpPr>
        <p:spPr/>
        <p:txBody>
          <a:bodyPr/>
          <a:lstStyle/>
          <a:p>
            <a:fld id="{C51D1208-878E-451E-ACCB-60B40200ED60}" type="slidenum">
              <a:rPr lang="en-US" altLang="en-US" smtClean="0"/>
              <a:pPr/>
              <a:t>9</a:t>
            </a:fld>
            <a:endParaRPr lang="en-US" altLang="en-US"/>
          </a:p>
        </p:txBody>
      </p:sp>
    </p:spTree>
    <p:extLst>
      <p:ext uri="{BB962C8B-B14F-4D97-AF65-F5344CB8AC3E}">
        <p14:creationId xmlns:p14="http://schemas.microsoft.com/office/powerpoint/2010/main" val="865583903"/>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blue marble earth</Template>
  <TotalTime>52</TotalTime>
  <Words>383</Words>
  <Application>Microsoft Office PowerPoint</Application>
  <PresentationFormat>On-screen Show (4:3)</PresentationFormat>
  <Paragraphs>57</Paragraphs>
  <Slides>20</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20</vt:i4>
      </vt:variant>
    </vt:vector>
  </HeadingPairs>
  <TitlesOfParts>
    <vt:vector size="22" baseType="lpstr">
      <vt:lpstr>Arial</vt:lpstr>
      <vt:lpstr>Office Theme</vt:lpstr>
      <vt:lpstr>SWIRLING STAR TRAILS</vt:lpstr>
      <vt:lpstr>PowerPoint Presentation</vt:lpstr>
      <vt:lpstr> These are the spectacular snaps of swirling star trails which transform the night sky into a kaleidoscope of color. </vt:lpstr>
      <vt:lpstr>PowerPoint Presentation</vt:lpstr>
      <vt:lpstr> The pictures of circular star trails are formed by merging multiple photos taken over the course of several hours. </vt:lpstr>
      <vt:lpstr>PowerPoint Presentation</vt:lpstr>
      <vt:lpstr> "I will visualize how the star trails and objects along the landscape will look. Then I choose a place for shooting in advance and come before sunset, in order to prepare the camera." </vt:lpstr>
      <vt:lpstr>PowerPoint Presentation</vt:lpstr>
      <vt:lpstr>PowerPoint Presentation</vt:lpstr>
      <vt:lpstr>PowerPoint Presentation</vt:lpstr>
      <vt:lpstr>Seeing the Milky Way</vt:lpstr>
      <vt:lpstr>PowerPoint Presentation</vt:lpstr>
      <vt:lpstr>Outsmart light pollution and catch a glimpse at the galaxy</vt:lpstr>
      <vt:lpstr>PowerPoint Presentation</vt:lpstr>
      <vt:lpstr>Where to Go</vt:lpstr>
      <vt:lpstr>PowerPoint Presentation</vt:lpstr>
      <vt:lpstr>PowerPoint Presentation</vt:lpstr>
      <vt:lpstr>PowerPoint Presentation</vt:lpstr>
      <vt:lpstr>PowerPoint Presentation</vt:lpstr>
      <vt:lpstr>PowerPoint Presentation</vt:lpstr>
    </vt:vector>
  </TitlesOfParts>
  <Company>Brainy Betty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SWIRLING STAR TRAILS</dc:title>
  <dc:creator>Joseph Naumann</dc:creator>
  <cp:lastModifiedBy>Joseph Naumann</cp:lastModifiedBy>
  <cp:revision>5</cp:revision>
  <dcterms:created xsi:type="dcterms:W3CDTF">2015-02-11T21:28:40Z</dcterms:created>
  <dcterms:modified xsi:type="dcterms:W3CDTF">2015-02-11T22:21:37Z</dcterms:modified>
</cp:coreProperties>
</file>