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8"/>
  </p:notesMasterIdLst>
  <p:sldIdLst>
    <p:sldId id="256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8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60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00"/>
  </p:normalViewPr>
  <p:slideViewPr>
    <p:cSldViewPr snapToGrid="0">
      <p:cViewPr varScale="1">
        <p:scale>
          <a:sx n="96" d="100"/>
          <a:sy n="96" d="100"/>
        </p:scale>
        <p:origin x="10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736A90-035E-4144-8649-FD36D9136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37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D8BAFA-CB8A-4046-87C1-DC5C2702C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5C6BE-B04B-4A74-A3C5-1E461CD21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420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BFCD7-12AE-458D-BA00-E683D8710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757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C222AC-FFB6-4F1E-9DE7-117529FEA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FBDB3-12A5-4588-92FA-1CB19B651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136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8ABF6-125D-46B4-A97B-E3F793F8C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575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E6A5B-8DCB-4F05-9919-08C6F5C7BB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81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212BF-9E5F-4418-89D9-BB9E6A9A5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7003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D64CD-2FE0-4D9C-B0B4-DC44FC0C2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874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EF13-9DFA-417C-BCD8-B082DC607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623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AE83C-51AD-4691-B48C-0FCD59517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26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8A614-F5C5-4A88-A0A8-0816573B0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869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DDDA-42AB-4637-BD96-69BD3DD64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93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B667D-2777-474E-993B-B7D9655B5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193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047E9-5AB1-478F-83BC-560F2AB7A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4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0BE94-445B-496F-B718-9A057885F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536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E2BFC-9DC0-4D2E-B4EE-92252FFF6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293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D6955-C3AC-47AE-BD2C-9FB65E9E1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360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64EB-5699-4CB6-835B-3EB68797E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002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BD516-9A4C-478A-871D-AA170F432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05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AD398-82E5-4CBF-93DB-3ED566EFB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80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6DD6D-D4C3-4812-98CA-81EE6CA5A0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065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B5D03E-F249-43ED-951D-C6A6B8CC73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1586BC-6C1A-495D-B582-8F2D620D89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3151187"/>
            <a:ext cx="4800600" cy="1470025"/>
          </a:xfrm>
        </p:spPr>
        <p:txBody>
          <a:bodyPr/>
          <a:lstStyle/>
          <a:p>
            <a:r>
              <a:rPr lang="en-US" sz="7200" dirty="0">
                <a:latin typeface="Arial Black" panose="020B0A04020102020204" pitchFamily="34" charset="0"/>
              </a:rPr>
              <a:t>Maldives</a:t>
            </a:r>
            <a:endParaRPr lang="en-US" sz="72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670" y="0"/>
            <a:ext cx="4681330" cy="31208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34"/>
            <a:ext cx="9144000" cy="65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07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324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924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"/>
            <a:ext cx="9144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512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638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052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616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"/>
            <a:ext cx="9144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319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"/>
            <a:ext cx="9144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4239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"/>
            <a:ext cx="9144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70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9270"/>
            <a:ext cx="9144000" cy="6738730"/>
          </a:xfrm>
        </p:spPr>
        <p:txBody>
          <a:bodyPr/>
          <a:lstStyle/>
          <a:p>
            <a:r>
              <a:rPr lang="en-US" dirty="0"/>
              <a:t>Maldives, officially the Republic of Maldives, is an island nation consisting of a group of atolls in the Indian Ocean, south of Lakshadweep group of islands of India, about seven hundred kilometers (435 mi) south-west of Sri Lanka. The twenty-six atolls encompass a territory featuring 1,192 islets, roughly two hundred of which are inhabited by people.</a:t>
            </a:r>
          </a:p>
          <a:p>
            <a:r>
              <a:rPr lang="en-US" dirty="0" smtClean="0"/>
              <a:t>The </a:t>
            </a:r>
            <a:r>
              <a:rPr lang="en-US" dirty="0"/>
              <a:t>country's name may stand for "Mountain Islands" (</a:t>
            </a:r>
            <a:r>
              <a:rPr lang="en-US" dirty="0" err="1"/>
              <a:t>malai</a:t>
            </a:r>
            <a:r>
              <a:rPr lang="en-US" dirty="0"/>
              <a:t> in Tamil, meaning "mountain" and </a:t>
            </a:r>
            <a:r>
              <a:rPr lang="en-US" dirty="0" err="1"/>
              <a:t>teevu</a:t>
            </a:r>
            <a:r>
              <a:rPr lang="en-US" dirty="0"/>
              <a:t> in Tamil meaning "island") or it might mean "a thousand islands". Maldives is the smallest Asian country in terms of population, and the smallest Asian country that is a member of the United Nations.</a:t>
            </a:r>
          </a:p>
          <a:p>
            <a:r>
              <a:rPr lang="en-US" dirty="0" smtClean="0"/>
              <a:t>Maldives </a:t>
            </a:r>
            <a:r>
              <a:rPr lang="en-US" dirty="0"/>
              <a:t>holds the record for being the flattest country in the world, with a maximum natural ground level of only 2.3 m (7½ </a:t>
            </a:r>
            <a:r>
              <a:rPr lang="en-US" dirty="0" smtClean="0"/>
              <a:t>ft.), </a:t>
            </a:r>
            <a:r>
              <a:rPr lang="en-US" dirty="0"/>
              <a:t>though in areas where construction exists this has been increased to several </a:t>
            </a:r>
            <a:r>
              <a:rPr lang="en-US" dirty="0" smtClean="0"/>
              <a:t>meters. </a:t>
            </a:r>
            <a:r>
              <a:rPr lang="en-US" dirty="0"/>
              <a:t>Over the last century, sea levels have risen about twenty centimeters (8 in). The ocean is likely to continue rising and this threatens the existence of Maldives.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"/>
            <a:ext cx="9144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37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"/>
            <a:ext cx="9144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421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80127"/>
          </a:xfrm>
        </p:spPr>
        <p:txBody>
          <a:bodyPr/>
          <a:lstStyle/>
          <a:p>
            <a:r>
              <a:rPr lang="en-US" dirty="0" err="1"/>
              <a:t>Velidhu</a:t>
            </a:r>
            <a:r>
              <a:rPr lang="en-US" dirty="0"/>
              <a:t> Island Maldives</a:t>
            </a:r>
          </a:p>
        </p:txBody>
      </p:sp>
    </p:spTree>
    <p:extLst>
      <p:ext uri="{BB962C8B-B14F-4D97-AF65-F5344CB8AC3E}">
        <p14:creationId xmlns:p14="http://schemas.microsoft.com/office/powerpoint/2010/main" val="31521862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512"/>
            <a:ext cx="9144000" cy="55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1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641"/>
            <a:ext cx="9144000" cy="69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7060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668"/>
            <a:ext cx="9144000" cy="53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333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880"/>
            <a:ext cx="5285025" cy="2431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05" y="12699"/>
            <a:ext cx="3851196" cy="68453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037983" cy="67784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0175" cy="744583"/>
          </a:xfrm>
        </p:spPr>
        <p:txBody>
          <a:bodyPr/>
          <a:lstStyle/>
          <a:p>
            <a:pPr algn="ctr"/>
            <a:r>
              <a:rPr lang="en-US" sz="2800" dirty="0" err="1"/>
              <a:t>Muliaa'ge</a:t>
            </a:r>
            <a:r>
              <a:rPr lang="en-US" sz="2800" dirty="0"/>
              <a:t>: the Presidential Palace of </a:t>
            </a:r>
            <a:r>
              <a:rPr lang="en-US" sz="2800" dirty="0" err="1"/>
              <a:t>Malé</a:t>
            </a:r>
            <a:r>
              <a:rPr lang="en-US" sz="2800" dirty="0"/>
              <a:t>, Maldives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4583"/>
            <a:ext cx="9144001" cy="61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601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811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Malé</a:t>
            </a:r>
            <a:r>
              <a:rPr lang="en-US" dirty="0"/>
              <a:t>, the capital of the Maldives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11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7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4759"/>
            <a:ext cx="3225818" cy="2617649"/>
          </a:xfrm>
        </p:spPr>
        <p:txBody>
          <a:bodyPr/>
          <a:lstStyle/>
          <a:p>
            <a:pPr algn="ctr"/>
            <a:r>
              <a:rPr lang="en-US" dirty="0" err="1"/>
              <a:t>Fuvahmulah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18" y="0"/>
            <a:ext cx="5787109" cy="67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501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8"/>
            <a:ext cx="9144000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341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7124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3554_slide">
  <a:themeElements>
    <a:clrScheme name="Office Them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maldives map</Template>
  <TotalTime>23</TotalTime>
  <Words>213</Words>
  <Application>Microsoft Office PowerPoint</Application>
  <PresentationFormat>On-screen Show (4:3)</PresentationFormat>
  <Paragraphs>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ind_3554_slide</vt:lpstr>
      <vt:lpstr>1_Default Design</vt:lpstr>
      <vt:lpstr>Maldives</vt:lpstr>
      <vt:lpstr>PowerPoint Presentation</vt:lpstr>
      <vt:lpstr>PowerPoint Presentation</vt:lpstr>
      <vt:lpstr>PowerPoint Presentation</vt:lpstr>
      <vt:lpstr>Muliaa'ge: the Presidential Palace of Malé, Maldives</vt:lpstr>
      <vt:lpstr> Malé, the capital of the Maldives</vt:lpstr>
      <vt:lpstr>Fuvahmulah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Velidhu Island Maldives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Maldives</dc:title>
  <dc:creator>Joseph Naumann</dc:creator>
  <cp:lastModifiedBy>Joseph Naumann</cp:lastModifiedBy>
  <cp:revision>3</cp:revision>
  <dcterms:created xsi:type="dcterms:W3CDTF">2013-07-15T05:39:10Z</dcterms:created>
  <dcterms:modified xsi:type="dcterms:W3CDTF">2013-07-15T06:02:50Z</dcterms:modified>
</cp:coreProperties>
</file>