
<file path=[Content_Types].xml><?xml version="1.0" encoding="utf-8"?>
<Types xmlns="http://schemas.openxmlformats.org/package/2006/content-types">
  <Default Extension="png" ContentType="image/png"/>
  <Default Extension="jpeg" ContentType="image/jpeg"/>
  <Default Extension="rels" ContentType="application/vnd.openxmlformats-package.relationships+xml"/>
  <Default Extension="xml" ContentType="application/xml"/>
  <Default Extension="wdp" ContentType="image/vnd.ms-photo"/>
  <Override PartName="/ppt/presentation.xml" ContentType="application/vnd.openxmlformats-officedocument.presentationml.presentation.main+xml"/>
  <Override PartName="/ppt/slideMasters/slideMaster1.xml" ContentType="application/vnd.openxmlformats-officedocument.presentationml.slideMaster+xml"/>
  <Override PartName="/ppt/slideMasters/slideMaster2.xml" ContentType="application/vnd.openxmlformats-officedocument.presentationml.slideMaster+xml"/>
  <Override PartName="/ppt/slides/slide1.xml" ContentType="application/vnd.openxmlformats-officedocument.presentationml.slide+xml"/>
  <Override PartName="/ppt/slides/slide2.xml" ContentType="application/vnd.openxmlformats-officedocument.presentationml.slide+xml"/>
  <Override PartName="/ppt/slides/slide3.xml" ContentType="application/vnd.openxmlformats-officedocument.presentationml.slide+xml"/>
  <Override PartName="/ppt/slides/slide4.xml" ContentType="application/vnd.openxmlformats-officedocument.presentationml.slide+xml"/>
  <Override PartName="/ppt/slides/slide5.xml" ContentType="application/vnd.openxmlformats-officedocument.presentationml.slide+xml"/>
  <Override PartName="/ppt/slides/slide6.xml" ContentType="application/vnd.openxmlformats-officedocument.presentationml.slide+xml"/>
  <Override PartName="/ppt/slides/slide7.xml" ContentType="application/vnd.openxmlformats-officedocument.presentationml.slide+xml"/>
  <Override PartName="/ppt/slides/slide8.xml" ContentType="application/vnd.openxmlformats-officedocument.presentationml.slide+xml"/>
  <Override PartName="/ppt/slides/slide9.xml" ContentType="application/vnd.openxmlformats-officedocument.presentationml.slide+xml"/>
  <Override PartName="/ppt/slides/slide10.xml" ContentType="application/vnd.openxmlformats-officedocument.presentationml.slide+xml"/>
  <Override PartName="/ppt/slides/slide11.xml" ContentType="application/vnd.openxmlformats-officedocument.presentationml.slide+xml"/>
  <Override PartName="/ppt/slides/slide12.xml" ContentType="application/vnd.openxmlformats-officedocument.presentationml.slide+xml"/>
  <Override PartName="/ppt/slides/slide13.xml" ContentType="application/vnd.openxmlformats-officedocument.presentationml.slide+xml"/>
  <Override PartName="/ppt/slides/slide14.xml" ContentType="application/vnd.openxmlformats-officedocument.presentationml.slide+xml"/>
  <Override PartName="/ppt/slides/slide15.xml" ContentType="application/vnd.openxmlformats-officedocument.presentationml.slide+xml"/>
  <Override PartName="/ppt/slides/slide16.xml" ContentType="application/vnd.openxmlformats-officedocument.presentationml.slide+xml"/>
  <Override PartName="/ppt/slides/slide17.xml" ContentType="application/vnd.openxmlformats-officedocument.presentationml.slide+xml"/>
  <Override PartName="/ppt/slides/slide18.xml" ContentType="application/vnd.openxmlformats-officedocument.presentationml.slide+xml"/>
  <Override PartName="/ppt/slides/slide19.xml" ContentType="application/vnd.openxmlformats-officedocument.presentationml.slide+xml"/>
  <Override PartName="/ppt/slides/slide20.xml" ContentType="application/vnd.openxmlformats-officedocument.presentationml.slide+xml"/>
  <Override PartName="/ppt/slides/slide21.xml" ContentType="application/vnd.openxmlformats-officedocument.presentationml.slide+xml"/>
  <Override PartName="/ppt/slides/slide22.xml" ContentType="application/vnd.openxmlformats-officedocument.presentationml.slide+xml"/>
  <Override PartName="/ppt/slides/slide23.xml" ContentType="application/vnd.openxmlformats-officedocument.presentationml.slide+xml"/>
  <Override PartName="/ppt/slides/slide24.xml" ContentType="application/vnd.openxmlformats-officedocument.presentationml.slide+xml"/>
  <Override PartName="/ppt/slides/slide25.xml" ContentType="application/vnd.openxmlformats-officedocument.presentationml.slide+xml"/>
  <Override PartName="/ppt/slides/slide26.xml" ContentType="application/vnd.openxmlformats-officedocument.presentationml.slide+xml"/>
  <Override PartName="/ppt/slides/slide27.xml" ContentType="application/vnd.openxmlformats-officedocument.presentationml.slide+xml"/>
  <Override PartName="/ppt/slides/slide28.xml" ContentType="application/vnd.openxmlformats-officedocument.presentationml.slide+xml"/>
  <Override PartName="/ppt/slides/slide29.xml" ContentType="application/vnd.openxmlformats-officedocument.presentationml.slide+xml"/>
  <Override PartName="/ppt/slides/slide30.xml" ContentType="application/vnd.openxmlformats-officedocument.presentationml.slide+xml"/>
  <Override PartName="/ppt/slides/slide31.xml" ContentType="application/vnd.openxmlformats-officedocument.presentationml.slide+xml"/>
  <Override PartName="/ppt/slides/slide32.xml" ContentType="application/vnd.openxmlformats-officedocument.presentationml.slide+xml"/>
  <Override PartName="/ppt/slides/slide33.xml" ContentType="application/vnd.openxmlformats-officedocument.presentationml.slide+xml"/>
  <Override PartName="/ppt/slides/slide34.xml" ContentType="application/vnd.openxmlformats-officedocument.presentationml.slide+xml"/>
  <Override PartName="/ppt/slides/slide35.xml" ContentType="application/vnd.openxmlformats-officedocument.presentationml.slide+xml"/>
  <Override PartName="/ppt/slides/slide36.xml" ContentType="application/vnd.openxmlformats-officedocument.presentationml.slide+xml"/>
  <Override PartName="/ppt/slides/slide37.xml" ContentType="application/vnd.openxmlformats-officedocument.presentationml.slide+xml"/>
  <Override PartName="/ppt/slides/slide38.xml" ContentType="application/vnd.openxmlformats-officedocument.presentationml.slide+xml"/>
  <Override PartName="/ppt/slides/slide39.xml" ContentType="application/vnd.openxmlformats-officedocument.presentationml.slide+xml"/>
  <Override PartName="/ppt/slides/slide40.xml" ContentType="application/vnd.openxmlformats-officedocument.presentationml.slide+xml"/>
  <Override PartName="/ppt/slides/slide41.xml" ContentType="application/vnd.openxmlformats-officedocument.presentationml.slide+xml"/>
  <Override PartName="/ppt/slides/slide42.xml" ContentType="application/vnd.openxmlformats-officedocument.presentationml.slide+xml"/>
  <Override PartName="/ppt/slides/slide43.xml" ContentType="application/vnd.openxmlformats-officedocument.presentationml.slide+xml"/>
  <Override PartName="/ppt/slides/slide44.xml" ContentType="application/vnd.openxmlformats-officedocument.presentationml.slide+xml"/>
  <Override PartName="/ppt/slides/slide45.xml" ContentType="application/vnd.openxmlformats-officedocument.presentationml.slide+xml"/>
  <Override PartName="/ppt/slides/slide46.xml" ContentType="application/vnd.openxmlformats-officedocument.presentationml.slide+xml"/>
  <Override PartName="/ppt/slides/slide47.xml" ContentType="application/vnd.openxmlformats-officedocument.presentationml.slide+xml"/>
  <Override PartName="/ppt/slides/slide48.xml" ContentType="application/vnd.openxmlformats-officedocument.presentationml.slide+xml"/>
  <Override PartName="/ppt/slides/slide49.xml" ContentType="application/vnd.openxmlformats-officedocument.presentationml.slide+xml"/>
  <Override PartName="/ppt/slides/slide50.xml" ContentType="application/vnd.openxmlformats-officedocument.presentationml.slide+xml"/>
  <Override PartName="/ppt/slides/slide51.xml" ContentType="application/vnd.openxmlformats-officedocument.presentationml.slide+xml"/>
  <Override PartName="/ppt/notesMasters/notesMaster1.xml" ContentType="application/vnd.openxmlformats-officedocument.presentationml.notesMaster+xml"/>
  <Override PartName="/ppt/presProps.xml" ContentType="application/vnd.openxmlformats-officedocument.presentationml.presProps+xml"/>
  <Override PartName="/ppt/viewProps.xml" ContentType="application/vnd.openxmlformats-officedocument.presentationml.viewProps+xml"/>
  <Override PartName="/ppt/theme/theme1.xml" ContentType="application/vnd.openxmlformats-officedocument.theme+xml"/>
  <Override PartName="/ppt/tableStyles.xml" ContentType="application/vnd.openxmlformats-officedocument.presentationml.tableStyles+xml"/>
  <Override PartName="/ppt/slideLayouts/slideLayout1.xml" ContentType="application/vnd.openxmlformats-officedocument.presentationml.slideLayout+xml"/>
  <Override PartName="/ppt/slideLayouts/slideLayout2.xml" ContentType="application/vnd.openxmlformats-officedocument.presentationml.slideLayout+xml"/>
  <Override PartName="/ppt/slideLayouts/slideLayout3.xml" ContentType="application/vnd.openxmlformats-officedocument.presentationml.slideLayout+xml"/>
  <Override PartName="/ppt/slideLayouts/slideLayout4.xml" ContentType="application/vnd.openxmlformats-officedocument.presentationml.slideLayout+xml"/>
  <Override PartName="/ppt/slideLayouts/slideLayout5.xml" ContentType="application/vnd.openxmlformats-officedocument.presentationml.slideLayout+xml"/>
  <Override PartName="/ppt/slideLayouts/slideLayout6.xml" ContentType="application/vnd.openxmlformats-officedocument.presentationml.slideLayout+xml"/>
  <Override PartName="/ppt/slideLayouts/slideLayout7.xml" ContentType="application/vnd.openxmlformats-officedocument.presentationml.slideLayout+xml"/>
  <Override PartName="/ppt/slideLayouts/slideLayout8.xml" ContentType="application/vnd.openxmlformats-officedocument.presentationml.slideLayout+xml"/>
  <Override PartName="/ppt/slideLayouts/slideLayout9.xml" ContentType="application/vnd.openxmlformats-officedocument.presentationml.slideLayout+xml"/>
  <Override PartName="/ppt/slideLayouts/slideLayout10.xml" ContentType="application/vnd.openxmlformats-officedocument.presentationml.slideLayout+xml"/>
  <Override PartName="/ppt/slideLayouts/slideLayout11.xml" ContentType="application/vnd.openxmlformats-officedocument.presentationml.slideLayout+xml"/>
  <Override PartName="/ppt/tags/tag1.xml" ContentType="application/vnd.openxmlformats-officedocument.presentationml.tags+xml"/>
  <Override PartName="/ppt/tags/tag2.xml" ContentType="application/vnd.openxmlformats-officedocument.presentationml.tags+xml"/>
  <Override PartName="/ppt/tags/tag3.xml" ContentType="application/vnd.openxmlformats-officedocument.presentationml.tags+xml"/>
  <Override PartName="/ppt/tags/tag4.xml" ContentType="application/vnd.openxmlformats-officedocument.presentationml.tags+xml"/>
  <Override PartName="/ppt/slideLayouts/slideLayout12.xml" ContentType="application/vnd.openxmlformats-officedocument.presentationml.slideLayout+xml"/>
  <Override PartName="/ppt/slideLayouts/slideLayout13.xml" ContentType="application/vnd.openxmlformats-officedocument.presentationml.slideLayout+xml"/>
  <Override PartName="/ppt/slideLayouts/slideLayout14.xml" ContentType="application/vnd.openxmlformats-officedocument.presentationml.slideLayout+xml"/>
  <Override PartName="/ppt/slideLayouts/slideLayout15.xml" ContentType="application/vnd.openxmlformats-officedocument.presentationml.slideLayout+xml"/>
  <Override PartName="/ppt/slideLayouts/slideLayout16.xml" ContentType="application/vnd.openxmlformats-officedocument.presentationml.slideLayout+xml"/>
  <Override PartName="/ppt/slideLayouts/slideLayout17.xml" ContentType="application/vnd.openxmlformats-officedocument.presentationml.slideLayout+xml"/>
  <Override PartName="/ppt/slideLayouts/slideLayout18.xml" ContentType="application/vnd.openxmlformats-officedocument.presentationml.slideLayout+xml"/>
  <Override PartName="/ppt/slideLayouts/slideLayout19.xml" ContentType="application/vnd.openxmlformats-officedocument.presentationml.slideLayout+xml"/>
  <Override PartName="/ppt/slideLayouts/slideLayout20.xml" ContentType="application/vnd.openxmlformats-officedocument.presentationml.slideLayout+xml"/>
  <Override PartName="/ppt/slideLayouts/slideLayout21.xml" ContentType="application/vnd.openxmlformats-officedocument.presentationml.slideLayout+xml"/>
  <Override PartName="/ppt/slideLayouts/slideLayout22.xml" ContentType="application/vnd.openxmlformats-officedocument.presentationml.slideLayout+xml"/>
  <Override PartName="/ppt/theme/theme2.xml" ContentType="application/vnd.openxmlformats-officedocument.theme+xml"/>
  <Override PartName="/ppt/tags/tag5.xml" ContentType="application/vnd.openxmlformats-officedocument.presentationml.tags+xml"/>
  <Override PartName="/ppt/tags/tag6.xml" ContentType="application/vnd.openxmlformats-officedocument.presentationml.tags+xml"/>
  <Override PartName="/ppt/tags/tag7.xml" ContentType="application/vnd.openxmlformats-officedocument.presentationml.tags+xml"/>
  <Override PartName="/ppt/tags/tag8.xml" ContentType="application/vnd.openxmlformats-officedocument.presentationml.tags+xml"/>
  <Override PartName="/ppt/theme/theme3.xml" ContentType="application/vnd.openxmlformats-officedocument.theme+xml"/>
  <Override PartName="/docProps/core.xml" ContentType="application/vnd.openxmlformats-package.core-properties+xml"/>
  <Override PartName="/docProps/app.xml" ContentType="application/vnd.openxmlformats-officedocument.extended-properties+xml"/>
</Types>
</file>

<file path=_rels/.rels><?xml version="1.0" encoding="UTF-8" standalone="yes"?>
<Relationships xmlns="http://schemas.openxmlformats.org/package/2006/relationships"><Relationship Id="rId3" Type="http://schemas.openxmlformats.org/package/2006/relationships/metadata/core-properties" Target="docProps/core.xml"/><Relationship Id="rId2" Type="http://schemas.openxmlformats.org/package/2006/relationships/metadata/thumbnail" Target="docProps/thumbnail.jpeg"/><Relationship Id="rId1" Type="http://schemas.openxmlformats.org/officeDocument/2006/relationships/officeDocument" Target="ppt/presentation.xml"/><Relationship Id="rId4" Type="http://schemas.openxmlformats.org/officeDocument/2006/relationships/extended-properties" Target="docProps/app.xml"/></Relationships>
</file>

<file path=ppt/presentation.xml><?xml version="1.0" encoding="utf-8"?>
<p:presentation xmlns:a="http://schemas.openxmlformats.org/drawingml/2006/main" xmlns:r="http://schemas.openxmlformats.org/officeDocument/2006/relationships" xmlns:p="http://schemas.openxmlformats.org/presentationml/2006/main" saveSubsetFonts="1">
  <p:sldMasterIdLst>
    <p:sldMasterId id="2147483648" r:id="rId1"/>
    <p:sldMasterId id="2147483650" r:id="rId2"/>
  </p:sldMasterIdLst>
  <p:notesMasterIdLst>
    <p:notesMasterId r:id="rId54"/>
  </p:notesMasterIdLst>
  <p:sldIdLst>
    <p:sldId id="256" r:id="rId3"/>
    <p:sldId id="264" r:id="rId4"/>
    <p:sldId id="257" r:id="rId5"/>
    <p:sldId id="258" r:id="rId6"/>
    <p:sldId id="274" r:id="rId7"/>
    <p:sldId id="299" r:id="rId8"/>
    <p:sldId id="259" r:id="rId9"/>
    <p:sldId id="260" r:id="rId10"/>
    <p:sldId id="277" r:id="rId11"/>
    <p:sldId id="266" r:id="rId12"/>
    <p:sldId id="278" r:id="rId13"/>
    <p:sldId id="300" r:id="rId14"/>
    <p:sldId id="280" r:id="rId15"/>
    <p:sldId id="285" r:id="rId16"/>
    <p:sldId id="286" r:id="rId17"/>
    <p:sldId id="287" r:id="rId18"/>
    <p:sldId id="290" r:id="rId19"/>
    <p:sldId id="291" r:id="rId20"/>
    <p:sldId id="288" r:id="rId21"/>
    <p:sldId id="293" r:id="rId22"/>
    <p:sldId id="289" r:id="rId23"/>
    <p:sldId id="292" r:id="rId24"/>
    <p:sldId id="298" r:id="rId25"/>
    <p:sldId id="279" r:id="rId26"/>
    <p:sldId id="294" r:id="rId27"/>
    <p:sldId id="296" r:id="rId28"/>
    <p:sldId id="297" r:id="rId29"/>
    <p:sldId id="295" r:id="rId30"/>
    <p:sldId id="281" r:id="rId31"/>
    <p:sldId id="272" r:id="rId32"/>
    <p:sldId id="275" r:id="rId33"/>
    <p:sldId id="276" r:id="rId34"/>
    <p:sldId id="273" r:id="rId35"/>
    <p:sldId id="268" r:id="rId36"/>
    <p:sldId id="261" r:id="rId37"/>
    <p:sldId id="262" r:id="rId38"/>
    <p:sldId id="263" r:id="rId39"/>
    <p:sldId id="265" r:id="rId40"/>
    <p:sldId id="283" r:id="rId41"/>
    <p:sldId id="284" r:id="rId42"/>
    <p:sldId id="267" r:id="rId43"/>
    <p:sldId id="269" r:id="rId44"/>
    <p:sldId id="270" r:id="rId45"/>
    <p:sldId id="271" r:id="rId46"/>
    <p:sldId id="301" r:id="rId47"/>
    <p:sldId id="302" r:id="rId48"/>
    <p:sldId id="303" r:id="rId49"/>
    <p:sldId id="304" r:id="rId50"/>
    <p:sldId id="305" r:id="rId51"/>
    <p:sldId id="306" r:id="rId52"/>
    <p:sldId id="282" r:id="rId53"/>
  </p:sldIdLst>
  <p:sldSz cx="9144000" cy="6858000" type="screen4x3"/>
  <p:notesSz cx="6858000" cy="9144000"/>
  <p:defaultTextStyle>
    <a:defPPr>
      <a:defRPr lang="en-US"/>
    </a:defPPr>
    <a:lvl1pPr algn="l" rtl="0" fontAlgn="base">
      <a:spcBef>
        <a:spcPct val="0"/>
      </a:spcBef>
      <a:spcAft>
        <a:spcPct val="0"/>
      </a:spcAft>
      <a:defRPr kern="1200">
        <a:solidFill>
          <a:schemeClr val="tx1"/>
        </a:solidFill>
        <a:latin typeface="Arial" pitchFamily="34" charset="0"/>
        <a:ea typeface="+mn-ea"/>
        <a:cs typeface="+mn-cs"/>
      </a:defRPr>
    </a:lvl1pPr>
    <a:lvl2pPr marL="457200" algn="l" rtl="0" fontAlgn="base">
      <a:spcBef>
        <a:spcPct val="0"/>
      </a:spcBef>
      <a:spcAft>
        <a:spcPct val="0"/>
      </a:spcAft>
      <a:defRPr kern="1200">
        <a:solidFill>
          <a:schemeClr val="tx1"/>
        </a:solidFill>
        <a:latin typeface="Arial" pitchFamily="34" charset="0"/>
        <a:ea typeface="+mn-ea"/>
        <a:cs typeface="+mn-cs"/>
      </a:defRPr>
    </a:lvl2pPr>
    <a:lvl3pPr marL="914400" algn="l" rtl="0" fontAlgn="base">
      <a:spcBef>
        <a:spcPct val="0"/>
      </a:spcBef>
      <a:spcAft>
        <a:spcPct val="0"/>
      </a:spcAft>
      <a:defRPr kern="1200">
        <a:solidFill>
          <a:schemeClr val="tx1"/>
        </a:solidFill>
        <a:latin typeface="Arial" pitchFamily="34" charset="0"/>
        <a:ea typeface="+mn-ea"/>
        <a:cs typeface="+mn-cs"/>
      </a:defRPr>
    </a:lvl3pPr>
    <a:lvl4pPr marL="1371600" algn="l" rtl="0" fontAlgn="base">
      <a:spcBef>
        <a:spcPct val="0"/>
      </a:spcBef>
      <a:spcAft>
        <a:spcPct val="0"/>
      </a:spcAft>
      <a:defRPr kern="1200">
        <a:solidFill>
          <a:schemeClr val="tx1"/>
        </a:solidFill>
        <a:latin typeface="Arial" pitchFamily="34" charset="0"/>
        <a:ea typeface="+mn-ea"/>
        <a:cs typeface="+mn-cs"/>
      </a:defRPr>
    </a:lvl4pPr>
    <a:lvl5pPr marL="1828800" algn="l" rtl="0" fontAlgn="base">
      <a:spcBef>
        <a:spcPct val="0"/>
      </a:spcBef>
      <a:spcAft>
        <a:spcPct val="0"/>
      </a:spcAft>
      <a:defRPr kern="1200">
        <a:solidFill>
          <a:schemeClr val="tx1"/>
        </a:solidFill>
        <a:latin typeface="Arial" pitchFamily="34" charset="0"/>
        <a:ea typeface="+mn-ea"/>
        <a:cs typeface="+mn-cs"/>
      </a:defRPr>
    </a:lvl5pPr>
    <a:lvl6pPr marL="2286000" algn="l" defTabSz="914400" rtl="0" eaLnBrk="1" latinLnBrk="0" hangingPunct="1">
      <a:defRPr kern="1200">
        <a:solidFill>
          <a:schemeClr val="tx1"/>
        </a:solidFill>
        <a:latin typeface="Arial" pitchFamily="34" charset="0"/>
        <a:ea typeface="+mn-ea"/>
        <a:cs typeface="+mn-cs"/>
      </a:defRPr>
    </a:lvl6pPr>
    <a:lvl7pPr marL="2743200" algn="l" defTabSz="914400" rtl="0" eaLnBrk="1" latinLnBrk="0" hangingPunct="1">
      <a:defRPr kern="1200">
        <a:solidFill>
          <a:schemeClr val="tx1"/>
        </a:solidFill>
        <a:latin typeface="Arial" pitchFamily="34" charset="0"/>
        <a:ea typeface="+mn-ea"/>
        <a:cs typeface="+mn-cs"/>
      </a:defRPr>
    </a:lvl7pPr>
    <a:lvl8pPr marL="3200400" algn="l" defTabSz="914400" rtl="0" eaLnBrk="1" latinLnBrk="0" hangingPunct="1">
      <a:defRPr kern="1200">
        <a:solidFill>
          <a:schemeClr val="tx1"/>
        </a:solidFill>
        <a:latin typeface="Arial" pitchFamily="34" charset="0"/>
        <a:ea typeface="+mn-ea"/>
        <a:cs typeface="+mn-cs"/>
      </a:defRPr>
    </a:lvl8pPr>
    <a:lvl9pPr marL="3657600" algn="l" defTabSz="914400" rtl="0" eaLnBrk="1" latinLnBrk="0" hangingPunct="1">
      <a:defRPr kern="1200">
        <a:solidFill>
          <a:schemeClr val="tx1"/>
        </a:solidFill>
        <a:latin typeface="Arial" pitchFamily="34" charset="0"/>
        <a:ea typeface="+mn-ea"/>
        <a:cs typeface="+mn-cs"/>
      </a:defRPr>
    </a:lvl9pPr>
  </p:defaultTextStyle>
  <p:extLst>
    <p:ext uri="{EFAFB233-063F-42B5-8137-9DF3F51BA10A}">
      <p15:sldGuideLst xmlns:p15="http://schemas.microsoft.com/office/powerpoint/2012/main">
        <p15:guide id="1" orient="horz" pos="2160">
          <p15:clr>
            <a:srgbClr val="A4A3A4"/>
          </p15:clr>
        </p15:guide>
        <p15:guide id="2" pos="2880">
          <p15:clr>
            <a:srgbClr val="A4A3A4"/>
          </p15:clr>
        </p15:guide>
      </p15:sldGuideLst>
    </p:ext>
  </p:extLst>
</p:presentation>
</file>

<file path=ppt/presProps.xml><?xml version="1.0" encoding="utf-8"?>
<p:presentationPr xmlns:a="http://schemas.openxmlformats.org/drawingml/2006/main" xmlns:r="http://schemas.openxmlformats.org/officeDocument/2006/relationships" xmlns:p="http://schemas.openxmlformats.org/presentationml/2006/main">
  <p:clrMru>
    <a:srgbClr val="FFFFFF"/>
  </p:clrMru>
  <p:extLst>
    <p:ext uri="{E76CE94A-603C-4142-B9EB-6D1370010A27}">
      <p14:discardImageEditData xmlns:p14="http://schemas.microsoft.com/office/powerpoint/2010/main" val="0"/>
    </p:ext>
    <p:ext uri="{D31A062A-798A-4329-ABDD-BBA856620510}">
      <p14:defaultImageDpi xmlns:p14="http://schemas.microsoft.com/office/powerpoint/2010/main" val="220"/>
    </p:ext>
    <p:ext uri="{FD5EFAAD-0ECE-453E-9831-46B23BE46B34}">
      <p15:chartTrackingRefBased xmlns:p15="http://schemas.microsoft.com/office/powerpoint/2012/main" val="0"/>
    </p:ext>
  </p:extLst>
</p:presentationPr>
</file>

<file path=ppt/tableStyles.xml><?xml version="1.0" encoding="utf-8"?>
<a:tblStyleLst xmlns:a="http://schemas.openxmlformats.org/drawingml/2006/main" def="{5C22544A-7EE6-4342-B048-85BDC9FD1C3A}"/>
</file>

<file path=ppt/viewProps.xml><?xml version="1.0" encoding="utf-8"?>
<p:viewPr xmlns:a="http://schemas.openxmlformats.org/drawingml/2006/main" xmlns:r="http://schemas.openxmlformats.org/officeDocument/2006/relationships" xmlns:p="http://schemas.openxmlformats.org/presentationml/2006/main">
  <p:normalViewPr horzBarState="maximized">
    <p:restoredLeft sz="18977" autoAdjust="0"/>
    <p:restoredTop sz="94600"/>
  </p:normalViewPr>
  <p:slideViewPr>
    <p:cSldViewPr>
      <p:cViewPr varScale="1">
        <p:scale>
          <a:sx n="74" d="100"/>
          <a:sy n="74" d="100"/>
        </p:scale>
        <p:origin x="72" y="330"/>
      </p:cViewPr>
      <p:guideLst>
        <p:guide orient="horz" pos="2160"/>
        <p:guide pos="2880"/>
      </p:guideLst>
    </p:cSldViewPr>
  </p:slideViewPr>
  <p:notesTextViewPr>
    <p:cViewPr>
      <p:scale>
        <a:sx n="1" d="1"/>
        <a:sy n="1" d="1"/>
      </p:scale>
      <p:origin x="0" y="0"/>
    </p:cViewPr>
  </p:notesTextViewPr>
  <p:gridSpacing cx="76200" cy="76200"/>
</p:viewPr>
</file>

<file path=ppt/_rels/presentation.xml.rels><?xml version="1.0" encoding="UTF-8" standalone="yes"?>
<Relationships xmlns="http://schemas.openxmlformats.org/package/2006/relationships"><Relationship Id="rId13" Type="http://schemas.openxmlformats.org/officeDocument/2006/relationships/slide" Target="slides/slide11.xml"/><Relationship Id="rId18" Type="http://schemas.openxmlformats.org/officeDocument/2006/relationships/slide" Target="slides/slide16.xml"/><Relationship Id="rId26" Type="http://schemas.openxmlformats.org/officeDocument/2006/relationships/slide" Target="slides/slide24.xml"/><Relationship Id="rId39" Type="http://schemas.openxmlformats.org/officeDocument/2006/relationships/slide" Target="slides/slide37.xml"/><Relationship Id="rId21" Type="http://schemas.openxmlformats.org/officeDocument/2006/relationships/slide" Target="slides/slide19.xml"/><Relationship Id="rId34" Type="http://schemas.openxmlformats.org/officeDocument/2006/relationships/slide" Target="slides/slide32.xml"/><Relationship Id="rId42" Type="http://schemas.openxmlformats.org/officeDocument/2006/relationships/slide" Target="slides/slide40.xml"/><Relationship Id="rId47" Type="http://schemas.openxmlformats.org/officeDocument/2006/relationships/slide" Target="slides/slide45.xml"/><Relationship Id="rId50" Type="http://schemas.openxmlformats.org/officeDocument/2006/relationships/slide" Target="slides/slide48.xml"/><Relationship Id="rId55" Type="http://schemas.openxmlformats.org/officeDocument/2006/relationships/presProps" Target="presProps.xml"/><Relationship Id="rId7" Type="http://schemas.openxmlformats.org/officeDocument/2006/relationships/slide" Target="slides/slide5.xml"/><Relationship Id="rId2" Type="http://schemas.openxmlformats.org/officeDocument/2006/relationships/slideMaster" Target="slideMasters/slideMaster2.xml"/><Relationship Id="rId16" Type="http://schemas.openxmlformats.org/officeDocument/2006/relationships/slide" Target="slides/slide14.xml"/><Relationship Id="rId29" Type="http://schemas.openxmlformats.org/officeDocument/2006/relationships/slide" Target="slides/slide27.xml"/><Relationship Id="rId11" Type="http://schemas.openxmlformats.org/officeDocument/2006/relationships/slide" Target="slides/slide9.xml"/><Relationship Id="rId24" Type="http://schemas.openxmlformats.org/officeDocument/2006/relationships/slide" Target="slides/slide22.xml"/><Relationship Id="rId32" Type="http://schemas.openxmlformats.org/officeDocument/2006/relationships/slide" Target="slides/slide30.xml"/><Relationship Id="rId37" Type="http://schemas.openxmlformats.org/officeDocument/2006/relationships/slide" Target="slides/slide35.xml"/><Relationship Id="rId40" Type="http://schemas.openxmlformats.org/officeDocument/2006/relationships/slide" Target="slides/slide38.xml"/><Relationship Id="rId45" Type="http://schemas.openxmlformats.org/officeDocument/2006/relationships/slide" Target="slides/slide43.xml"/><Relationship Id="rId53" Type="http://schemas.openxmlformats.org/officeDocument/2006/relationships/slide" Target="slides/slide51.xml"/><Relationship Id="rId58" Type="http://schemas.openxmlformats.org/officeDocument/2006/relationships/tableStyles" Target="tableStyles.xml"/><Relationship Id="rId5" Type="http://schemas.openxmlformats.org/officeDocument/2006/relationships/slide" Target="slides/slide3.xml"/><Relationship Id="rId19" Type="http://schemas.openxmlformats.org/officeDocument/2006/relationships/slide" Target="slides/slide17.xml"/><Relationship Id="rId4" Type="http://schemas.openxmlformats.org/officeDocument/2006/relationships/slide" Target="slides/slide2.xml"/><Relationship Id="rId9" Type="http://schemas.openxmlformats.org/officeDocument/2006/relationships/slide" Target="slides/slide7.xml"/><Relationship Id="rId14" Type="http://schemas.openxmlformats.org/officeDocument/2006/relationships/slide" Target="slides/slide12.xml"/><Relationship Id="rId22" Type="http://schemas.openxmlformats.org/officeDocument/2006/relationships/slide" Target="slides/slide20.xml"/><Relationship Id="rId27" Type="http://schemas.openxmlformats.org/officeDocument/2006/relationships/slide" Target="slides/slide25.xml"/><Relationship Id="rId30" Type="http://schemas.openxmlformats.org/officeDocument/2006/relationships/slide" Target="slides/slide28.xml"/><Relationship Id="rId35" Type="http://schemas.openxmlformats.org/officeDocument/2006/relationships/slide" Target="slides/slide33.xml"/><Relationship Id="rId43" Type="http://schemas.openxmlformats.org/officeDocument/2006/relationships/slide" Target="slides/slide41.xml"/><Relationship Id="rId48" Type="http://schemas.openxmlformats.org/officeDocument/2006/relationships/slide" Target="slides/slide46.xml"/><Relationship Id="rId56" Type="http://schemas.openxmlformats.org/officeDocument/2006/relationships/viewProps" Target="viewProps.xml"/><Relationship Id="rId8" Type="http://schemas.openxmlformats.org/officeDocument/2006/relationships/slide" Target="slides/slide6.xml"/><Relationship Id="rId51" Type="http://schemas.openxmlformats.org/officeDocument/2006/relationships/slide" Target="slides/slide49.xml"/><Relationship Id="rId3" Type="http://schemas.openxmlformats.org/officeDocument/2006/relationships/slide" Target="slides/slide1.xml"/><Relationship Id="rId12" Type="http://schemas.openxmlformats.org/officeDocument/2006/relationships/slide" Target="slides/slide10.xml"/><Relationship Id="rId17" Type="http://schemas.openxmlformats.org/officeDocument/2006/relationships/slide" Target="slides/slide15.xml"/><Relationship Id="rId25" Type="http://schemas.openxmlformats.org/officeDocument/2006/relationships/slide" Target="slides/slide23.xml"/><Relationship Id="rId33" Type="http://schemas.openxmlformats.org/officeDocument/2006/relationships/slide" Target="slides/slide31.xml"/><Relationship Id="rId38" Type="http://schemas.openxmlformats.org/officeDocument/2006/relationships/slide" Target="slides/slide36.xml"/><Relationship Id="rId46" Type="http://schemas.openxmlformats.org/officeDocument/2006/relationships/slide" Target="slides/slide44.xml"/><Relationship Id="rId20" Type="http://schemas.openxmlformats.org/officeDocument/2006/relationships/slide" Target="slides/slide18.xml"/><Relationship Id="rId41" Type="http://schemas.openxmlformats.org/officeDocument/2006/relationships/slide" Target="slides/slide39.xml"/><Relationship Id="rId54" Type="http://schemas.openxmlformats.org/officeDocument/2006/relationships/notesMaster" Target="notesMasters/notesMaster1.xml"/><Relationship Id="rId1" Type="http://schemas.openxmlformats.org/officeDocument/2006/relationships/slideMaster" Target="slideMasters/slideMaster1.xml"/><Relationship Id="rId6" Type="http://schemas.openxmlformats.org/officeDocument/2006/relationships/slide" Target="slides/slide4.xml"/><Relationship Id="rId15" Type="http://schemas.openxmlformats.org/officeDocument/2006/relationships/slide" Target="slides/slide13.xml"/><Relationship Id="rId23" Type="http://schemas.openxmlformats.org/officeDocument/2006/relationships/slide" Target="slides/slide21.xml"/><Relationship Id="rId28" Type="http://schemas.openxmlformats.org/officeDocument/2006/relationships/slide" Target="slides/slide26.xml"/><Relationship Id="rId36" Type="http://schemas.openxmlformats.org/officeDocument/2006/relationships/slide" Target="slides/slide34.xml"/><Relationship Id="rId49" Type="http://schemas.openxmlformats.org/officeDocument/2006/relationships/slide" Target="slides/slide47.xml"/><Relationship Id="rId57" Type="http://schemas.openxmlformats.org/officeDocument/2006/relationships/theme" Target="theme/theme1.xml"/><Relationship Id="rId10" Type="http://schemas.openxmlformats.org/officeDocument/2006/relationships/slide" Target="slides/slide8.xml"/><Relationship Id="rId31" Type="http://schemas.openxmlformats.org/officeDocument/2006/relationships/slide" Target="slides/slide29.xml"/><Relationship Id="rId44" Type="http://schemas.openxmlformats.org/officeDocument/2006/relationships/slide" Target="slides/slide42.xml"/><Relationship Id="rId52" Type="http://schemas.openxmlformats.org/officeDocument/2006/relationships/slide" Target="slides/slide50.xml"/></Relationships>
</file>

<file path=ppt/notesMasters/_rels/notesMaster1.xml.rels><?xml version="1.0" encoding="UTF-8" standalone="yes"?>
<Relationships xmlns="http://schemas.openxmlformats.org/package/2006/relationships"><Relationship Id="rId1" Type="http://schemas.openxmlformats.org/officeDocument/2006/relationships/theme" Target="../theme/theme3.xml"/></Relationships>
</file>

<file path=ppt/notesMasters/notesMaster1.xml><?xml version="1.0" encoding="utf-8"?>
<p:notesMaster xmlns:a="http://schemas.openxmlformats.org/drawingml/2006/main" xmlns:r="http://schemas.openxmlformats.org/officeDocument/2006/relationships" xmlns:p="http://schemas.openxmlformats.org/presentationml/2006/main">
  <p:cSld>
    <p:bg>
      <p:bgPr>
        <a:solidFill>
          <a:schemeClr val="bg1"/>
        </a:solidFill>
        <a:effectLst/>
      </p:bgPr>
    </p:bg>
    <p:spTree>
      <p:nvGrpSpPr>
        <p:cNvPr id="1" name=""/>
        <p:cNvGrpSpPr/>
        <p:nvPr/>
      </p:nvGrpSpPr>
      <p:grpSpPr>
        <a:xfrm>
          <a:off x="0" y="0"/>
          <a:ext cx="0" cy="0"/>
          <a:chOff x="0" y="0"/>
          <a:chExt cx="0" cy="0"/>
        </a:xfrm>
      </p:grpSpPr>
      <p:sp>
        <p:nvSpPr>
          <p:cNvPr id="36866" name="Rectangle 2"/>
          <p:cNvSpPr>
            <a:spLocks noGrp="1" noChangeArrowheads="1"/>
          </p:cNvSpPr>
          <p:nvPr>
            <p:ph type="hdr" sz="quarter"/>
          </p:nvPr>
        </p:nvSpPr>
        <p:spPr bwMode="auto">
          <a:xfrm>
            <a:off x="0" y="0"/>
            <a:ext cx="2971800" cy="457200"/>
          </a:xfrm>
          <a:prstGeom prst="rect">
            <a:avLst/>
          </a:prstGeom>
          <a:noFill/>
          <a:ln>
            <a:noFill/>
          </a:ln>
          <a:effectLst/>
          <a:extLst>
            <a:ext uri="{909E8E84-426E-40DD-AFC4-6F175D3DCCD1}">
              <a14:hiddenFill xmlns:a14="http://schemas.microsoft.com/office/drawing/2010/main">
                <a:solidFill>
                  <a:schemeClr val="accent1"/>
                </a:solidFill>
              </a14:hiddenFill>
            </a:ext>
            <a:ext uri="{91240B29-F687-4F45-9708-019B960494DF}">
              <a14:hiddenLine xmlns:a14="http://schemas.microsoft.com/office/drawing/2010/main" w="9525">
                <a:solidFill>
                  <a:schemeClr val="tx1"/>
                </a:solidFill>
                <a:miter lim="800000"/>
                <a:headEnd/>
                <a:tailEnd/>
              </a14:hiddenLine>
            </a:ext>
            <a:ext uri="{AF507438-7753-43E0-B8FC-AC1667EBCBE1}">
              <a14:hiddenEffects xmlns:a14="http://schemas.microsoft.com/office/drawing/2010/main">
                <a:effectLst>
                  <a:outerShdw dist="35921" dir="2700000" algn="ctr" rotWithShape="0">
                    <a:schemeClr val="bg2"/>
                  </a:outerShdw>
                </a:effectLst>
              </a14:hiddenEffects>
            </a:ext>
          </a:extLst>
        </p:spPr>
        <p:txBody>
          <a:bodyPr vert="horz" wrap="square" lIns="91440" tIns="45720" rIns="91440" bIns="45720" numCol="1" anchor="t" anchorCtr="0" compatLnSpc="1">
            <a:prstTxWarp prst="textNoShape">
              <a:avLst/>
            </a:prstTxWarp>
          </a:bodyPr>
          <a:lstStyle>
            <a:lvl1pPr>
              <a:defRPr sz="1200"/>
            </a:lvl1pPr>
          </a:lstStyle>
          <a:p>
            <a:endParaRPr lang="en-US"/>
          </a:p>
        </p:txBody>
      </p:sp>
      <p:sp>
        <p:nvSpPr>
          <p:cNvPr id="36867" name="Rectangle 3"/>
          <p:cNvSpPr>
            <a:spLocks noGrp="1" noChangeArrowheads="1"/>
          </p:cNvSpPr>
          <p:nvPr>
            <p:ph type="dt" idx="1"/>
          </p:nvPr>
        </p:nvSpPr>
        <p:spPr bwMode="auto">
          <a:xfrm>
            <a:off x="3884613" y="0"/>
            <a:ext cx="2971800" cy="457200"/>
          </a:xfrm>
          <a:prstGeom prst="rect">
            <a:avLst/>
          </a:prstGeom>
          <a:noFill/>
          <a:ln>
            <a:noFill/>
          </a:ln>
          <a:effectLst/>
          <a:extLst>
            <a:ext uri="{909E8E84-426E-40DD-AFC4-6F175D3DCCD1}">
              <a14:hiddenFill xmlns:a14="http://schemas.microsoft.com/office/drawing/2010/main">
                <a:solidFill>
                  <a:schemeClr val="accent1"/>
                </a:solidFill>
              </a14:hiddenFill>
            </a:ext>
            <a:ext uri="{91240B29-F687-4F45-9708-019B960494DF}">
              <a14:hiddenLine xmlns:a14="http://schemas.microsoft.com/office/drawing/2010/main" w="9525">
                <a:solidFill>
                  <a:schemeClr val="tx1"/>
                </a:solidFill>
                <a:miter lim="800000"/>
                <a:headEnd/>
                <a:tailEnd/>
              </a14:hiddenLine>
            </a:ext>
            <a:ext uri="{AF507438-7753-43E0-B8FC-AC1667EBCBE1}">
              <a14:hiddenEffects xmlns:a14="http://schemas.microsoft.com/office/drawing/2010/main">
                <a:effectLst>
                  <a:outerShdw dist="35921" dir="2700000" algn="ctr" rotWithShape="0">
                    <a:schemeClr val="bg2"/>
                  </a:outerShdw>
                </a:effectLst>
              </a14:hiddenEffects>
            </a:ext>
          </a:extLst>
        </p:spPr>
        <p:txBody>
          <a:bodyPr vert="horz" wrap="square" lIns="91440" tIns="45720" rIns="91440" bIns="45720" numCol="1" anchor="t" anchorCtr="0" compatLnSpc="1">
            <a:prstTxWarp prst="textNoShape">
              <a:avLst/>
            </a:prstTxWarp>
          </a:bodyPr>
          <a:lstStyle>
            <a:lvl1pPr algn="r">
              <a:defRPr sz="1200"/>
            </a:lvl1pPr>
          </a:lstStyle>
          <a:p>
            <a:endParaRPr lang="en-US"/>
          </a:p>
        </p:txBody>
      </p:sp>
      <p:sp>
        <p:nvSpPr>
          <p:cNvPr id="36868" name="Rectangle 4"/>
          <p:cNvSpPr>
            <a:spLocks noGrp="1" noRot="1" noChangeAspect="1" noChangeArrowheads="1" noTextEdit="1"/>
          </p:cNvSpPr>
          <p:nvPr>
            <p:ph type="sldImg" idx="2"/>
          </p:nvPr>
        </p:nvSpPr>
        <p:spPr bwMode="auto">
          <a:xfrm>
            <a:off x="1143000" y="685800"/>
            <a:ext cx="4572000" cy="3429000"/>
          </a:xfrm>
          <a:prstGeom prst="rect">
            <a:avLst/>
          </a:prstGeom>
          <a:noFill/>
          <a:ln w="9525">
            <a:solidFill>
              <a:srgbClr val="000000"/>
            </a:solidFill>
            <a:miter lim="800000"/>
            <a:headEnd/>
            <a:tailEnd/>
          </a:ln>
          <a:effectLst/>
          <a:extLst>
            <a:ext uri="{AF507438-7753-43E0-B8FC-AC1667EBCBE1}">
              <a14:hiddenEffects xmlns:a14="http://schemas.microsoft.com/office/drawing/2010/main">
                <a:effectLst>
                  <a:outerShdw dist="35921" dir="2700000" algn="ctr" rotWithShape="0">
                    <a:srgbClr val="808080"/>
                  </a:outerShdw>
                </a:effectLst>
              </a14:hiddenEffects>
            </a:ext>
            <a:ext uri="{53640926-AAD7-44D8-BBD7-CCE9431645EC}">
              <a14:shadowObscured xmlns:a14="http://schemas.microsoft.com/office/drawing/2010/main" val="1"/>
            </a:ext>
          </a:extLst>
        </p:spPr>
      </p:sp>
      <p:sp>
        <p:nvSpPr>
          <p:cNvPr id="36869" name="Rectangle 5"/>
          <p:cNvSpPr>
            <a:spLocks noGrp="1" noChangeArrowheads="1"/>
          </p:cNvSpPr>
          <p:nvPr>
            <p:ph type="body" sz="quarter" idx="3"/>
          </p:nvPr>
        </p:nvSpPr>
        <p:spPr bwMode="auto">
          <a:xfrm>
            <a:off x="685800" y="4343400"/>
            <a:ext cx="5486400" cy="4114800"/>
          </a:xfrm>
          <a:prstGeom prst="rect">
            <a:avLst/>
          </a:prstGeom>
          <a:noFill/>
          <a:ln>
            <a:noFill/>
          </a:ln>
          <a:effectLst/>
          <a:extLst>
            <a:ext uri="{909E8E84-426E-40DD-AFC4-6F175D3DCCD1}">
              <a14:hiddenFill xmlns:a14="http://schemas.microsoft.com/office/drawing/2010/main">
                <a:solidFill>
                  <a:schemeClr val="accent1"/>
                </a:solidFill>
              </a14:hiddenFill>
            </a:ext>
            <a:ext uri="{91240B29-F687-4F45-9708-019B960494DF}">
              <a14:hiddenLine xmlns:a14="http://schemas.microsoft.com/office/drawing/2010/main" w="9525">
                <a:solidFill>
                  <a:schemeClr val="tx1"/>
                </a:solidFill>
                <a:miter lim="800000"/>
                <a:headEnd/>
                <a:tailEnd/>
              </a14:hiddenLine>
            </a:ext>
            <a:ext uri="{AF507438-7753-43E0-B8FC-AC1667EBCBE1}">
              <a14:hiddenEffects xmlns:a14="http://schemas.microsoft.com/office/drawing/2010/main">
                <a:effectLst>
                  <a:outerShdw dist="35921" dir="2700000" algn="ctr" rotWithShape="0">
                    <a:schemeClr val="bg2"/>
                  </a:outerShdw>
                </a:effectLst>
              </a14:hiddenEffects>
            </a:ext>
          </a:extLst>
        </p:spPr>
        <p:txBody>
          <a:bodyPr vert="horz" wrap="square" lIns="91440" tIns="45720" rIns="91440" bIns="45720" numCol="1" anchor="t" anchorCtr="0" compatLnSpc="1">
            <a:prstTxWarp prst="textNoShape">
              <a:avLst/>
            </a:prstTxWarp>
          </a:bodyPr>
          <a:lstStyle/>
          <a:p>
            <a:pPr lvl="0"/>
            <a:r>
              <a:rPr lang="en-US" smtClean="0"/>
              <a:t>Click to edit Master text styles</a:t>
            </a:r>
          </a:p>
          <a:p>
            <a:pPr lvl="1"/>
            <a:r>
              <a:rPr lang="en-US" smtClean="0"/>
              <a:t>Second level</a:t>
            </a:r>
          </a:p>
          <a:p>
            <a:pPr lvl="2"/>
            <a:r>
              <a:rPr lang="en-US" smtClean="0"/>
              <a:t>Third level</a:t>
            </a:r>
          </a:p>
          <a:p>
            <a:pPr lvl="3"/>
            <a:r>
              <a:rPr lang="en-US" smtClean="0"/>
              <a:t>Fourth level</a:t>
            </a:r>
          </a:p>
          <a:p>
            <a:pPr lvl="4"/>
            <a:r>
              <a:rPr lang="en-US" smtClean="0"/>
              <a:t>Fifth level</a:t>
            </a:r>
          </a:p>
        </p:txBody>
      </p:sp>
      <p:sp>
        <p:nvSpPr>
          <p:cNvPr id="36870" name="Rectangle 6"/>
          <p:cNvSpPr>
            <a:spLocks noGrp="1" noChangeArrowheads="1"/>
          </p:cNvSpPr>
          <p:nvPr>
            <p:ph type="ftr" sz="quarter" idx="4"/>
          </p:nvPr>
        </p:nvSpPr>
        <p:spPr bwMode="auto">
          <a:xfrm>
            <a:off x="0" y="8685213"/>
            <a:ext cx="2971800" cy="457200"/>
          </a:xfrm>
          <a:prstGeom prst="rect">
            <a:avLst/>
          </a:prstGeom>
          <a:noFill/>
          <a:ln>
            <a:noFill/>
          </a:ln>
          <a:effectLst/>
          <a:extLst>
            <a:ext uri="{909E8E84-426E-40DD-AFC4-6F175D3DCCD1}">
              <a14:hiddenFill xmlns:a14="http://schemas.microsoft.com/office/drawing/2010/main">
                <a:solidFill>
                  <a:schemeClr val="accent1"/>
                </a:solidFill>
              </a14:hiddenFill>
            </a:ext>
            <a:ext uri="{91240B29-F687-4F45-9708-019B960494DF}">
              <a14:hiddenLine xmlns:a14="http://schemas.microsoft.com/office/drawing/2010/main" w="9525">
                <a:solidFill>
                  <a:schemeClr val="tx1"/>
                </a:solidFill>
                <a:miter lim="800000"/>
                <a:headEnd/>
                <a:tailEnd/>
              </a14:hiddenLine>
            </a:ext>
            <a:ext uri="{AF507438-7753-43E0-B8FC-AC1667EBCBE1}">
              <a14:hiddenEffects xmlns:a14="http://schemas.microsoft.com/office/drawing/2010/main">
                <a:effectLst>
                  <a:outerShdw dist="35921" dir="2700000" algn="ctr" rotWithShape="0">
                    <a:schemeClr val="bg2"/>
                  </a:outerShdw>
                </a:effectLst>
              </a14:hiddenEffects>
            </a:ext>
          </a:extLst>
        </p:spPr>
        <p:txBody>
          <a:bodyPr vert="horz" wrap="square" lIns="91440" tIns="45720" rIns="91440" bIns="45720" numCol="1" anchor="b" anchorCtr="0" compatLnSpc="1">
            <a:prstTxWarp prst="textNoShape">
              <a:avLst/>
            </a:prstTxWarp>
          </a:bodyPr>
          <a:lstStyle>
            <a:lvl1pPr>
              <a:defRPr sz="1200"/>
            </a:lvl1pPr>
          </a:lstStyle>
          <a:p>
            <a:endParaRPr lang="en-US"/>
          </a:p>
        </p:txBody>
      </p:sp>
      <p:sp>
        <p:nvSpPr>
          <p:cNvPr id="36871" name="Rectangle 7"/>
          <p:cNvSpPr>
            <a:spLocks noGrp="1" noChangeArrowheads="1"/>
          </p:cNvSpPr>
          <p:nvPr>
            <p:ph type="sldNum" sz="quarter" idx="5"/>
          </p:nvPr>
        </p:nvSpPr>
        <p:spPr bwMode="auto">
          <a:xfrm>
            <a:off x="3884613" y="8685213"/>
            <a:ext cx="2971800" cy="457200"/>
          </a:xfrm>
          <a:prstGeom prst="rect">
            <a:avLst/>
          </a:prstGeom>
          <a:noFill/>
          <a:ln>
            <a:noFill/>
          </a:ln>
          <a:effectLst/>
          <a:extLst>
            <a:ext uri="{909E8E84-426E-40DD-AFC4-6F175D3DCCD1}">
              <a14:hiddenFill xmlns:a14="http://schemas.microsoft.com/office/drawing/2010/main">
                <a:solidFill>
                  <a:schemeClr val="accent1"/>
                </a:solidFill>
              </a14:hiddenFill>
            </a:ext>
            <a:ext uri="{91240B29-F687-4F45-9708-019B960494DF}">
              <a14:hiddenLine xmlns:a14="http://schemas.microsoft.com/office/drawing/2010/main" w="9525">
                <a:solidFill>
                  <a:schemeClr val="tx1"/>
                </a:solidFill>
                <a:miter lim="800000"/>
                <a:headEnd/>
                <a:tailEnd/>
              </a14:hiddenLine>
            </a:ext>
            <a:ext uri="{AF507438-7753-43E0-B8FC-AC1667EBCBE1}">
              <a14:hiddenEffects xmlns:a14="http://schemas.microsoft.com/office/drawing/2010/main">
                <a:effectLst>
                  <a:outerShdw dist="35921" dir="2700000" algn="ctr" rotWithShape="0">
                    <a:schemeClr val="bg2"/>
                  </a:outerShdw>
                </a:effectLst>
              </a14:hiddenEffects>
            </a:ext>
          </a:extLst>
        </p:spPr>
        <p:txBody>
          <a:bodyPr vert="horz" wrap="square" lIns="91440" tIns="45720" rIns="91440" bIns="45720" numCol="1" anchor="b" anchorCtr="0" compatLnSpc="1">
            <a:prstTxWarp prst="textNoShape">
              <a:avLst/>
            </a:prstTxWarp>
          </a:bodyPr>
          <a:lstStyle>
            <a:lvl1pPr algn="r">
              <a:defRPr sz="1200"/>
            </a:lvl1pPr>
          </a:lstStyle>
          <a:p>
            <a:fld id="{E178FC09-E08B-4DFA-9665-852C2CA0B716}" type="slidenum">
              <a:rPr lang="en-US"/>
              <a:pPr/>
              <a:t>‹#›</a:t>
            </a:fld>
            <a:endParaRPr lang="en-US"/>
          </a:p>
        </p:txBody>
      </p:sp>
    </p:spTree>
    <p:extLst>
      <p:ext uri="{BB962C8B-B14F-4D97-AF65-F5344CB8AC3E}">
        <p14:creationId xmlns:p14="http://schemas.microsoft.com/office/powerpoint/2010/main" val="2593917346"/>
      </p:ext>
    </p:extLst>
  </p:cSld>
  <p:clrMap bg1="lt1" tx1="dk1" bg2="lt2" tx2="dk2" accent1="accent1" accent2="accent2" accent3="accent3" accent4="accent4" accent5="accent5" accent6="accent6" hlink="hlink" folHlink="folHlink"/>
  <p:notesStyle>
    <a:lvl1pPr algn="l" rtl="0" fontAlgn="base">
      <a:spcBef>
        <a:spcPct val="30000"/>
      </a:spcBef>
      <a:spcAft>
        <a:spcPct val="0"/>
      </a:spcAft>
      <a:defRPr sz="1200" kern="1200">
        <a:solidFill>
          <a:schemeClr val="tx1"/>
        </a:solidFill>
        <a:latin typeface="Arial" pitchFamily="34" charset="0"/>
        <a:ea typeface="+mn-ea"/>
        <a:cs typeface="+mn-cs"/>
      </a:defRPr>
    </a:lvl1pPr>
    <a:lvl2pPr marL="457200" algn="l" rtl="0" fontAlgn="base">
      <a:spcBef>
        <a:spcPct val="30000"/>
      </a:spcBef>
      <a:spcAft>
        <a:spcPct val="0"/>
      </a:spcAft>
      <a:defRPr sz="1200" kern="1200">
        <a:solidFill>
          <a:schemeClr val="tx1"/>
        </a:solidFill>
        <a:latin typeface="Arial" pitchFamily="34" charset="0"/>
        <a:ea typeface="+mn-ea"/>
        <a:cs typeface="+mn-cs"/>
      </a:defRPr>
    </a:lvl2pPr>
    <a:lvl3pPr marL="914400" algn="l" rtl="0" fontAlgn="base">
      <a:spcBef>
        <a:spcPct val="30000"/>
      </a:spcBef>
      <a:spcAft>
        <a:spcPct val="0"/>
      </a:spcAft>
      <a:defRPr sz="1200" kern="1200">
        <a:solidFill>
          <a:schemeClr val="tx1"/>
        </a:solidFill>
        <a:latin typeface="Arial" pitchFamily="34" charset="0"/>
        <a:ea typeface="+mn-ea"/>
        <a:cs typeface="+mn-cs"/>
      </a:defRPr>
    </a:lvl3pPr>
    <a:lvl4pPr marL="1371600" algn="l" rtl="0" fontAlgn="base">
      <a:spcBef>
        <a:spcPct val="30000"/>
      </a:spcBef>
      <a:spcAft>
        <a:spcPct val="0"/>
      </a:spcAft>
      <a:defRPr sz="1200" kern="1200">
        <a:solidFill>
          <a:schemeClr val="tx1"/>
        </a:solidFill>
        <a:latin typeface="Arial" pitchFamily="34" charset="0"/>
        <a:ea typeface="+mn-ea"/>
        <a:cs typeface="+mn-cs"/>
      </a:defRPr>
    </a:lvl4pPr>
    <a:lvl5pPr marL="1828800" algn="l" rtl="0" fontAlgn="base">
      <a:spcBef>
        <a:spcPct val="30000"/>
      </a:spcBef>
      <a:spcAft>
        <a:spcPct val="0"/>
      </a:spcAft>
      <a:defRPr sz="1200" kern="1200">
        <a:solidFill>
          <a:schemeClr val="tx1"/>
        </a:solidFill>
        <a:latin typeface="Arial" pitchFamily="34" charset="0"/>
        <a:ea typeface="+mn-ea"/>
        <a:cs typeface="+mn-cs"/>
      </a:defRPr>
    </a:lvl5pPr>
    <a:lvl6pPr marL="2286000" algn="l" defTabSz="914400" rtl="0" eaLnBrk="1" latinLnBrk="0" hangingPunct="1">
      <a:defRPr sz="1200" kern="1200">
        <a:solidFill>
          <a:schemeClr val="tx1"/>
        </a:solidFill>
        <a:latin typeface="+mn-lt"/>
        <a:ea typeface="+mn-ea"/>
        <a:cs typeface="+mn-cs"/>
      </a:defRPr>
    </a:lvl6pPr>
    <a:lvl7pPr marL="2743200" algn="l" defTabSz="914400" rtl="0" eaLnBrk="1" latinLnBrk="0" hangingPunct="1">
      <a:defRPr sz="1200" kern="1200">
        <a:solidFill>
          <a:schemeClr val="tx1"/>
        </a:solidFill>
        <a:latin typeface="+mn-lt"/>
        <a:ea typeface="+mn-ea"/>
        <a:cs typeface="+mn-cs"/>
      </a:defRPr>
    </a:lvl7pPr>
    <a:lvl8pPr marL="3200400" algn="l" defTabSz="914400" rtl="0" eaLnBrk="1" latinLnBrk="0" hangingPunct="1">
      <a:defRPr sz="1200" kern="1200">
        <a:solidFill>
          <a:schemeClr val="tx1"/>
        </a:solidFill>
        <a:latin typeface="+mn-lt"/>
        <a:ea typeface="+mn-ea"/>
        <a:cs typeface="+mn-cs"/>
      </a:defRPr>
    </a:lvl8pPr>
    <a:lvl9pPr marL="3657600" algn="l" defTabSz="914400" rtl="0" eaLnBrk="1" latinLnBrk="0" hangingPunct="1">
      <a:defRPr sz="1200" kern="1200">
        <a:solidFill>
          <a:schemeClr val="tx1"/>
        </a:solidFill>
        <a:latin typeface="+mn-lt"/>
        <a:ea typeface="+mn-ea"/>
        <a:cs typeface="+mn-cs"/>
      </a:defRPr>
    </a:lvl9pPr>
  </p:notesStyle>
</p:notesMaster>
</file>

<file path=ppt/slideLayouts/_rels/slideLayout1.xml.rels><?xml version="1.0" encoding="UTF-8" standalone="yes"?>
<Relationships xmlns="http://schemas.openxmlformats.org/package/2006/relationships"><Relationship Id="rId3" Type="http://schemas.openxmlformats.org/officeDocument/2006/relationships/slideMaster" Target="../slideMasters/slideMaster1.xml"/><Relationship Id="rId2" Type="http://schemas.openxmlformats.org/officeDocument/2006/relationships/tags" Target="../tags/tag4.xml"/><Relationship Id="rId1" Type="http://schemas.openxmlformats.org/officeDocument/2006/relationships/tags" Target="../tags/tag3.xml"/><Relationship Id="rId4" Type="http://schemas.openxmlformats.org/officeDocument/2006/relationships/image" Target="../media/image2.jpeg"/></Relationships>
</file>

<file path=ppt/slideLayouts/_rels/slideLayout2.xml.rels><?xml version="1.0" encoding="UTF-8" standalone="yes"?>
<Relationships xmlns="http://schemas.openxmlformats.org/package/2006/relationships"><Relationship Id="rId1" Type="http://schemas.openxmlformats.org/officeDocument/2006/relationships/slideMaster" Target="../slideMasters/slideMaster1.xml"/></Relationships>
</file>

<file path=ppt/slideLayouts/_rels/slideLayout3.xml.rels><?xml version="1.0" encoding="UTF-8" standalone="yes"?>
<Relationships xmlns="http://schemas.openxmlformats.org/package/2006/relationships"><Relationship Id="rId1" Type="http://schemas.openxmlformats.org/officeDocument/2006/relationships/slideMaster" Target="../slideMasters/slideMaster1.xml"/></Relationships>
</file>

<file path=ppt/slideLayouts/_rels/slideLayout4.xml.rels><?xml version="1.0" encoding="UTF-8" standalone="yes"?>
<Relationships xmlns="http://schemas.openxmlformats.org/package/2006/relationships"><Relationship Id="rId1" Type="http://schemas.openxmlformats.org/officeDocument/2006/relationships/slideMaster" Target="../slideMasters/slideMaster1.xml"/></Relationships>
</file>

<file path=ppt/slideLayouts/_rels/slideLayout5.xml.rels><?xml version="1.0" encoding="UTF-8" standalone="yes"?>
<Relationships xmlns="http://schemas.openxmlformats.org/package/2006/relationships"><Relationship Id="rId1" Type="http://schemas.openxmlformats.org/officeDocument/2006/relationships/slideMaster" Target="../slideMasters/slideMaster1.xml"/></Relationships>
</file>

<file path=ppt/slideLayouts/_rels/slideLayout6.xml.rels><?xml version="1.0" encoding="UTF-8" standalone="yes"?>
<Relationships xmlns="http://schemas.openxmlformats.org/package/2006/relationships"><Relationship Id="rId1" Type="http://schemas.openxmlformats.org/officeDocument/2006/relationships/slideMaster" Target="../slideMasters/slideMaster1.xml"/></Relationships>
</file>

<file path=ppt/slideLayouts/_rels/slideLayout7.xml.rels><?xml version="1.0" encoding="UTF-8" standalone="yes"?>
<Relationships xmlns="http://schemas.openxmlformats.org/package/2006/relationships"><Relationship Id="rId1" Type="http://schemas.openxmlformats.org/officeDocument/2006/relationships/slideMaster" Target="../slideMasters/slideMaster1.xml"/></Relationships>
</file>

<file path=ppt/slideLayouts/_rels/slideLayout8.xml.rels><?xml version="1.0" encoding="UTF-8" standalone="yes"?>
<Relationships xmlns="http://schemas.openxmlformats.org/package/2006/relationships"><Relationship Id="rId1" Type="http://schemas.openxmlformats.org/officeDocument/2006/relationships/slideMaster" Target="../slideMasters/slideMaster1.xml"/></Relationships>
</file>

<file path=ppt/slideLayouts/_rels/slideLayout9.xml.rels><?xml version="1.0" encoding="UTF-8" standalone="yes"?>
<Relationships xmlns="http://schemas.openxmlformats.org/package/2006/relationships"><Relationship Id="rId1" Type="http://schemas.openxmlformats.org/officeDocument/2006/relationships/slideMaster" Target="../slideMasters/slideMaster1.xml"/></Relationships>
</file>

<file path=ppt/slideLayouts/_rels/slideLayout10.xml.rels><?xml version="1.0" encoding="UTF-8" standalone="yes"?>
<Relationships xmlns="http://schemas.openxmlformats.org/package/2006/relationships"><Relationship Id="rId1" Type="http://schemas.openxmlformats.org/officeDocument/2006/relationships/slideMaster" Target="../slideMasters/slideMaster1.xml"/></Relationships>
</file>

<file path=ppt/slideLayouts/_rels/slideLayout11.xml.rels><?xml version="1.0" encoding="UTF-8" standalone="yes"?>
<Relationships xmlns="http://schemas.openxmlformats.org/package/2006/relationships"><Relationship Id="rId1" Type="http://schemas.openxmlformats.org/officeDocument/2006/relationships/slideMaster" Target="../slideMasters/slideMaster1.xml"/></Relationships>
</file>

<file path=ppt/slideLayouts/_rels/slideLayout12.xml.rels><?xml version="1.0" encoding="UTF-8" standalone="yes"?>
<Relationships xmlns="http://schemas.openxmlformats.org/package/2006/relationships"><Relationship Id="rId3" Type="http://schemas.openxmlformats.org/officeDocument/2006/relationships/slideMaster" Target="../slideMasters/slideMaster2.xml"/><Relationship Id="rId2" Type="http://schemas.openxmlformats.org/officeDocument/2006/relationships/tags" Target="../tags/tag8.xml"/><Relationship Id="rId1" Type="http://schemas.openxmlformats.org/officeDocument/2006/relationships/tags" Target="../tags/tag7.xml"/><Relationship Id="rId4" Type="http://schemas.openxmlformats.org/officeDocument/2006/relationships/image" Target="../media/image2.jpeg"/></Relationships>
</file>

<file path=ppt/slideLayouts/_rels/slideLayout13.xml.rels><?xml version="1.0" encoding="UTF-8" standalone="yes"?>
<Relationships xmlns="http://schemas.openxmlformats.org/package/2006/relationships"><Relationship Id="rId1" Type="http://schemas.openxmlformats.org/officeDocument/2006/relationships/slideMaster" Target="../slideMasters/slideMaster2.xml"/></Relationships>
</file>

<file path=ppt/slideLayouts/_rels/slideLayout14.xml.rels><?xml version="1.0" encoding="UTF-8" standalone="yes"?>
<Relationships xmlns="http://schemas.openxmlformats.org/package/2006/relationships"><Relationship Id="rId1" Type="http://schemas.openxmlformats.org/officeDocument/2006/relationships/slideMaster" Target="../slideMasters/slideMaster2.xml"/></Relationships>
</file>

<file path=ppt/slideLayouts/_rels/slideLayout15.xml.rels><?xml version="1.0" encoding="UTF-8" standalone="yes"?>
<Relationships xmlns="http://schemas.openxmlformats.org/package/2006/relationships"><Relationship Id="rId1" Type="http://schemas.openxmlformats.org/officeDocument/2006/relationships/slideMaster" Target="../slideMasters/slideMaster2.xml"/></Relationships>
</file>

<file path=ppt/slideLayouts/_rels/slideLayout16.xml.rels><?xml version="1.0" encoding="UTF-8" standalone="yes"?>
<Relationships xmlns="http://schemas.openxmlformats.org/package/2006/relationships"><Relationship Id="rId1" Type="http://schemas.openxmlformats.org/officeDocument/2006/relationships/slideMaster" Target="../slideMasters/slideMaster2.xml"/></Relationships>
</file>

<file path=ppt/slideLayouts/_rels/slideLayout17.xml.rels><?xml version="1.0" encoding="UTF-8" standalone="yes"?>
<Relationships xmlns="http://schemas.openxmlformats.org/package/2006/relationships"><Relationship Id="rId1" Type="http://schemas.openxmlformats.org/officeDocument/2006/relationships/slideMaster" Target="../slideMasters/slideMaster2.xml"/></Relationships>
</file>

<file path=ppt/slideLayouts/_rels/slideLayout18.xml.rels><?xml version="1.0" encoding="UTF-8" standalone="yes"?>
<Relationships xmlns="http://schemas.openxmlformats.org/package/2006/relationships"><Relationship Id="rId1" Type="http://schemas.openxmlformats.org/officeDocument/2006/relationships/slideMaster" Target="../slideMasters/slideMaster2.xml"/></Relationships>
</file>

<file path=ppt/slideLayouts/_rels/slideLayout19.xml.rels><?xml version="1.0" encoding="UTF-8" standalone="yes"?>
<Relationships xmlns="http://schemas.openxmlformats.org/package/2006/relationships"><Relationship Id="rId1" Type="http://schemas.openxmlformats.org/officeDocument/2006/relationships/slideMaster" Target="../slideMasters/slideMaster2.xml"/></Relationships>
</file>

<file path=ppt/slideLayouts/_rels/slideLayout20.xml.rels><?xml version="1.0" encoding="UTF-8" standalone="yes"?>
<Relationships xmlns="http://schemas.openxmlformats.org/package/2006/relationships"><Relationship Id="rId1" Type="http://schemas.openxmlformats.org/officeDocument/2006/relationships/slideMaster" Target="../slideMasters/slideMaster2.xml"/></Relationships>
</file>

<file path=ppt/slideLayouts/_rels/slideLayout21.xml.rels><?xml version="1.0" encoding="UTF-8" standalone="yes"?>
<Relationships xmlns="http://schemas.openxmlformats.org/package/2006/relationships"><Relationship Id="rId1" Type="http://schemas.openxmlformats.org/officeDocument/2006/relationships/slideMaster" Target="../slideMasters/slideMaster2.xml"/></Relationships>
</file>

<file path=ppt/slideLayouts/_rels/slideLayout22.xml.rels><?xml version="1.0" encoding="UTF-8" standalone="yes"?>
<Relationships xmlns="http://schemas.openxmlformats.org/package/2006/relationships"><Relationship Id="rId1" Type="http://schemas.openxmlformats.org/officeDocument/2006/relationships/slideMaster" Target="../slideMasters/slideMaster2.xml"/></Relationships>
</file>

<file path=ppt/slideLayouts/slideLayout1.xml><?xml version="1.0" encoding="utf-8"?>
<p:sldLayout xmlns:a="http://schemas.openxmlformats.org/drawingml/2006/main" xmlns:r="http://schemas.openxmlformats.org/officeDocument/2006/relationships" xmlns:p="http://schemas.openxmlformats.org/presentationml/2006/main" type="title" preserve="1">
  <p:cSld name="Title Slide">
    <p:bg>
      <p:bgPr>
        <a:blipFill dpi="0" rotWithShape="0">
          <a:blip r:embed="rId4"/>
          <a:srcRect/>
          <a:stretch>
            <a:fillRect/>
          </a:stretch>
        </a:blipFill>
        <a:effectLst/>
      </p:bgPr>
    </p:bg>
    <p:spTree>
      <p:nvGrpSpPr>
        <p:cNvPr id="1" name=""/>
        <p:cNvGrpSpPr/>
        <p:nvPr/>
      </p:nvGrpSpPr>
      <p:grpSpPr>
        <a:xfrm>
          <a:off x="0" y="0"/>
          <a:ext cx="0" cy="0"/>
          <a:chOff x="0" y="0"/>
          <a:chExt cx="0" cy="0"/>
        </a:xfrm>
      </p:grpSpPr>
      <p:sp>
        <p:nvSpPr>
          <p:cNvPr id="20482" name="Rectangle 2"/>
          <p:cNvSpPr>
            <a:spLocks noGrp="1" noChangeArrowheads="1"/>
          </p:cNvSpPr>
          <p:nvPr>
            <p:ph type="ctrTitle"/>
            <p:custDataLst>
              <p:tags r:id="rId1"/>
            </p:custDataLst>
          </p:nvPr>
        </p:nvSpPr>
        <p:spPr>
          <a:xfrm>
            <a:off x="2701925" y="2130425"/>
            <a:ext cx="4800600" cy="1470025"/>
          </a:xfrm>
        </p:spPr>
        <p:txBody>
          <a:bodyPr/>
          <a:lstStyle>
            <a:lvl1pPr>
              <a:buClr>
                <a:srgbClr val="FFFFFF"/>
              </a:buClr>
              <a:defRPr/>
            </a:lvl1pPr>
          </a:lstStyle>
          <a:p>
            <a:pPr lvl="0"/>
            <a:r>
              <a:rPr lang="en-US" noProof="0" smtClean="0"/>
              <a:t>Click to edit Master title style</a:t>
            </a:r>
            <a:endParaRPr lang="en-US" noProof="0" smtClean="0"/>
          </a:p>
        </p:txBody>
      </p:sp>
      <p:sp>
        <p:nvSpPr>
          <p:cNvPr id="20483" name="Rectangle 3"/>
          <p:cNvSpPr>
            <a:spLocks noGrp="1" noChangeArrowheads="1"/>
          </p:cNvSpPr>
          <p:nvPr>
            <p:ph type="subTitle" idx="1"/>
            <p:custDataLst>
              <p:tags r:id="rId2"/>
            </p:custDataLst>
          </p:nvPr>
        </p:nvSpPr>
        <p:spPr>
          <a:xfrm>
            <a:off x="2701925" y="3886200"/>
            <a:ext cx="4114800" cy="1752600"/>
          </a:xfrm>
        </p:spPr>
        <p:txBody>
          <a:bodyPr/>
          <a:lstStyle>
            <a:lvl1pPr marL="0" indent="0">
              <a:buClr>
                <a:srgbClr val="FFFFFF"/>
              </a:buClr>
              <a:buFontTx/>
              <a:buNone/>
              <a:defRPr/>
            </a:lvl1pPr>
          </a:lstStyle>
          <a:p>
            <a:pPr lvl="0"/>
            <a:r>
              <a:rPr lang="en-US" noProof="0" smtClean="0"/>
              <a:t>Click to edit Master subtitle style</a:t>
            </a:r>
            <a:endParaRPr lang="en-US" noProof="0" smtClean="0"/>
          </a:p>
        </p:txBody>
      </p:sp>
      <p:sp>
        <p:nvSpPr>
          <p:cNvPr id="20484" name="Rectangle 4"/>
          <p:cNvSpPr>
            <a:spLocks noGrp="1" noChangeArrowheads="1"/>
          </p:cNvSpPr>
          <p:nvPr>
            <p:ph type="dt" sz="half" idx="2"/>
          </p:nvPr>
        </p:nvSpPr>
        <p:spPr/>
        <p:txBody>
          <a:bodyPr/>
          <a:lstStyle>
            <a:lvl1pPr>
              <a:defRPr/>
            </a:lvl1pPr>
          </a:lstStyle>
          <a:p>
            <a:endParaRPr lang="en-US"/>
          </a:p>
        </p:txBody>
      </p:sp>
      <p:sp>
        <p:nvSpPr>
          <p:cNvPr id="20485" name="Rectangle 5"/>
          <p:cNvSpPr>
            <a:spLocks noGrp="1" noChangeArrowheads="1"/>
          </p:cNvSpPr>
          <p:nvPr>
            <p:ph type="ftr" sz="quarter" idx="3"/>
          </p:nvPr>
        </p:nvSpPr>
        <p:spPr/>
        <p:txBody>
          <a:bodyPr/>
          <a:lstStyle>
            <a:lvl1pPr>
              <a:defRPr/>
            </a:lvl1pPr>
          </a:lstStyle>
          <a:p>
            <a:endParaRPr lang="en-US"/>
          </a:p>
        </p:txBody>
      </p:sp>
      <p:sp>
        <p:nvSpPr>
          <p:cNvPr id="20486" name="Rectangle 6"/>
          <p:cNvSpPr>
            <a:spLocks noGrp="1" noChangeArrowheads="1"/>
          </p:cNvSpPr>
          <p:nvPr>
            <p:ph type="sldNum" sz="quarter" idx="4"/>
          </p:nvPr>
        </p:nvSpPr>
        <p:spPr/>
        <p:txBody>
          <a:bodyPr/>
          <a:lstStyle>
            <a:lvl1pPr>
              <a:defRPr/>
            </a:lvl1pPr>
          </a:lstStyle>
          <a:p>
            <a:fld id="{37DFAF53-2B73-4C23-8D6B-E2EA46B478B1}" type="slidenum">
              <a:rPr lang="en-US"/>
              <a:pPr/>
              <a:t>‹#›</a:t>
            </a:fld>
            <a:endParaRPr lang="en-US"/>
          </a:p>
        </p:txBody>
      </p:sp>
    </p:spTree>
  </p:cSld>
  <p:clrMapOvr>
    <a:masterClrMapping/>
  </p:clrMapOvr>
</p:sldLayout>
</file>

<file path=ppt/slideLayouts/slideLayout2.xml><?xml version="1.0" encoding="utf-8"?>
<p:sldLayout xmlns:a="http://schemas.openxmlformats.org/drawingml/2006/main" xmlns:r="http://schemas.openxmlformats.org/officeDocument/2006/relationships" xmlns:p="http://schemas.openxmlformats.org/presentationml/2006/main" type="obj" preserve="1">
  <p:cSld name="Title and Content">
    <p:spTree>
      <p:nvGrpSpPr>
        <p:cNvPr id="1" name=""/>
        <p:cNvGrpSpPr/>
        <p:nvPr/>
      </p:nvGrpSpPr>
      <p:grpSpPr>
        <a:xfrm>
          <a:off x="0" y="0"/>
          <a:ext cx="0" cy="0"/>
          <a:chOff x="0" y="0"/>
          <a:chExt cx="0" cy="0"/>
        </a:xfrm>
      </p:grpSpPr>
      <p:sp>
        <p:nvSpPr>
          <p:cNvPr id="2" name="Title 1"/>
          <p:cNvSpPr>
            <a:spLocks noGrp="1"/>
          </p:cNvSpPr>
          <p:nvPr>
            <p:ph type="title"/>
          </p:nvPr>
        </p:nvSpPr>
        <p:spPr/>
        <p:txBody>
          <a:bodyPr/>
          <a:lstStyle/>
          <a:p>
            <a:r>
              <a:rPr lang="en-US" smtClean="0"/>
              <a:t>Click to edit Master title style</a:t>
            </a:r>
            <a:endParaRPr lang="en-US"/>
          </a:p>
        </p:txBody>
      </p:sp>
      <p:sp>
        <p:nvSpPr>
          <p:cNvPr id="3" name="Content Placeholder 2"/>
          <p:cNvSpPr>
            <a:spLocks noGrp="1"/>
          </p:cNvSpPr>
          <p:nvPr>
            <p:ph idx="1"/>
          </p:nvPr>
        </p:nvSpPr>
        <p:spPr/>
        <p:txBody>
          <a:bodyPr/>
          <a:lstStyle/>
          <a:p>
            <a:pPr lvl="0"/>
            <a:r>
              <a:rPr lang="en-US" smtClean="0"/>
              <a:t>Click to edit Master text styles</a:t>
            </a:r>
          </a:p>
          <a:p>
            <a:pPr lvl="1"/>
            <a:r>
              <a:rPr lang="en-US" smtClean="0"/>
              <a:t>Second level</a:t>
            </a:r>
          </a:p>
          <a:p>
            <a:pPr lvl="2"/>
            <a:r>
              <a:rPr lang="en-US" smtClean="0"/>
              <a:t>Third level</a:t>
            </a:r>
          </a:p>
          <a:p>
            <a:pPr lvl="3"/>
            <a:r>
              <a:rPr lang="en-US" smtClean="0"/>
              <a:t>Fourth level</a:t>
            </a:r>
          </a:p>
          <a:p>
            <a:pPr lvl="4"/>
            <a:r>
              <a:rPr lang="en-US" smtClean="0"/>
              <a:t>Fifth level</a:t>
            </a:r>
            <a:endParaRPr lang="en-US"/>
          </a:p>
        </p:txBody>
      </p:sp>
      <p:sp>
        <p:nvSpPr>
          <p:cNvPr id="4" name="Date Placeholder 3"/>
          <p:cNvSpPr>
            <a:spLocks noGrp="1"/>
          </p:cNvSpPr>
          <p:nvPr>
            <p:ph type="dt" sz="half" idx="10"/>
          </p:nvPr>
        </p:nvSpPr>
        <p:spPr/>
        <p:txBody>
          <a:bodyPr/>
          <a:lstStyle>
            <a:lvl1pPr>
              <a:defRPr/>
            </a:lvl1pPr>
          </a:lstStyle>
          <a:p>
            <a:endParaRPr lang="en-US"/>
          </a:p>
        </p:txBody>
      </p:sp>
      <p:sp>
        <p:nvSpPr>
          <p:cNvPr id="5" name="Footer Placeholder 4"/>
          <p:cNvSpPr>
            <a:spLocks noGrp="1"/>
          </p:cNvSpPr>
          <p:nvPr>
            <p:ph type="ftr" sz="quarter" idx="11"/>
          </p:nvPr>
        </p:nvSpPr>
        <p:spPr/>
        <p:txBody>
          <a:bodyPr/>
          <a:lstStyle>
            <a:lvl1pPr>
              <a:defRPr/>
            </a:lvl1pPr>
          </a:lstStyle>
          <a:p>
            <a:endParaRPr lang="en-US"/>
          </a:p>
        </p:txBody>
      </p:sp>
      <p:sp>
        <p:nvSpPr>
          <p:cNvPr id="6" name="Slide Number Placeholder 5"/>
          <p:cNvSpPr>
            <a:spLocks noGrp="1"/>
          </p:cNvSpPr>
          <p:nvPr>
            <p:ph type="sldNum" sz="quarter" idx="12"/>
          </p:nvPr>
        </p:nvSpPr>
        <p:spPr/>
        <p:txBody>
          <a:bodyPr/>
          <a:lstStyle>
            <a:lvl1pPr>
              <a:defRPr/>
            </a:lvl1pPr>
          </a:lstStyle>
          <a:p>
            <a:fld id="{79BEB372-953D-45A4-9CC7-3F9919E3EA8C}" type="slidenum">
              <a:rPr lang="en-US"/>
              <a:pPr/>
              <a:t>‹#›</a:t>
            </a:fld>
            <a:endParaRPr lang="en-US"/>
          </a:p>
        </p:txBody>
      </p:sp>
    </p:spTree>
    <p:extLst>
      <p:ext uri="{BB962C8B-B14F-4D97-AF65-F5344CB8AC3E}">
        <p14:creationId xmlns:p14="http://schemas.microsoft.com/office/powerpoint/2010/main" val="3226521483"/>
      </p:ext>
    </p:extLst>
  </p:cSld>
  <p:clrMapOvr>
    <a:masterClrMapping/>
  </p:clrMapOvr>
</p:sldLayout>
</file>

<file path=ppt/slideLayouts/slideLayout3.xml><?xml version="1.0" encoding="utf-8"?>
<p:sldLayout xmlns:a="http://schemas.openxmlformats.org/drawingml/2006/main" xmlns:r="http://schemas.openxmlformats.org/officeDocument/2006/relationships" xmlns:p="http://schemas.openxmlformats.org/presentationml/2006/main" type="secHead" preserve="1">
  <p:cSld name="Section Header">
    <p:spTree>
      <p:nvGrpSpPr>
        <p:cNvPr id="1" name=""/>
        <p:cNvGrpSpPr/>
        <p:nvPr/>
      </p:nvGrpSpPr>
      <p:grpSpPr>
        <a:xfrm>
          <a:off x="0" y="0"/>
          <a:ext cx="0" cy="0"/>
          <a:chOff x="0" y="0"/>
          <a:chExt cx="0" cy="0"/>
        </a:xfrm>
      </p:grpSpPr>
      <p:sp>
        <p:nvSpPr>
          <p:cNvPr id="2" name="Title 1"/>
          <p:cNvSpPr>
            <a:spLocks noGrp="1"/>
          </p:cNvSpPr>
          <p:nvPr>
            <p:ph type="title"/>
          </p:nvPr>
        </p:nvSpPr>
        <p:spPr>
          <a:xfrm>
            <a:off x="722313" y="4406900"/>
            <a:ext cx="7772400" cy="1362075"/>
          </a:xfrm>
        </p:spPr>
        <p:txBody>
          <a:bodyPr anchor="t"/>
          <a:lstStyle>
            <a:lvl1pPr algn="l">
              <a:defRPr sz="4000" b="1" cap="all"/>
            </a:lvl1pPr>
          </a:lstStyle>
          <a:p>
            <a:r>
              <a:rPr lang="en-US" smtClean="0"/>
              <a:t>Click to edit Master title style</a:t>
            </a:r>
            <a:endParaRPr lang="en-US"/>
          </a:p>
        </p:txBody>
      </p:sp>
      <p:sp>
        <p:nvSpPr>
          <p:cNvPr id="3" name="Text Placeholder 2"/>
          <p:cNvSpPr>
            <a:spLocks noGrp="1"/>
          </p:cNvSpPr>
          <p:nvPr>
            <p:ph type="body" idx="1"/>
          </p:nvPr>
        </p:nvSpPr>
        <p:spPr>
          <a:xfrm>
            <a:off x="722313" y="2906713"/>
            <a:ext cx="7772400" cy="1500187"/>
          </a:xfrm>
        </p:spPr>
        <p:txBody>
          <a:bodyPr anchor="b"/>
          <a:lstStyle>
            <a:lvl1pPr marL="0" indent="0">
              <a:buNone/>
              <a:defRPr sz="2000"/>
            </a:lvl1pPr>
            <a:lvl2pPr marL="457200" indent="0">
              <a:buNone/>
              <a:defRPr sz="1800"/>
            </a:lvl2pPr>
            <a:lvl3pPr marL="914400" indent="0">
              <a:buNone/>
              <a:defRPr sz="1600"/>
            </a:lvl3pPr>
            <a:lvl4pPr marL="1371600" indent="0">
              <a:buNone/>
              <a:defRPr sz="1400"/>
            </a:lvl4pPr>
            <a:lvl5pPr marL="1828800" indent="0">
              <a:buNone/>
              <a:defRPr sz="1400"/>
            </a:lvl5pPr>
            <a:lvl6pPr marL="2286000" indent="0">
              <a:buNone/>
              <a:defRPr sz="1400"/>
            </a:lvl6pPr>
            <a:lvl7pPr marL="2743200" indent="0">
              <a:buNone/>
              <a:defRPr sz="1400"/>
            </a:lvl7pPr>
            <a:lvl8pPr marL="3200400" indent="0">
              <a:buNone/>
              <a:defRPr sz="1400"/>
            </a:lvl8pPr>
            <a:lvl9pPr marL="3657600" indent="0">
              <a:buNone/>
              <a:defRPr sz="1400"/>
            </a:lvl9pPr>
          </a:lstStyle>
          <a:p>
            <a:pPr lvl="0"/>
            <a:r>
              <a:rPr lang="en-US" smtClean="0"/>
              <a:t>Click to edit Master text styles</a:t>
            </a:r>
          </a:p>
        </p:txBody>
      </p:sp>
      <p:sp>
        <p:nvSpPr>
          <p:cNvPr id="4" name="Date Placeholder 3"/>
          <p:cNvSpPr>
            <a:spLocks noGrp="1"/>
          </p:cNvSpPr>
          <p:nvPr>
            <p:ph type="dt" sz="half" idx="10"/>
          </p:nvPr>
        </p:nvSpPr>
        <p:spPr/>
        <p:txBody>
          <a:bodyPr/>
          <a:lstStyle>
            <a:lvl1pPr>
              <a:defRPr/>
            </a:lvl1pPr>
          </a:lstStyle>
          <a:p>
            <a:endParaRPr lang="en-US"/>
          </a:p>
        </p:txBody>
      </p:sp>
      <p:sp>
        <p:nvSpPr>
          <p:cNvPr id="5" name="Footer Placeholder 4"/>
          <p:cNvSpPr>
            <a:spLocks noGrp="1"/>
          </p:cNvSpPr>
          <p:nvPr>
            <p:ph type="ftr" sz="quarter" idx="11"/>
          </p:nvPr>
        </p:nvSpPr>
        <p:spPr/>
        <p:txBody>
          <a:bodyPr/>
          <a:lstStyle>
            <a:lvl1pPr>
              <a:defRPr/>
            </a:lvl1pPr>
          </a:lstStyle>
          <a:p>
            <a:endParaRPr lang="en-US"/>
          </a:p>
        </p:txBody>
      </p:sp>
      <p:sp>
        <p:nvSpPr>
          <p:cNvPr id="6" name="Slide Number Placeholder 5"/>
          <p:cNvSpPr>
            <a:spLocks noGrp="1"/>
          </p:cNvSpPr>
          <p:nvPr>
            <p:ph type="sldNum" sz="quarter" idx="12"/>
          </p:nvPr>
        </p:nvSpPr>
        <p:spPr/>
        <p:txBody>
          <a:bodyPr/>
          <a:lstStyle>
            <a:lvl1pPr>
              <a:defRPr/>
            </a:lvl1pPr>
          </a:lstStyle>
          <a:p>
            <a:fld id="{0C544042-28EA-4B12-B795-9CA9E49ADD76}" type="slidenum">
              <a:rPr lang="en-US"/>
              <a:pPr/>
              <a:t>‹#›</a:t>
            </a:fld>
            <a:endParaRPr lang="en-US"/>
          </a:p>
        </p:txBody>
      </p:sp>
    </p:spTree>
    <p:extLst>
      <p:ext uri="{BB962C8B-B14F-4D97-AF65-F5344CB8AC3E}">
        <p14:creationId xmlns:p14="http://schemas.microsoft.com/office/powerpoint/2010/main" val="392686531"/>
      </p:ext>
    </p:extLst>
  </p:cSld>
  <p:clrMapOvr>
    <a:masterClrMapping/>
  </p:clrMapOvr>
</p:sldLayout>
</file>

<file path=ppt/slideLayouts/slideLayout4.xml><?xml version="1.0" encoding="utf-8"?>
<p:sldLayout xmlns:a="http://schemas.openxmlformats.org/drawingml/2006/main" xmlns:r="http://schemas.openxmlformats.org/officeDocument/2006/relationships" xmlns:p="http://schemas.openxmlformats.org/presentationml/2006/main" type="twoObj" preserve="1">
  <p:cSld name="Two Content">
    <p:spTree>
      <p:nvGrpSpPr>
        <p:cNvPr id="1" name=""/>
        <p:cNvGrpSpPr/>
        <p:nvPr/>
      </p:nvGrpSpPr>
      <p:grpSpPr>
        <a:xfrm>
          <a:off x="0" y="0"/>
          <a:ext cx="0" cy="0"/>
          <a:chOff x="0" y="0"/>
          <a:chExt cx="0" cy="0"/>
        </a:xfrm>
      </p:grpSpPr>
      <p:sp>
        <p:nvSpPr>
          <p:cNvPr id="2" name="Title 1"/>
          <p:cNvSpPr>
            <a:spLocks noGrp="1"/>
          </p:cNvSpPr>
          <p:nvPr>
            <p:ph type="title"/>
          </p:nvPr>
        </p:nvSpPr>
        <p:spPr/>
        <p:txBody>
          <a:bodyPr/>
          <a:lstStyle/>
          <a:p>
            <a:r>
              <a:rPr lang="en-US" smtClean="0"/>
              <a:t>Click to edit Master title style</a:t>
            </a:r>
            <a:endParaRPr lang="en-US"/>
          </a:p>
        </p:txBody>
      </p:sp>
      <p:sp>
        <p:nvSpPr>
          <p:cNvPr id="3" name="Content Placeholder 2"/>
          <p:cNvSpPr>
            <a:spLocks noGrp="1"/>
          </p:cNvSpPr>
          <p:nvPr>
            <p:ph sz="half" idx="1"/>
          </p:nvPr>
        </p:nvSpPr>
        <p:spPr>
          <a:xfrm>
            <a:off x="2693988" y="1600200"/>
            <a:ext cx="3086100" cy="4525963"/>
          </a:xfrm>
        </p:spPr>
        <p:txBody>
          <a:bodyPr/>
          <a:lstStyle>
            <a:lvl1pPr>
              <a:defRPr sz="2800"/>
            </a:lvl1pPr>
            <a:lvl2pPr>
              <a:defRPr sz="2400"/>
            </a:lvl2pPr>
            <a:lvl3pPr>
              <a:defRPr sz="2000"/>
            </a:lvl3pPr>
            <a:lvl4pPr>
              <a:defRPr sz="1800"/>
            </a:lvl4pPr>
            <a:lvl5pPr>
              <a:defRPr sz="1800"/>
            </a:lvl5pPr>
            <a:lvl6pPr>
              <a:defRPr sz="1800"/>
            </a:lvl6pPr>
            <a:lvl7pPr>
              <a:defRPr sz="1800"/>
            </a:lvl7pPr>
            <a:lvl8pPr>
              <a:defRPr sz="1800"/>
            </a:lvl8pPr>
            <a:lvl9pPr>
              <a:defRPr sz="1800"/>
            </a:lvl9pPr>
          </a:lstStyle>
          <a:p>
            <a:pPr lvl="0"/>
            <a:r>
              <a:rPr lang="en-US" smtClean="0"/>
              <a:t>Click to edit Master text styles</a:t>
            </a:r>
          </a:p>
          <a:p>
            <a:pPr lvl="1"/>
            <a:r>
              <a:rPr lang="en-US" smtClean="0"/>
              <a:t>Second level</a:t>
            </a:r>
          </a:p>
          <a:p>
            <a:pPr lvl="2"/>
            <a:r>
              <a:rPr lang="en-US" smtClean="0"/>
              <a:t>Third level</a:t>
            </a:r>
          </a:p>
          <a:p>
            <a:pPr lvl="3"/>
            <a:r>
              <a:rPr lang="en-US" smtClean="0"/>
              <a:t>Fourth level</a:t>
            </a:r>
          </a:p>
          <a:p>
            <a:pPr lvl="4"/>
            <a:r>
              <a:rPr lang="en-US" smtClean="0"/>
              <a:t>Fifth level</a:t>
            </a:r>
            <a:endParaRPr lang="en-US"/>
          </a:p>
        </p:txBody>
      </p:sp>
      <p:sp>
        <p:nvSpPr>
          <p:cNvPr id="4" name="Content Placeholder 3"/>
          <p:cNvSpPr>
            <a:spLocks noGrp="1"/>
          </p:cNvSpPr>
          <p:nvPr>
            <p:ph sz="half" idx="2"/>
          </p:nvPr>
        </p:nvSpPr>
        <p:spPr>
          <a:xfrm>
            <a:off x="5932488" y="1600200"/>
            <a:ext cx="3087687" cy="4525963"/>
          </a:xfrm>
        </p:spPr>
        <p:txBody>
          <a:bodyPr/>
          <a:lstStyle>
            <a:lvl1pPr>
              <a:defRPr sz="2800"/>
            </a:lvl1pPr>
            <a:lvl2pPr>
              <a:defRPr sz="2400"/>
            </a:lvl2pPr>
            <a:lvl3pPr>
              <a:defRPr sz="2000"/>
            </a:lvl3pPr>
            <a:lvl4pPr>
              <a:defRPr sz="1800"/>
            </a:lvl4pPr>
            <a:lvl5pPr>
              <a:defRPr sz="1800"/>
            </a:lvl5pPr>
            <a:lvl6pPr>
              <a:defRPr sz="1800"/>
            </a:lvl6pPr>
            <a:lvl7pPr>
              <a:defRPr sz="1800"/>
            </a:lvl7pPr>
            <a:lvl8pPr>
              <a:defRPr sz="1800"/>
            </a:lvl8pPr>
            <a:lvl9pPr>
              <a:defRPr sz="1800"/>
            </a:lvl9pPr>
          </a:lstStyle>
          <a:p>
            <a:pPr lvl="0"/>
            <a:r>
              <a:rPr lang="en-US" smtClean="0"/>
              <a:t>Click to edit Master text styles</a:t>
            </a:r>
          </a:p>
          <a:p>
            <a:pPr lvl="1"/>
            <a:r>
              <a:rPr lang="en-US" smtClean="0"/>
              <a:t>Second level</a:t>
            </a:r>
          </a:p>
          <a:p>
            <a:pPr lvl="2"/>
            <a:r>
              <a:rPr lang="en-US" smtClean="0"/>
              <a:t>Third level</a:t>
            </a:r>
          </a:p>
          <a:p>
            <a:pPr lvl="3"/>
            <a:r>
              <a:rPr lang="en-US" smtClean="0"/>
              <a:t>Fourth level</a:t>
            </a:r>
          </a:p>
          <a:p>
            <a:pPr lvl="4"/>
            <a:r>
              <a:rPr lang="en-US" smtClean="0"/>
              <a:t>Fifth level</a:t>
            </a:r>
            <a:endParaRPr lang="en-US"/>
          </a:p>
        </p:txBody>
      </p:sp>
      <p:sp>
        <p:nvSpPr>
          <p:cNvPr id="5" name="Date Placeholder 4"/>
          <p:cNvSpPr>
            <a:spLocks noGrp="1"/>
          </p:cNvSpPr>
          <p:nvPr>
            <p:ph type="dt" sz="half" idx="10"/>
          </p:nvPr>
        </p:nvSpPr>
        <p:spPr/>
        <p:txBody>
          <a:bodyPr/>
          <a:lstStyle>
            <a:lvl1pPr>
              <a:defRPr/>
            </a:lvl1pPr>
          </a:lstStyle>
          <a:p>
            <a:endParaRPr lang="en-US"/>
          </a:p>
        </p:txBody>
      </p:sp>
      <p:sp>
        <p:nvSpPr>
          <p:cNvPr id="6" name="Footer Placeholder 5"/>
          <p:cNvSpPr>
            <a:spLocks noGrp="1"/>
          </p:cNvSpPr>
          <p:nvPr>
            <p:ph type="ftr" sz="quarter" idx="11"/>
          </p:nvPr>
        </p:nvSpPr>
        <p:spPr/>
        <p:txBody>
          <a:bodyPr/>
          <a:lstStyle>
            <a:lvl1pPr>
              <a:defRPr/>
            </a:lvl1pPr>
          </a:lstStyle>
          <a:p>
            <a:endParaRPr lang="en-US"/>
          </a:p>
        </p:txBody>
      </p:sp>
      <p:sp>
        <p:nvSpPr>
          <p:cNvPr id="7" name="Slide Number Placeholder 6"/>
          <p:cNvSpPr>
            <a:spLocks noGrp="1"/>
          </p:cNvSpPr>
          <p:nvPr>
            <p:ph type="sldNum" sz="quarter" idx="12"/>
          </p:nvPr>
        </p:nvSpPr>
        <p:spPr/>
        <p:txBody>
          <a:bodyPr/>
          <a:lstStyle>
            <a:lvl1pPr>
              <a:defRPr/>
            </a:lvl1pPr>
          </a:lstStyle>
          <a:p>
            <a:fld id="{EEA0E379-4666-41EE-930F-F607C6435142}" type="slidenum">
              <a:rPr lang="en-US"/>
              <a:pPr/>
              <a:t>‹#›</a:t>
            </a:fld>
            <a:endParaRPr lang="en-US"/>
          </a:p>
        </p:txBody>
      </p:sp>
    </p:spTree>
    <p:extLst>
      <p:ext uri="{BB962C8B-B14F-4D97-AF65-F5344CB8AC3E}">
        <p14:creationId xmlns:p14="http://schemas.microsoft.com/office/powerpoint/2010/main" val="2901179229"/>
      </p:ext>
    </p:extLst>
  </p:cSld>
  <p:clrMapOvr>
    <a:masterClrMapping/>
  </p:clrMapOvr>
</p:sldLayout>
</file>

<file path=ppt/slideLayouts/slideLayout5.xml><?xml version="1.0" encoding="utf-8"?>
<p:sldLayout xmlns:a="http://schemas.openxmlformats.org/drawingml/2006/main" xmlns:r="http://schemas.openxmlformats.org/officeDocument/2006/relationships" xmlns:p="http://schemas.openxmlformats.org/presentationml/2006/main" type="twoTxTwoObj" preserve="1">
  <p:cSld name="Comparison">
    <p:spTree>
      <p:nvGrpSpPr>
        <p:cNvPr id="1" name=""/>
        <p:cNvGrpSpPr/>
        <p:nvPr/>
      </p:nvGrpSpPr>
      <p:grpSpPr>
        <a:xfrm>
          <a:off x="0" y="0"/>
          <a:ext cx="0" cy="0"/>
          <a:chOff x="0" y="0"/>
          <a:chExt cx="0" cy="0"/>
        </a:xfrm>
      </p:grpSpPr>
      <p:sp>
        <p:nvSpPr>
          <p:cNvPr id="2" name="Title 1"/>
          <p:cNvSpPr>
            <a:spLocks noGrp="1"/>
          </p:cNvSpPr>
          <p:nvPr>
            <p:ph type="title"/>
          </p:nvPr>
        </p:nvSpPr>
        <p:spPr>
          <a:xfrm>
            <a:off x="457200" y="274638"/>
            <a:ext cx="8229600" cy="1143000"/>
          </a:xfrm>
        </p:spPr>
        <p:txBody>
          <a:bodyPr/>
          <a:lstStyle>
            <a:lvl1pPr>
              <a:defRPr/>
            </a:lvl1pPr>
          </a:lstStyle>
          <a:p>
            <a:r>
              <a:rPr lang="en-US" smtClean="0"/>
              <a:t>Click to edit Master title style</a:t>
            </a:r>
            <a:endParaRPr lang="en-US"/>
          </a:p>
        </p:txBody>
      </p:sp>
      <p:sp>
        <p:nvSpPr>
          <p:cNvPr id="3" name="Text Placeholder 2"/>
          <p:cNvSpPr>
            <a:spLocks noGrp="1"/>
          </p:cNvSpPr>
          <p:nvPr>
            <p:ph type="body" idx="1"/>
          </p:nvPr>
        </p:nvSpPr>
        <p:spPr>
          <a:xfrm>
            <a:off x="457200" y="1535113"/>
            <a:ext cx="4040188" cy="639762"/>
          </a:xfrm>
        </p:spPr>
        <p:txBody>
          <a:bodyPr anchor="b"/>
          <a:lstStyle>
            <a:lvl1pPr marL="0" indent="0">
              <a:buNone/>
              <a:defRPr sz="2400" b="1"/>
            </a:lvl1pPr>
            <a:lvl2pPr marL="457200" indent="0">
              <a:buNone/>
              <a:defRPr sz="2000" b="1"/>
            </a:lvl2pPr>
            <a:lvl3pPr marL="914400" indent="0">
              <a:buNone/>
              <a:defRPr sz="1800" b="1"/>
            </a:lvl3pPr>
            <a:lvl4pPr marL="1371600" indent="0">
              <a:buNone/>
              <a:defRPr sz="1600" b="1"/>
            </a:lvl4pPr>
            <a:lvl5pPr marL="1828800" indent="0">
              <a:buNone/>
              <a:defRPr sz="1600" b="1"/>
            </a:lvl5pPr>
            <a:lvl6pPr marL="2286000" indent="0">
              <a:buNone/>
              <a:defRPr sz="1600" b="1"/>
            </a:lvl6pPr>
            <a:lvl7pPr marL="2743200" indent="0">
              <a:buNone/>
              <a:defRPr sz="1600" b="1"/>
            </a:lvl7pPr>
            <a:lvl8pPr marL="3200400" indent="0">
              <a:buNone/>
              <a:defRPr sz="1600" b="1"/>
            </a:lvl8pPr>
            <a:lvl9pPr marL="3657600" indent="0">
              <a:buNone/>
              <a:defRPr sz="1600" b="1"/>
            </a:lvl9pPr>
          </a:lstStyle>
          <a:p>
            <a:pPr lvl="0"/>
            <a:r>
              <a:rPr lang="en-US" smtClean="0"/>
              <a:t>Click to edit Master text styles</a:t>
            </a:r>
          </a:p>
        </p:txBody>
      </p:sp>
      <p:sp>
        <p:nvSpPr>
          <p:cNvPr id="4" name="Content Placeholder 3"/>
          <p:cNvSpPr>
            <a:spLocks noGrp="1"/>
          </p:cNvSpPr>
          <p:nvPr>
            <p:ph sz="half" idx="2"/>
          </p:nvPr>
        </p:nvSpPr>
        <p:spPr>
          <a:xfrm>
            <a:off x="457200" y="2174875"/>
            <a:ext cx="4040188" cy="3951288"/>
          </a:xfrm>
        </p:spPr>
        <p:txBody>
          <a:bodyPr/>
          <a:lstStyle>
            <a:lvl1pPr>
              <a:defRPr sz="2400"/>
            </a:lvl1pPr>
            <a:lvl2pPr>
              <a:defRPr sz="2000"/>
            </a:lvl2pPr>
            <a:lvl3pPr>
              <a:defRPr sz="1800"/>
            </a:lvl3pPr>
            <a:lvl4pPr>
              <a:defRPr sz="1600"/>
            </a:lvl4pPr>
            <a:lvl5pPr>
              <a:defRPr sz="1600"/>
            </a:lvl5pPr>
            <a:lvl6pPr>
              <a:defRPr sz="1600"/>
            </a:lvl6pPr>
            <a:lvl7pPr>
              <a:defRPr sz="1600"/>
            </a:lvl7pPr>
            <a:lvl8pPr>
              <a:defRPr sz="1600"/>
            </a:lvl8pPr>
            <a:lvl9pPr>
              <a:defRPr sz="1600"/>
            </a:lvl9pPr>
          </a:lstStyle>
          <a:p>
            <a:pPr lvl="0"/>
            <a:r>
              <a:rPr lang="en-US" smtClean="0"/>
              <a:t>Click to edit Master text styles</a:t>
            </a:r>
          </a:p>
          <a:p>
            <a:pPr lvl="1"/>
            <a:r>
              <a:rPr lang="en-US" smtClean="0"/>
              <a:t>Second level</a:t>
            </a:r>
          </a:p>
          <a:p>
            <a:pPr lvl="2"/>
            <a:r>
              <a:rPr lang="en-US" smtClean="0"/>
              <a:t>Third level</a:t>
            </a:r>
          </a:p>
          <a:p>
            <a:pPr lvl="3"/>
            <a:r>
              <a:rPr lang="en-US" smtClean="0"/>
              <a:t>Fourth level</a:t>
            </a:r>
          </a:p>
          <a:p>
            <a:pPr lvl="4"/>
            <a:r>
              <a:rPr lang="en-US" smtClean="0"/>
              <a:t>Fifth level</a:t>
            </a:r>
            <a:endParaRPr lang="en-US"/>
          </a:p>
        </p:txBody>
      </p:sp>
      <p:sp>
        <p:nvSpPr>
          <p:cNvPr id="5" name="Text Placeholder 4"/>
          <p:cNvSpPr>
            <a:spLocks noGrp="1"/>
          </p:cNvSpPr>
          <p:nvPr>
            <p:ph type="body" sz="quarter" idx="3"/>
          </p:nvPr>
        </p:nvSpPr>
        <p:spPr>
          <a:xfrm>
            <a:off x="4645025" y="1535113"/>
            <a:ext cx="4041775" cy="639762"/>
          </a:xfrm>
        </p:spPr>
        <p:txBody>
          <a:bodyPr anchor="b"/>
          <a:lstStyle>
            <a:lvl1pPr marL="0" indent="0">
              <a:buNone/>
              <a:defRPr sz="2400" b="1"/>
            </a:lvl1pPr>
            <a:lvl2pPr marL="457200" indent="0">
              <a:buNone/>
              <a:defRPr sz="2000" b="1"/>
            </a:lvl2pPr>
            <a:lvl3pPr marL="914400" indent="0">
              <a:buNone/>
              <a:defRPr sz="1800" b="1"/>
            </a:lvl3pPr>
            <a:lvl4pPr marL="1371600" indent="0">
              <a:buNone/>
              <a:defRPr sz="1600" b="1"/>
            </a:lvl4pPr>
            <a:lvl5pPr marL="1828800" indent="0">
              <a:buNone/>
              <a:defRPr sz="1600" b="1"/>
            </a:lvl5pPr>
            <a:lvl6pPr marL="2286000" indent="0">
              <a:buNone/>
              <a:defRPr sz="1600" b="1"/>
            </a:lvl6pPr>
            <a:lvl7pPr marL="2743200" indent="0">
              <a:buNone/>
              <a:defRPr sz="1600" b="1"/>
            </a:lvl7pPr>
            <a:lvl8pPr marL="3200400" indent="0">
              <a:buNone/>
              <a:defRPr sz="1600" b="1"/>
            </a:lvl8pPr>
            <a:lvl9pPr marL="3657600" indent="0">
              <a:buNone/>
              <a:defRPr sz="1600" b="1"/>
            </a:lvl9pPr>
          </a:lstStyle>
          <a:p>
            <a:pPr lvl="0"/>
            <a:r>
              <a:rPr lang="en-US" smtClean="0"/>
              <a:t>Click to edit Master text styles</a:t>
            </a:r>
          </a:p>
        </p:txBody>
      </p:sp>
      <p:sp>
        <p:nvSpPr>
          <p:cNvPr id="6" name="Content Placeholder 5"/>
          <p:cNvSpPr>
            <a:spLocks noGrp="1"/>
          </p:cNvSpPr>
          <p:nvPr>
            <p:ph sz="quarter" idx="4"/>
          </p:nvPr>
        </p:nvSpPr>
        <p:spPr>
          <a:xfrm>
            <a:off x="4645025" y="2174875"/>
            <a:ext cx="4041775" cy="3951288"/>
          </a:xfrm>
        </p:spPr>
        <p:txBody>
          <a:bodyPr/>
          <a:lstStyle>
            <a:lvl1pPr>
              <a:defRPr sz="2400"/>
            </a:lvl1pPr>
            <a:lvl2pPr>
              <a:defRPr sz="2000"/>
            </a:lvl2pPr>
            <a:lvl3pPr>
              <a:defRPr sz="1800"/>
            </a:lvl3pPr>
            <a:lvl4pPr>
              <a:defRPr sz="1600"/>
            </a:lvl4pPr>
            <a:lvl5pPr>
              <a:defRPr sz="1600"/>
            </a:lvl5pPr>
            <a:lvl6pPr>
              <a:defRPr sz="1600"/>
            </a:lvl6pPr>
            <a:lvl7pPr>
              <a:defRPr sz="1600"/>
            </a:lvl7pPr>
            <a:lvl8pPr>
              <a:defRPr sz="1600"/>
            </a:lvl8pPr>
            <a:lvl9pPr>
              <a:defRPr sz="1600"/>
            </a:lvl9pPr>
          </a:lstStyle>
          <a:p>
            <a:pPr lvl="0"/>
            <a:r>
              <a:rPr lang="en-US" smtClean="0"/>
              <a:t>Click to edit Master text styles</a:t>
            </a:r>
          </a:p>
          <a:p>
            <a:pPr lvl="1"/>
            <a:r>
              <a:rPr lang="en-US" smtClean="0"/>
              <a:t>Second level</a:t>
            </a:r>
          </a:p>
          <a:p>
            <a:pPr lvl="2"/>
            <a:r>
              <a:rPr lang="en-US" smtClean="0"/>
              <a:t>Third level</a:t>
            </a:r>
          </a:p>
          <a:p>
            <a:pPr lvl="3"/>
            <a:r>
              <a:rPr lang="en-US" smtClean="0"/>
              <a:t>Fourth level</a:t>
            </a:r>
          </a:p>
          <a:p>
            <a:pPr lvl="4"/>
            <a:r>
              <a:rPr lang="en-US" smtClean="0"/>
              <a:t>Fifth level</a:t>
            </a:r>
            <a:endParaRPr lang="en-US"/>
          </a:p>
        </p:txBody>
      </p:sp>
      <p:sp>
        <p:nvSpPr>
          <p:cNvPr id="7" name="Date Placeholder 6"/>
          <p:cNvSpPr>
            <a:spLocks noGrp="1"/>
          </p:cNvSpPr>
          <p:nvPr>
            <p:ph type="dt" sz="half" idx="10"/>
          </p:nvPr>
        </p:nvSpPr>
        <p:spPr/>
        <p:txBody>
          <a:bodyPr/>
          <a:lstStyle>
            <a:lvl1pPr>
              <a:defRPr/>
            </a:lvl1pPr>
          </a:lstStyle>
          <a:p>
            <a:endParaRPr lang="en-US"/>
          </a:p>
        </p:txBody>
      </p:sp>
      <p:sp>
        <p:nvSpPr>
          <p:cNvPr id="8" name="Footer Placeholder 7"/>
          <p:cNvSpPr>
            <a:spLocks noGrp="1"/>
          </p:cNvSpPr>
          <p:nvPr>
            <p:ph type="ftr" sz="quarter" idx="11"/>
          </p:nvPr>
        </p:nvSpPr>
        <p:spPr/>
        <p:txBody>
          <a:bodyPr/>
          <a:lstStyle>
            <a:lvl1pPr>
              <a:defRPr/>
            </a:lvl1pPr>
          </a:lstStyle>
          <a:p>
            <a:endParaRPr lang="en-US"/>
          </a:p>
        </p:txBody>
      </p:sp>
      <p:sp>
        <p:nvSpPr>
          <p:cNvPr id="9" name="Slide Number Placeholder 8"/>
          <p:cNvSpPr>
            <a:spLocks noGrp="1"/>
          </p:cNvSpPr>
          <p:nvPr>
            <p:ph type="sldNum" sz="quarter" idx="12"/>
          </p:nvPr>
        </p:nvSpPr>
        <p:spPr/>
        <p:txBody>
          <a:bodyPr/>
          <a:lstStyle>
            <a:lvl1pPr>
              <a:defRPr/>
            </a:lvl1pPr>
          </a:lstStyle>
          <a:p>
            <a:fld id="{C1901888-3925-4AE1-A6DD-D494B54159C4}" type="slidenum">
              <a:rPr lang="en-US"/>
              <a:pPr/>
              <a:t>‹#›</a:t>
            </a:fld>
            <a:endParaRPr lang="en-US"/>
          </a:p>
        </p:txBody>
      </p:sp>
    </p:spTree>
    <p:extLst>
      <p:ext uri="{BB962C8B-B14F-4D97-AF65-F5344CB8AC3E}">
        <p14:creationId xmlns:p14="http://schemas.microsoft.com/office/powerpoint/2010/main" val="3932879557"/>
      </p:ext>
    </p:extLst>
  </p:cSld>
  <p:clrMapOvr>
    <a:masterClrMapping/>
  </p:clrMapOvr>
</p:sldLayout>
</file>

<file path=ppt/slideLayouts/slideLayout6.xml><?xml version="1.0" encoding="utf-8"?>
<p:sldLayout xmlns:a="http://schemas.openxmlformats.org/drawingml/2006/main" xmlns:r="http://schemas.openxmlformats.org/officeDocument/2006/relationships" xmlns:p="http://schemas.openxmlformats.org/presentationml/2006/main" type="titleOnly" preserve="1">
  <p:cSld name="Title Only">
    <p:spTree>
      <p:nvGrpSpPr>
        <p:cNvPr id="1" name=""/>
        <p:cNvGrpSpPr/>
        <p:nvPr/>
      </p:nvGrpSpPr>
      <p:grpSpPr>
        <a:xfrm>
          <a:off x="0" y="0"/>
          <a:ext cx="0" cy="0"/>
          <a:chOff x="0" y="0"/>
          <a:chExt cx="0" cy="0"/>
        </a:xfrm>
      </p:grpSpPr>
      <p:sp>
        <p:nvSpPr>
          <p:cNvPr id="2" name="Title 1"/>
          <p:cNvSpPr>
            <a:spLocks noGrp="1"/>
          </p:cNvSpPr>
          <p:nvPr>
            <p:ph type="title"/>
          </p:nvPr>
        </p:nvSpPr>
        <p:spPr/>
        <p:txBody>
          <a:bodyPr/>
          <a:lstStyle/>
          <a:p>
            <a:r>
              <a:rPr lang="en-US" smtClean="0"/>
              <a:t>Click to edit Master title style</a:t>
            </a:r>
            <a:endParaRPr lang="en-US"/>
          </a:p>
        </p:txBody>
      </p:sp>
      <p:sp>
        <p:nvSpPr>
          <p:cNvPr id="3" name="Date Placeholder 2"/>
          <p:cNvSpPr>
            <a:spLocks noGrp="1"/>
          </p:cNvSpPr>
          <p:nvPr>
            <p:ph type="dt" sz="half" idx="10"/>
          </p:nvPr>
        </p:nvSpPr>
        <p:spPr/>
        <p:txBody>
          <a:bodyPr/>
          <a:lstStyle>
            <a:lvl1pPr>
              <a:defRPr/>
            </a:lvl1pPr>
          </a:lstStyle>
          <a:p>
            <a:endParaRPr lang="en-US"/>
          </a:p>
        </p:txBody>
      </p:sp>
      <p:sp>
        <p:nvSpPr>
          <p:cNvPr id="4" name="Footer Placeholder 3"/>
          <p:cNvSpPr>
            <a:spLocks noGrp="1"/>
          </p:cNvSpPr>
          <p:nvPr>
            <p:ph type="ftr" sz="quarter" idx="11"/>
          </p:nvPr>
        </p:nvSpPr>
        <p:spPr/>
        <p:txBody>
          <a:bodyPr/>
          <a:lstStyle>
            <a:lvl1pPr>
              <a:defRPr/>
            </a:lvl1pPr>
          </a:lstStyle>
          <a:p>
            <a:endParaRPr lang="en-US"/>
          </a:p>
        </p:txBody>
      </p:sp>
      <p:sp>
        <p:nvSpPr>
          <p:cNvPr id="5" name="Slide Number Placeholder 4"/>
          <p:cNvSpPr>
            <a:spLocks noGrp="1"/>
          </p:cNvSpPr>
          <p:nvPr>
            <p:ph type="sldNum" sz="quarter" idx="12"/>
          </p:nvPr>
        </p:nvSpPr>
        <p:spPr/>
        <p:txBody>
          <a:bodyPr/>
          <a:lstStyle>
            <a:lvl1pPr>
              <a:defRPr/>
            </a:lvl1pPr>
          </a:lstStyle>
          <a:p>
            <a:fld id="{7853231C-09CD-4B60-8457-7D56BA635BDC}" type="slidenum">
              <a:rPr lang="en-US"/>
              <a:pPr/>
              <a:t>‹#›</a:t>
            </a:fld>
            <a:endParaRPr lang="en-US"/>
          </a:p>
        </p:txBody>
      </p:sp>
    </p:spTree>
    <p:extLst>
      <p:ext uri="{BB962C8B-B14F-4D97-AF65-F5344CB8AC3E}">
        <p14:creationId xmlns:p14="http://schemas.microsoft.com/office/powerpoint/2010/main" val="318010545"/>
      </p:ext>
    </p:extLst>
  </p:cSld>
  <p:clrMapOvr>
    <a:masterClrMapping/>
  </p:clrMapOvr>
</p:sldLayout>
</file>

<file path=ppt/slideLayouts/slideLayout7.xml><?xml version="1.0" encoding="utf-8"?>
<p:sldLayout xmlns:a="http://schemas.openxmlformats.org/drawingml/2006/main" xmlns:r="http://schemas.openxmlformats.org/officeDocument/2006/relationships" xmlns:p="http://schemas.openxmlformats.org/presentationml/2006/main" type="blank" preserve="1">
  <p:cSld name="Blank">
    <p:spTree>
      <p:nvGrpSpPr>
        <p:cNvPr id="1" name=""/>
        <p:cNvGrpSpPr/>
        <p:nvPr/>
      </p:nvGrpSpPr>
      <p:grpSpPr>
        <a:xfrm>
          <a:off x="0" y="0"/>
          <a:ext cx="0" cy="0"/>
          <a:chOff x="0" y="0"/>
          <a:chExt cx="0" cy="0"/>
        </a:xfrm>
      </p:grpSpPr>
      <p:sp>
        <p:nvSpPr>
          <p:cNvPr id="2" name="Date Placeholder 1"/>
          <p:cNvSpPr>
            <a:spLocks noGrp="1"/>
          </p:cNvSpPr>
          <p:nvPr>
            <p:ph type="dt" sz="half" idx="10"/>
          </p:nvPr>
        </p:nvSpPr>
        <p:spPr/>
        <p:txBody>
          <a:bodyPr/>
          <a:lstStyle>
            <a:lvl1pPr>
              <a:defRPr/>
            </a:lvl1pPr>
          </a:lstStyle>
          <a:p>
            <a:endParaRPr lang="en-US"/>
          </a:p>
        </p:txBody>
      </p:sp>
      <p:sp>
        <p:nvSpPr>
          <p:cNvPr id="3" name="Footer Placeholder 2"/>
          <p:cNvSpPr>
            <a:spLocks noGrp="1"/>
          </p:cNvSpPr>
          <p:nvPr>
            <p:ph type="ftr" sz="quarter" idx="11"/>
          </p:nvPr>
        </p:nvSpPr>
        <p:spPr/>
        <p:txBody>
          <a:bodyPr/>
          <a:lstStyle>
            <a:lvl1pPr>
              <a:defRPr/>
            </a:lvl1pPr>
          </a:lstStyle>
          <a:p>
            <a:endParaRPr lang="en-US"/>
          </a:p>
        </p:txBody>
      </p:sp>
      <p:sp>
        <p:nvSpPr>
          <p:cNvPr id="4" name="Slide Number Placeholder 3"/>
          <p:cNvSpPr>
            <a:spLocks noGrp="1"/>
          </p:cNvSpPr>
          <p:nvPr>
            <p:ph type="sldNum" sz="quarter" idx="12"/>
          </p:nvPr>
        </p:nvSpPr>
        <p:spPr/>
        <p:txBody>
          <a:bodyPr/>
          <a:lstStyle>
            <a:lvl1pPr>
              <a:defRPr/>
            </a:lvl1pPr>
          </a:lstStyle>
          <a:p>
            <a:fld id="{73A828CD-886D-4763-8AC4-37000D12B2FC}" type="slidenum">
              <a:rPr lang="en-US"/>
              <a:pPr/>
              <a:t>‹#›</a:t>
            </a:fld>
            <a:endParaRPr lang="en-US"/>
          </a:p>
        </p:txBody>
      </p:sp>
    </p:spTree>
    <p:extLst>
      <p:ext uri="{BB962C8B-B14F-4D97-AF65-F5344CB8AC3E}">
        <p14:creationId xmlns:p14="http://schemas.microsoft.com/office/powerpoint/2010/main" val="1920381657"/>
      </p:ext>
    </p:extLst>
  </p:cSld>
  <p:clrMapOvr>
    <a:masterClrMapping/>
  </p:clrMapOvr>
</p:sldLayout>
</file>

<file path=ppt/slideLayouts/slideLayout8.xml><?xml version="1.0" encoding="utf-8"?>
<p:sldLayout xmlns:a="http://schemas.openxmlformats.org/drawingml/2006/main" xmlns:r="http://schemas.openxmlformats.org/officeDocument/2006/relationships" xmlns:p="http://schemas.openxmlformats.org/presentationml/2006/main" type="objTx" preserve="1">
  <p:cSld name="Content with Caption">
    <p:spTree>
      <p:nvGrpSpPr>
        <p:cNvPr id="1" name=""/>
        <p:cNvGrpSpPr/>
        <p:nvPr/>
      </p:nvGrpSpPr>
      <p:grpSpPr>
        <a:xfrm>
          <a:off x="0" y="0"/>
          <a:ext cx="0" cy="0"/>
          <a:chOff x="0" y="0"/>
          <a:chExt cx="0" cy="0"/>
        </a:xfrm>
      </p:grpSpPr>
      <p:sp>
        <p:nvSpPr>
          <p:cNvPr id="2" name="Title 1"/>
          <p:cNvSpPr>
            <a:spLocks noGrp="1"/>
          </p:cNvSpPr>
          <p:nvPr>
            <p:ph type="title"/>
          </p:nvPr>
        </p:nvSpPr>
        <p:spPr>
          <a:xfrm>
            <a:off x="457200" y="273050"/>
            <a:ext cx="3008313" cy="1162050"/>
          </a:xfrm>
        </p:spPr>
        <p:txBody>
          <a:bodyPr/>
          <a:lstStyle>
            <a:lvl1pPr algn="l">
              <a:defRPr sz="2000" b="1"/>
            </a:lvl1pPr>
          </a:lstStyle>
          <a:p>
            <a:r>
              <a:rPr lang="en-US" smtClean="0"/>
              <a:t>Click to edit Master title style</a:t>
            </a:r>
            <a:endParaRPr lang="en-US"/>
          </a:p>
        </p:txBody>
      </p:sp>
      <p:sp>
        <p:nvSpPr>
          <p:cNvPr id="3" name="Content Placeholder 2"/>
          <p:cNvSpPr>
            <a:spLocks noGrp="1"/>
          </p:cNvSpPr>
          <p:nvPr>
            <p:ph idx="1"/>
          </p:nvPr>
        </p:nvSpPr>
        <p:spPr>
          <a:xfrm>
            <a:off x="3575050" y="273050"/>
            <a:ext cx="5111750" cy="5853113"/>
          </a:xfrm>
        </p:spPr>
        <p:txBody>
          <a:bodyPr/>
          <a:lstStyle>
            <a:lvl1pPr>
              <a:defRPr sz="3200"/>
            </a:lvl1pPr>
            <a:lvl2pPr>
              <a:defRPr sz="2800"/>
            </a:lvl2pPr>
            <a:lvl3pPr>
              <a:defRPr sz="2400"/>
            </a:lvl3pPr>
            <a:lvl4pPr>
              <a:defRPr sz="2000"/>
            </a:lvl4pPr>
            <a:lvl5pPr>
              <a:defRPr sz="2000"/>
            </a:lvl5pPr>
            <a:lvl6pPr>
              <a:defRPr sz="2000"/>
            </a:lvl6pPr>
            <a:lvl7pPr>
              <a:defRPr sz="2000"/>
            </a:lvl7pPr>
            <a:lvl8pPr>
              <a:defRPr sz="2000"/>
            </a:lvl8pPr>
            <a:lvl9pPr>
              <a:defRPr sz="2000"/>
            </a:lvl9pPr>
          </a:lstStyle>
          <a:p>
            <a:pPr lvl="0"/>
            <a:r>
              <a:rPr lang="en-US" smtClean="0"/>
              <a:t>Click to edit Master text styles</a:t>
            </a:r>
          </a:p>
          <a:p>
            <a:pPr lvl="1"/>
            <a:r>
              <a:rPr lang="en-US" smtClean="0"/>
              <a:t>Second level</a:t>
            </a:r>
          </a:p>
          <a:p>
            <a:pPr lvl="2"/>
            <a:r>
              <a:rPr lang="en-US" smtClean="0"/>
              <a:t>Third level</a:t>
            </a:r>
          </a:p>
          <a:p>
            <a:pPr lvl="3"/>
            <a:r>
              <a:rPr lang="en-US" smtClean="0"/>
              <a:t>Fourth level</a:t>
            </a:r>
          </a:p>
          <a:p>
            <a:pPr lvl="4"/>
            <a:r>
              <a:rPr lang="en-US" smtClean="0"/>
              <a:t>Fifth level</a:t>
            </a:r>
            <a:endParaRPr lang="en-US"/>
          </a:p>
        </p:txBody>
      </p:sp>
      <p:sp>
        <p:nvSpPr>
          <p:cNvPr id="4" name="Text Placeholder 3"/>
          <p:cNvSpPr>
            <a:spLocks noGrp="1"/>
          </p:cNvSpPr>
          <p:nvPr>
            <p:ph type="body" sz="half" idx="2"/>
          </p:nvPr>
        </p:nvSpPr>
        <p:spPr>
          <a:xfrm>
            <a:off x="457200" y="1435100"/>
            <a:ext cx="3008313" cy="4691063"/>
          </a:xfrm>
        </p:spPr>
        <p:txBody>
          <a:bodyPr/>
          <a:lstStyle>
            <a:lvl1pPr marL="0" indent="0">
              <a:buNone/>
              <a:defRPr sz="1400"/>
            </a:lvl1pPr>
            <a:lvl2pPr marL="457200" indent="0">
              <a:buNone/>
              <a:defRPr sz="1200"/>
            </a:lvl2pPr>
            <a:lvl3pPr marL="914400" indent="0">
              <a:buNone/>
              <a:defRPr sz="1000"/>
            </a:lvl3pPr>
            <a:lvl4pPr marL="1371600" indent="0">
              <a:buNone/>
              <a:defRPr sz="900"/>
            </a:lvl4pPr>
            <a:lvl5pPr marL="1828800" indent="0">
              <a:buNone/>
              <a:defRPr sz="900"/>
            </a:lvl5pPr>
            <a:lvl6pPr marL="2286000" indent="0">
              <a:buNone/>
              <a:defRPr sz="900"/>
            </a:lvl6pPr>
            <a:lvl7pPr marL="2743200" indent="0">
              <a:buNone/>
              <a:defRPr sz="900"/>
            </a:lvl7pPr>
            <a:lvl8pPr marL="3200400" indent="0">
              <a:buNone/>
              <a:defRPr sz="900"/>
            </a:lvl8pPr>
            <a:lvl9pPr marL="3657600" indent="0">
              <a:buNone/>
              <a:defRPr sz="900"/>
            </a:lvl9pPr>
          </a:lstStyle>
          <a:p>
            <a:pPr lvl="0"/>
            <a:r>
              <a:rPr lang="en-US" smtClean="0"/>
              <a:t>Click to edit Master text styles</a:t>
            </a:r>
          </a:p>
        </p:txBody>
      </p:sp>
      <p:sp>
        <p:nvSpPr>
          <p:cNvPr id="5" name="Date Placeholder 4"/>
          <p:cNvSpPr>
            <a:spLocks noGrp="1"/>
          </p:cNvSpPr>
          <p:nvPr>
            <p:ph type="dt" sz="half" idx="10"/>
          </p:nvPr>
        </p:nvSpPr>
        <p:spPr/>
        <p:txBody>
          <a:bodyPr/>
          <a:lstStyle>
            <a:lvl1pPr>
              <a:defRPr/>
            </a:lvl1pPr>
          </a:lstStyle>
          <a:p>
            <a:endParaRPr lang="en-US"/>
          </a:p>
        </p:txBody>
      </p:sp>
      <p:sp>
        <p:nvSpPr>
          <p:cNvPr id="6" name="Footer Placeholder 5"/>
          <p:cNvSpPr>
            <a:spLocks noGrp="1"/>
          </p:cNvSpPr>
          <p:nvPr>
            <p:ph type="ftr" sz="quarter" idx="11"/>
          </p:nvPr>
        </p:nvSpPr>
        <p:spPr/>
        <p:txBody>
          <a:bodyPr/>
          <a:lstStyle>
            <a:lvl1pPr>
              <a:defRPr/>
            </a:lvl1pPr>
          </a:lstStyle>
          <a:p>
            <a:endParaRPr lang="en-US"/>
          </a:p>
        </p:txBody>
      </p:sp>
      <p:sp>
        <p:nvSpPr>
          <p:cNvPr id="7" name="Slide Number Placeholder 6"/>
          <p:cNvSpPr>
            <a:spLocks noGrp="1"/>
          </p:cNvSpPr>
          <p:nvPr>
            <p:ph type="sldNum" sz="quarter" idx="12"/>
          </p:nvPr>
        </p:nvSpPr>
        <p:spPr/>
        <p:txBody>
          <a:bodyPr/>
          <a:lstStyle>
            <a:lvl1pPr>
              <a:defRPr/>
            </a:lvl1pPr>
          </a:lstStyle>
          <a:p>
            <a:fld id="{E07DB351-D561-4634-A705-76CA89F9E2C2}" type="slidenum">
              <a:rPr lang="en-US"/>
              <a:pPr/>
              <a:t>‹#›</a:t>
            </a:fld>
            <a:endParaRPr lang="en-US"/>
          </a:p>
        </p:txBody>
      </p:sp>
    </p:spTree>
    <p:extLst>
      <p:ext uri="{BB962C8B-B14F-4D97-AF65-F5344CB8AC3E}">
        <p14:creationId xmlns:p14="http://schemas.microsoft.com/office/powerpoint/2010/main" val="3353939451"/>
      </p:ext>
    </p:extLst>
  </p:cSld>
  <p:clrMapOvr>
    <a:masterClrMapping/>
  </p:clrMapOvr>
</p:sldLayout>
</file>

<file path=ppt/slideLayouts/slideLayout9.xml><?xml version="1.0" encoding="utf-8"?>
<p:sldLayout xmlns:a="http://schemas.openxmlformats.org/drawingml/2006/main" xmlns:r="http://schemas.openxmlformats.org/officeDocument/2006/relationships" xmlns:p="http://schemas.openxmlformats.org/presentationml/2006/main" type="picTx" preserve="1">
  <p:cSld name="Picture with Caption">
    <p:spTree>
      <p:nvGrpSpPr>
        <p:cNvPr id="1" name=""/>
        <p:cNvGrpSpPr/>
        <p:nvPr/>
      </p:nvGrpSpPr>
      <p:grpSpPr>
        <a:xfrm>
          <a:off x="0" y="0"/>
          <a:ext cx="0" cy="0"/>
          <a:chOff x="0" y="0"/>
          <a:chExt cx="0" cy="0"/>
        </a:xfrm>
      </p:grpSpPr>
      <p:sp>
        <p:nvSpPr>
          <p:cNvPr id="2" name="Title 1"/>
          <p:cNvSpPr>
            <a:spLocks noGrp="1"/>
          </p:cNvSpPr>
          <p:nvPr>
            <p:ph type="title"/>
          </p:nvPr>
        </p:nvSpPr>
        <p:spPr>
          <a:xfrm>
            <a:off x="1792288" y="4800600"/>
            <a:ext cx="5486400" cy="566738"/>
          </a:xfrm>
        </p:spPr>
        <p:txBody>
          <a:bodyPr/>
          <a:lstStyle>
            <a:lvl1pPr algn="l">
              <a:defRPr sz="2000" b="1"/>
            </a:lvl1pPr>
          </a:lstStyle>
          <a:p>
            <a:r>
              <a:rPr lang="en-US" smtClean="0"/>
              <a:t>Click to edit Master title style</a:t>
            </a:r>
            <a:endParaRPr lang="en-US"/>
          </a:p>
        </p:txBody>
      </p:sp>
      <p:sp>
        <p:nvSpPr>
          <p:cNvPr id="3" name="Picture Placeholder 2"/>
          <p:cNvSpPr>
            <a:spLocks noGrp="1"/>
          </p:cNvSpPr>
          <p:nvPr>
            <p:ph type="pic" idx="1"/>
          </p:nvPr>
        </p:nvSpPr>
        <p:spPr>
          <a:xfrm>
            <a:off x="1792288" y="612775"/>
            <a:ext cx="5486400" cy="4114800"/>
          </a:xfrm>
        </p:spPr>
        <p:txBody>
          <a:bodyPr/>
          <a:lstStyle>
            <a:lvl1pPr marL="0" indent="0">
              <a:buNone/>
              <a:defRPr sz="3200"/>
            </a:lvl1pPr>
            <a:lvl2pPr marL="457200" indent="0">
              <a:buNone/>
              <a:defRPr sz="2800"/>
            </a:lvl2pPr>
            <a:lvl3pPr marL="914400" indent="0">
              <a:buNone/>
              <a:defRPr sz="2400"/>
            </a:lvl3pPr>
            <a:lvl4pPr marL="1371600" indent="0">
              <a:buNone/>
              <a:defRPr sz="2000"/>
            </a:lvl4pPr>
            <a:lvl5pPr marL="1828800" indent="0">
              <a:buNone/>
              <a:defRPr sz="2000"/>
            </a:lvl5pPr>
            <a:lvl6pPr marL="2286000" indent="0">
              <a:buNone/>
              <a:defRPr sz="2000"/>
            </a:lvl6pPr>
            <a:lvl7pPr marL="2743200" indent="0">
              <a:buNone/>
              <a:defRPr sz="2000"/>
            </a:lvl7pPr>
            <a:lvl8pPr marL="3200400" indent="0">
              <a:buNone/>
              <a:defRPr sz="2000"/>
            </a:lvl8pPr>
            <a:lvl9pPr marL="3657600" indent="0">
              <a:buNone/>
              <a:defRPr sz="2000"/>
            </a:lvl9pPr>
          </a:lstStyle>
          <a:p>
            <a:r>
              <a:rPr lang="en-US" smtClean="0"/>
              <a:t>Click icon to add picture</a:t>
            </a:r>
            <a:endParaRPr lang="en-US"/>
          </a:p>
        </p:txBody>
      </p:sp>
      <p:sp>
        <p:nvSpPr>
          <p:cNvPr id="4" name="Text Placeholder 3"/>
          <p:cNvSpPr>
            <a:spLocks noGrp="1"/>
          </p:cNvSpPr>
          <p:nvPr>
            <p:ph type="body" sz="half" idx="2"/>
          </p:nvPr>
        </p:nvSpPr>
        <p:spPr>
          <a:xfrm>
            <a:off x="1792288" y="5367338"/>
            <a:ext cx="5486400" cy="804862"/>
          </a:xfrm>
        </p:spPr>
        <p:txBody>
          <a:bodyPr/>
          <a:lstStyle>
            <a:lvl1pPr marL="0" indent="0">
              <a:buNone/>
              <a:defRPr sz="1400"/>
            </a:lvl1pPr>
            <a:lvl2pPr marL="457200" indent="0">
              <a:buNone/>
              <a:defRPr sz="1200"/>
            </a:lvl2pPr>
            <a:lvl3pPr marL="914400" indent="0">
              <a:buNone/>
              <a:defRPr sz="1000"/>
            </a:lvl3pPr>
            <a:lvl4pPr marL="1371600" indent="0">
              <a:buNone/>
              <a:defRPr sz="900"/>
            </a:lvl4pPr>
            <a:lvl5pPr marL="1828800" indent="0">
              <a:buNone/>
              <a:defRPr sz="900"/>
            </a:lvl5pPr>
            <a:lvl6pPr marL="2286000" indent="0">
              <a:buNone/>
              <a:defRPr sz="900"/>
            </a:lvl6pPr>
            <a:lvl7pPr marL="2743200" indent="0">
              <a:buNone/>
              <a:defRPr sz="900"/>
            </a:lvl7pPr>
            <a:lvl8pPr marL="3200400" indent="0">
              <a:buNone/>
              <a:defRPr sz="900"/>
            </a:lvl8pPr>
            <a:lvl9pPr marL="3657600" indent="0">
              <a:buNone/>
              <a:defRPr sz="900"/>
            </a:lvl9pPr>
          </a:lstStyle>
          <a:p>
            <a:pPr lvl="0"/>
            <a:r>
              <a:rPr lang="en-US" smtClean="0"/>
              <a:t>Click to edit Master text styles</a:t>
            </a:r>
          </a:p>
        </p:txBody>
      </p:sp>
      <p:sp>
        <p:nvSpPr>
          <p:cNvPr id="5" name="Date Placeholder 4"/>
          <p:cNvSpPr>
            <a:spLocks noGrp="1"/>
          </p:cNvSpPr>
          <p:nvPr>
            <p:ph type="dt" sz="half" idx="10"/>
          </p:nvPr>
        </p:nvSpPr>
        <p:spPr/>
        <p:txBody>
          <a:bodyPr/>
          <a:lstStyle>
            <a:lvl1pPr>
              <a:defRPr/>
            </a:lvl1pPr>
          </a:lstStyle>
          <a:p>
            <a:endParaRPr lang="en-US"/>
          </a:p>
        </p:txBody>
      </p:sp>
      <p:sp>
        <p:nvSpPr>
          <p:cNvPr id="6" name="Footer Placeholder 5"/>
          <p:cNvSpPr>
            <a:spLocks noGrp="1"/>
          </p:cNvSpPr>
          <p:nvPr>
            <p:ph type="ftr" sz="quarter" idx="11"/>
          </p:nvPr>
        </p:nvSpPr>
        <p:spPr/>
        <p:txBody>
          <a:bodyPr/>
          <a:lstStyle>
            <a:lvl1pPr>
              <a:defRPr/>
            </a:lvl1pPr>
          </a:lstStyle>
          <a:p>
            <a:endParaRPr lang="en-US"/>
          </a:p>
        </p:txBody>
      </p:sp>
      <p:sp>
        <p:nvSpPr>
          <p:cNvPr id="7" name="Slide Number Placeholder 6"/>
          <p:cNvSpPr>
            <a:spLocks noGrp="1"/>
          </p:cNvSpPr>
          <p:nvPr>
            <p:ph type="sldNum" sz="quarter" idx="12"/>
          </p:nvPr>
        </p:nvSpPr>
        <p:spPr/>
        <p:txBody>
          <a:bodyPr/>
          <a:lstStyle>
            <a:lvl1pPr>
              <a:defRPr/>
            </a:lvl1pPr>
          </a:lstStyle>
          <a:p>
            <a:fld id="{BC41C7AB-ACA8-4F08-B73A-769C6A37D7E6}" type="slidenum">
              <a:rPr lang="en-US"/>
              <a:pPr/>
              <a:t>‹#›</a:t>
            </a:fld>
            <a:endParaRPr lang="en-US"/>
          </a:p>
        </p:txBody>
      </p:sp>
    </p:spTree>
    <p:extLst>
      <p:ext uri="{BB962C8B-B14F-4D97-AF65-F5344CB8AC3E}">
        <p14:creationId xmlns:p14="http://schemas.microsoft.com/office/powerpoint/2010/main" val="2161055663"/>
      </p:ext>
    </p:extLst>
  </p:cSld>
  <p:clrMapOvr>
    <a:masterClrMapping/>
  </p:clrMapOvr>
</p:sldLayout>
</file>

<file path=ppt/slideLayouts/slideLayout10.xml><?xml version="1.0" encoding="utf-8"?>
<p:sldLayout xmlns:a="http://schemas.openxmlformats.org/drawingml/2006/main" xmlns:r="http://schemas.openxmlformats.org/officeDocument/2006/relationships" xmlns:p="http://schemas.openxmlformats.org/presentationml/2006/main" type="vertTx" preserve="1">
  <p:cSld name="Title and Vertical Text">
    <p:spTree>
      <p:nvGrpSpPr>
        <p:cNvPr id="1" name=""/>
        <p:cNvGrpSpPr/>
        <p:nvPr/>
      </p:nvGrpSpPr>
      <p:grpSpPr>
        <a:xfrm>
          <a:off x="0" y="0"/>
          <a:ext cx="0" cy="0"/>
          <a:chOff x="0" y="0"/>
          <a:chExt cx="0" cy="0"/>
        </a:xfrm>
      </p:grpSpPr>
      <p:sp>
        <p:nvSpPr>
          <p:cNvPr id="2" name="Title 1"/>
          <p:cNvSpPr>
            <a:spLocks noGrp="1"/>
          </p:cNvSpPr>
          <p:nvPr>
            <p:ph type="title"/>
          </p:nvPr>
        </p:nvSpPr>
        <p:spPr/>
        <p:txBody>
          <a:bodyPr/>
          <a:lstStyle/>
          <a:p>
            <a:r>
              <a:rPr lang="en-US" smtClean="0"/>
              <a:t>Click to edit Master title style</a:t>
            </a:r>
            <a:endParaRPr lang="en-US"/>
          </a:p>
        </p:txBody>
      </p:sp>
      <p:sp>
        <p:nvSpPr>
          <p:cNvPr id="3" name="Vertical Text Placeholder 2"/>
          <p:cNvSpPr>
            <a:spLocks noGrp="1"/>
          </p:cNvSpPr>
          <p:nvPr>
            <p:ph type="body" orient="vert" idx="1"/>
          </p:nvPr>
        </p:nvSpPr>
        <p:spPr/>
        <p:txBody>
          <a:bodyPr vert="eaVert"/>
          <a:lstStyle/>
          <a:p>
            <a:pPr lvl="0"/>
            <a:r>
              <a:rPr lang="en-US" smtClean="0"/>
              <a:t>Click to edit Master text styles</a:t>
            </a:r>
          </a:p>
          <a:p>
            <a:pPr lvl="1"/>
            <a:r>
              <a:rPr lang="en-US" smtClean="0"/>
              <a:t>Second level</a:t>
            </a:r>
          </a:p>
          <a:p>
            <a:pPr lvl="2"/>
            <a:r>
              <a:rPr lang="en-US" smtClean="0"/>
              <a:t>Third level</a:t>
            </a:r>
          </a:p>
          <a:p>
            <a:pPr lvl="3"/>
            <a:r>
              <a:rPr lang="en-US" smtClean="0"/>
              <a:t>Fourth level</a:t>
            </a:r>
          </a:p>
          <a:p>
            <a:pPr lvl="4"/>
            <a:r>
              <a:rPr lang="en-US" smtClean="0"/>
              <a:t>Fifth level</a:t>
            </a:r>
            <a:endParaRPr lang="en-US"/>
          </a:p>
        </p:txBody>
      </p:sp>
      <p:sp>
        <p:nvSpPr>
          <p:cNvPr id="4" name="Date Placeholder 3"/>
          <p:cNvSpPr>
            <a:spLocks noGrp="1"/>
          </p:cNvSpPr>
          <p:nvPr>
            <p:ph type="dt" sz="half" idx="10"/>
          </p:nvPr>
        </p:nvSpPr>
        <p:spPr/>
        <p:txBody>
          <a:bodyPr/>
          <a:lstStyle>
            <a:lvl1pPr>
              <a:defRPr/>
            </a:lvl1pPr>
          </a:lstStyle>
          <a:p>
            <a:endParaRPr lang="en-US"/>
          </a:p>
        </p:txBody>
      </p:sp>
      <p:sp>
        <p:nvSpPr>
          <p:cNvPr id="5" name="Footer Placeholder 4"/>
          <p:cNvSpPr>
            <a:spLocks noGrp="1"/>
          </p:cNvSpPr>
          <p:nvPr>
            <p:ph type="ftr" sz="quarter" idx="11"/>
          </p:nvPr>
        </p:nvSpPr>
        <p:spPr/>
        <p:txBody>
          <a:bodyPr/>
          <a:lstStyle>
            <a:lvl1pPr>
              <a:defRPr/>
            </a:lvl1pPr>
          </a:lstStyle>
          <a:p>
            <a:endParaRPr lang="en-US"/>
          </a:p>
        </p:txBody>
      </p:sp>
      <p:sp>
        <p:nvSpPr>
          <p:cNvPr id="6" name="Slide Number Placeholder 5"/>
          <p:cNvSpPr>
            <a:spLocks noGrp="1"/>
          </p:cNvSpPr>
          <p:nvPr>
            <p:ph type="sldNum" sz="quarter" idx="12"/>
          </p:nvPr>
        </p:nvSpPr>
        <p:spPr/>
        <p:txBody>
          <a:bodyPr/>
          <a:lstStyle>
            <a:lvl1pPr>
              <a:defRPr/>
            </a:lvl1pPr>
          </a:lstStyle>
          <a:p>
            <a:fld id="{D0006A8E-0AB4-4D75-A9B1-8562CC6C2EA1}" type="slidenum">
              <a:rPr lang="en-US"/>
              <a:pPr/>
              <a:t>‹#›</a:t>
            </a:fld>
            <a:endParaRPr lang="en-US"/>
          </a:p>
        </p:txBody>
      </p:sp>
    </p:spTree>
    <p:extLst>
      <p:ext uri="{BB962C8B-B14F-4D97-AF65-F5344CB8AC3E}">
        <p14:creationId xmlns:p14="http://schemas.microsoft.com/office/powerpoint/2010/main" val="3604199686"/>
      </p:ext>
    </p:extLst>
  </p:cSld>
  <p:clrMapOvr>
    <a:masterClrMapping/>
  </p:clrMapOvr>
</p:sldLayout>
</file>

<file path=ppt/slideLayouts/slideLayout11.xml><?xml version="1.0" encoding="utf-8"?>
<p:sldLayout xmlns:a="http://schemas.openxmlformats.org/drawingml/2006/main" xmlns:r="http://schemas.openxmlformats.org/officeDocument/2006/relationships" xmlns:p="http://schemas.openxmlformats.org/presentationml/2006/main" type="vertTitleAndTx" preserve="1">
  <p:cSld name="Vertical Title and Text">
    <p:spTree>
      <p:nvGrpSpPr>
        <p:cNvPr id="1" name=""/>
        <p:cNvGrpSpPr/>
        <p:nvPr/>
      </p:nvGrpSpPr>
      <p:grpSpPr>
        <a:xfrm>
          <a:off x="0" y="0"/>
          <a:ext cx="0" cy="0"/>
          <a:chOff x="0" y="0"/>
          <a:chExt cx="0" cy="0"/>
        </a:xfrm>
      </p:grpSpPr>
      <p:sp>
        <p:nvSpPr>
          <p:cNvPr id="2" name="Vertical Title 1"/>
          <p:cNvSpPr>
            <a:spLocks noGrp="1"/>
          </p:cNvSpPr>
          <p:nvPr>
            <p:ph type="title" orient="vert"/>
          </p:nvPr>
        </p:nvSpPr>
        <p:spPr>
          <a:xfrm>
            <a:off x="7439025" y="274638"/>
            <a:ext cx="1581150" cy="5851525"/>
          </a:xfrm>
        </p:spPr>
        <p:txBody>
          <a:bodyPr vert="eaVert"/>
          <a:lstStyle/>
          <a:p>
            <a:r>
              <a:rPr lang="en-US" smtClean="0"/>
              <a:t>Click to edit Master title style</a:t>
            </a:r>
            <a:endParaRPr lang="en-US"/>
          </a:p>
        </p:txBody>
      </p:sp>
      <p:sp>
        <p:nvSpPr>
          <p:cNvPr id="3" name="Vertical Text Placeholder 2"/>
          <p:cNvSpPr>
            <a:spLocks noGrp="1"/>
          </p:cNvSpPr>
          <p:nvPr>
            <p:ph type="body" orient="vert" idx="1"/>
          </p:nvPr>
        </p:nvSpPr>
        <p:spPr>
          <a:xfrm>
            <a:off x="2693988" y="274638"/>
            <a:ext cx="4592637" cy="5851525"/>
          </a:xfrm>
        </p:spPr>
        <p:txBody>
          <a:bodyPr vert="eaVert"/>
          <a:lstStyle/>
          <a:p>
            <a:pPr lvl="0"/>
            <a:r>
              <a:rPr lang="en-US" smtClean="0"/>
              <a:t>Click to edit Master text styles</a:t>
            </a:r>
          </a:p>
          <a:p>
            <a:pPr lvl="1"/>
            <a:r>
              <a:rPr lang="en-US" smtClean="0"/>
              <a:t>Second level</a:t>
            </a:r>
          </a:p>
          <a:p>
            <a:pPr lvl="2"/>
            <a:r>
              <a:rPr lang="en-US" smtClean="0"/>
              <a:t>Third level</a:t>
            </a:r>
          </a:p>
          <a:p>
            <a:pPr lvl="3"/>
            <a:r>
              <a:rPr lang="en-US" smtClean="0"/>
              <a:t>Fourth level</a:t>
            </a:r>
          </a:p>
          <a:p>
            <a:pPr lvl="4"/>
            <a:r>
              <a:rPr lang="en-US" smtClean="0"/>
              <a:t>Fifth level</a:t>
            </a:r>
            <a:endParaRPr lang="en-US"/>
          </a:p>
        </p:txBody>
      </p:sp>
      <p:sp>
        <p:nvSpPr>
          <p:cNvPr id="4" name="Date Placeholder 3"/>
          <p:cNvSpPr>
            <a:spLocks noGrp="1"/>
          </p:cNvSpPr>
          <p:nvPr>
            <p:ph type="dt" sz="half" idx="10"/>
          </p:nvPr>
        </p:nvSpPr>
        <p:spPr/>
        <p:txBody>
          <a:bodyPr/>
          <a:lstStyle>
            <a:lvl1pPr>
              <a:defRPr/>
            </a:lvl1pPr>
          </a:lstStyle>
          <a:p>
            <a:endParaRPr lang="en-US"/>
          </a:p>
        </p:txBody>
      </p:sp>
      <p:sp>
        <p:nvSpPr>
          <p:cNvPr id="5" name="Footer Placeholder 4"/>
          <p:cNvSpPr>
            <a:spLocks noGrp="1"/>
          </p:cNvSpPr>
          <p:nvPr>
            <p:ph type="ftr" sz="quarter" idx="11"/>
          </p:nvPr>
        </p:nvSpPr>
        <p:spPr/>
        <p:txBody>
          <a:bodyPr/>
          <a:lstStyle>
            <a:lvl1pPr>
              <a:defRPr/>
            </a:lvl1pPr>
          </a:lstStyle>
          <a:p>
            <a:endParaRPr lang="en-US"/>
          </a:p>
        </p:txBody>
      </p:sp>
      <p:sp>
        <p:nvSpPr>
          <p:cNvPr id="6" name="Slide Number Placeholder 5"/>
          <p:cNvSpPr>
            <a:spLocks noGrp="1"/>
          </p:cNvSpPr>
          <p:nvPr>
            <p:ph type="sldNum" sz="quarter" idx="12"/>
          </p:nvPr>
        </p:nvSpPr>
        <p:spPr/>
        <p:txBody>
          <a:bodyPr/>
          <a:lstStyle>
            <a:lvl1pPr>
              <a:defRPr/>
            </a:lvl1pPr>
          </a:lstStyle>
          <a:p>
            <a:fld id="{54145B47-8C78-4C4D-B15D-C3BB6C875D78}" type="slidenum">
              <a:rPr lang="en-US"/>
              <a:pPr/>
              <a:t>‹#›</a:t>
            </a:fld>
            <a:endParaRPr lang="en-US"/>
          </a:p>
        </p:txBody>
      </p:sp>
    </p:spTree>
    <p:extLst>
      <p:ext uri="{BB962C8B-B14F-4D97-AF65-F5344CB8AC3E}">
        <p14:creationId xmlns:p14="http://schemas.microsoft.com/office/powerpoint/2010/main" val="1240688272"/>
      </p:ext>
    </p:extLst>
  </p:cSld>
  <p:clrMapOvr>
    <a:masterClrMapping/>
  </p:clrMapOvr>
</p:sldLayout>
</file>

<file path=ppt/slideLayouts/slideLayout12.xml><?xml version="1.0" encoding="utf-8"?>
<p:sldLayout xmlns:a="http://schemas.openxmlformats.org/drawingml/2006/main" xmlns:r="http://schemas.openxmlformats.org/officeDocument/2006/relationships" xmlns:p="http://schemas.openxmlformats.org/presentationml/2006/main" showMasterSp="0" type="title" preserve="1">
  <p:cSld name="Title Slide">
    <p:bg>
      <p:bgPr>
        <a:blipFill dpi="0" rotWithShape="0">
          <a:blip r:embed="rId4"/>
          <a:srcRect/>
          <a:stretch>
            <a:fillRect/>
          </a:stretch>
        </a:blipFill>
        <a:effectLst/>
      </p:bgPr>
    </p:bg>
    <p:spTree>
      <p:nvGrpSpPr>
        <p:cNvPr id="1" name=""/>
        <p:cNvGrpSpPr/>
        <p:nvPr/>
      </p:nvGrpSpPr>
      <p:grpSpPr>
        <a:xfrm>
          <a:off x="0" y="0"/>
          <a:ext cx="0" cy="0"/>
          <a:chOff x="0" y="0"/>
          <a:chExt cx="0" cy="0"/>
        </a:xfrm>
      </p:grpSpPr>
      <p:sp>
        <p:nvSpPr>
          <p:cNvPr id="27650" name="Rectangle 2"/>
          <p:cNvSpPr>
            <a:spLocks noChangeArrowheads="1"/>
          </p:cNvSpPr>
          <p:nvPr/>
        </p:nvSpPr>
        <p:spPr bwMode="auto">
          <a:xfrm>
            <a:off x="136525" y="136525"/>
            <a:ext cx="8866188" cy="6581775"/>
          </a:xfrm>
          <a:prstGeom prst="rect">
            <a:avLst/>
          </a:prstGeom>
          <a:solidFill>
            <a:schemeClr val="bg1">
              <a:alpha val="50000"/>
            </a:schemeClr>
          </a:solidFill>
          <a:ln>
            <a:noFill/>
          </a:ln>
          <a:effectLst/>
          <a:extLst>
            <a:ext uri="{91240B29-F687-4F45-9708-019B960494DF}">
              <a14:hiddenLine xmlns:a14="http://schemas.microsoft.com/office/drawing/2010/main" w="9525">
                <a:solidFill>
                  <a:schemeClr val="tx1"/>
                </a:solidFill>
                <a:miter lim="800000"/>
                <a:headEnd/>
                <a:tailEnd/>
              </a14:hiddenLine>
            </a:ext>
            <a:ext uri="{AF507438-7753-43E0-B8FC-AC1667EBCBE1}">
              <a14:hiddenEffects xmlns:a14="http://schemas.microsoft.com/office/drawing/2010/main">
                <a:effectLst>
                  <a:outerShdw dist="35921" dir="2700000" algn="ctr" rotWithShape="0">
                    <a:schemeClr val="bg2"/>
                  </a:outerShdw>
                </a:effectLst>
              </a14:hiddenEffects>
            </a:ext>
          </a:extLst>
        </p:spPr>
        <p:txBody>
          <a:bodyPr wrap="none" anchor="ctr"/>
          <a:lstStyle/>
          <a:p>
            <a:endParaRPr lang="en-US"/>
          </a:p>
        </p:txBody>
      </p:sp>
      <p:sp>
        <p:nvSpPr>
          <p:cNvPr id="27651" name="Rectangle 3"/>
          <p:cNvSpPr>
            <a:spLocks noGrp="1" noChangeArrowheads="1"/>
          </p:cNvSpPr>
          <p:nvPr>
            <p:ph type="ctrTitle"/>
            <p:custDataLst>
              <p:tags r:id="rId1"/>
            </p:custDataLst>
          </p:nvPr>
        </p:nvSpPr>
        <p:spPr>
          <a:xfrm>
            <a:off x="455613" y="2130425"/>
            <a:ext cx="7313612" cy="1470025"/>
          </a:xfrm>
        </p:spPr>
        <p:txBody>
          <a:bodyPr/>
          <a:lstStyle>
            <a:lvl1pPr>
              <a:defRPr/>
            </a:lvl1pPr>
          </a:lstStyle>
          <a:p>
            <a:pPr lvl="0"/>
            <a:r>
              <a:rPr lang="en-US" noProof="0" smtClean="0"/>
              <a:t>Click to edit Master title style</a:t>
            </a:r>
          </a:p>
        </p:txBody>
      </p:sp>
      <p:sp>
        <p:nvSpPr>
          <p:cNvPr id="27652" name="Rectangle 4"/>
          <p:cNvSpPr>
            <a:spLocks noGrp="1" noChangeArrowheads="1"/>
          </p:cNvSpPr>
          <p:nvPr>
            <p:ph type="subTitle" idx="1"/>
            <p:custDataLst>
              <p:tags r:id="rId2"/>
            </p:custDataLst>
          </p:nvPr>
        </p:nvSpPr>
        <p:spPr>
          <a:xfrm>
            <a:off x="455613" y="3886200"/>
            <a:ext cx="7313612" cy="1752600"/>
          </a:xfrm>
        </p:spPr>
        <p:txBody>
          <a:bodyPr/>
          <a:lstStyle>
            <a:lvl1pPr marL="0" indent="0">
              <a:buClr>
                <a:srgbClr val="FFFFFF"/>
              </a:buClr>
              <a:buFontTx/>
              <a:buNone/>
              <a:defRPr/>
            </a:lvl1pPr>
          </a:lstStyle>
          <a:p>
            <a:pPr lvl="0"/>
            <a:r>
              <a:rPr lang="en-US" noProof="0" smtClean="0"/>
              <a:t>Click to edit Master subtitle style</a:t>
            </a:r>
          </a:p>
        </p:txBody>
      </p:sp>
      <p:sp>
        <p:nvSpPr>
          <p:cNvPr id="27653" name="Rectangle 5"/>
          <p:cNvSpPr>
            <a:spLocks noGrp="1" noChangeArrowheads="1"/>
          </p:cNvSpPr>
          <p:nvPr>
            <p:ph type="dt" sz="half" idx="2"/>
          </p:nvPr>
        </p:nvSpPr>
        <p:spPr/>
        <p:txBody>
          <a:bodyPr/>
          <a:lstStyle>
            <a:lvl1pPr>
              <a:defRPr/>
            </a:lvl1pPr>
          </a:lstStyle>
          <a:p>
            <a:endParaRPr lang="en-US"/>
          </a:p>
        </p:txBody>
      </p:sp>
      <p:sp>
        <p:nvSpPr>
          <p:cNvPr id="27654" name="Rectangle 6"/>
          <p:cNvSpPr>
            <a:spLocks noGrp="1" noChangeArrowheads="1"/>
          </p:cNvSpPr>
          <p:nvPr>
            <p:ph type="ftr" sz="quarter" idx="3"/>
          </p:nvPr>
        </p:nvSpPr>
        <p:spPr/>
        <p:txBody>
          <a:bodyPr/>
          <a:lstStyle>
            <a:lvl1pPr>
              <a:defRPr/>
            </a:lvl1pPr>
          </a:lstStyle>
          <a:p>
            <a:endParaRPr lang="en-US"/>
          </a:p>
        </p:txBody>
      </p:sp>
      <p:sp>
        <p:nvSpPr>
          <p:cNvPr id="27655" name="Rectangle 7"/>
          <p:cNvSpPr>
            <a:spLocks noGrp="1" noChangeArrowheads="1"/>
          </p:cNvSpPr>
          <p:nvPr>
            <p:ph type="sldNum" sz="quarter" idx="4"/>
          </p:nvPr>
        </p:nvSpPr>
        <p:spPr/>
        <p:txBody>
          <a:bodyPr/>
          <a:lstStyle>
            <a:lvl1pPr>
              <a:defRPr/>
            </a:lvl1pPr>
          </a:lstStyle>
          <a:p>
            <a:fld id="{91E7B1A4-6486-4D98-B161-25F3A4D9CC40}" type="slidenum">
              <a:rPr lang="en-US"/>
              <a:pPr/>
              <a:t>‹#›</a:t>
            </a:fld>
            <a:endParaRPr lang="en-US"/>
          </a:p>
        </p:txBody>
      </p:sp>
    </p:spTree>
  </p:cSld>
  <p:clrMapOvr>
    <a:masterClrMapping/>
  </p:clrMapOvr>
</p:sldLayout>
</file>

<file path=ppt/slideLayouts/slideLayout13.xml><?xml version="1.0" encoding="utf-8"?>
<p:sldLayout xmlns:a="http://schemas.openxmlformats.org/drawingml/2006/main" xmlns:r="http://schemas.openxmlformats.org/officeDocument/2006/relationships" xmlns:p="http://schemas.openxmlformats.org/presentationml/2006/main" type="obj" preserve="1">
  <p:cSld name="Title and Content">
    <p:spTree>
      <p:nvGrpSpPr>
        <p:cNvPr id="1" name=""/>
        <p:cNvGrpSpPr/>
        <p:nvPr/>
      </p:nvGrpSpPr>
      <p:grpSpPr>
        <a:xfrm>
          <a:off x="0" y="0"/>
          <a:ext cx="0" cy="0"/>
          <a:chOff x="0" y="0"/>
          <a:chExt cx="0" cy="0"/>
        </a:xfrm>
      </p:grpSpPr>
      <p:sp>
        <p:nvSpPr>
          <p:cNvPr id="2" name="Title 1"/>
          <p:cNvSpPr>
            <a:spLocks noGrp="1"/>
          </p:cNvSpPr>
          <p:nvPr>
            <p:ph type="title"/>
          </p:nvPr>
        </p:nvSpPr>
        <p:spPr/>
        <p:txBody>
          <a:bodyPr/>
          <a:lstStyle/>
          <a:p>
            <a:r>
              <a:rPr lang="en-US" smtClean="0"/>
              <a:t>Click to edit Master title style</a:t>
            </a:r>
            <a:endParaRPr lang="en-US"/>
          </a:p>
        </p:txBody>
      </p:sp>
      <p:sp>
        <p:nvSpPr>
          <p:cNvPr id="3" name="Content Placeholder 2"/>
          <p:cNvSpPr>
            <a:spLocks noGrp="1"/>
          </p:cNvSpPr>
          <p:nvPr>
            <p:ph idx="1"/>
          </p:nvPr>
        </p:nvSpPr>
        <p:spPr/>
        <p:txBody>
          <a:bodyPr/>
          <a:lstStyle/>
          <a:p>
            <a:pPr lvl="0"/>
            <a:r>
              <a:rPr lang="en-US" smtClean="0"/>
              <a:t>Click to edit Master text styles</a:t>
            </a:r>
          </a:p>
          <a:p>
            <a:pPr lvl="1"/>
            <a:r>
              <a:rPr lang="en-US" smtClean="0"/>
              <a:t>Second level</a:t>
            </a:r>
          </a:p>
          <a:p>
            <a:pPr lvl="2"/>
            <a:r>
              <a:rPr lang="en-US" smtClean="0"/>
              <a:t>Third level</a:t>
            </a:r>
          </a:p>
          <a:p>
            <a:pPr lvl="3"/>
            <a:r>
              <a:rPr lang="en-US" smtClean="0"/>
              <a:t>Fourth level</a:t>
            </a:r>
          </a:p>
          <a:p>
            <a:pPr lvl="4"/>
            <a:r>
              <a:rPr lang="en-US" smtClean="0"/>
              <a:t>Fifth level</a:t>
            </a:r>
            <a:endParaRPr lang="en-US"/>
          </a:p>
        </p:txBody>
      </p:sp>
      <p:sp>
        <p:nvSpPr>
          <p:cNvPr id="4" name="Date Placeholder 3"/>
          <p:cNvSpPr>
            <a:spLocks noGrp="1"/>
          </p:cNvSpPr>
          <p:nvPr>
            <p:ph type="dt" sz="half" idx="10"/>
          </p:nvPr>
        </p:nvSpPr>
        <p:spPr/>
        <p:txBody>
          <a:bodyPr/>
          <a:lstStyle>
            <a:lvl1pPr>
              <a:defRPr/>
            </a:lvl1pPr>
          </a:lstStyle>
          <a:p>
            <a:endParaRPr lang="en-US"/>
          </a:p>
        </p:txBody>
      </p:sp>
      <p:sp>
        <p:nvSpPr>
          <p:cNvPr id="5" name="Footer Placeholder 4"/>
          <p:cNvSpPr>
            <a:spLocks noGrp="1"/>
          </p:cNvSpPr>
          <p:nvPr>
            <p:ph type="ftr" sz="quarter" idx="11"/>
          </p:nvPr>
        </p:nvSpPr>
        <p:spPr/>
        <p:txBody>
          <a:bodyPr/>
          <a:lstStyle>
            <a:lvl1pPr>
              <a:defRPr/>
            </a:lvl1pPr>
          </a:lstStyle>
          <a:p>
            <a:endParaRPr lang="en-US"/>
          </a:p>
        </p:txBody>
      </p:sp>
      <p:sp>
        <p:nvSpPr>
          <p:cNvPr id="6" name="Slide Number Placeholder 5"/>
          <p:cNvSpPr>
            <a:spLocks noGrp="1"/>
          </p:cNvSpPr>
          <p:nvPr>
            <p:ph type="sldNum" sz="quarter" idx="12"/>
          </p:nvPr>
        </p:nvSpPr>
        <p:spPr/>
        <p:txBody>
          <a:bodyPr/>
          <a:lstStyle>
            <a:lvl1pPr>
              <a:defRPr/>
            </a:lvl1pPr>
          </a:lstStyle>
          <a:p>
            <a:fld id="{C1748C09-A40A-49A5-87A0-6DB3C35316B8}" type="slidenum">
              <a:rPr lang="en-US"/>
              <a:pPr/>
              <a:t>‹#›</a:t>
            </a:fld>
            <a:endParaRPr lang="en-US"/>
          </a:p>
        </p:txBody>
      </p:sp>
    </p:spTree>
    <p:extLst>
      <p:ext uri="{BB962C8B-B14F-4D97-AF65-F5344CB8AC3E}">
        <p14:creationId xmlns:p14="http://schemas.microsoft.com/office/powerpoint/2010/main" val="3253570366"/>
      </p:ext>
    </p:extLst>
  </p:cSld>
  <p:clrMapOvr>
    <a:masterClrMapping/>
  </p:clrMapOvr>
</p:sldLayout>
</file>

<file path=ppt/slideLayouts/slideLayout14.xml><?xml version="1.0" encoding="utf-8"?>
<p:sldLayout xmlns:a="http://schemas.openxmlformats.org/drawingml/2006/main" xmlns:r="http://schemas.openxmlformats.org/officeDocument/2006/relationships" xmlns:p="http://schemas.openxmlformats.org/presentationml/2006/main" type="secHead" preserve="1">
  <p:cSld name="Section Header">
    <p:spTree>
      <p:nvGrpSpPr>
        <p:cNvPr id="1" name=""/>
        <p:cNvGrpSpPr/>
        <p:nvPr/>
      </p:nvGrpSpPr>
      <p:grpSpPr>
        <a:xfrm>
          <a:off x="0" y="0"/>
          <a:ext cx="0" cy="0"/>
          <a:chOff x="0" y="0"/>
          <a:chExt cx="0" cy="0"/>
        </a:xfrm>
      </p:grpSpPr>
      <p:sp>
        <p:nvSpPr>
          <p:cNvPr id="2" name="Title 1"/>
          <p:cNvSpPr>
            <a:spLocks noGrp="1"/>
          </p:cNvSpPr>
          <p:nvPr>
            <p:ph type="title"/>
          </p:nvPr>
        </p:nvSpPr>
        <p:spPr>
          <a:xfrm>
            <a:off x="722313" y="4406900"/>
            <a:ext cx="7772400" cy="1362075"/>
          </a:xfrm>
        </p:spPr>
        <p:txBody>
          <a:bodyPr anchor="t"/>
          <a:lstStyle>
            <a:lvl1pPr algn="l">
              <a:defRPr sz="4000" b="1" cap="all"/>
            </a:lvl1pPr>
          </a:lstStyle>
          <a:p>
            <a:r>
              <a:rPr lang="en-US" smtClean="0"/>
              <a:t>Click to edit Master title style</a:t>
            </a:r>
            <a:endParaRPr lang="en-US"/>
          </a:p>
        </p:txBody>
      </p:sp>
      <p:sp>
        <p:nvSpPr>
          <p:cNvPr id="3" name="Text Placeholder 2"/>
          <p:cNvSpPr>
            <a:spLocks noGrp="1"/>
          </p:cNvSpPr>
          <p:nvPr>
            <p:ph type="body" idx="1"/>
          </p:nvPr>
        </p:nvSpPr>
        <p:spPr>
          <a:xfrm>
            <a:off x="722313" y="2906713"/>
            <a:ext cx="7772400" cy="1500187"/>
          </a:xfrm>
        </p:spPr>
        <p:txBody>
          <a:bodyPr anchor="b"/>
          <a:lstStyle>
            <a:lvl1pPr marL="0" indent="0">
              <a:buNone/>
              <a:defRPr sz="2000"/>
            </a:lvl1pPr>
            <a:lvl2pPr marL="457200" indent="0">
              <a:buNone/>
              <a:defRPr sz="1800"/>
            </a:lvl2pPr>
            <a:lvl3pPr marL="914400" indent="0">
              <a:buNone/>
              <a:defRPr sz="1600"/>
            </a:lvl3pPr>
            <a:lvl4pPr marL="1371600" indent="0">
              <a:buNone/>
              <a:defRPr sz="1400"/>
            </a:lvl4pPr>
            <a:lvl5pPr marL="1828800" indent="0">
              <a:buNone/>
              <a:defRPr sz="1400"/>
            </a:lvl5pPr>
            <a:lvl6pPr marL="2286000" indent="0">
              <a:buNone/>
              <a:defRPr sz="1400"/>
            </a:lvl6pPr>
            <a:lvl7pPr marL="2743200" indent="0">
              <a:buNone/>
              <a:defRPr sz="1400"/>
            </a:lvl7pPr>
            <a:lvl8pPr marL="3200400" indent="0">
              <a:buNone/>
              <a:defRPr sz="1400"/>
            </a:lvl8pPr>
            <a:lvl9pPr marL="3657600" indent="0">
              <a:buNone/>
              <a:defRPr sz="1400"/>
            </a:lvl9pPr>
          </a:lstStyle>
          <a:p>
            <a:pPr lvl="0"/>
            <a:r>
              <a:rPr lang="en-US" smtClean="0"/>
              <a:t>Click to edit Master text styles</a:t>
            </a:r>
          </a:p>
        </p:txBody>
      </p:sp>
      <p:sp>
        <p:nvSpPr>
          <p:cNvPr id="4" name="Date Placeholder 3"/>
          <p:cNvSpPr>
            <a:spLocks noGrp="1"/>
          </p:cNvSpPr>
          <p:nvPr>
            <p:ph type="dt" sz="half" idx="10"/>
          </p:nvPr>
        </p:nvSpPr>
        <p:spPr/>
        <p:txBody>
          <a:bodyPr/>
          <a:lstStyle>
            <a:lvl1pPr>
              <a:defRPr/>
            </a:lvl1pPr>
          </a:lstStyle>
          <a:p>
            <a:endParaRPr lang="en-US"/>
          </a:p>
        </p:txBody>
      </p:sp>
      <p:sp>
        <p:nvSpPr>
          <p:cNvPr id="5" name="Footer Placeholder 4"/>
          <p:cNvSpPr>
            <a:spLocks noGrp="1"/>
          </p:cNvSpPr>
          <p:nvPr>
            <p:ph type="ftr" sz="quarter" idx="11"/>
          </p:nvPr>
        </p:nvSpPr>
        <p:spPr/>
        <p:txBody>
          <a:bodyPr/>
          <a:lstStyle>
            <a:lvl1pPr>
              <a:defRPr/>
            </a:lvl1pPr>
          </a:lstStyle>
          <a:p>
            <a:endParaRPr lang="en-US"/>
          </a:p>
        </p:txBody>
      </p:sp>
      <p:sp>
        <p:nvSpPr>
          <p:cNvPr id="6" name="Slide Number Placeholder 5"/>
          <p:cNvSpPr>
            <a:spLocks noGrp="1"/>
          </p:cNvSpPr>
          <p:nvPr>
            <p:ph type="sldNum" sz="quarter" idx="12"/>
          </p:nvPr>
        </p:nvSpPr>
        <p:spPr/>
        <p:txBody>
          <a:bodyPr/>
          <a:lstStyle>
            <a:lvl1pPr>
              <a:defRPr/>
            </a:lvl1pPr>
          </a:lstStyle>
          <a:p>
            <a:fld id="{D94C27A7-CD5B-43F5-817D-EBA96CEC4612}" type="slidenum">
              <a:rPr lang="en-US"/>
              <a:pPr/>
              <a:t>‹#›</a:t>
            </a:fld>
            <a:endParaRPr lang="en-US"/>
          </a:p>
        </p:txBody>
      </p:sp>
    </p:spTree>
    <p:extLst>
      <p:ext uri="{BB962C8B-B14F-4D97-AF65-F5344CB8AC3E}">
        <p14:creationId xmlns:p14="http://schemas.microsoft.com/office/powerpoint/2010/main" val="531172135"/>
      </p:ext>
    </p:extLst>
  </p:cSld>
  <p:clrMapOvr>
    <a:masterClrMapping/>
  </p:clrMapOvr>
</p:sldLayout>
</file>

<file path=ppt/slideLayouts/slideLayout15.xml><?xml version="1.0" encoding="utf-8"?>
<p:sldLayout xmlns:a="http://schemas.openxmlformats.org/drawingml/2006/main" xmlns:r="http://schemas.openxmlformats.org/officeDocument/2006/relationships" xmlns:p="http://schemas.openxmlformats.org/presentationml/2006/main" type="twoObj" preserve="1">
  <p:cSld name="Two Content">
    <p:spTree>
      <p:nvGrpSpPr>
        <p:cNvPr id="1" name=""/>
        <p:cNvGrpSpPr/>
        <p:nvPr/>
      </p:nvGrpSpPr>
      <p:grpSpPr>
        <a:xfrm>
          <a:off x="0" y="0"/>
          <a:ext cx="0" cy="0"/>
          <a:chOff x="0" y="0"/>
          <a:chExt cx="0" cy="0"/>
        </a:xfrm>
      </p:grpSpPr>
      <p:sp>
        <p:nvSpPr>
          <p:cNvPr id="2" name="Title 1"/>
          <p:cNvSpPr>
            <a:spLocks noGrp="1"/>
          </p:cNvSpPr>
          <p:nvPr>
            <p:ph type="title"/>
          </p:nvPr>
        </p:nvSpPr>
        <p:spPr/>
        <p:txBody>
          <a:bodyPr/>
          <a:lstStyle/>
          <a:p>
            <a:r>
              <a:rPr lang="en-US" smtClean="0"/>
              <a:t>Click to edit Master title style</a:t>
            </a:r>
            <a:endParaRPr lang="en-US"/>
          </a:p>
        </p:txBody>
      </p:sp>
      <p:sp>
        <p:nvSpPr>
          <p:cNvPr id="3" name="Content Placeholder 2"/>
          <p:cNvSpPr>
            <a:spLocks noGrp="1"/>
          </p:cNvSpPr>
          <p:nvPr>
            <p:ph sz="half" idx="1"/>
          </p:nvPr>
        </p:nvSpPr>
        <p:spPr>
          <a:xfrm>
            <a:off x="455613" y="1600200"/>
            <a:ext cx="4037012" cy="4525963"/>
          </a:xfrm>
        </p:spPr>
        <p:txBody>
          <a:bodyPr/>
          <a:lstStyle>
            <a:lvl1pPr>
              <a:defRPr sz="2800"/>
            </a:lvl1pPr>
            <a:lvl2pPr>
              <a:defRPr sz="2400"/>
            </a:lvl2pPr>
            <a:lvl3pPr>
              <a:defRPr sz="2000"/>
            </a:lvl3pPr>
            <a:lvl4pPr>
              <a:defRPr sz="1800"/>
            </a:lvl4pPr>
            <a:lvl5pPr>
              <a:defRPr sz="1800"/>
            </a:lvl5pPr>
            <a:lvl6pPr>
              <a:defRPr sz="1800"/>
            </a:lvl6pPr>
            <a:lvl7pPr>
              <a:defRPr sz="1800"/>
            </a:lvl7pPr>
            <a:lvl8pPr>
              <a:defRPr sz="1800"/>
            </a:lvl8pPr>
            <a:lvl9pPr>
              <a:defRPr sz="1800"/>
            </a:lvl9pPr>
          </a:lstStyle>
          <a:p>
            <a:pPr lvl="0"/>
            <a:r>
              <a:rPr lang="en-US" smtClean="0"/>
              <a:t>Click to edit Master text styles</a:t>
            </a:r>
          </a:p>
          <a:p>
            <a:pPr lvl="1"/>
            <a:r>
              <a:rPr lang="en-US" smtClean="0"/>
              <a:t>Second level</a:t>
            </a:r>
          </a:p>
          <a:p>
            <a:pPr lvl="2"/>
            <a:r>
              <a:rPr lang="en-US" smtClean="0"/>
              <a:t>Third level</a:t>
            </a:r>
          </a:p>
          <a:p>
            <a:pPr lvl="3"/>
            <a:r>
              <a:rPr lang="en-US" smtClean="0"/>
              <a:t>Fourth level</a:t>
            </a:r>
          </a:p>
          <a:p>
            <a:pPr lvl="4"/>
            <a:r>
              <a:rPr lang="en-US" smtClean="0"/>
              <a:t>Fifth level</a:t>
            </a:r>
            <a:endParaRPr lang="en-US"/>
          </a:p>
        </p:txBody>
      </p:sp>
      <p:sp>
        <p:nvSpPr>
          <p:cNvPr id="4" name="Content Placeholder 3"/>
          <p:cNvSpPr>
            <a:spLocks noGrp="1"/>
          </p:cNvSpPr>
          <p:nvPr>
            <p:ph sz="half" idx="2"/>
          </p:nvPr>
        </p:nvSpPr>
        <p:spPr>
          <a:xfrm>
            <a:off x="4645025" y="1600200"/>
            <a:ext cx="4037013" cy="4525963"/>
          </a:xfrm>
        </p:spPr>
        <p:txBody>
          <a:bodyPr/>
          <a:lstStyle>
            <a:lvl1pPr>
              <a:defRPr sz="2800"/>
            </a:lvl1pPr>
            <a:lvl2pPr>
              <a:defRPr sz="2400"/>
            </a:lvl2pPr>
            <a:lvl3pPr>
              <a:defRPr sz="2000"/>
            </a:lvl3pPr>
            <a:lvl4pPr>
              <a:defRPr sz="1800"/>
            </a:lvl4pPr>
            <a:lvl5pPr>
              <a:defRPr sz="1800"/>
            </a:lvl5pPr>
            <a:lvl6pPr>
              <a:defRPr sz="1800"/>
            </a:lvl6pPr>
            <a:lvl7pPr>
              <a:defRPr sz="1800"/>
            </a:lvl7pPr>
            <a:lvl8pPr>
              <a:defRPr sz="1800"/>
            </a:lvl8pPr>
            <a:lvl9pPr>
              <a:defRPr sz="1800"/>
            </a:lvl9pPr>
          </a:lstStyle>
          <a:p>
            <a:pPr lvl="0"/>
            <a:r>
              <a:rPr lang="en-US" smtClean="0"/>
              <a:t>Click to edit Master text styles</a:t>
            </a:r>
          </a:p>
          <a:p>
            <a:pPr lvl="1"/>
            <a:r>
              <a:rPr lang="en-US" smtClean="0"/>
              <a:t>Second level</a:t>
            </a:r>
          </a:p>
          <a:p>
            <a:pPr lvl="2"/>
            <a:r>
              <a:rPr lang="en-US" smtClean="0"/>
              <a:t>Third level</a:t>
            </a:r>
          </a:p>
          <a:p>
            <a:pPr lvl="3"/>
            <a:r>
              <a:rPr lang="en-US" smtClean="0"/>
              <a:t>Fourth level</a:t>
            </a:r>
          </a:p>
          <a:p>
            <a:pPr lvl="4"/>
            <a:r>
              <a:rPr lang="en-US" smtClean="0"/>
              <a:t>Fifth level</a:t>
            </a:r>
            <a:endParaRPr lang="en-US"/>
          </a:p>
        </p:txBody>
      </p:sp>
      <p:sp>
        <p:nvSpPr>
          <p:cNvPr id="5" name="Date Placeholder 4"/>
          <p:cNvSpPr>
            <a:spLocks noGrp="1"/>
          </p:cNvSpPr>
          <p:nvPr>
            <p:ph type="dt" sz="half" idx="10"/>
          </p:nvPr>
        </p:nvSpPr>
        <p:spPr/>
        <p:txBody>
          <a:bodyPr/>
          <a:lstStyle>
            <a:lvl1pPr>
              <a:defRPr/>
            </a:lvl1pPr>
          </a:lstStyle>
          <a:p>
            <a:endParaRPr lang="en-US"/>
          </a:p>
        </p:txBody>
      </p:sp>
      <p:sp>
        <p:nvSpPr>
          <p:cNvPr id="6" name="Footer Placeholder 5"/>
          <p:cNvSpPr>
            <a:spLocks noGrp="1"/>
          </p:cNvSpPr>
          <p:nvPr>
            <p:ph type="ftr" sz="quarter" idx="11"/>
          </p:nvPr>
        </p:nvSpPr>
        <p:spPr/>
        <p:txBody>
          <a:bodyPr/>
          <a:lstStyle>
            <a:lvl1pPr>
              <a:defRPr/>
            </a:lvl1pPr>
          </a:lstStyle>
          <a:p>
            <a:endParaRPr lang="en-US"/>
          </a:p>
        </p:txBody>
      </p:sp>
      <p:sp>
        <p:nvSpPr>
          <p:cNvPr id="7" name="Slide Number Placeholder 6"/>
          <p:cNvSpPr>
            <a:spLocks noGrp="1"/>
          </p:cNvSpPr>
          <p:nvPr>
            <p:ph type="sldNum" sz="quarter" idx="12"/>
          </p:nvPr>
        </p:nvSpPr>
        <p:spPr/>
        <p:txBody>
          <a:bodyPr/>
          <a:lstStyle>
            <a:lvl1pPr>
              <a:defRPr/>
            </a:lvl1pPr>
          </a:lstStyle>
          <a:p>
            <a:fld id="{3DCB37B1-2717-4896-84CA-1A017C393B17}" type="slidenum">
              <a:rPr lang="en-US"/>
              <a:pPr/>
              <a:t>‹#›</a:t>
            </a:fld>
            <a:endParaRPr lang="en-US"/>
          </a:p>
        </p:txBody>
      </p:sp>
    </p:spTree>
    <p:extLst>
      <p:ext uri="{BB962C8B-B14F-4D97-AF65-F5344CB8AC3E}">
        <p14:creationId xmlns:p14="http://schemas.microsoft.com/office/powerpoint/2010/main" val="2257650052"/>
      </p:ext>
    </p:extLst>
  </p:cSld>
  <p:clrMapOvr>
    <a:masterClrMapping/>
  </p:clrMapOvr>
</p:sldLayout>
</file>

<file path=ppt/slideLayouts/slideLayout16.xml><?xml version="1.0" encoding="utf-8"?>
<p:sldLayout xmlns:a="http://schemas.openxmlformats.org/drawingml/2006/main" xmlns:r="http://schemas.openxmlformats.org/officeDocument/2006/relationships" xmlns:p="http://schemas.openxmlformats.org/presentationml/2006/main" type="twoTxTwoObj" preserve="1">
  <p:cSld name="Comparison">
    <p:spTree>
      <p:nvGrpSpPr>
        <p:cNvPr id="1" name=""/>
        <p:cNvGrpSpPr/>
        <p:nvPr/>
      </p:nvGrpSpPr>
      <p:grpSpPr>
        <a:xfrm>
          <a:off x="0" y="0"/>
          <a:ext cx="0" cy="0"/>
          <a:chOff x="0" y="0"/>
          <a:chExt cx="0" cy="0"/>
        </a:xfrm>
      </p:grpSpPr>
      <p:sp>
        <p:nvSpPr>
          <p:cNvPr id="2" name="Title 1"/>
          <p:cNvSpPr>
            <a:spLocks noGrp="1"/>
          </p:cNvSpPr>
          <p:nvPr>
            <p:ph type="title"/>
          </p:nvPr>
        </p:nvSpPr>
        <p:spPr>
          <a:xfrm>
            <a:off x="457200" y="274638"/>
            <a:ext cx="8229600" cy="1143000"/>
          </a:xfrm>
        </p:spPr>
        <p:txBody>
          <a:bodyPr/>
          <a:lstStyle>
            <a:lvl1pPr>
              <a:defRPr/>
            </a:lvl1pPr>
          </a:lstStyle>
          <a:p>
            <a:r>
              <a:rPr lang="en-US" smtClean="0"/>
              <a:t>Click to edit Master title style</a:t>
            </a:r>
            <a:endParaRPr lang="en-US"/>
          </a:p>
        </p:txBody>
      </p:sp>
      <p:sp>
        <p:nvSpPr>
          <p:cNvPr id="3" name="Text Placeholder 2"/>
          <p:cNvSpPr>
            <a:spLocks noGrp="1"/>
          </p:cNvSpPr>
          <p:nvPr>
            <p:ph type="body" idx="1"/>
          </p:nvPr>
        </p:nvSpPr>
        <p:spPr>
          <a:xfrm>
            <a:off x="457200" y="1535113"/>
            <a:ext cx="4040188" cy="639762"/>
          </a:xfrm>
        </p:spPr>
        <p:txBody>
          <a:bodyPr anchor="b"/>
          <a:lstStyle>
            <a:lvl1pPr marL="0" indent="0">
              <a:buNone/>
              <a:defRPr sz="2400" b="1"/>
            </a:lvl1pPr>
            <a:lvl2pPr marL="457200" indent="0">
              <a:buNone/>
              <a:defRPr sz="2000" b="1"/>
            </a:lvl2pPr>
            <a:lvl3pPr marL="914400" indent="0">
              <a:buNone/>
              <a:defRPr sz="1800" b="1"/>
            </a:lvl3pPr>
            <a:lvl4pPr marL="1371600" indent="0">
              <a:buNone/>
              <a:defRPr sz="1600" b="1"/>
            </a:lvl4pPr>
            <a:lvl5pPr marL="1828800" indent="0">
              <a:buNone/>
              <a:defRPr sz="1600" b="1"/>
            </a:lvl5pPr>
            <a:lvl6pPr marL="2286000" indent="0">
              <a:buNone/>
              <a:defRPr sz="1600" b="1"/>
            </a:lvl6pPr>
            <a:lvl7pPr marL="2743200" indent="0">
              <a:buNone/>
              <a:defRPr sz="1600" b="1"/>
            </a:lvl7pPr>
            <a:lvl8pPr marL="3200400" indent="0">
              <a:buNone/>
              <a:defRPr sz="1600" b="1"/>
            </a:lvl8pPr>
            <a:lvl9pPr marL="3657600" indent="0">
              <a:buNone/>
              <a:defRPr sz="1600" b="1"/>
            </a:lvl9pPr>
          </a:lstStyle>
          <a:p>
            <a:pPr lvl="0"/>
            <a:r>
              <a:rPr lang="en-US" smtClean="0"/>
              <a:t>Click to edit Master text styles</a:t>
            </a:r>
          </a:p>
        </p:txBody>
      </p:sp>
      <p:sp>
        <p:nvSpPr>
          <p:cNvPr id="4" name="Content Placeholder 3"/>
          <p:cNvSpPr>
            <a:spLocks noGrp="1"/>
          </p:cNvSpPr>
          <p:nvPr>
            <p:ph sz="half" idx="2"/>
          </p:nvPr>
        </p:nvSpPr>
        <p:spPr>
          <a:xfrm>
            <a:off x="457200" y="2174875"/>
            <a:ext cx="4040188" cy="3951288"/>
          </a:xfrm>
        </p:spPr>
        <p:txBody>
          <a:bodyPr/>
          <a:lstStyle>
            <a:lvl1pPr>
              <a:defRPr sz="2400"/>
            </a:lvl1pPr>
            <a:lvl2pPr>
              <a:defRPr sz="2000"/>
            </a:lvl2pPr>
            <a:lvl3pPr>
              <a:defRPr sz="1800"/>
            </a:lvl3pPr>
            <a:lvl4pPr>
              <a:defRPr sz="1600"/>
            </a:lvl4pPr>
            <a:lvl5pPr>
              <a:defRPr sz="1600"/>
            </a:lvl5pPr>
            <a:lvl6pPr>
              <a:defRPr sz="1600"/>
            </a:lvl6pPr>
            <a:lvl7pPr>
              <a:defRPr sz="1600"/>
            </a:lvl7pPr>
            <a:lvl8pPr>
              <a:defRPr sz="1600"/>
            </a:lvl8pPr>
            <a:lvl9pPr>
              <a:defRPr sz="1600"/>
            </a:lvl9pPr>
          </a:lstStyle>
          <a:p>
            <a:pPr lvl="0"/>
            <a:r>
              <a:rPr lang="en-US" smtClean="0"/>
              <a:t>Click to edit Master text styles</a:t>
            </a:r>
          </a:p>
          <a:p>
            <a:pPr lvl="1"/>
            <a:r>
              <a:rPr lang="en-US" smtClean="0"/>
              <a:t>Second level</a:t>
            </a:r>
          </a:p>
          <a:p>
            <a:pPr lvl="2"/>
            <a:r>
              <a:rPr lang="en-US" smtClean="0"/>
              <a:t>Third level</a:t>
            </a:r>
          </a:p>
          <a:p>
            <a:pPr lvl="3"/>
            <a:r>
              <a:rPr lang="en-US" smtClean="0"/>
              <a:t>Fourth level</a:t>
            </a:r>
          </a:p>
          <a:p>
            <a:pPr lvl="4"/>
            <a:r>
              <a:rPr lang="en-US" smtClean="0"/>
              <a:t>Fifth level</a:t>
            </a:r>
            <a:endParaRPr lang="en-US"/>
          </a:p>
        </p:txBody>
      </p:sp>
      <p:sp>
        <p:nvSpPr>
          <p:cNvPr id="5" name="Text Placeholder 4"/>
          <p:cNvSpPr>
            <a:spLocks noGrp="1"/>
          </p:cNvSpPr>
          <p:nvPr>
            <p:ph type="body" sz="quarter" idx="3"/>
          </p:nvPr>
        </p:nvSpPr>
        <p:spPr>
          <a:xfrm>
            <a:off x="4645025" y="1535113"/>
            <a:ext cx="4041775" cy="639762"/>
          </a:xfrm>
        </p:spPr>
        <p:txBody>
          <a:bodyPr anchor="b"/>
          <a:lstStyle>
            <a:lvl1pPr marL="0" indent="0">
              <a:buNone/>
              <a:defRPr sz="2400" b="1"/>
            </a:lvl1pPr>
            <a:lvl2pPr marL="457200" indent="0">
              <a:buNone/>
              <a:defRPr sz="2000" b="1"/>
            </a:lvl2pPr>
            <a:lvl3pPr marL="914400" indent="0">
              <a:buNone/>
              <a:defRPr sz="1800" b="1"/>
            </a:lvl3pPr>
            <a:lvl4pPr marL="1371600" indent="0">
              <a:buNone/>
              <a:defRPr sz="1600" b="1"/>
            </a:lvl4pPr>
            <a:lvl5pPr marL="1828800" indent="0">
              <a:buNone/>
              <a:defRPr sz="1600" b="1"/>
            </a:lvl5pPr>
            <a:lvl6pPr marL="2286000" indent="0">
              <a:buNone/>
              <a:defRPr sz="1600" b="1"/>
            </a:lvl6pPr>
            <a:lvl7pPr marL="2743200" indent="0">
              <a:buNone/>
              <a:defRPr sz="1600" b="1"/>
            </a:lvl7pPr>
            <a:lvl8pPr marL="3200400" indent="0">
              <a:buNone/>
              <a:defRPr sz="1600" b="1"/>
            </a:lvl8pPr>
            <a:lvl9pPr marL="3657600" indent="0">
              <a:buNone/>
              <a:defRPr sz="1600" b="1"/>
            </a:lvl9pPr>
          </a:lstStyle>
          <a:p>
            <a:pPr lvl="0"/>
            <a:r>
              <a:rPr lang="en-US" smtClean="0"/>
              <a:t>Click to edit Master text styles</a:t>
            </a:r>
          </a:p>
        </p:txBody>
      </p:sp>
      <p:sp>
        <p:nvSpPr>
          <p:cNvPr id="6" name="Content Placeholder 5"/>
          <p:cNvSpPr>
            <a:spLocks noGrp="1"/>
          </p:cNvSpPr>
          <p:nvPr>
            <p:ph sz="quarter" idx="4"/>
          </p:nvPr>
        </p:nvSpPr>
        <p:spPr>
          <a:xfrm>
            <a:off x="4645025" y="2174875"/>
            <a:ext cx="4041775" cy="3951288"/>
          </a:xfrm>
        </p:spPr>
        <p:txBody>
          <a:bodyPr/>
          <a:lstStyle>
            <a:lvl1pPr>
              <a:defRPr sz="2400"/>
            </a:lvl1pPr>
            <a:lvl2pPr>
              <a:defRPr sz="2000"/>
            </a:lvl2pPr>
            <a:lvl3pPr>
              <a:defRPr sz="1800"/>
            </a:lvl3pPr>
            <a:lvl4pPr>
              <a:defRPr sz="1600"/>
            </a:lvl4pPr>
            <a:lvl5pPr>
              <a:defRPr sz="1600"/>
            </a:lvl5pPr>
            <a:lvl6pPr>
              <a:defRPr sz="1600"/>
            </a:lvl6pPr>
            <a:lvl7pPr>
              <a:defRPr sz="1600"/>
            </a:lvl7pPr>
            <a:lvl8pPr>
              <a:defRPr sz="1600"/>
            </a:lvl8pPr>
            <a:lvl9pPr>
              <a:defRPr sz="1600"/>
            </a:lvl9pPr>
          </a:lstStyle>
          <a:p>
            <a:pPr lvl="0"/>
            <a:r>
              <a:rPr lang="en-US" smtClean="0"/>
              <a:t>Click to edit Master text styles</a:t>
            </a:r>
          </a:p>
          <a:p>
            <a:pPr lvl="1"/>
            <a:r>
              <a:rPr lang="en-US" smtClean="0"/>
              <a:t>Second level</a:t>
            </a:r>
          </a:p>
          <a:p>
            <a:pPr lvl="2"/>
            <a:r>
              <a:rPr lang="en-US" smtClean="0"/>
              <a:t>Third level</a:t>
            </a:r>
          </a:p>
          <a:p>
            <a:pPr lvl="3"/>
            <a:r>
              <a:rPr lang="en-US" smtClean="0"/>
              <a:t>Fourth level</a:t>
            </a:r>
          </a:p>
          <a:p>
            <a:pPr lvl="4"/>
            <a:r>
              <a:rPr lang="en-US" smtClean="0"/>
              <a:t>Fifth level</a:t>
            </a:r>
            <a:endParaRPr lang="en-US"/>
          </a:p>
        </p:txBody>
      </p:sp>
      <p:sp>
        <p:nvSpPr>
          <p:cNvPr id="7" name="Date Placeholder 6"/>
          <p:cNvSpPr>
            <a:spLocks noGrp="1"/>
          </p:cNvSpPr>
          <p:nvPr>
            <p:ph type="dt" sz="half" idx="10"/>
          </p:nvPr>
        </p:nvSpPr>
        <p:spPr/>
        <p:txBody>
          <a:bodyPr/>
          <a:lstStyle>
            <a:lvl1pPr>
              <a:defRPr/>
            </a:lvl1pPr>
          </a:lstStyle>
          <a:p>
            <a:endParaRPr lang="en-US"/>
          </a:p>
        </p:txBody>
      </p:sp>
      <p:sp>
        <p:nvSpPr>
          <p:cNvPr id="8" name="Footer Placeholder 7"/>
          <p:cNvSpPr>
            <a:spLocks noGrp="1"/>
          </p:cNvSpPr>
          <p:nvPr>
            <p:ph type="ftr" sz="quarter" idx="11"/>
          </p:nvPr>
        </p:nvSpPr>
        <p:spPr/>
        <p:txBody>
          <a:bodyPr/>
          <a:lstStyle>
            <a:lvl1pPr>
              <a:defRPr/>
            </a:lvl1pPr>
          </a:lstStyle>
          <a:p>
            <a:endParaRPr lang="en-US"/>
          </a:p>
        </p:txBody>
      </p:sp>
      <p:sp>
        <p:nvSpPr>
          <p:cNvPr id="9" name="Slide Number Placeholder 8"/>
          <p:cNvSpPr>
            <a:spLocks noGrp="1"/>
          </p:cNvSpPr>
          <p:nvPr>
            <p:ph type="sldNum" sz="quarter" idx="12"/>
          </p:nvPr>
        </p:nvSpPr>
        <p:spPr/>
        <p:txBody>
          <a:bodyPr/>
          <a:lstStyle>
            <a:lvl1pPr>
              <a:defRPr/>
            </a:lvl1pPr>
          </a:lstStyle>
          <a:p>
            <a:fld id="{94DBD32C-2B0F-467B-88B3-724E13C73019}" type="slidenum">
              <a:rPr lang="en-US"/>
              <a:pPr/>
              <a:t>‹#›</a:t>
            </a:fld>
            <a:endParaRPr lang="en-US"/>
          </a:p>
        </p:txBody>
      </p:sp>
    </p:spTree>
    <p:extLst>
      <p:ext uri="{BB962C8B-B14F-4D97-AF65-F5344CB8AC3E}">
        <p14:creationId xmlns:p14="http://schemas.microsoft.com/office/powerpoint/2010/main" val="1345686022"/>
      </p:ext>
    </p:extLst>
  </p:cSld>
  <p:clrMapOvr>
    <a:masterClrMapping/>
  </p:clrMapOvr>
</p:sldLayout>
</file>

<file path=ppt/slideLayouts/slideLayout17.xml><?xml version="1.0" encoding="utf-8"?>
<p:sldLayout xmlns:a="http://schemas.openxmlformats.org/drawingml/2006/main" xmlns:r="http://schemas.openxmlformats.org/officeDocument/2006/relationships" xmlns:p="http://schemas.openxmlformats.org/presentationml/2006/main" type="titleOnly" preserve="1">
  <p:cSld name="Title Only">
    <p:spTree>
      <p:nvGrpSpPr>
        <p:cNvPr id="1" name=""/>
        <p:cNvGrpSpPr/>
        <p:nvPr/>
      </p:nvGrpSpPr>
      <p:grpSpPr>
        <a:xfrm>
          <a:off x="0" y="0"/>
          <a:ext cx="0" cy="0"/>
          <a:chOff x="0" y="0"/>
          <a:chExt cx="0" cy="0"/>
        </a:xfrm>
      </p:grpSpPr>
      <p:sp>
        <p:nvSpPr>
          <p:cNvPr id="2" name="Title 1"/>
          <p:cNvSpPr>
            <a:spLocks noGrp="1"/>
          </p:cNvSpPr>
          <p:nvPr>
            <p:ph type="title"/>
          </p:nvPr>
        </p:nvSpPr>
        <p:spPr/>
        <p:txBody>
          <a:bodyPr/>
          <a:lstStyle/>
          <a:p>
            <a:r>
              <a:rPr lang="en-US" smtClean="0"/>
              <a:t>Click to edit Master title style</a:t>
            </a:r>
            <a:endParaRPr lang="en-US"/>
          </a:p>
        </p:txBody>
      </p:sp>
      <p:sp>
        <p:nvSpPr>
          <p:cNvPr id="3" name="Date Placeholder 2"/>
          <p:cNvSpPr>
            <a:spLocks noGrp="1"/>
          </p:cNvSpPr>
          <p:nvPr>
            <p:ph type="dt" sz="half" idx="10"/>
          </p:nvPr>
        </p:nvSpPr>
        <p:spPr/>
        <p:txBody>
          <a:bodyPr/>
          <a:lstStyle>
            <a:lvl1pPr>
              <a:defRPr/>
            </a:lvl1pPr>
          </a:lstStyle>
          <a:p>
            <a:endParaRPr lang="en-US"/>
          </a:p>
        </p:txBody>
      </p:sp>
      <p:sp>
        <p:nvSpPr>
          <p:cNvPr id="4" name="Footer Placeholder 3"/>
          <p:cNvSpPr>
            <a:spLocks noGrp="1"/>
          </p:cNvSpPr>
          <p:nvPr>
            <p:ph type="ftr" sz="quarter" idx="11"/>
          </p:nvPr>
        </p:nvSpPr>
        <p:spPr/>
        <p:txBody>
          <a:bodyPr/>
          <a:lstStyle>
            <a:lvl1pPr>
              <a:defRPr/>
            </a:lvl1pPr>
          </a:lstStyle>
          <a:p>
            <a:endParaRPr lang="en-US"/>
          </a:p>
        </p:txBody>
      </p:sp>
      <p:sp>
        <p:nvSpPr>
          <p:cNvPr id="5" name="Slide Number Placeholder 4"/>
          <p:cNvSpPr>
            <a:spLocks noGrp="1"/>
          </p:cNvSpPr>
          <p:nvPr>
            <p:ph type="sldNum" sz="quarter" idx="12"/>
          </p:nvPr>
        </p:nvSpPr>
        <p:spPr/>
        <p:txBody>
          <a:bodyPr/>
          <a:lstStyle>
            <a:lvl1pPr>
              <a:defRPr/>
            </a:lvl1pPr>
          </a:lstStyle>
          <a:p>
            <a:fld id="{4622BAC9-1D75-4BAF-8C91-47ED4BC5784D}" type="slidenum">
              <a:rPr lang="en-US"/>
              <a:pPr/>
              <a:t>‹#›</a:t>
            </a:fld>
            <a:endParaRPr lang="en-US"/>
          </a:p>
        </p:txBody>
      </p:sp>
    </p:spTree>
    <p:extLst>
      <p:ext uri="{BB962C8B-B14F-4D97-AF65-F5344CB8AC3E}">
        <p14:creationId xmlns:p14="http://schemas.microsoft.com/office/powerpoint/2010/main" val="1056816913"/>
      </p:ext>
    </p:extLst>
  </p:cSld>
  <p:clrMapOvr>
    <a:masterClrMapping/>
  </p:clrMapOvr>
</p:sldLayout>
</file>

<file path=ppt/slideLayouts/slideLayout18.xml><?xml version="1.0" encoding="utf-8"?>
<p:sldLayout xmlns:a="http://schemas.openxmlformats.org/drawingml/2006/main" xmlns:r="http://schemas.openxmlformats.org/officeDocument/2006/relationships" xmlns:p="http://schemas.openxmlformats.org/presentationml/2006/main" type="blank" preserve="1">
  <p:cSld name="Blank">
    <p:spTree>
      <p:nvGrpSpPr>
        <p:cNvPr id="1" name=""/>
        <p:cNvGrpSpPr/>
        <p:nvPr/>
      </p:nvGrpSpPr>
      <p:grpSpPr>
        <a:xfrm>
          <a:off x="0" y="0"/>
          <a:ext cx="0" cy="0"/>
          <a:chOff x="0" y="0"/>
          <a:chExt cx="0" cy="0"/>
        </a:xfrm>
      </p:grpSpPr>
      <p:sp>
        <p:nvSpPr>
          <p:cNvPr id="2" name="Date Placeholder 1"/>
          <p:cNvSpPr>
            <a:spLocks noGrp="1"/>
          </p:cNvSpPr>
          <p:nvPr>
            <p:ph type="dt" sz="half" idx="10"/>
          </p:nvPr>
        </p:nvSpPr>
        <p:spPr/>
        <p:txBody>
          <a:bodyPr/>
          <a:lstStyle>
            <a:lvl1pPr>
              <a:defRPr/>
            </a:lvl1pPr>
          </a:lstStyle>
          <a:p>
            <a:endParaRPr lang="en-US"/>
          </a:p>
        </p:txBody>
      </p:sp>
      <p:sp>
        <p:nvSpPr>
          <p:cNvPr id="3" name="Footer Placeholder 2"/>
          <p:cNvSpPr>
            <a:spLocks noGrp="1"/>
          </p:cNvSpPr>
          <p:nvPr>
            <p:ph type="ftr" sz="quarter" idx="11"/>
          </p:nvPr>
        </p:nvSpPr>
        <p:spPr/>
        <p:txBody>
          <a:bodyPr/>
          <a:lstStyle>
            <a:lvl1pPr>
              <a:defRPr/>
            </a:lvl1pPr>
          </a:lstStyle>
          <a:p>
            <a:endParaRPr lang="en-US"/>
          </a:p>
        </p:txBody>
      </p:sp>
      <p:sp>
        <p:nvSpPr>
          <p:cNvPr id="4" name="Slide Number Placeholder 3"/>
          <p:cNvSpPr>
            <a:spLocks noGrp="1"/>
          </p:cNvSpPr>
          <p:nvPr>
            <p:ph type="sldNum" sz="quarter" idx="12"/>
          </p:nvPr>
        </p:nvSpPr>
        <p:spPr/>
        <p:txBody>
          <a:bodyPr/>
          <a:lstStyle>
            <a:lvl1pPr>
              <a:defRPr/>
            </a:lvl1pPr>
          </a:lstStyle>
          <a:p>
            <a:fld id="{877F0046-C3C7-4036-9012-D8CA894A3BD5}" type="slidenum">
              <a:rPr lang="en-US"/>
              <a:pPr/>
              <a:t>‹#›</a:t>
            </a:fld>
            <a:endParaRPr lang="en-US"/>
          </a:p>
        </p:txBody>
      </p:sp>
    </p:spTree>
    <p:extLst>
      <p:ext uri="{BB962C8B-B14F-4D97-AF65-F5344CB8AC3E}">
        <p14:creationId xmlns:p14="http://schemas.microsoft.com/office/powerpoint/2010/main" val="3915616974"/>
      </p:ext>
    </p:extLst>
  </p:cSld>
  <p:clrMapOvr>
    <a:masterClrMapping/>
  </p:clrMapOvr>
</p:sldLayout>
</file>

<file path=ppt/slideLayouts/slideLayout19.xml><?xml version="1.0" encoding="utf-8"?>
<p:sldLayout xmlns:a="http://schemas.openxmlformats.org/drawingml/2006/main" xmlns:r="http://schemas.openxmlformats.org/officeDocument/2006/relationships" xmlns:p="http://schemas.openxmlformats.org/presentationml/2006/main" type="objTx" preserve="1">
  <p:cSld name="Content with Caption">
    <p:spTree>
      <p:nvGrpSpPr>
        <p:cNvPr id="1" name=""/>
        <p:cNvGrpSpPr/>
        <p:nvPr/>
      </p:nvGrpSpPr>
      <p:grpSpPr>
        <a:xfrm>
          <a:off x="0" y="0"/>
          <a:ext cx="0" cy="0"/>
          <a:chOff x="0" y="0"/>
          <a:chExt cx="0" cy="0"/>
        </a:xfrm>
      </p:grpSpPr>
      <p:sp>
        <p:nvSpPr>
          <p:cNvPr id="2" name="Title 1"/>
          <p:cNvSpPr>
            <a:spLocks noGrp="1"/>
          </p:cNvSpPr>
          <p:nvPr>
            <p:ph type="title"/>
          </p:nvPr>
        </p:nvSpPr>
        <p:spPr>
          <a:xfrm>
            <a:off x="457200" y="273050"/>
            <a:ext cx="3008313" cy="1162050"/>
          </a:xfrm>
        </p:spPr>
        <p:txBody>
          <a:bodyPr/>
          <a:lstStyle>
            <a:lvl1pPr algn="l">
              <a:defRPr sz="2000" b="1"/>
            </a:lvl1pPr>
          </a:lstStyle>
          <a:p>
            <a:r>
              <a:rPr lang="en-US" smtClean="0"/>
              <a:t>Click to edit Master title style</a:t>
            </a:r>
            <a:endParaRPr lang="en-US"/>
          </a:p>
        </p:txBody>
      </p:sp>
      <p:sp>
        <p:nvSpPr>
          <p:cNvPr id="3" name="Content Placeholder 2"/>
          <p:cNvSpPr>
            <a:spLocks noGrp="1"/>
          </p:cNvSpPr>
          <p:nvPr>
            <p:ph idx="1"/>
          </p:nvPr>
        </p:nvSpPr>
        <p:spPr>
          <a:xfrm>
            <a:off x="3575050" y="273050"/>
            <a:ext cx="5111750" cy="5853113"/>
          </a:xfrm>
        </p:spPr>
        <p:txBody>
          <a:bodyPr/>
          <a:lstStyle>
            <a:lvl1pPr>
              <a:defRPr sz="3200"/>
            </a:lvl1pPr>
            <a:lvl2pPr>
              <a:defRPr sz="2800"/>
            </a:lvl2pPr>
            <a:lvl3pPr>
              <a:defRPr sz="2400"/>
            </a:lvl3pPr>
            <a:lvl4pPr>
              <a:defRPr sz="2000"/>
            </a:lvl4pPr>
            <a:lvl5pPr>
              <a:defRPr sz="2000"/>
            </a:lvl5pPr>
            <a:lvl6pPr>
              <a:defRPr sz="2000"/>
            </a:lvl6pPr>
            <a:lvl7pPr>
              <a:defRPr sz="2000"/>
            </a:lvl7pPr>
            <a:lvl8pPr>
              <a:defRPr sz="2000"/>
            </a:lvl8pPr>
            <a:lvl9pPr>
              <a:defRPr sz="2000"/>
            </a:lvl9pPr>
          </a:lstStyle>
          <a:p>
            <a:pPr lvl="0"/>
            <a:r>
              <a:rPr lang="en-US" smtClean="0"/>
              <a:t>Click to edit Master text styles</a:t>
            </a:r>
          </a:p>
          <a:p>
            <a:pPr lvl="1"/>
            <a:r>
              <a:rPr lang="en-US" smtClean="0"/>
              <a:t>Second level</a:t>
            </a:r>
          </a:p>
          <a:p>
            <a:pPr lvl="2"/>
            <a:r>
              <a:rPr lang="en-US" smtClean="0"/>
              <a:t>Third level</a:t>
            </a:r>
          </a:p>
          <a:p>
            <a:pPr lvl="3"/>
            <a:r>
              <a:rPr lang="en-US" smtClean="0"/>
              <a:t>Fourth level</a:t>
            </a:r>
          </a:p>
          <a:p>
            <a:pPr lvl="4"/>
            <a:r>
              <a:rPr lang="en-US" smtClean="0"/>
              <a:t>Fifth level</a:t>
            </a:r>
            <a:endParaRPr lang="en-US"/>
          </a:p>
        </p:txBody>
      </p:sp>
      <p:sp>
        <p:nvSpPr>
          <p:cNvPr id="4" name="Text Placeholder 3"/>
          <p:cNvSpPr>
            <a:spLocks noGrp="1"/>
          </p:cNvSpPr>
          <p:nvPr>
            <p:ph type="body" sz="half" idx="2"/>
          </p:nvPr>
        </p:nvSpPr>
        <p:spPr>
          <a:xfrm>
            <a:off x="457200" y="1435100"/>
            <a:ext cx="3008313" cy="4691063"/>
          </a:xfrm>
        </p:spPr>
        <p:txBody>
          <a:bodyPr/>
          <a:lstStyle>
            <a:lvl1pPr marL="0" indent="0">
              <a:buNone/>
              <a:defRPr sz="1400"/>
            </a:lvl1pPr>
            <a:lvl2pPr marL="457200" indent="0">
              <a:buNone/>
              <a:defRPr sz="1200"/>
            </a:lvl2pPr>
            <a:lvl3pPr marL="914400" indent="0">
              <a:buNone/>
              <a:defRPr sz="1000"/>
            </a:lvl3pPr>
            <a:lvl4pPr marL="1371600" indent="0">
              <a:buNone/>
              <a:defRPr sz="900"/>
            </a:lvl4pPr>
            <a:lvl5pPr marL="1828800" indent="0">
              <a:buNone/>
              <a:defRPr sz="900"/>
            </a:lvl5pPr>
            <a:lvl6pPr marL="2286000" indent="0">
              <a:buNone/>
              <a:defRPr sz="900"/>
            </a:lvl6pPr>
            <a:lvl7pPr marL="2743200" indent="0">
              <a:buNone/>
              <a:defRPr sz="900"/>
            </a:lvl7pPr>
            <a:lvl8pPr marL="3200400" indent="0">
              <a:buNone/>
              <a:defRPr sz="900"/>
            </a:lvl8pPr>
            <a:lvl9pPr marL="3657600" indent="0">
              <a:buNone/>
              <a:defRPr sz="900"/>
            </a:lvl9pPr>
          </a:lstStyle>
          <a:p>
            <a:pPr lvl="0"/>
            <a:r>
              <a:rPr lang="en-US" smtClean="0"/>
              <a:t>Click to edit Master text styles</a:t>
            </a:r>
          </a:p>
        </p:txBody>
      </p:sp>
      <p:sp>
        <p:nvSpPr>
          <p:cNvPr id="5" name="Date Placeholder 4"/>
          <p:cNvSpPr>
            <a:spLocks noGrp="1"/>
          </p:cNvSpPr>
          <p:nvPr>
            <p:ph type="dt" sz="half" idx="10"/>
          </p:nvPr>
        </p:nvSpPr>
        <p:spPr/>
        <p:txBody>
          <a:bodyPr/>
          <a:lstStyle>
            <a:lvl1pPr>
              <a:defRPr/>
            </a:lvl1pPr>
          </a:lstStyle>
          <a:p>
            <a:endParaRPr lang="en-US"/>
          </a:p>
        </p:txBody>
      </p:sp>
      <p:sp>
        <p:nvSpPr>
          <p:cNvPr id="6" name="Footer Placeholder 5"/>
          <p:cNvSpPr>
            <a:spLocks noGrp="1"/>
          </p:cNvSpPr>
          <p:nvPr>
            <p:ph type="ftr" sz="quarter" idx="11"/>
          </p:nvPr>
        </p:nvSpPr>
        <p:spPr/>
        <p:txBody>
          <a:bodyPr/>
          <a:lstStyle>
            <a:lvl1pPr>
              <a:defRPr/>
            </a:lvl1pPr>
          </a:lstStyle>
          <a:p>
            <a:endParaRPr lang="en-US"/>
          </a:p>
        </p:txBody>
      </p:sp>
      <p:sp>
        <p:nvSpPr>
          <p:cNvPr id="7" name="Slide Number Placeholder 6"/>
          <p:cNvSpPr>
            <a:spLocks noGrp="1"/>
          </p:cNvSpPr>
          <p:nvPr>
            <p:ph type="sldNum" sz="quarter" idx="12"/>
          </p:nvPr>
        </p:nvSpPr>
        <p:spPr/>
        <p:txBody>
          <a:bodyPr/>
          <a:lstStyle>
            <a:lvl1pPr>
              <a:defRPr/>
            </a:lvl1pPr>
          </a:lstStyle>
          <a:p>
            <a:fld id="{DD953CED-FDF1-4EA6-8D4A-792E7DEAF081}" type="slidenum">
              <a:rPr lang="en-US"/>
              <a:pPr/>
              <a:t>‹#›</a:t>
            </a:fld>
            <a:endParaRPr lang="en-US"/>
          </a:p>
        </p:txBody>
      </p:sp>
    </p:spTree>
    <p:extLst>
      <p:ext uri="{BB962C8B-B14F-4D97-AF65-F5344CB8AC3E}">
        <p14:creationId xmlns:p14="http://schemas.microsoft.com/office/powerpoint/2010/main" val="1987020945"/>
      </p:ext>
    </p:extLst>
  </p:cSld>
  <p:clrMapOvr>
    <a:masterClrMapping/>
  </p:clrMapOvr>
</p:sldLayout>
</file>

<file path=ppt/slideLayouts/slideLayout20.xml><?xml version="1.0" encoding="utf-8"?>
<p:sldLayout xmlns:a="http://schemas.openxmlformats.org/drawingml/2006/main" xmlns:r="http://schemas.openxmlformats.org/officeDocument/2006/relationships" xmlns:p="http://schemas.openxmlformats.org/presentationml/2006/main" type="picTx" preserve="1">
  <p:cSld name="Picture with Caption">
    <p:spTree>
      <p:nvGrpSpPr>
        <p:cNvPr id="1" name=""/>
        <p:cNvGrpSpPr/>
        <p:nvPr/>
      </p:nvGrpSpPr>
      <p:grpSpPr>
        <a:xfrm>
          <a:off x="0" y="0"/>
          <a:ext cx="0" cy="0"/>
          <a:chOff x="0" y="0"/>
          <a:chExt cx="0" cy="0"/>
        </a:xfrm>
      </p:grpSpPr>
      <p:sp>
        <p:nvSpPr>
          <p:cNvPr id="2" name="Title 1"/>
          <p:cNvSpPr>
            <a:spLocks noGrp="1"/>
          </p:cNvSpPr>
          <p:nvPr>
            <p:ph type="title"/>
          </p:nvPr>
        </p:nvSpPr>
        <p:spPr>
          <a:xfrm>
            <a:off x="1792288" y="4800600"/>
            <a:ext cx="5486400" cy="566738"/>
          </a:xfrm>
        </p:spPr>
        <p:txBody>
          <a:bodyPr/>
          <a:lstStyle>
            <a:lvl1pPr algn="l">
              <a:defRPr sz="2000" b="1"/>
            </a:lvl1pPr>
          </a:lstStyle>
          <a:p>
            <a:r>
              <a:rPr lang="en-US" smtClean="0"/>
              <a:t>Click to edit Master title style</a:t>
            </a:r>
            <a:endParaRPr lang="en-US"/>
          </a:p>
        </p:txBody>
      </p:sp>
      <p:sp>
        <p:nvSpPr>
          <p:cNvPr id="3" name="Picture Placeholder 2"/>
          <p:cNvSpPr>
            <a:spLocks noGrp="1"/>
          </p:cNvSpPr>
          <p:nvPr>
            <p:ph type="pic" idx="1"/>
          </p:nvPr>
        </p:nvSpPr>
        <p:spPr>
          <a:xfrm>
            <a:off x="1792288" y="612775"/>
            <a:ext cx="5486400" cy="4114800"/>
          </a:xfrm>
        </p:spPr>
        <p:txBody>
          <a:bodyPr/>
          <a:lstStyle>
            <a:lvl1pPr marL="0" indent="0">
              <a:buNone/>
              <a:defRPr sz="3200"/>
            </a:lvl1pPr>
            <a:lvl2pPr marL="457200" indent="0">
              <a:buNone/>
              <a:defRPr sz="2800"/>
            </a:lvl2pPr>
            <a:lvl3pPr marL="914400" indent="0">
              <a:buNone/>
              <a:defRPr sz="2400"/>
            </a:lvl3pPr>
            <a:lvl4pPr marL="1371600" indent="0">
              <a:buNone/>
              <a:defRPr sz="2000"/>
            </a:lvl4pPr>
            <a:lvl5pPr marL="1828800" indent="0">
              <a:buNone/>
              <a:defRPr sz="2000"/>
            </a:lvl5pPr>
            <a:lvl6pPr marL="2286000" indent="0">
              <a:buNone/>
              <a:defRPr sz="2000"/>
            </a:lvl6pPr>
            <a:lvl7pPr marL="2743200" indent="0">
              <a:buNone/>
              <a:defRPr sz="2000"/>
            </a:lvl7pPr>
            <a:lvl8pPr marL="3200400" indent="0">
              <a:buNone/>
              <a:defRPr sz="2000"/>
            </a:lvl8pPr>
            <a:lvl9pPr marL="3657600" indent="0">
              <a:buNone/>
              <a:defRPr sz="2000"/>
            </a:lvl9pPr>
          </a:lstStyle>
          <a:p>
            <a:endParaRPr lang="en-US"/>
          </a:p>
        </p:txBody>
      </p:sp>
      <p:sp>
        <p:nvSpPr>
          <p:cNvPr id="4" name="Text Placeholder 3"/>
          <p:cNvSpPr>
            <a:spLocks noGrp="1"/>
          </p:cNvSpPr>
          <p:nvPr>
            <p:ph type="body" sz="half" idx="2"/>
          </p:nvPr>
        </p:nvSpPr>
        <p:spPr>
          <a:xfrm>
            <a:off x="1792288" y="5367338"/>
            <a:ext cx="5486400" cy="804862"/>
          </a:xfrm>
        </p:spPr>
        <p:txBody>
          <a:bodyPr/>
          <a:lstStyle>
            <a:lvl1pPr marL="0" indent="0">
              <a:buNone/>
              <a:defRPr sz="1400"/>
            </a:lvl1pPr>
            <a:lvl2pPr marL="457200" indent="0">
              <a:buNone/>
              <a:defRPr sz="1200"/>
            </a:lvl2pPr>
            <a:lvl3pPr marL="914400" indent="0">
              <a:buNone/>
              <a:defRPr sz="1000"/>
            </a:lvl3pPr>
            <a:lvl4pPr marL="1371600" indent="0">
              <a:buNone/>
              <a:defRPr sz="900"/>
            </a:lvl4pPr>
            <a:lvl5pPr marL="1828800" indent="0">
              <a:buNone/>
              <a:defRPr sz="900"/>
            </a:lvl5pPr>
            <a:lvl6pPr marL="2286000" indent="0">
              <a:buNone/>
              <a:defRPr sz="900"/>
            </a:lvl6pPr>
            <a:lvl7pPr marL="2743200" indent="0">
              <a:buNone/>
              <a:defRPr sz="900"/>
            </a:lvl7pPr>
            <a:lvl8pPr marL="3200400" indent="0">
              <a:buNone/>
              <a:defRPr sz="900"/>
            </a:lvl8pPr>
            <a:lvl9pPr marL="3657600" indent="0">
              <a:buNone/>
              <a:defRPr sz="900"/>
            </a:lvl9pPr>
          </a:lstStyle>
          <a:p>
            <a:pPr lvl="0"/>
            <a:r>
              <a:rPr lang="en-US" smtClean="0"/>
              <a:t>Click to edit Master text styles</a:t>
            </a:r>
          </a:p>
        </p:txBody>
      </p:sp>
      <p:sp>
        <p:nvSpPr>
          <p:cNvPr id="5" name="Date Placeholder 4"/>
          <p:cNvSpPr>
            <a:spLocks noGrp="1"/>
          </p:cNvSpPr>
          <p:nvPr>
            <p:ph type="dt" sz="half" idx="10"/>
          </p:nvPr>
        </p:nvSpPr>
        <p:spPr/>
        <p:txBody>
          <a:bodyPr/>
          <a:lstStyle>
            <a:lvl1pPr>
              <a:defRPr/>
            </a:lvl1pPr>
          </a:lstStyle>
          <a:p>
            <a:endParaRPr lang="en-US"/>
          </a:p>
        </p:txBody>
      </p:sp>
      <p:sp>
        <p:nvSpPr>
          <p:cNvPr id="6" name="Footer Placeholder 5"/>
          <p:cNvSpPr>
            <a:spLocks noGrp="1"/>
          </p:cNvSpPr>
          <p:nvPr>
            <p:ph type="ftr" sz="quarter" idx="11"/>
          </p:nvPr>
        </p:nvSpPr>
        <p:spPr/>
        <p:txBody>
          <a:bodyPr/>
          <a:lstStyle>
            <a:lvl1pPr>
              <a:defRPr/>
            </a:lvl1pPr>
          </a:lstStyle>
          <a:p>
            <a:endParaRPr lang="en-US"/>
          </a:p>
        </p:txBody>
      </p:sp>
      <p:sp>
        <p:nvSpPr>
          <p:cNvPr id="7" name="Slide Number Placeholder 6"/>
          <p:cNvSpPr>
            <a:spLocks noGrp="1"/>
          </p:cNvSpPr>
          <p:nvPr>
            <p:ph type="sldNum" sz="quarter" idx="12"/>
          </p:nvPr>
        </p:nvSpPr>
        <p:spPr/>
        <p:txBody>
          <a:bodyPr/>
          <a:lstStyle>
            <a:lvl1pPr>
              <a:defRPr/>
            </a:lvl1pPr>
          </a:lstStyle>
          <a:p>
            <a:fld id="{D7A76AC5-4163-4362-8D58-BA69D08BBB06}" type="slidenum">
              <a:rPr lang="en-US"/>
              <a:pPr/>
              <a:t>‹#›</a:t>
            </a:fld>
            <a:endParaRPr lang="en-US"/>
          </a:p>
        </p:txBody>
      </p:sp>
    </p:spTree>
    <p:extLst>
      <p:ext uri="{BB962C8B-B14F-4D97-AF65-F5344CB8AC3E}">
        <p14:creationId xmlns:p14="http://schemas.microsoft.com/office/powerpoint/2010/main" val="2491913087"/>
      </p:ext>
    </p:extLst>
  </p:cSld>
  <p:clrMapOvr>
    <a:masterClrMapping/>
  </p:clrMapOvr>
</p:sldLayout>
</file>

<file path=ppt/slideLayouts/slideLayout21.xml><?xml version="1.0" encoding="utf-8"?>
<p:sldLayout xmlns:a="http://schemas.openxmlformats.org/drawingml/2006/main" xmlns:r="http://schemas.openxmlformats.org/officeDocument/2006/relationships" xmlns:p="http://schemas.openxmlformats.org/presentationml/2006/main" type="vertTx" preserve="1">
  <p:cSld name="Title and Vertical Text">
    <p:spTree>
      <p:nvGrpSpPr>
        <p:cNvPr id="1" name=""/>
        <p:cNvGrpSpPr/>
        <p:nvPr/>
      </p:nvGrpSpPr>
      <p:grpSpPr>
        <a:xfrm>
          <a:off x="0" y="0"/>
          <a:ext cx="0" cy="0"/>
          <a:chOff x="0" y="0"/>
          <a:chExt cx="0" cy="0"/>
        </a:xfrm>
      </p:grpSpPr>
      <p:sp>
        <p:nvSpPr>
          <p:cNvPr id="2" name="Title 1"/>
          <p:cNvSpPr>
            <a:spLocks noGrp="1"/>
          </p:cNvSpPr>
          <p:nvPr>
            <p:ph type="title"/>
          </p:nvPr>
        </p:nvSpPr>
        <p:spPr/>
        <p:txBody>
          <a:bodyPr/>
          <a:lstStyle/>
          <a:p>
            <a:r>
              <a:rPr lang="en-US" smtClean="0"/>
              <a:t>Click to edit Master title style</a:t>
            </a:r>
            <a:endParaRPr lang="en-US"/>
          </a:p>
        </p:txBody>
      </p:sp>
      <p:sp>
        <p:nvSpPr>
          <p:cNvPr id="3" name="Vertical Text Placeholder 2"/>
          <p:cNvSpPr>
            <a:spLocks noGrp="1"/>
          </p:cNvSpPr>
          <p:nvPr>
            <p:ph type="body" orient="vert" idx="1"/>
          </p:nvPr>
        </p:nvSpPr>
        <p:spPr/>
        <p:txBody>
          <a:bodyPr vert="eaVert"/>
          <a:lstStyle/>
          <a:p>
            <a:pPr lvl="0"/>
            <a:r>
              <a:rPr lang="en-US" smtClean="0"/>
              <a:t>Click to edit Master text styles</a:t>
            </a:r>
          </a:p>
          <a:p>
            <a:pPr lvl="1"/>
            <a:r>
              <a:rPr lang="en-US" smtClean="0"/>
              <a:t>Second level</a:t>
            </a:r>
          </a:p>
          <a:p>
            <a:pPr lvl="2"/>
            <a:r>
              <a:rPr lang="en-US" smtClean="0"/>
              <a:t>Third level</a:t>
            </a:r>
          </a:p>
          <a:p>
            <a:pPr lvl="3"/>
            <a:r>
              <a:rPr lang="en-US" smtClean="0"/>
              <a:t>Fourth level</a:t>
            </a:r>
          </a:p>
          <a:p>
            <a:pPr lvl="4"/>
            <a:r>
              <a:rPr lang="en-US" smtClean="0"/>
              <a:t>Fifth level</a:t>
            </a:r>
            <a:endParaRPr lang="en-US"/>
          </a:p>
        </p:txBody>
      </p:sp>
      <p:sp>
        <p:nvSpPr>
          <p:cNvPr id="4" name="Date Placeholder 3"/>
          <p:cNvSpPr>
            <a:spLocks noGrp="1"/>
          </p:cNvSpPr>
          <p:nvPr>
            <p:ph type="dt" sz="half" idx="10"/>
          </p:nvPr>
        </p:nvSpPr>
        <p:spPr/>
        <p:txBody>
          <a:bodyPr/>
          <a:lstStyle>
            <a:lvl1pPr>
              <a:defRPr/>
            </a:lvl1pPr>
          </a:lstStyle>
          <a:p>
            <a:endParaRPr lang="en-US"/>
          </a:p>
        </p:txBody>
      </p:sp>
      <p:sp>
        <p:nvSpPr>
          <p:cNvPr id="5" name="Footer Placeholder 4"/>
          <p:cNvSpPr>
            <a:spLocks noGrp="1"/>
          </p:cNvSpPr>
          <p:nvPr>
            <p:ph type="ftr" sz="quarter" idx="11"/>
          </p:nvPr>
        </p:nvSpPr>
        <p:spPr/>
        <p:txBody>
          <a:bodyPr/>
          <a:lstStyle>
            <a:lvl1pPr>
              <a:defRPr/>
            </a:lvl1pPr>
          </a:lstStyle>
          <a:p>
            <a:endParaRPr lang="en-US"/>
          </a:p>
        </p:txBody>
      </p:sp>
      <p:sp>
        <p:nvSpPr>
          <p:cNvPr id="6" name="Slide Number Placeholder 5"/>
          <p:cNvSpPr>
            <a:spLocks noGrp="1"/>
          </p:cNvSpPr>
          <p:nvPr>
            <p:ph type="sldNum" sz="quarter" idx="12"/>
          </p:nvPr>
        </p:nvSpPr>
        <p:spPr/>
        <p:txBody>
          <a:bodyPr/>
          <a:lstStyle>
            <a:lvl1pPr>
              <a:defRPr/>
            </a:lvl1pPr>
          </a:lstStyle>
          <a:p>
            <a:fld id="{042630AB-720A-4BEC-865A-9A8610FCCE3C}" type="slidenum">
              <a:rPr lang="en-US"/>
              <a:pPr/>
              <a:t>‹#›</a:t>
            </a:fld>
            <a:endParaRPr lang="en-US"/>
          </a:p>
        </p:txBody>
      </p:sp>
    </p:spTree>
    <p:extLst>
      <p:ext uri="{BB962C8B-B14F-4D97-AF65-F5344CB8AC3E}">
        <p14:creationId xmlns:p14="http://schemas.microsoft.com/office/powerpoint/2010/main" val="2386405586"/>
      </p:ext>
    </p:extLst>
  </p:cSld>
  <p:clrMapOvr>
    <a:masterClrMapping/>
  </p:clrMapOvr>
</p:sldLayout>
</file>

<file path=ppt/slideLayouts/slideLayout22.xml><?xml version="1.0" encoding="utf-8"?>
<p:sldLayout xmlns:a="http://schemas.openxmlformats.org/drawingml/2006/main" xmlns:r="http://schemas.openxmlformats.org/officeDocument/2006/relationships" xmlns:p="http://schemas.openxmlformats.org/presentationml/2006/main" type="vertTitleAndTx" preserve="1">
  <p:cSld name="Vertical Title and Text">
    <p:spTree>
      <p:nvGrpSpPr>
        <p:cNvPr id="1" name=""/>
        <p:cNvGrpSpPr/>
        <p:nvPr/>
      </p:nvGrpSpPr>
      <p:grpSpPr>
        <a:xfrm>
          <a:off x="0" y="0"/>
          <a:ext cx="0" cy="0"/>
          <a:chOff x="0" y="0"/>
          <a:chExt cx="0" cy="0"/>
        </a:xfrm>
      </p:grpSpPr>
      <p:sp>
        <p:nvSpPr>
          <p:cNvPr id="2" name="Vertical Title 1"/>
          <p:cNvSpPr>
            <a:spLocks noGrp="1"/>
          </p:cNvSpPr>
          <p:nvPr>
            <p:ph type="title" orient="vert"/>
          </p:nvPr>
        </p:nvSpPr>
        <p:spPr>
          <a:xfrm>
            <a:off x="6626225" y="274638"/>
            <a:ext cx="2055813" cy="5851525"/>
          </a:xfrm>
        </p:spPr>
        <p:txBody>
          <a:bodyPr vert="eaVert"/>
          <a:lstStyle/>
          <a:p>
            <a:r>
              <a:rPr lang="en-US" smtClean="0"/>
              <a:t>Click to edit Master title style</a:t>
            </a:r>
            <a:endParaRPr lang="en-US"/>
          </a:p>
        </p:txBody>
      </p:sp>
      <p:sp>
        <p:nvSpPr>
          <p:cNvPr id="3" name="Vertical Text Placeholder 2"/>
          <p:cNvSpPr>
            <a:spLocks noGrp="1"/>
          </p:cNvSpPr>
          <p:nvPr>
            <p:ph type="body" orient="vert" idx="1"/>
          </p:nvPr>
        </p:nvSpPr>
        <p:spPr>
          <a:xfrm>
            <a:off x="455613" y="274638"/>
            <a:ext cx="6018212" cy="5851525"/>
          </a:xfrm>
        </p:spPr>
        <p:txBody>
          <a:bodyPr vert="eaVert"/>
          <a:lstStyle/>
          <a:p>
            <a:pPr lvl="0"/>
            <a:r>
              <a:rPr lang="en-US" smtClean="0"/>
              <a:t>Click to edit Master text styles</a:t>
            </a:r>
          </a:p>
          <a:p>
            <a:pPr lvl="1"/>
            <a:r>
              <a:rPr lang="en-US" smtClean="0"/>
              <a:t>Second level</a:t>
            </a:r>
          </a:p>
          <a:p>
            <a:pPr lvl="2"/>
            <a:r>
              <a:rPr lang="en-US" smtClean="0"/>
              <a:t>Third level</a:t>
            </a:r>
          </a:p>
          <a:p>
            <a:pPr lvl="3"/>
            <a:r>
              <a:rPr lang="en-US" smtClean="0"/>
              <a:t>Fourth level</a:t>
            </a:r>
          </a:p>
          <a:p>
            <a:pPr lvl="4"/>
            <a:r>
              <a:rPr lang="en-US" smtClean="0"/>
              <a:t>Fifth level</a:t>
            </a:r>
            <a:endParaRPr lang="en-US"/>
          </a:p>
        </p:txBody>
      </p:sp>
      <p:sp>
        <p:nvSpPr>
          <p:cNvPr id="4" name="Date Placeholder 3"/>
          <p:cNvSpPr>
            <a:spLocks noGrp="1"/>
          </p:cNvSpPr>
          <p:nvPr>
            <p:ph type="dt" sz="half" idx="10"/>
          </p:nvPr>
        </p:nvSpPr>
        <p:spPr/>
        <p:txBody>
          <a:bodyPr/>
          <a:lstStyle>
            <a:lvl1pPr>
              <a:defRPr/>
            </a:lvl1pPr>
          </a:lstStyle>
          <a:p>
            <a:endParaRPr lang="en-US"/>
          </a:p>
        </p:txBody>
      </p:sp>
      <p:sp>
        <p:nvSpPr>
          <p:cNvPr id="5" name="Footer Placeholder 4"/>
          <p:cNvSpPr>
            <a:spLocks noGrp="1"/>
          </p:cNvSpPr>
          <p:nvPr>
            <p:ph type="ftr" sz="quarter" idx="11"/>
          </p:nvPr>
        </p:nvSpPr>
        <p:spPr/>
        <p:txBody>
          <a:bodyPr/>
          <a:lstStyle>
            <a:lvl1pPr>
              <a:defRPr/>
            </a:lvl1pPr>
          </a:lstStyle>
          <a:p>
            <a:endParaRPr lang="en-US"/>
          </a:p>
        </p:txBody>
      </p:sp>
      <p:sp>
        <p:nvSpPr>
          <p:cNvPr id="6" name="Slide Number Placeholder 5"/>
          <p:cNvSpPr>
            <a:spLocks noGrp="1"/>
          </p:cNvSpPr>
          <p:nvPr>
            <p:ph type="sldNum" sz="quarter" idx="12"/>
          </p:nvPr>
        </p:nvSpPr>
        <p:spPr/>
        <p:txBody>
          <a:bodyPr/>
          <a:lstStyle>
            <a:lvl1pPr>
              <a:defRPr/>
            </a:lvl1pPr>
          </a:lstStyle>
          <a:p>
            <a:fld id="{0247DC88-07DE-458A-BE03-454D3F9F770F}" type="slidenum">
              <a:rPr lang="en-US"/>
              <a:pPr/>
              <a:t>‹#›</a:t>
            </a:fld>
            <a:endParaRPr lang="en-US"/>
          </a:p>
        </p:txBody>
      </p:sp>
    </p:spTree>
    <p:extLst>
      <p:ext uri="{BB962C8B-B14F-4D97-AF65-F5344CB8AC3E}">
        <p14:creationId xmlns:p14="http://schemas.microsoft.com/office/powerpoint/2010/main" val="1055481885"/>
      </p:ext>
    </p:extLst>
  </p:cSld>
  <p:clrMapOvr>
    <a:masterClrMapping/>
  </p:clrMapOvr>
</p:sldLayout>
</file>

<file path=ppt/slideMasters/_rels/slideMaster1.xml.rels><?xml version="1.0" encoding="UTF-8" standalone="yes"?>
<Relationships xmlns="http://schemas.openxmlformats.org/package/2006/relationships"><Relationship Id="rId8" Type="http://schemas.openxmlformats.org/officeDocument/2006/relationships/slideLayout" Target="../slideLayouts/slideLayout8.xml"/><Relationship Id="rId13" Type="http://schemas.openxmlformats.org/officeDocument/2006/relationships/tags" Target="../tags/tag1.xml"/><Relationship Id="rId3" Type="http://schemas.openxmlformats.org/officeDocument/2006/relationships/slideLayout" Target="../slideLayouts/slideLayout3.xml"/><Relationship Id="rId7" Type="http://schemas.openxmlformats.org/officeDocument/2006/relationships/slideLayout" Target="../slideLayouts/slideLayout7.xml"/><Relationship Id="rId12" Type="http://schemas.openxmlformats.org/officeDocument/2006/relationships/theme" Target="../theme/theme1.xml"/><Relationship Id="rId2" Type="http://schemas.openxmlformats.org/officeDocument/2006/relationships/slideLayout" Target="../slideLayouts/slideLayout2.xml"/><Relationship Id="rId1" Type="http://schemas.openxmlformats.org/officeDocument/2006/relationships/slideLayout" Target="../slideLayouts/slideLayout1.xml"/><Relationship Id="rId6" Type="http://schemas.openxmlformats.org/officeDocument/2006/relationships/slideLayout" Target="../slideLayouts/slideLayout6.xml"/><Relationship Id="rId11" Type="http://schemas.openxmlformats.org/officeDocument/2006/relationships/slideLayout" Target="../slideLayouts/slideLayout11.xml"/><Relationship Id="rId5" Type="http://schemas.openxmlformats.org/officeDocument/2006/relationships/slideLayout" Target="../slideLayouts/slideLayout5.xml"/><Relationship Id="rId15" Type="http://schemas.openxmlformats.org/officeDocument/2006/relationships/image" Target="../media/image1.jpeg"/><Relationship Id="rId10" Type="http://schemas.openxmlformats.org/officeDocument/2006/relationships/slideLayout" Target="../slideLayouts/slideLayout10.xml"/><Relationship Id="rId4" Type="http://schemas.openxmlformats.org/officeDocument/2006/relationships/slideLayout" Target="../slideLayouts/slideLayout4.xml"/><Relationship Id="rId9" Type="http://schemas.openxmlformats.org/officeDocument/2006/relationships/slideLayout" Target="../slideLayouts/slideLayout9.xml"/><Relationship Id="rId14" Type="http://schemas.openxmlformats.org/officeDocument/2006/relationships/tags" Target="../tags/tag2.xml"/></Relationships>
</file>

<file path=ppt/slideMasters/_rels/slideMaster2.xml.rels><?xml version="1.0" encoding="UTF-8" standalone="yes"?>
<Relationships xmlns="http://schemas.openxmlformats.org/package/2006/relationships"><Relationship Id="rId8" Type="http://schemas.openxmlformats.org/officeDocument/2006/relationships/slideLayout" Target="../slideLayouts/slideLayout19.xml"/><Relationship Id="rId13" Type="http://schemas.openxmlformats.org/officeDocument/2006/relationships/tags" Target="../tags/tag5.xml"/><Relationship Id="rId3" Type="http://schemas.openxmlformats.org/officeDocument/2006/relationships/slideLayout" Target="../slideLayouts/slideLayout14.xml"/><Relationship Id="rId7" Type="http://schemas.openxmlformats.org/officeDocument/2006/relationships/slideLayout" Target="../slideLayouts/slideLayout18.xml"/><Relationship Id="rId12" Type="http://schemas.openxmlformats.org/officeDocument/2006/relationships/theme" Target="../theme/theme2.xml"/><Relationship Id="rId2" Type="http://schemas.openxmlformats.org/officeDocument/2006/relationships/slideLayout" Target="../slideLayouts/slideLayout13.xml"/><Relationship Id="rId1" Type="http://schemas.openxmlformats.org/officeDocument/2006/relationships/slideLayout" Target="../slideLayouts/slideLayout12.xml"/><Relationship Id="rId6" Type="http://schemas.openxmlformats.org/officeDocument/2006/relationships/slideLayout" Target="../slideLayouts/slideLayout17.xml"/><Relationship Id="rId11" Type="http://schemas.openxmlformats.org/officeDocument/2006/relationships/slideLayout" Target="../slideLayouts/slideLayout22.xml"/><Relationship Id="rId5" Type="http://schemas.openxmlformats.org/officeDocument/2006/relationships/slideLayout" Target="../slideLayouts/slideLayout16.xml"/><Relationship Id="rId15" Type="http://schemas.openxmlformats.org/officeDocument/2006/relationships/image" Target="../media/image1.jpeg"/><Relationship Id="rId10" Type="http://schemas.openxmlformats.org/officeDocument/2006/relationships/slideLayout" Target="../slideLayouts/slideLayout21.xml"/><Relationship Id="rId4" Type="http://schemas.openxmlformats.org/officeDocument/2006/relationships/slideLayout" Target="../slideLayouts/slideLayout15.xml"/><Relationship Id="rId9" Type="http://schemas.openxmlformats.org/officeDocument/2006/relationships/slideLayout" Target="../slideLayouts/slideLayout20.xml"/><Relationship Id="rId14" Type="http://schemas.openxmlformats.org/officeDocument/2006/relationships/tags" Target="../tags/tag6.xml"/></Relationships>
</file>

<file path=ppt/slideMasters/slideMaster1.xml><?xml version="1.0" encoding="utf-8"?>
<p:sldMaster xmlns:a="http://schemas.openxmlformats.org/drawingml/2006/main" xmlns:r="http://schemas.openxmlformats.org/officeDocument/2006/relationships" xmlns:p="http://schemas.openxmlformats.org/presentationml/2006/main" preserve="1">
  <p:cSld>
    <p:bg>
      <p:bgPr>
        <a:blipFill dpi="0" rotWithShape="0">
          <a:blip r:embed="rId15"/>
          <a:srcRect/>
          <a:stretch>
            <a:fillRect/>
          </a:stretch>
        </a:blipFill>
        <a:effectLst/>
      </p:bgPr>
    </p:bg>
    <p:spTree>
      <p:nvGrpSpPr>
        <p:cNvPr id="1" name=""/>
        <p:cNvGrpSpPr/>
        <p:nvPr/>
      </p:nvGrpSpPr>
      <p:grpSpPr>
        <a:xfrm>
          <a:off x="0" y="0"/>
          <a:ext cx="0" cy="0"/>
          <a:chOff x="0" y="0"/>
          <a:chExt cx="0" cy="0"/>
        </a:xfrm>
      </p:grpSpPr>
      <p:sp>
        <p:nvSpPr>
          <p:cNvPr id="1026" name="Rectangle 2"/>
          <p:cNvSpPr>
            <a:spLocks noGrp="1" noChangeArrowheads="1"/>
          </p:cNvSpPr>
          <p:nvPr>
            <p:ph type="title"/>
            <p:custDataLst>
              <p:tags r:id="rId13"/>
            </p:custDataLst>
          </p:nvPr>
        </p:nvSpPr>
        <p:spPr bwMode="auto">
          <a:xfrm>
            <a:off x="2703513" y="274638"/>
            <a:ext cx="6316662" cy="1143000"/>
          </a:xfrm>
          <a:prstGeom prst="rect">
            <a:avLst/>
          </a:prstGeom>
          <a:noFill/>
          <a:ln>
            <a:noFill/>
          </a:ln>
          <a:effectLst/>
          <a:extLst>
            <a:ext uri="{909E8E84-426E-40DD-AFC4-6F175D3DCCD1}">
              <a14:hiddenFill xmlns:a14="http://schemas.microsoft.com/office/drawing/2010/main">
                <a:solidFill>
                  <a:srgbClr val="7AA1FF"/>
                </a:solidFill>
              </a14:hiddenFill>
            </a:ext>
            <a:ext uri="{91240B29-F687-4F45-9708-019B960494DF}">
              <a14:hiddenLine xmlns:a14="http://schemas.microsoft.com/office/drawing/2010/main" w="9525">
                <a:solidFill>
                  <a:srgbClr val="000000"/>
                </a:solidFill>
                <a:miter lim="800000"/>
                <a:headEnd/>
                <a:tailEnd/>
              </a14:hiddenLine>
            </a:ext>
            <a:ext uri="{AF507438-7753-43E0-B8FC-AC1667EBCBE1}">
              <a14:hiddenEffects xmlns:a14="http://schemas.microsoft.com/office/drawing/2010/main">
                <a:effectLst>
                  <a:outerShdw dist="35921" dir="2700000" algn="ctr" rotWithShape="0">
                    <a:schemeClr val="bg2"/>
                  </a:outerShdw>
                </a:effectLst>
              </a14:hiddenEffects>
            </a:ext>
          </a:extLst>
        </p:spPr>
        <p:txBody>
          <a:bodyPr vert="horz" wrap="square" lIns="91440" tIns="45720" rIns="91440" bIns="45720" numCol="1" anchor="b" anchorCtr="0" compatLnSpc="1">
            <a:prstTxWarp prst="textNoShape">
              <a:avLst/>
            </a:prstTxWarp>
          </a:bodyPr>
          <a:lstStyle/>
          <a:p>
            <a:pPr lvl="0"/>
            <a:r>
              <a:rPr lang="en-US" smtClean="0"/>
              <a:t>Click to edit Master title style</a:t>
            </a:r>
            <a:endParaRPr lang="en-US" smtClean="0"/>
          </a:p>
        </p:txBody>
      </p:sp>
      <p:sp>
        <p:nvSpPr>
          <p:cNvPr id="1027" name="Rectangle 3"/>
          <p:cNvSpPr>
            <a:spLocks noGrp="1" noChangeArrowheads="1"/>
          </p:cNvSpPr>
          <p:nvPr>
            <p:ph type="body" idx="1"/>
            <p:custDataLst>
              <p:tags r:id="rId14"/>
            </p:custDataLst>
          </p:nvPr>
        </p:nvSpPr>
        <p:spPr bwMode="auto">
          <a:xfrm>
            <a:off x="2693988" y="1600200"/>
            <a:ext cx="6326187" cy="4525963"/>
          </a:xfrm>
          <a:prstGeom prst="rect">
            <a:avLst/>
          </a:prstGeom>
          <a:noFill/>
          <a:ln>
            <a:noFill/>
          </a:ln>
          <a:effectLst/>
          <a:extLst>
            <a:ext uri="{909E8E84-426E-40DD-AFC4-6F175D3DCCD1}">
              <a14:hiddenFill xmlns:a14="http://schemas.microsoft.com/office/drawing/2010/main">
                <a:solidFill>
                  <a:srgbClr val="7AA1FF"/>
                </a:solidFill>
              </a14:hiddenFill>
            </a:ext>
            <a:ext uri="{91240B29-F687-4F45-9708-019B960494DF}">
              <a14:hiddenLine xmlns:a14="http://schemas.microsoft.com/office/drawing/2010/main" w="9525">
                <a:solidFill>
                  <a:srgbClr val="000000"/>
                </a:solidFill>
                <a:miter lim="800000"/>
                <a:headEnd/>
                <a:tailEnd/>
              </a14:hiddenLine>
            </a:ext>
            <a:ext uri="{AF507438-7753-43E0-B8FC-AC1667EBCBE1}">
              <a14:hiddenEffects xmlns:a14="http://schemas.microsoft.com/office/drawing/2010/main">
                <a:effectLst>
                  <a:outerShdw dist="35921" dir="2700000" algn="ctr" rotWithShape="0">
                    <a:schemeClr val="bg2"/>
                  </a:outerShdw>
                </a:effectLst>
              </a14:hiddenEffects>
            </a:ext>
          </a:extLst>
        </p:spPr>
        <p:txBody>
          <a:bodyPr vert="horz" wrap="square" lIns="91440" tIns="45720" rIns="91440" bIns="45720" numCol="1" anchor="t" anchorCtr="0" compatLnSpc="1">
            <a:prstTxWarp prst="textNoShape">
              <a:avLst/>
            </a:prstTxWarp>
          </a:bodyPr>
          <a:lstStyle/>
          <a:p>
            <a:pPr lvl="0"/>
            <a:r>
              <a:rPr lang="en-US" smtClean="0"/>
              <a:t>Click to edit Master text styles</a:t>
            </a:r>
          </a:p>
          <a:p>
            <a:pPr lvl="1"/>
            <a:r>
              <a:rPr lang="en-US" smtClean="0"/>
              <a:t>Second level</a:t>
            </a:r>
          </a:p>
          <a:p>
            <a:pPr lvl="2"/>
            <a:r>
              <a:rPr lang="en-US" smtClean="0"/>
              <a:t>Third level</a:t>
            </a:r>
          </a:p>
          <a:p>
            <a:pPr lvl="3"/>
            <a:r>
              <a:rPr lang="en-US" smtClean="0"/>
              <a:t>Fourth level</a:t>
            </a:r>
          </a:p>
          <a:p>
            <a:pPr lvl="4"/>
            <a:r>
              <a:rPr lang="en-US" smtClean="0"/>
              <a:t>Fifth level</a:t>
            </a:r>
            <a:endParaRPr lang="en-US" smtClean="0"/>
          </a:p>
        </p:txBody>
      </p:sp>
      <p:sp>
        <p:nvSpPr>
          <p:cNvPr id="1028" name="Rectangle 4"/>
          <p:cNvSpPr>
            <a:spLocks noGrp="1" noChangeArrowheads="1"/>
          </p:cNvSpPr>
          <p:nvPr>
            <p:ph type="dt" sz="half" idx="2"/>
          </p:nvPr>
        </p:nvSpPr>
        <p:spPr bwMode="auto">
          <a:xfrm>
            <a:off x="457200" y="6245225"/>
            <a:ext cx="2133600" cy="476250"/>
          </a:xfrm>
          <a:prstGeom prst="rect">
            <a:avLst/>
          </a:prstGeom>
          <a:noFill/>
          <a:ln>
            <a:noFill/>
          </a:ln>
          <a:effectLst/>
          <a:extLst>
            <a:ext uri="{909E8E84-426E-40DD-AFC4-6F175D3DCCD1}">
              <a14:hiddenFill xmlns:a14="http://schemas.microsoft.com/office/drawing/2010/main">
                <a:solidFill>
                  <a:schemeClr val="accent1"/>
                </a:solidFill>
              </a14:hiddenFill>
            </a:ext>
            <a:ext uri="{91240B29-F687-4F45-9708-019B960494DF}">
              <a14:hiddenLine xmlns:a14="http://schemas.microsoft.com/office/drawing/2010/main" w="9525">
                <a:solidFill>
                  <a:schemeClr val="tx1"/>
                </a:solidFill>
                <a:miter lim="800000"/>
                <a:headEnd/>
                <a:tailEnd/>
              </a14:hiddenLine>
            </a:ext>
            <a:ext uri="{AF507438-7753-43E0-B8FC-AC1667EBCBE1}">
              <a14:hiddenEffects xmlns:a14="http://schemas.microsoft.com/office/drawing/2010/main">
                <a:effectLst>
                  <a:outerShdw dist="35921" dir="2700000" algn="ctr" rotWithShape="0">
                    <a:schemeClr val="bg2"/>
                  </a:outerShdw>
                </a:effectLst>
              </a14:hiddenEffects>
            </a:ext>
          </a:extLst>
        </p:spPr>
        <p:txBody>
          <a:bodyPr vert="horz" wrap="square" lIns="91440" tIns="45720" rIns="91440" bIns="45720" numCol="1" anchor="t" anchorCtr="0" compatLnSpc="1">
            <a:prstTxWarp prst="textNoShape">
              <a:avLst/>
            </a:prstTxWarp>
          </a:bodyPr>
          <a:lstStyle>
            <a:lvl1pPr>
              <a:defRPr sz="1400"/>
            </a:lvl1pPr>
          </a:lstStyle>
          <a:p>
            <a:endParaRPr lang="en-US"/>
          </a:p>
        </p:txBody>
      </p:sp>
      <p:sp>
        <p:nvSpPr>
          <p:cNvPr id="1029" name="Rectangle 5"/>
          <p:cNvSpPr>
            <a:spLocks noGrp="1" noChangeArrowheads="1"/>
          </p:cNvSpPr>
          <p:nvPr>
            <p:ph type="ftr" sz="quarter" idx="3"/>
          </p:nvPr>
        </p:nvSpPr>
        <p:spPr bwMode="auto">
          <a:xfrm>
            <a:off x="3124200" y="6245225"/>
            <a:ext cx="2895600" cy="476250"/>
          </a:xfrm>
          <a:prstGeom prst="rect">
            <a:avLst/>
          </a:prstGeom>
          <a:noFill/>
          <a:ln>
            <a:noFill/>
          </a:ln>
          <a:effectLst/>
          <a:extLst>
            <a:ext uri="{909E8E84-426E-40DD-AFC4-6F175D3DCCD1}">
              <a14:hiddenFill xmlns:a14="http://schemas.microsoft.com/office/drawing/2010/main">
                <a:solidFill>
                  <a:schemeClr val="accent1"/>
                </a:solidFill>
              </a14:hiddenFill>
            </a:ext>
            <a:ext uri="{91240B29-F687-4F45-9708-019B960494DF}">
              <a14:hiddenLine xmlns:a14="http://schemas.microsoft.com/office/drawing/2010/main" w="9525">
                <a:solidFill>
                  <a:schemeClr val="tx1"/>
                </a:solidFill>
                <a:miter lim="800000"/>
                <a:headEnd/>
                <a:tailEnd/>
              </a14:hiddenLine>
            </a:ext>
            <a:ext uri="{AF507438-7753-43E0-B8FC-AC1667EBCBE1}">
              <a14:hiddenEffects xmlns:a14="http://schemas.microsoft.com/office/drawing/2010/main">
                <a:effectLst>
                  <a:outerShdw dist="35921" dir="2700000" algn="ctr" rotWithShape="0">
                    <a:schemeClr val="bg2"/>
                  </a:outerShdw>
                </a:effectLst>
              </a14:hiddenEffects>
            </a:ext>
          </a:extLst>
        </p:spPr>
        <p:txBody>
          <a:bodyPr vert="horz" wrap="square" lIns="91440" tIns="45720" rIns="91440" bIns="45720" numCol="1" anchor="t" anchorCtr="0" compatLnSpc="1">
            <a:prstTxWarp prst="textNoShape">
              <a:avLst/>
            </a:prstTxWarp>
          </a:bodyPr>
          <a:lstStyle>
            <a:lvl1pPr algn="ctr">
              <a:defRPr sz="1400"/>
            </a:lvl1pPr>
          </a:lstStyle>
          <a:p>
            <a:endParaRPr lang="en-US"/>
          </a:p>
        </p:txBody>
      </p:sp>
      <p:sp>
        <p:nvSpPr>
          <p:cNvPr id="1030" name="Rectangle 6"/>
          <p:cNvSpPr>
            <a:spLocks noGrp="1" noChangeArrowheads="1"/>
          </p:cNvSpPr>
          <p:nvPr>
            <p:ph type="sldNum" sz="quarter" idx="4"/>
          </p:nvPr>
        </p:nvSpPr>
        <p:spPr bwMode="auto">
          <a:xfrm>
            <a:off x="6553200" y="6245225"/>
            <a:ext cx="2133600" cy="476250"/>
          </a:xfrm>
          <a:prstGeom prst="rect">
            <a:avLst/>
          </a:prstGeom>
          <a:noFill/>
          <a:ln>
            <a:noFill/>
          </a:ln>
          <a:effectLst/>
          <a:extLst>
            <a:ext uri="{909E8E84-426E-40DD-AFC4-6F175D3DCCD1}">
              <a14:hiddenFill xmlns:a14="http://schemas.microsoft.com/office/drawing/2010/main">
                <a:solidFill>
                  <a:schemeClr val="accent1"/>
                </a:solidFill>
              </a14:hiddenFill>
            </a:ext>
            <a:ext uri="{91240B29-F687-4F45-9708-019B960494DF}">
              <a14:hiddenLine xmlns:a14="http://schemas.microsoft.com/office/drawing/2010/main" w="9525">
                <a:solidFill>
                  <a:schemeClr val="tx1"/>
                </a:solidFill>
                <a:miter lim="800000"/>
                <a:headEnd/>
                <a:tailEnd/>
              </a14:hiddenLine>
            </a:ext>
            <a:ext uri="{AF507438-7753-43E0-B8FC-AC1667EBCBE1}">
              <a14:hiddenEffects xmlns:a14="http://schemas.microsoft.com/office/drawing/2010/main">
                <a:effectLst>
                  <a:outerShdw dist="35921" dir="2700000" algn="ctr" rotWithShape="0">
                    <a:schemeClr val="bg2"/>
                  </a:outerShdw>
                </a:effectLst>
              </a14:hiddenEffects>
            </a:ext>
          </a:extLst>
        </p:spPr>
        <p:txBody>
          <a:bodyPr vert="horz" wrap="square" lIns="91440" tIns="45720" rIns="91440" bIns="45720" numCol="1" anchor="t" anchorCtr="0" compatLnSpc="1">
            <a:prstTxWarp prst="textNoShape">
              <a:avLst/>
            </a:prstTxWarp>
          </a:bodyPr>
          <a:lstStyle>
            <a:lvl1pPr algn="r">
              <a:defRPr sz="1400"/>
            </a:lvl1pPr>
          </a:lstStyle>
          <a:p>
            <a:fld id="{ECF49015-DC16-4E12-A2CB-216B75FBA44E}" type="slidenum">
              <a:rPr lang="en-US"/>
              <a:pPr/>
              <a:t>‹#›</a:t>
            </a:fld>
            <a:endParaRPr lang="en-US"/>
          </a:p>
        </p:txBody>
      </p:sp>
    </p:spTree>
  </p:cSld>
  <p:clrMap bg1="lt1" tx1="dk1" bg2="lt2" tx2="dk2" accent1="accent1" accent2="accent2" accent3="accent3" accent4="accent4" accent5="accent5" accent6="accent6" hlink="hlink" folHlink="folHlink"/>
  <p:sldLayoutIdLst>
    <p:sldLayoutId id="2147483649" r:id="rId1"/>
    <p:sldLayoutId id="2147483652" r:id="rId2"/>
    <p:sldLayoutId id="2147483653" r:id="rId3"/>
    <p:sldLayoutId id="2147483654" r:id="rId4"/>
    <p:sldLayoutId id="2147483655" r:id="rId5"/>
    <p:sldLayoutId id="2147483656" r:id="rId6"/>
    <p:sldLayoutId id="2147483657" r:id="rId7"/>
    <p:sldLayoutId id="2147483658" r:id="rId8"/>
    <p:sldLayoutId id="2147483659" r:id="rId9"/>
    <p:sldLayoutId id="2147483660" r:id="rId10"/>
    <p:sldLayoutId id="2147483661" r:id="rId11"/>
  </p:sldLayoutIdLst>
  <p:txStyles>
    <p:titleStyle>
      <a:lvl1pPr algn="l" rtl="0" eaLnBrk="1" fontAlgn="base" hangingPunct="1">
        <a:spcBef>
          <a:spcPct val="0"/>
        </a:spcBef>
        <a:spcAft>
          <a:spcPct val="0"/>
        </a:spcAft>
        <a:buClr>
          <a:schemeClr val="tx1"/>
        </a:buClr>
        <a:defRPr sz="3200">
          <a:solidFill>
            <a:schemeClr val="tx1"/>
          </a:solidFill>
          <a:latin typeface="+mj-lt"/>
          <a:ea typeface="+mj-ea"/>
          <a:cs typeface="+mj-cs"/>
        </a:defRPr>
      </a:lvl1pPr>
      <a:lvl2pPr algn="l" rtl="0" eaLnBrk="1" fontAlgn="base" hangingPunct="1">
        <a:spcBef>
          <a:spcPct val="0"/>
        </a:spcBef>
        <a:spcAft>
          <a:spcPct val="0"/>
        </a:spcAft>
        <a:buClr>
          <a:schemeClr val="tx1"/>
        </a:buClr>
        <a:defRPr sz="3200">
          <a:solidFill>
            <a:schemeClr val="tx1"/>
          </a:solidFill>
          <a:latin typeface="Arial" pitchFamily="34" charset="0"/>
        </a:defRPr>
      </a:lvl2pPr>
      <a:lvl3pPr algn="l" rtl="0" eaLnBrk="1" fontAlgn="base" hangingPunct="1">
        <a:spcBef>
          <a:spcPct val="0"/>
        </a:spcBef>
        <a:spcAft>
          <a:spcPct val="0"/>
        </a:spcAft>
        <a:buClr>
          <a:schemeClr val="tx1"/>
        </a:buClr>
        <a:defRPr sz="3200">
          <a:solidFill>
            <a:schemeClr val="tx1"/>
          </a:solidFill>
          <a:latin typeface="Arial" pitchFamily="34" charset="0"/>
        </a:defRPr>
      </a:lvl3pPr>
      <a:lvl4pPr algn="l" rtl="0" eaLnBrk="1" fontAlgn="base" hangingPunct="1">
        <a:spcBef>
          <a:spcPct val="0"/>
        </a:spcBef>
        <a:spcAft>
          <a:spcPct val="0"/>
        </a:spcAft>
        <a:buClr>
          <a:schemeClr val="tx1"/>
        </a:buClr>
        <a:defRPr sz="3200">
          <a:solidFill>
            <a:schemeClr val="tx1"/>
          </a:solidFill>
          <a:latin typeface="Arial" pitchFamily="34" charset="0"/>
        </a:defRPr>
      </a:lvl4pPr>
      <a:lvl5pPr algn="l" rtl="0" eaLnBrk="1" fontAlgn="base" hangingPunct="1">
        <a:spcBef>
          <a:spcPct val="0"/>
        </a:spcBef>
        <a:spcAft>
          <a:spcPct val="0"/>
        </a:spcAft>
        <a:buClr>
          <a:schemeClr val="tx1"/>
        </a:buClr>
        <a:defRPr sz="3200">
          <a:solidFill>
            <a:schemeClr val="tx1"/>
          </a:solidFill>
          <a:latin typeface="Arial" pitchFamily="34" charset="0"/>
        </a:defRPr>
      </a:lvl5pPr>
      <a:lvl6pPr marL="457200" algn="l" rtl="0" eaLnBrk="1" fontAlgn="base" hangingPunct="1">
        <a:spcBef>
          <a:spcPct val="0"/>
        </a:spcBef>
        <a:spcAft>
          <a:spcPct val="0"/>
        </a:spcAft>
        <a:buClr>
          <a:schemeClr val="tx1"/>
        </a:buClr>
        <a:defRPr sz="3200">
          <a:solidFill>
            <a:schemeClr val="tx1"/>
          </a:solidFill>
          <a:latin typeface="Arial" pitchFamily="34" charset="0"/>
        </a:defRPr>
      </a:lvl6pPr>
      <a:lvl7pPr marL="914400" algn="l" rtl="0" eaLnBrk="1" fontAlgn="base" hangingPunct="1">
        <a:spcBef>
          <a:spcPct val="0"/>
        </a:spcBef>
        <a:spcAft>
          <a:spcPct val="0"/>
        </a:spcAft>
        <a:buClr>
          <a:schemeClr val="tx1"/>
        </a:buClr>
        <a:defRPr sz="3200">
          <a:solidFill>
            <a:schemeClr val="tx1"/>
          </a:solidFill>
          <a:latin typeface="Arial" pitchFamily="34" charset="0"/>
        </a:defRPr>
      </a:lvl7pPr>
      <a:lvl8pPr marL="1371600" algn="l" rtl="0" eaLnBrk="1" fontAlgn="base" hangingPunct="1">
        <a:spcBef>
          <a:spcPct val="0"/>
        </a:spcBef>
        <a:spcAft>
          <a:spcPct val="0"/>
        </a:spcAft>
        <a:buClr>
          <a:schemeClr val="tx1"/>
        </a:buClr>
        <a:defRPr sz="3200">
          <a:solidFill>
            <a:schemeClr val="tx1"/>
          </a:solidFill>
          <a:latin typeface="Arial" pitchFamily="34" charset="0"/>
        </a:defRPr>
      </a:lvl8pPr>
      <a:lvl9pPr marL="1828800" algn="l" rtl="0" eaLnBrk="1" fontAlgn="base" hangingPunct="1">
        <a:spcBef>
          <a:spcPct val="0"/>
        </a:spcBef>
        <a:spcAft>
          <a:spcPct val="0"/>
        </a:spcAft>
        <a:buClr>
          <a:schemeClr val="tx1"/>
        </a:buClr>
        <a:defRPr sz="3200">
          <a:solidFill>
            <a:schemeClr val="tx1"/>
          </a:solidFill>
          <a:latin typeface="Arial" pitchFamily="34" charset="0"/>
        </a:defRPr>
      </a:lvl9pPr>
    </p:titleStyle>
    <p:bodyStyle>
      <a:lvl1pPr marL="342900" indent="-342900" algn="l" rtl="0" eaLnBrk="1" fontAlgn="base" hangingPunct="1">
        <a:spcBef>
          <a:spcPct val="20000"/>
        </a:spcBef>
        <a:spcAft>
          <a:spcPct val="0"/>
        </a:spcAft>
        <a:buClr>
          <a:schemeClr val="tx1"/>
        </a:buClr>
        <a:buChar char="•"/>
        <a:defRPr sz="2400">
          <a:solidFill>
            <a:schemeClr val="tx1"/>
          </a:solidFill>
          <a:latin typeface="+mn-lt"/>
          <a:ea typeface="+mn-ea"/>
          <a:cs typeface="+mn-cs"/>
        </a:defRPr>
      </a:lvl1pPr>
      <a:lvl2pPr marL="742950" indent="-285750" algn="l" rtl="0" eaLnBrk="1" fontAlgn="base" hangingPunct="1">
        <a:spcBef>
          <a:spcPct val="20000"/>
        </a:spcBef>
        <a:spcAft>
          <a:spcPct val="0"/>
        </a:spcAft>
        <a:buClr>
          <a:schemeClr val="tx1"/>
        </a:buClr>
        <a:buChar char="•"/>
        <a:defRPr sz="2400">
          <a:solidFill>
            <a:schemeClr val="tx1"/>
          </a:solidFill>
          <a:latin typeface="+mn-lt"/>
        </a:defRPr>
      </a:lvl2pPr>
      <a:lvl3pPr marL="1143000" indent="-228600" algn="l" rtl="0" eaLnBrk="1" fontAlgn="base" hangingPunct="1">
        <a:spcBef>
          <a:spcPct val="20000"/>
        </a:spcBef>
        <a:spcAft>
          <a:spcPct val="0"/>
        </a:spcAft>
        <a:buClr>
          <a:schemeClr val="tx1"/>
        </a:buClr>
        <a:buChar char="•"/>
        <a:defRPr sz="2400">
          <a:solidFill>
            <a:schemeClr val="tx1"/>
          </a:solidFill>
          <a:latin typeface="+mn-lt"/>
        </a:defRPr>
      </a:lvl3pPr>
      <a:lvl4pPr marL="1600200" indent="-228600" algn="l" rtl="0" eaLnBrk="1" fontAlgn="base" hangingPunct="1">
        <a:spcBef>
          <a:spcPct val="20000"/>
        </a:spcBef>
        <a:spcAft>
          <a:spcPct val="0"/>
        </a:spcAft>
        <a:buClr>
          <a:schemeClr val="tx1"/>
        </a:buClr>
        <a:buChar char="•"/>
        <a:defRPr sz="2400">
          <a:solidFill>
            <a:schemeClr val="tx1"/>
          </a:solidFill>
          <a:latin typeface="+mn-lt"/>
        </a:defRPr>
      </a:lvl4pPr>
      <a:lvl5pPr marL="2057400" indent="-228600" algn="l" rtl="0" eaLnBrk="1" fontAlgn="base" hangingPunct="1">
        <a:spcBef>
          <a:spcPct val="20000"/>
        </a:spcBef>
        <a:spcAft>
          <a:spcPct val="0"/>
        </a:spcAft>
        <a:buClr>
          <a:schemeClr val="tx1"/>
        </a:buClr>
        <a:buChar char="•"/>
        <a:defRPr sz="2400">
          <a:solidFill>
            <a:schemeClr val="tx1"/>
          </a:solidFill>
          <a:latin typeface="+mn-lt"/>
        </a:defRPr>
      </a:lvl5pPr>
      <a:lvl6pPr marL="2514600" indent="-228600" algn="l" rtl="0" eaLnBrk="1" fontAlgn="base" hangingPunct="1">
        <a:spcBef>
          <a:spcPct val="20000"/>
        </a:spcBef>
        <a:spcAft>
          <a:spcPct val="0"/>
        </a:spcAft>
        <a:buClr>
          <a:schemeClr val="tx1"/>
        </a:buClr>
        <a:buChar char="•"/>
        <a:defRPr sz="2400">
          <a:solidFill>
            <a:schemeClr val="tx1"/>
          </a:solidFill>
          <a:latin typeface="+mn-lt"/>
        </a:defRPr>
      </a:lvl6pPr>
      <a:lvl7pPr marL="2971800" indent="-228600" algn="l" rtl="0" eaLnBrk="1" fontAlgn="base" hangingPunct="1">
        <a:spcBef>
          <a:spcPct val="20000"/>
        </a:spcBef>
        <a:spcAft>
          <a:spcPct val="0"/>
        </a:spcAft>
        <a:buClr>
          <a:schemeClr val="tx1"/>
        </a:buClr>
        <a:buChar char="•"/>
        <a:defRPr sz="2400">
          <a:solidFill>
            <a:schemeClr val="tx1"/>
          </a:solidFill>
          <a:latin typeface="+mn-lt"/>
        </a:defRPr>
      </a:lvl7pPr>
      <a:lvl8pPr marL="3429000" indent="-228600" algn="l" rtl="0" eaLnBrk="1" fontAlgn="base" hangingPunct="1">
        <a:spcBef>
          <a:spcPct val="20000"/>
        </a:spcBef>
        <a:spcAft>
          <a:spcPct val="0"/>
        </a:spcAft>
        <a:buClr>
          <a:schemeClr val="tx1"/>
        </a:buClr>
        <a:buChar char="•"/>
        <a:defRPr sz="2400">
          <a:solidFill>
            <a:schemeClr val="tx1"/>
          </a:solidFill>
          <a:latin typeface="+mn-lt"/>
        </a:defRPr>
      </a:lvl8pPr>
      <a:lvl9pPr marL="3886200" indent="-228600" algn="l" rtl="0" eaLnBrk="1" fontAlgn="base" hangingPunct="1">
        <a:spcBef>
          <a:spcPct val="20000"/>
        </a:spcBef>
        <a:spcAft>
          <a:spcPct val="0"/>
        </a:spcAft>
        <a:buClr>
          <a:schemeClr val="tx1"/>
        </a:buClr>
        <a:buChar char="•"/>
        <a:defRPr sz="2400">
          <a:solidFill>
            <a:schemeClr val="tx1"/>
          </a:solidFill>
          <a:latin typeface="+mn-lt"/>
        </a:defRPr>
      </a:lvl9pPr>
    </p:bodyStyle>
    <p:otherStyle>
      <a:defPPr>
        <a:defRPr lang="en-US"/>
      </a:defPPr>
      <a:lvl1pPr marL="0" algn="l" defTabSz="914400" rtl="0" eaLnBrk="1" latinLnBrk="0" hangingPunct="1">
        <a:defRPr sz="1800" kern="1200">
          <a:solidFill>
            <a:schemeClr val="tx1"/>
          </a:solidFill>
          <a:latin typeface="+mn-lt"/>
          <a:ea typeface="+mn-ea"/>
          <a:cs typeface="+mn-cs"/>
        </a:defRPr>
      </a:lvl1pPr>
      <a:lvl2pPr marL="457200" algn="l" defTabSz="914400" rtl="0" eaLnBrk="1" latinLnBrk="0" hangingPunct="1">
        <a:defRPr sz="1800" kern="1200">
          <a:solidFill>
            <a:schemeClr val="tx1"/>
          </a:solidFill>
          <a:latin typeface="+mn-lt"/>
          <a:ea typeface="+mn-ea"/>
          <a:cs typeface="+mn-cs"/>
        </a:defRPr>
      </a:lvl2pPr>
      <a:lvl3pPr marL="914400" algn="l" defTabSz="914400" rtl="0" eaLnBrk="1" latinLnBrk="0" hangingPunct="1">
        <a:defRPr sz="1800" kern="1200">
          <a:solidFill>
            <a:schemeClr val="tx1"/>
          </a:solidFill>
          <a:latin typeface="+mn-lt"/>
          <a:ea typeface="+mn-ea"/>
          <a:cs typeface="+mn-cs"/>
        </a:defRPr>
      </a:lvl3pPr>
      <a:lvl4pPr marL="1371600" algn="l" defTabSz="914400" rtl="0" eaLnBrk="1" latinLnBrk="0" hangingPunct="1">
        <a:defRPr sz="1800" kern="1200">
          <a:solidFill>
            <a:schemeClr val="tx1"/>
          </a:solidFill>
          <a:latin typeface="+mn-lt"/>
          <a:ea typeface="+mn-ea"/>
          <a:cs typeface="+mn-cs"/>
        </a:defRPr>
      </a:lvl4pPr>
      <a:lvl5pPr marL="1828800" algn="l" defTabSz="914400" rtl="0" eaLnBrk="1" latinLnBrk="0" hangingPunct="1">
        <a:defRPr sz="1800" kern="1200">
          <a:solidFill>
            <a:schemeClr val="tx1"/>
          </a:solidFill>
          <a:latin typeface="+mn-lt"/>
          <a:ea typeface="+mn-ea"/>
          <a:cs typeface="+mn-cs"/>
        </a:defRPr>
      </a:lvl5pPr>
      <a:lvl6pPr marL="2286000" algn="l" defTabSz="914400" rtl="0" eaLnBrk="1" latinLnBrk="0" hangingPunct="1">
        <a:defRPr sz="1800" kern="1200">
          <a:solidFill>
            <a:schemeClr val="tx1"/>
          </a:solidFill>
          <a:latin typeface="+mn-lt"/>
          <a:ea typeface="+mn-ea"/>
          <a:cs typeface="+mn-cs"/>
        </a:defRPr>
      </a:lvl6pPr>
      <a:lvl7pPr marL="2743200" algn="l" defTabSz="914400" rtl="0" eaLnBrk="1" latinLnBrk="0" hangingPunct="1">
        <a:defRPr sz="1800" kern="1200">
          <a:solidFill>
            <a:schemeClr val="tx1"/>
          </a:solidFill>
          <a:latin typeface="+mn-lt"/>
          <a:ea typeface="+mn-ea"/>
          <a:cs typeface="+mn-cs"/>
        </a:defRPr>
      </a:lvl7pPr>
      <a:lvl8pPr marL="3200400" algn="l" defTabSz="914400" rtl="0" eaLnBrk="1" latinLnBrk="0" hangingPunct="1">
        <a:defRPr sz="1800" kern="1200">
          <a:solidFill>
            <a:schemeClr val="tx1"/>
          </a:solidFill>
          <a:latin typeface="+mn-lt"/>
          <a:ea typeface="+mn-ea"/>
          <a:cs typeface="+mn-cs"/>
        </a:defRPr>
      </a:lvl8pPr>
      <a:lvl9pPr marL="3657600" algn="l" defTabSz="914400" rtl="0" eaLnBrk="1" latinLnBrk="0" hangingPunct="1">
        <a:defRPr sz="1800" kern="1200">
          <a:solidFill>
            <a:schemeClr val="tx1"/>
          </a:solidFill>
          <a:latin typeface="+mn-lt"/>
          <a:ea typeface="+mn-ea"/>
          <a:cs typeface="+mn-cs"/>
        </a:defRPr>
      </a:lvl9pPr>
    </p:otherStyle>
  </p:txStyles>
</p:sldMaster>
</file>

<file path=ppt/slideMasters/slideMaster2.xml><?xml version="1.0" encoding="utf-8"?>
<p:sldMaster xmlns:a="http://schemas.openxmlformats.org/drawingml/2006/main" xmlns:r="http://schemas.openxmlformats.org/officeDocument/2006/relationships" xmlns:p="http://schemas.openxmlformats.org/presentationml/2006/main" preserve="1">
  <p:cSld>
    <p:bg>
      <p:bgPr>
        <a:blipFill dpi="0" rotWithShape="0">
          <a:blip r:embed="rId15"/>
          <a:srcRect/>
          <a:stretch>
            <a:fillRect/>
          </a:stretch>
        </a:blipFill>
        <a:effectLst/>
      </p:bgPr>
    </p:bg>
    <p:spTree>
      <p:nvGrpSpPr>
        <p:cNvPr id="1" name=""/>
        <p:cNvGrpSpPr/>
        <p:nvPr/>
      </p:nvGrpSpPr>
      <p:grpSpPr>
        <a:xfrm>
          <a:off x="0" y="0"/>
          <a:ext cx="0" cy="0"/>
          <a:chOff x="0" y="0"/>
          <a:chExt cx="0" cy="0"/>
        </a:xfrm>
      </p:grpSpPr>
      <p:sp>
        <p:nvSpPr>
          <p:cNvPr id="26626" name="Rectangle 2"/>
          <p:cNvSpPr>
            <a:spLocks noChangeArrowheads="1"/>
          </p:cNvSpPr>
          <p:nvPr/>
        </p:nvSpPr>
        <p:spPr bwMode="auto">
          <a:xfrm>
            <a:off x="136525" y="136525"/>
            <a:ext cx="8866188" cy="6581775"/>
          </a:xfrm>
          <a:prstGeom prst="rect">
            <a:avLst/>
          </a:prstGeom>
          <a:solidFill>
            <a:schemeClr val="bg1">
              <a:alpha val="50000"/>
            </a:schemeClr>
          </a:solidFill>
          <a:ln>
            <a:noFill/>
          </a:ln>
          <a:effectLst/>
          <a:extLst>
            <a:ext uri="{91240B29-F687-4F45-9708-019B960494DF}">
              <a14:hiddenLine xmlns:a14="http://schemas.microsoft.com/office/drawing/2010/main" w="9525">
                <a:solidFill>
                  <a:schemeClr val="tx1"/>
                </a:solidFill>
                <a:miter lim="800000"/>
                <a:headEnd/>
                <a:tailEnd/>
              </a14:hiddenLine>
            </a:ext>
            <a:ext uri="{AF507438-7753-43E0-B8FC-AC1667EBCBE1}">
              <a14:hiddenEffects xmlns:a14="http://schemas.microsoft.com/office/drawing/2010/main">
                <a:effectLst>
                  <a:outerShdw dist="35921" dir="2700000" algn="ctr" rotWithShape="0">
                    <a:schemeClr val="bg2"/>
                  </a:outerShdw>
                </a:effectLst>
              </a14:hiddenEffects>
            </a:ext>
          </a:extLst>
        </p:spPr>
        <p:txBody>
          <a:bodyPr wrap="none" anchor="ctr"/>
          <a:lstStyle/>
          <a:p>
            <a:endParaRPr lang="en-US"/>
          </a:p>
        </p:txBody>
      </p:sp>
      <p:sp>
        <p:nvSpPr>
          <p:cNvPr id="26627" name="Rectangle 3"/>
          <p:cNvSpPr>
            <a:spLocks noGrp="1" noChangeArrowheads="1"/>
          </p:cNvSpPr>
          <p:nvPr>
            <p:ph type="title"/>
            <p:custDataLst>
              <p:tags r:id="rId13"/>
            </p:custDataLst>
          </p:nvPr>
        </p:nvSpPr>
        <p:spPr bwMode="auto">
          <a:xfrm>
            <a:off x="455613" y="274638"/>
            <a:ext cx="8226425" cy="1143000"/>
          </a:xfrm>
          <a:prstGeom prst="rect">
            <a:avLst/>
          </a:prstGeom>
          <a:noFill/>
          <a:ln>
            <a:noFill/>
          </a:ln>
          <a:effectLst/>
          <a:extLst>
            <a:ext uri="{909E8E84-426E-40DD-AFC4-6F175D3DCCD1}">
              <a14:hiddenFill xmlns:a14="http://schemas.microsoft.com/office/drawing/2010/main">
                <a:solidFill>
                  <a:srgbClr val="7AA1FF"/>
                </a:solidFill>
              </a14:hiddenFill>
            </a:ext>
            <a:ext uri="{91240B29-F687-4F45-9708-019B960494DF}">
              <a14:hiddenLine xmlns:a14="http://schemas.microsoft.com/office/drawing/2010/main" w="9525">
                <a:solidFill>
                  <a:srgbClr val="000000"/>
                </a:solidFill>
                <a:miter lim="800000"/>
                <a:headEnd/>
                <a:tailEnd/>
              </a14:hiddenLine>
            </a:ext>
            <a:ext uri="{AF507438-7753-43E0-B8FC-AC1667EBCBE1}">
              <a14:hiddenEffects xmlns:a14="http://schemas.microsoft.com/office/drawing/2010/main">
                <a:effectLst>
                  <a:outerShdw dist="35921" dir="2700000" algn="ctr" rotWithShape="0">
                    <a:schemeClr val="bg2"/>
                  </a:outerShdw>
                </a:effectLst>
              </a14:hiddenEffects>
            </a:ext>
          </a:extLst>
        </p:spPr>
        <p:txBody>
          <a:bodyPr vert="horz" wrap="square" lIns="91440" tIns="45720" rIns="91440" bIns="45720" numCol="1" anchor="b" anchorCtr="0" compatLnSpc="1">
            <a:prstTxWarp prst="textNoShape">
              <a:avLst/>
            </a:prstTxWarp>
          </a:bodyPr>
          <a:lstStyle/>
          <a:p>
            <a:pPr lvl="0"/>
            <a:r>
              <a:rPr lang="en-US" smtClean="0"/>
              <a:t>Click to edit Master title style</a:t>
            </a:r>
          </a:p>
        </p:txBody>
      </p:sp>
      <p:sp>
        <p:nvSpPr>
          <p:cNvPr id="26628" name="Rectangle 4"/>
          <p:cNvSpPr>
            <a:spLocks noGrp="1" noChangeArrowheads="1"/>
          </p:cNvSpPr>
          <p:nvPr>
            <p:ph type="body" idx="1"/>
            <p:custDataLst>
              <p:tags r:id="rId14"/>
            </p:custDataLst>
          </p:nvPr>
        </p:nvSpPr>
        <p:spPr bwMode="auto">
          <a:xfrm>
            <a:off x="455613" y="1600200"/>
            <a:ext cx="8226425" cy="4525963"/>
          </a:xfrm>
          <a:prstGeom prst="rect">
            <a:avLst/>
          </a:prstGeom>
          <a:noFill/>
          <a:ln>
            <a:noFill/>
          </a:ln>
          <a:effectLst/>
          <a:extLst>
            <a:ext uri="{909E8E84-426E-40DD-AFC4-6F175D3DCCD1}">
              <a14:hiddenFill xmlns:a14="http://schemas.microsoft.com/office/drawing/2010/main">
                <a:solidFill>
                  <a:srgbClr val="7AA1FF"/>
                </a:solidFill>
              </a14:hiddenFill>
            </a:ext>
            <a:ext uri="{91240B29-F687-4F45-9708-019B960494DF}">
              <a14:hiddenLine xmlns:a14="http://schemas.microsoft.com/office/drawing/2010/main" w="9525">
                <a:solidFill>
                  <a:srgbClr val="000000"/>
                </a:solidFill>
                <a:miter lim="800000"/>
                <a:headEnd/>
                <a:tailEnd/>
              </a14:hiddenLine>
            </a:ext>
            <a:ext uri="{AF507438-7753-43E0-B8FC-AC1667EBCBE1}">
              <a14:hiddenEffects xmlns:a14="http://schemas.microsoft.com/office/drawing/2010/main">
                <a:effectLst>
                  <a:outerShdw dist="35921" dir="2700000" algn="ctr" rotWithShape="0">
                    <a:schemeClr val="bg2"/>
                  </a:outerShdw>
                </a:effectLst>
              </a14:hiddenEffects>
            </a:ext>
          </a:extLst>
        </p:spPr>
        <p:txBody>
          <a:bodyPr vert="horz" wrap="square" lIns="91440" tIns="45720" rIns="91440" bIns="45720" numCol="1" anchor="t" anchorCtr="0" compatLnSpc="1">
            <a:prstTxWarp prst="textNoShape">
              <a:avLst/>
            </a:prstTxWarp>
          </a:bodyPr>
          <a:lstStyle/>
          <a:p>
            <a:pPr lvl="0"/>
            <a:r>
              <a:rPr lang="en-US" smtClean="0"/>
              <a:t>Click to edit Master text styles</a:t>
            </a:r>
          </a:p>
          <a:p>
            <a:pPr lvl="1"/>
            <a:r>
              <a:rPr lang="en-US" smtClean="0"/>
              <a:t>Second level</a:t>
            </a:r>
          </a:p>
          <a:p>
            <a:pPr lvl="2"/>
            <a:r>
              <a:rPr lang="en-US" smtClean="0"/>
              <a:t>Third level</a:t>
            </a:r>
          </a:p>
          <a:p>
            <a:pPr lvl="3"/>
            <a:r>
              <a:rPr lang="en-US" smtClean="0"/>
              <a:t>Fourth level</a:t>
            </a:r>
          </a:p>
          <a:p>
            <a:pPr lvl="4"/>
            <a:r>
              <a:rPr lang="en-US" smtClean="0"/>
              <a:t>Fifth level</a:t>
            </a:r>
          </a:p>
        </p:txBody>
      </p:sp>
      <p:sp>
        <p:nvSpPr>
          <p:cNvPr id="26629" name="Rectangle 5"/>
          <p:cNvSpPr>
            <a:spLocks noGrp="1" noChangeArrowheads="1"/>
          </p:cNvSpPr>
          <p:nvPr>
            <p:ph type="dt" sz="half" idx="2"/>
          </p:nvPr>
        </p:nvSpPr>
        <p:spPr bwMode="auto">
          <a:xfrm>
            <a:off x="457200" y="6245225"/>
            <a:ext cx="2133600" cy="476250"/>
          </a:xfrm>
          <a:prstGeom prst="rect">
            <a:avLst/>
          </a:prstGeom>
          <a:noFill/>
          <a:ln>
            <a:noFill/>
          </a:ln>
          <a:effectLst/>
          <a:extLst>
            <a:ext uri="{909E8E84-426E-40DD-AFC4-6F175D3DCCD1}">
              <a14:hiddenFill xmlns:a14="http://schemas.microsoft.com/office/drawing/2010/main">
                <a:solidFill>
                  <a:schemeClr val="accent1"/>
                </a:solidFill>
              </a14:hiddenFill>
            </a:ext>
            <a:ext uri="{91240B29-F687-4F45-9708-019B960494DF}">
              <a14:hiddenLine xmlns:a14="http://schemas.microsoft.com/office/drawing/2010/main" w="9525">
                <a:solidFill>
                  <a:schemeClr val="tx1"/>
                </a:solidFill>
                <a:miter lim="800000"/>
                <a:headEnd/>
                <a:tailEnd/>
              </a14:hiddenLine>
            </a:ext>
            <a:ext uri="{AF507438-7753-43E0-B8FC-AC1667EBCBE1}">
              <a14:hiddenEffects xmlns:a14="http://schemas.microsoft.com/office/drawing/2010/main">
                <a:effectLst>
                  <a:outerShdw dist="35921" dir="2700000" algn="ctr" rotWithShape="0">
                    <a:schemeClr val="bg2"/>
                  </a:outerShdw>
                </a:effectLst>
              </a14:hiddenEffects>
            </a:ext>
          </a:extLst>
        </p:spPr>
        <p:txBody>
          <a:bodyPr vert="horz" wrap="square" lIns="91440" tIns="45720" rIns="91440" bIns="45720" numCol="1" anchor="t" anchorCtr="0" compatLnSpc="1">
            <a:prstTxWarp prst="textNoShape">
              <a:avLst/>
            </a:prstTxWarp>
          </a:bodyPr>
          <a:lstStyle>
            <a:lvl1pPr>
              <a:defRPr sz="1400"/>
            </a:lvl1pPr>
          </a:lstStyle>
          <a:p>
            <a:endParaRPr lang="en-US"/>
          </a:p>
        </p:txBody>
      </p:sp>
      <p:sp>
        <p:nvSpPr>
          <p:cNvPr id="26630" name="Rectangle 6"/>
          <p:cNvSpPr>
            <a:spLocks noGrp="1" noChangeArrowheads="1"/>
          </p:cNvSpPr>
          <p:nvPr>
            <p:ph type="ftr" sz="quarter" idx="3"/>
          </p:nvPr>
        </p:nvSpPr>
        <p:spPr bwMode="auto">
          <a:xfrm>
            <a:off x="3124200" y="6245225"/>
            <a:ext cx="2895600" cy="476250"/>
          </a:xfrm>
          <a:prstGeom prst="rect">
            <a:avLst/>
          </a:prstGeom>
          <a:noFill/>
          <a:ln>
            <a:noFill/>
          </a:ln>
          <a:effectLst/>
          <a:extLst>
            <a:ext uri="{909E8E84-426E-40DD-AFC4-6F175D3DCCD1}">
              <a14:hiddenFill xmlns:a14="http://schemas.microsoft.com/office/drawing/2010/main">
                <a:solidFill>
                  <a:schemeClr val="accent1"/>
                </a:solidFill>
              </a14:hiddenFill>
            </a:ext>
            <a:ext uri="{91240B29-F687-4F45-9708-019B960494DF}">
              <a14:hiddenLine xmlns:a14="http://schemas.microsoft.com/office/drawing/2010/main" w="9525">
                <a:solidFill>
                  <a:schemeClr val="tx1"/>
                </a:solidFill>
                <a:miter lim="800000"/>
                <a:headEnd/>
                <a:tailEnd/>
              </a14:hiddenLine>
            </a:ext>
            <a:ext uri="{AF507438-7753-43E0-B8FC-AC1667EBCBE1}">
              <a14:hiddenEffects xmlns:a14="http://schemas.microsoft.com/office/drawing/2010/main">
                <a:effectLst>
                  <a:outerShdw dist="35921" dir="2700000" algn="ctr" rotWithShape="0">
                    <a:schemeClr val="bg2"/>
                  </a:outerShdw>
                </a:effectLst>
              </a14:hiddenEffects>
            </a:ext>
          </a:extLst>
        </p:spPr>
        <p:txBody>
          <a:bodyPr vert="horz" wrap="square" lIns="91440" tIns="45720" rIns="91440" bIns="45720" numCol="1" anchor="t" anchorCtr="0" compatLnSpc="1">
            <a:prstTxWarp prst="textNoShape">
              <a:avLst/>
            </a:prstTxWarp>
          </a:bodyPr>
          <a:lstStyle>
            <a:lvl1pPr algn="ctr">
              <a:defRPr sz="1400"/>
            </a:lvl1pPr>
          </a:lstStyle>
          <a:p>
            <a:endParaRPr lang="en-US"/>
          </a:p>
        </p:txBody>
      </p:sp>
      <p:sp>
        <p:nvSpPr>
          <p:cNvPr id="26631" name="Rectangle 7"/>
          <p:cNvSpPr>
            <a:spLocks noGrp="1" noChangeArrowheads="1"/>
          </p:cNvSpPr>
          <p:nvPr>
            <p:ph type="sldNum" sz="quarter" idx="4"/>
          </p:nvPr>
        </p:nvSpPr>
        <p:spPr bwMode="auto">
          <a:xfrm>
            <a:off x="6553200" y="6245225"/>
            <a:ext cx="2133600" cy="476250"/>
          </a:xfrm>
          <a:prstGeom prst="rect">
            <a:avLst/>
          </a:prstGeom>
          <a:noFill/>
          <a:ln>
            <a:noFill/>
          </a:ln>
          <a:effectLst/>
          <a:extLst>
            <a:ext uri="{909E8E84-426E-40DD-AFC4-6F175D3DCCD1}">
              <a14:hiddenFill xmlns:a14="http://schemas.microsoft.com/office/drawing/2010/main">
                <a:solidFill>
                  <a:schemeClr val="accent1"/>
                </a:solidFill>
              </a14:hiddenFill>
            </a:ext>
            <a:ext uri="{91240B29-F687-4F45-9708-019B960494DF}">
              <a14:hiddenLine xmlns:a14="http://schemas.microsoft.com/office/drawing/2010/main" w="9525">
                <a:solidFill>
                  <a:schemeClr val="tx1"/>
                </a:solidFill>
                <a:miter lim="800000"/>
                <a:headEnd/>
                <a:tailEnd/>
              </a14:hiddenLine>
            </a:ext>
            <a:ext uri="{AF507438-7753-43E0-B8FC-AC1667EBCBE1}">
              <a14:hiddenEffects xmlns:a14="http://schemas.microsoft.com/office/drawing/2010/main">
                <a:effectLst>
                  <a:outerShdw dist="35921" dir="2700000" algn="ctr" rotWithShape="0">
                    <a:schemeClr val="bg2"/>
                  </a:outerShdw>
                </a:effectLst>
              </a14:hiddenEffects>
            </a:ext>
          </a:extLst>
        </p:spPr>
        <p:txBody>
          <a:bodyPr vert="horz" wrap="square" lIns="91440" tIns="45720" rIns="91440" bIns="45720" numCol="1" anchor="t" anchorCtr="0" compatLnSpc="1">
            <a:prstTxWarp prst="textNoShape">
              <a:avLst/>
            </a:prstTxWarp>
          </a:bodyPr>
          <a:lstStyle>
            <a:lvl1pPr algn="r">
              <a:defRPr sz="1400"/>
            </a:lvl1pPr>
          </a:lstStyle>
          <a:p>
            <a:fld id="{D2238125-E181-43E6-8F50-2B0791A78C6E}" type="slidenum">
              <a:rPr lang="en-US"/>
              <a:pPr/>
              <a:t>‹#›</a:t>
            </a:fld>
            <a:endParaRPr lang="en-US"/>
          </a:p>
        </p:txBody>
      </p:sp>
    </p:spTree>
  </p:cSld>
  <p:clrMap bg1="lt1" tx1="dk1" bg2="lt2" tx2="dk2" accent1="accent1" accent2="accent2" accent3="accent3" accent4="accent4" accent5="accent5" accent6="accent6" hlink="hlink" folHlink="folHlink"/>
  <p:sldLayoutIdLst>
    <p:sldLayoutId id="2147483651" r:id="rId1"/>
    <p:sldLayoutId id="2147483662" r:id="rId2"/>
    <p:sldLayoutId id="2147483663" r:id="rId3"/>
    <p:sldLayoutId id="2147483664" r:id="rId4"/>
    <p:sldLayoutId id="2147483665" r:id="rId5"/>
    <p:sldLayoutId id="2147483666" r:id="rId6"/>
    <p:sldLayoutId id="2147483667" r:id="rId7"/>
    <p:sldLayoutId id="2147483668" r:id="rId8"/>
    <p:sldLayoutId id="2147483669" r:id="rId9"/>
    <p:sldLayoutId id="2147483670" r:id="rId10"/>
    <p:sldLayoutId id="2147483671" r:id="rId11"/>
  </p:sldLayoutIdLst>
  <p:txStyles>
    <p:titleStyle>
      <a:lvl1pPr algn="l" rtl="0" fontAlgn="base">
        <a:spcBef>
          <a:spcPct val="0"/>
        </a:spcBef>
        <a:spcAft>
          <a:spcPct val="0"/>
        </a:spcAft>
        <a:buClr>
          <a:schemeClr val="tx1"/>
        </a:buClr>
        <a:defRPr sz="3200">
          <a:solidFill>
            <a:schemeClr val="tx1"/>
          </a:solidFill>
          <a:latin typeface="+mj-lt"/>
          <a:ea typeface="+mj-ea"/>
          <a:cs typeface="+mj-cs"/>
        </a:defRPr>
      </a:lvl1pPr>
      <a:lvl2pPr algn="l" rtl="0" fontAlgn="base">
        <a:spcBef>
          <a:spcPct val="0"/>
        </a:spcBef>
        <a:spcAft>
          <a:spcPct val="0"/>
        </a:spcAft>
        <a:buClr>
          <a:schemeClr val="tx1"/>
        </a:buClr>
        <a:defRPr sz="3200">
          <a:solidFill>
            <a:schemeClr val="tx1"/>
          </a:solidFill>
          <a:latin typeface="Arial" pitchFamily="34" charset="0"/>
        </a:defRPr>
      </a:lvl2pPr>
      <a:lvl3pPr algn="l" rtl="0" fontAlgn="base">
        <a:spcBef>
          <a:spcPct val="0"/>
        </a:spcBef>
        <a:spcAft>
          <a:spcPct val="0"/>
        </a:spcAft>
        <a:buClr>
          <a:schemeClr val="tx1"/>
        </a:buClr>
        <a:defRPr sz="3200">
          <a:solidFill>
            <a:schemeClr val="tx1"/>
          </a:solidFill>
          <a:latin typeface="Arial" pitchFamily="34" charset="0"/>
        </a:defRPr>
      </a:lvl3pPr>
      <a:lvl4pPr algn="l" rtl="0" fontAlgn="base">
        <a:spcBef>
          <a:spcPct val="0"/>
        </a:spcBef>
        <a:spcAft>
          <a:spcPct val="0"/>
        </a:spcAft>
        <a:buClr>
          <a:schemeClr val="tx1"/>
        </a:buClr>
        <a:defRPr sz="3200">
          <a:solidFill>
            <a:schemeClr val="tx1"/>
          </a:solidFill>
          <a:latin typeface="Arial" pitchFamily="34" charset="0"/>
        </a:defRPr>
      </a:lvl4pPr>
      <a:lvl5pPr algn="l" rtl="0" fontAlgn="base">
        <a:spcBef>
          <a:spcPct val="0"/>
        </a:spcBef>
        <a:spcAft>
          <a:spcPct val="0"/>
        </a:spcAft>
        <a:buClr>
          <a:schemeClr val="tx1"/>
        </a:buClr>
        <a:defRPr sz="3200">
          <a:solidFill>
            <a:schemeClr val="tx1"/>
          </a:solidFill>
          <a:latin typeface="Arial" pitchFamily="34" charset="0"/>
        </a:defRPr>
      </a:lvl5pPr>
      <a:lvl6pPr marL="457200" algn="l" rtl="0" fontAlgn="base">
        <a:spcBef>
          <a:spcPct val="0"/>
        </a:spcBef>
        <a:spcAft>
          <a:spcPct val="0"/>
        </a:spcAft>
        <a:buClr>
          <a:schemeClr val="tx1"/>
        </a:buClr>
        <a:defRPr sz="3200">
          <a:solidFill>
            <a:schemeClr val="tx1"/>
          </a:solidFill>
          <a:latin typeface="Arial" pitchFamily="34" charset="0"/>
        </a:defRPr>
      </a:lvl6pPr>
      <a:lvl7pPr marL="914400" algn="l" rtl="0" fontAlgn="base">
        <a:spcBef>
          <a:spcPct val="0"/>
        </a:spcBef>
        <a:spcAft>
          <a:spcPct val="0"/>
        </a:spcAft>
        <a:buClr>
          <a:schemeClr val="tx1"/>
        </a:buClr>
        <a:defRPr sz="3200">
          <a:solidFill>
            <a:schemeClr val="tx1"/>
          </a:solidFill>
          <a:latin typeface="Arial" pitchFamily="34" charset="0"/>
        </a:defRPr>
      </a:lvl7pPr>
      <a:lvl8pPr marL="1371600" algn="l" rtl="0" fontAlgn="base">
        <a:spcBef>
          <a:spcPct val="0"/>
        </a:spcBef>
        <a:spcAft>
          <a:spcPct val="0"/>
        </a:spcAft>
        <a:buClr>
          <a:schemeClr val="tx1"/>
        </a:buClr>
        <a:defRPr sz="3200">
          <a:solidFill>
            <a:schemeClr val="tx1"/>
          </a:solidFill>
          <a:latin typeface="Arial" pitchFamily="34" charset="0"/>
        </a:defRPr>
      </a:lvl8pPr>
      <a:lvl9pPr marL="1828800" algn="l" rtl="0" fontAlgn="base">
        <a:spcBef>
          <a:spcPct val="0"/>
        </a:spcBef>
        <a:spcAft>
          <a:spcPct val="0"/>
        </a:spcAft>
        <a:buClr>
          <a:schemeClr val="tx1"/>
        </a:buClr>
        <a:defRPr sz="3200">
          <a:solidFill>
            <a:schemeClr val="tx1"/>
          </a:solidFill>
          <a:latin typeface="Arial" pitchFamily="34" charset="0"/>
        </a:defRPr>
      </a:lvl9pPr>
    </p:titleStyle>
    <p:bodyStyle>
      <a:lvl1pPr marL="342900" indent="-342900" algn="l" rtl="0" fontAlgn="base">
        <a:spcBef>
          <a:spcPct val="20000"/>
        </a:spcBef>
        <a:spcAft>
          <a:spcPct val="0"/>
        </a:spcAft>
        <a:buClr>
          <a:schemeClr val="tx1"/>
        </a:buClr>
        <a:buChar char="•"/>
        <a:defRPr sz="2400">
          <a:solidFill>
            <a:schemeClr val="tx1"/>
          </a:solidFill>
          <a:latin typeface="+mn-lt"/>
          <a:ea typeface="+mn-ea"/>
          <a:cs typeface="+mn-cs"/>
        </a:defRPr>
      </a:lvl1pPr>
      <a:lvl2pPr marL="742950" indent="-285750" algn="l" rtl="0" fontAlgn="base">
        <a:spcBef>
          <a:spcPct val="20000"/>
        </a:spcBef>
        <a:spcAft>
          <a:spcPct val="0"/>
        </a:spcAft>
        <a:buClr>
          <a:schemeClr val="tx1"/>
        </a:buClr>
        <a:buChar char="•"/>
        <a:defRPr sz="2400">
          <a:solidFill>
            <a:schemeClr val="tx1"/>
          </a:solidFill>
          <a:latin typeface="+mn-lt"/>
        </a:defRPr>
      </a:lvl2pPr>
      <a:lvl3pPr marL="1143000" indent="-228600" algn="l" rtl="0" fontAlgn="base">
        <a:spcBef>
          <a:spcPct val="20000"/>
        </a:spcBef>
        <a:spcAft>
          <a:spcPct val="0"/>
        </a:spcAft>
        <a:buClr>
          <a:schemeClr val="tx1"/>
        </a:buClr>
        <a:buChar char="•"/>
        <a:defRPr sz="2400">
          <a:solidFill>
            <a:schemeClr val="tx1"/>
          </a:solidFill>
          <a:latin typeface="+mn-lt"/>
        </a:defRPr>
      </a:lvl3pPr>
      <a:lvl4pPr marL="1600200" indent="-228600" algn="l" rtl="0" fontAlgn="base">
        <a:spcBef>
          <a:spcPct val="20000"/>
        </a:spcBef>
        <a:spcAft>
          <a:spcPct val="0"/>
        </a:spcAft>
        <a:buClr>
          <a:schemeClr val="tx1"/>
        </a:buClr>
        <a:buChar char="•"/>
        <a:defRPr sz="2400">
          <a:solidFill>
            <a:schemeClr val="tx1"/>
          </a:solidFill>
          <a:latin typeface="+mn-lt"/>
        </a:defRPr>
      </a:lvl4pPr>
      <a:lvl5pPr marL="2057400" indent="-228600" algn="l" rtl="0" fontAlgn="base">
        <a:spcBef>
          <a:spcPct val="20000"/>
        </a:spcBef>
        <a:spcAft>
          <a:spcPct val="0"/>
        </a:spcAft>
        <a:buClr>
          <a:schemeClr val="tx1"/>
        </a:buClr>
        <a:buChar char="•"/>
        <a:defRPr sz="2400">
          <a:solidFill>
            <a:schemeClr val="tx1"/>
          </a:solidFill>
          <a:latin typeface="+mn-lt"/>
        </a:defRPr>
      </a:lvl5pPr>
      <a:lvl6pPr marL="2514600" indent="-228600" algn="l" rtl="0" fontAlgn="base">
        <a:spcBef>
          <a:spcPct val="20000"/>
        </a:spcBef>
        <a:spcAft>
          <a:spcPct val="0"/>
        </a:spcAft>
        <a:buClr>
          <a:schemeClr val="tx1"/>
        </a:buClr>
        <a:buChar char="•"/>
        <a:defRPr sz="2400">
          <a:solidFill>
            <a:schemeClr val="tx1"/>
          </a:solidFill>
          <a:latin typeface="+mn-lt"/>
        </a:defRPr>
      </a:lvl6pPr>
      <a:lvl7pPr marL="2971800" indent="-228600" algn="l" rtl="0" fontAlgn="base">
        <a:spcBef>
          <a:spcPct val="20000"/>
        </a:spcBef>
        <a:spcAft>
          <a:spcPct val="0"/>
        </a:spcAft>
        <a:buClr>
          <a:schemeClr val="tx1"/>
        </a:buClr>
        <a:buChar char="•"/>
        <a:defRPr sz="2400">
          <a:solidFill>
            <a:schemeClr val="tx1"/>
          </a:solidFill>
          <a:latin typeface="+mn-lt"/>
        </a:defRPr>
      </a:lvl7pPr>
      <a:lvl8pPr marL="3429000" indent="-228600" algn="l" rtl="0" fontAlgn="base">
        <a:spcBef>
          <a:spcPct val="20000"/>
        </a:spcBef>
        <a:spcAft>
          <a:spcPct val="0"/>
        </a:spcAft>
        <a:buClr>
          <a:schemeClr val="tx1"/>
        </a:buClr>
        <a:buChar char="•"/>
        <a:defRPr sz="2400">
          <a:solidFill>
            <a:schemeClr val="tx1"/>
          </a:solidFill>
          <a:latin typeface="+mn-lt"/>
        </a:defRPr>
      </a:lvl8pPr>
      <a:lvl9pPr marL="3886200" indent="-228600" algn="l" rtl="0" fontAlgn="base">
        <a:spcBef>
          <a:spcPct val="20000"/>
        </a:spcBef>
        <a:spcAft>
          <a:spcPct val="0"/>
        </a:spcAft>
        <a:buClr>
          <a:schemeClr val="tx1"/>
        </a:buClr>
        <a:buChar char="•"/>
        <a:defRPr sz="2400">
          <a:solidFill>
            <a:schemeClr val="tx1"/>
          </a:solidFill>
          <a:latin typeface="+mn-lt"/>
        </a:defRPr>
      </a:lvl9pPr>
    </p:bodyStyle>
    <p:otherStyle>
      <a:defPPr>
        <a:defRPr lang="en-US"/>
      </a:defPPr>
      <a:lvl1pPr marL="0" algn="l" defTabSz="914400" rtl="0" eaLnBrk="1" latinLnBrk="0" hangingPunct="1">
        <a:defRPr sz="1800" kern="1200">
          <a:solidFill>
            <a:schemeClr val="tx1"/>
          </a:solidFill>
          <a:latin typeface="+mn-lt"/>
          <a:ea typeface="+mn-ea"/>
          <a:cs typeface="+mn-cs"/>
        </a:defRPr>
      </a:lvl1pPr>
      <a:lvl2pPr marL="457200" algn="l" defTabSz="914400" rtl="0" eaLnBrk="1" latinLnBrk="0" hangingPunct="1">
        <a:defRPr sz="1800" kern="1200">
          <a:solidFill>
            <a:schemeClr val="tx1"/>
          </a:solidFill>
          <a:latin typeface="+mn-lt"/>
          <a:ea typeface="+mn-ea"/>
          <a:cs typeface="+mn-cs"/>
        </a:defRPr>
      </a:lvl2pPr>
      <a:lvl3pPr marL="914400" algn="l" defTabSz="914400" rtl="0" eaLnBrk="1" latinLnBrk="0" hangingPunct="1">
        <a:defRPr sz="1800" kern="1200">
          <a:solidFill>
            <a:schemeClr val="tx1"/>
          </a:solidFill>
          <a:latin typeface="+mn-lt"/>
          <a:ea typeface="+mn-ea"/>
          <a:cs typeface="+mn-cs"/>
        </a:defRPr>
      </a:lvl3pPr>
      <a:lvl4pPr marL="1371600" algn="l" defTabSz="914400" rtl="0" eaLnBrk="1" latinLnBrk="0" hangingPunct="1">
        <a:defRPr sz="1800" kern="1200">
          <a:solidFill>
            <a:schemeClr val="tx1"/>
          </a:solidFill>
          <a:latin typeface="+mn-lt"/>
          <a:ea typeface="+mn-ea"/>
          <a:cs typeface="+mn-cs"/>
        </a:defRPr>
      </a:lvl4pPr>
      <a:lvl5pPr marL="1828800" algn="l" defTabSz="914400" rtl="0" eaLnBrk="1" latinLnBrk="0" hangingPunct="1">
        <a:defRPr sz="1800" kern="1200">
          <a:solidFill>
            <a:schemeClr val="tx1"/>
          </a:solidFill>
          <a:latin typeface="+mn-lt"/>
          <a:ea typeface="+mn-ea"/>
          <a:cs typeface="+mn-cs"/>
        </a:defRPr>
      </a:lvl5pPr>
      <a:lvl6pPr marL="2286000" algn="l" defTabSz="914400" rtl="0" eaLnBrk="1" latinLnBrk="0" hangingPunct="1">
        <a:defRPr sz="1800" kern="1200">
          <a:solidFill>
            <a:schemeClr val="tx1"/>
          </a:solidFill>
          <a:latin typeface="+mn-lt"/>
          <a:ea typeface="+mn-ea"/>
          <a:cs typeface="+mn-cs"/>
        </a:defRPr>
      </a:lvl6pPr>
      <a:lvl7pPr marL="2743200" algn="l" defTabSz="914400" rtl="0" eaLnBrk="1" latinLnBrk="0" hangingPunct="1">
        <a:defRPr sz="1800" kern="1200">
          <a:solidFill>
            <a:schemeClr val="tx1"/>
          </a:solidFill>
          <a:latin typeface="+mn-lt"/>
          <a:ea typeface="+mn-ea"/>
          <a:cs typeface="+mn-cs"/>
        </a:defRPr>
      </a:lvl7pPr>
      <a:lvl8pPr marL="3200400" algn="l" defTabSz="914400" rtl="0" eaLnBrk="1" latinLnBrk="0" hangingPunct="1">
        <a:defRPr sz="1800" kern="1200">
          <a:solidFill>
            <a:schemeClr val="tx1"/>
          </a:solidFill>
          <a:latin typeface="+mn-lt"/>
          <a:ea typeface="+mn-ea"/>
          <a:cs typeface="+mn-cs"/>
        </a:defRPr>
      </a:lvl8pPr>
      <a:lvl9pPr marL="3657600" algn="l" defTabSz="914400" rtl="0" eaLnBrk="1" latinLnBrk="0" hangingPunct="1">
        <a:defRPr sz="1800" kern="1200">
          <a:solidFill>
            <a:schemeClr val="tx1"/>
          </a:solidFill>
          <a:latin typeface="+mn-lt"/>
          <a:ea typeface="+mn-ea"/>
          <a:cs typeface="+mn-cs"/>
        </a:defRPr>
      </a:lvl9pPr>
    </p:otherStyle>
  </p:txStyles>
</p:sldMaster>
</file>

<file path=ppt/slides/_rels/slide1.xml.rels><?xml version="1.0" encoding="UTF-8" standalone="yes"?>
<Relationships xmlns="http://schemas.openxmlformats.org/package/2006/relationships"><Relationship Id="rId2" Type="http://schemas.openxmlformats.org/officeDocument/2006/relationships/image" Target="../media/image3.png"/><Relationship Id="rId1" Type="http://schemas.openxmlformats.org/officeDocument/2006/relationships/slideLayout" Target="../slideLayouts/slideLayout1.xml"/></Relationships>
</file>

<file path=ppt/slides/_rels/slide2.xml.rels><?xml version="1.0" encoding="UTF-8" standalone="yes"?>
<Relationships xmlns="http://schemas.openxmlformats.org/package/2006/relationships"><Relationship Id="rId2" Type="http://schemas.openxmlformats.org/officeDocument/2006/relationships/image" Target="../media/image4.png"/><Relationship Id="rId1" Type="http://schemas.openxmlformats.org/officeDocument/2006/relationships/slideLayout" Target="../slideLayouts/slideLayout13.xml"/></Relationships>
</file>

<file path=ppt/slides/_rels/slide3.xml.rels><?xml version="1.0" encoding="UTF-8" standalone="yes"?>
<Relationships xmlns="http://schemas.openxmlformats.org/package/2006/relationships"><Relationship Id="rId2" Type="http://schemas.openxmlformats.org/officeDocument/2006/relationships/image" Target="../media/image5.png"/><Relationship Id="rId1" Type="http://schemas.openxmlformats.org/officeDocument/2006/relationships/slideLayout" Target="../slideLayouts/slideLayout2.xml"/></Relationships>
</file>

<file path=ppt/slides/_rels/slide4.xml.rels><?xml version="1.0" encoding="UTF-8" standalone="yes"?>
<Relationships xmlns="http://schemas.openxmlformats.org/package/2006/relationships"><Relationship Id="rId2" Type="http://schemas.openxmlformats.org/officeDocument/2006/relationships/image" Target="../media/image6.png"/><Relationship Id="rId1" Type="http://schemas.openxmlformats.org/officeDocument/2006/relationships/slideLayout" Target="../slideLayouts/slideLayout17.xml"/></Relationships>
</file>

<file path=ppt/slides/_rels/slide5.xml.rels><?xml version="1.0" encoding="UTF-8" standalone="yes"?>
<Relationships xmlns="http://schemas.openxmlformats.org/package/2006/relationships"><Relationship Id="rId2" Type="http://schemas.openxmlformats.org/officeDocument/2006/relationships/image" Target="../media/image7.png"/><Relationship Id="rId1" Type="http://schemas.openxmlformats.org/officeDocument/2006/relationships/slideLayout" Target="../slideLayouts/slideLayout17.xml"/></Relationships>
</file>

<file path=ppt/slides/_rels/slide6.xml.rels><?xml version="1.0" encoding="UTF-8" standalone="yes"?>
<Relationships xmlns="http://schemas.openxmlformats.org/package/2006/relationships"><Relationship Id="rId2" Type="http://schemas.openxmlformats.org/officeDocument/2006/relationships/image" Target="../media/image8.png"/><Relationship Id="rId1" Type="http://schemas.openxmlformats.org/officeDocument/2006/relationships/slideLayout" Target="../slideLayouts/slideLayout17.xml"/></Relationships>
</file>

<file path=ppt/slides/_rels/slide7.xml.rels><?xml version="1.0" encoding="UTF-8" standalone="yes"?>
<Relationships xmlns="http://schemas.openxmlformats.org/package/2006/relationships"><Relationship Id="rId2" Type="http://schemas.openxmlformats.org/officeDocument/2006/relationships/image" Target="../media/image9.png"/><Relationship Id="rId1" Type="http://schemas.openxmlformats.org/officeDocument/2006/relationships/slideLayout" Target="../slideLayouts/slideLayout13.xml"/></Relationships>
</file>

<file path=ppt/slides/_rels/slide8.xml.rels><?xml version="1.0" encoding="UTF-8" standalone="yes"?>
<Relationships xmlns="http://schemas.openxmlformats.org/package/2006/relationships"><Relationship Id="rId1" Type="http://schemas.openxmlformats.org/officeDocument/2006/relationships/slideLayout" Target="../slideLayouts/slideLayout13.xml"/></Relationships>
</file>

<file path=ppt/slides/_rels/slide9.xml.rels><?xml version="1.0" encoding="UTF-8" standalone="yes"?>
<Relationships xmlns="http://schemas.openxmlformats.org/package/2006/relationships"><Relationship Id="rId2" Type="http://schemas.openxmlformats.org/officeDocument/2006/relationships/image" Target="../media/image10.png"/><Relationship Id="rId1" Type="http://schemas.openxmlformats.org/officeDocument/2006/relationships/slideLayout" Target="../slideLayouts/slideLayout13.xml"/></Relationships>
</file>

<file path=ppt/slides/_rels/slide10.xml.rels><?xml version="1.0" encoding="UTF-8" standalone="yes"?>
<Relationships xmlns="http://schemas.openxmlformats.org/package/2006/relationships"><Relationship Id="rId1" Type="http://schemas.openxmlformats.org/officeDocument/2006/relationships/slideLayout" Target="../slideLayouts/slideLayout13.xml"/></Relationships>
</file>

<file path=ppt/slides/_rels/slide11.xml.rels><?xml version="1.0" encoding="UTF-8" standalone="yes"?>
<Relationships xmlns="http://schemas.openxmlformats.org/package/2006/relationships"><Relationship Id="rId2" Type="http://schemas.openxmlformats.org/officeDocument/2006/relationships/image" Target="../media/image11.png"/><Relationship Id="rId1" Type="http://schemas.openxmlformats.org/officeDocument/2006/relationships/slideLayout" Target="../slideLayouts/slideLayout13.xml"/></Relationships>
</file>

<file path=ppt/slides/_rels/slide12.xml.rels><?xml version="1.0" encoding="UTF-8" standalone="yes"?>
<Relationships xmlns="http://schemas.openxmlformats.org/package/2006/relationships"><Relationship Id="rId3" Type="http://schemas.microsoft.com/office/2007/relationships/hdphoto" Target="../media/hdphoto1.wdp"/><Relationship Id="rId2" Type="http://schemas.openxmlformats.org/officeDocument/2006/relationships/image" Target="../media/image12.png"/><Relationship Id="rId1" Type="http://schemas.openxmlformats.org/officeDocument/2006/relationships/slideLayout" Target="../slideLayouts/slideLayout13.xml"/></Relationships>
</file>

<file path=ppt/slides/_rels/slide13.xml.rels><?xml version="1.0" encoding="UTF-8" standalone="yes"?>
<Relationships xmlns="http://schemas.openxmlformats.org/package/2006/relationships"><Relationship Id="rId1" Type="http://schemas.openxmlformats.org/officeDocument/2006/relationships/slideLayout" Target="../slideLayouts/slideLayout14.xml"/></Relationships>
</file>

<file path=ppt/slides/_rels/slide14.xml.rels><?xml version="1.0" encoding="UTF-8" standalone="yes"?>
<Relationships xmlns="http://schemas.openxmlformats.org/package/2006/relationships"><Relationship Id="rId2" Type="http://schemas.openxmlformats.org/officeDocument/2006/relationships/image" Target="../media/image13.png"/><Relationship Id="rId1" Type="http://schemas.openxmlformats.org/officeDocument/2006/relationships/slideLayout" Target="../slideLayouts/slideLayout14.xml"/></Relationships>
</file>

<file path=ppt/slides/_rels/slide15.xml.rels><?xml version="1.0" encoding="UTF-8" standalone="yes"?>
<Relationships xmlns="http://schemas.openxmlformats.org/package/2006/relationships"><Relationship Id="rId2" Type="http://schemas.openxmlformats.org/officeDocument/2006/relationships/image" Target="../media/image14.png"/><Relationship Id="rId1" Type="http://schemas.openxmlformats.org/officeDocument/2006/relationships/slideLayout" Target="../slideLayouts/slideLayout14.xml"/></Relationships>
</file>

<file path=ppt/slides/_rels/slide16.xml.rels><?xml version="1.0" encoding="UTF-8" standalone="yes"?>
<Relationships xmlns="http://schemas.openxmlformats.org/package/2006/relationships"><Relationship Id="rId2" Type="http://schemas.openxmlformats.org/officeDocument/2006/relationships/image" Target="../media/image15.png"/><Relationship Id="rId1" Type="http://schemas.openxmlformats.org/officeDocument/2006/relationships/slideLayout" Target="../slideLayouts/slideLayout17.xml"/></Relationships>
</file>

<file path=ppt/slides/_rels/slide17.xml.rels><?xml version="1.0" encoding="UTF-8" standalone="yes"?>
<Relationships xmlns="http://schemas.openxmlformats.org/package/2006/relationships"><Relationship Id="rId2" Type="http://schemas.openxmlformats.org/officeDocument/2006/relationships/image" Target="../media/image16.png"/><Relationship Id="rId1" Type="http://schemas.openxmlformats.org/officeDocument/2006/relationships/slideLayout" Target="../slideLayouts/slideLayout17.xml"/></Relationships>
</file>

<file path=ppt/slides/_rels/slide18.xml.rels><?xml version="1.0" encoding="UTF-8" standalone="yes"?>
<Relationships xmlns="http://schemas.openxmlformats.org/package/2006/relationships"><Relationship Id="rId2" Type="http://schemas.openxmlformats.org/officeDocument/2006/relationships/image" Target="../media/image17.png"/><Relationship Id="rId1" Type="http://schemas.openxmlformats.org/officeDocument/2006/relationships/slideLayout" Target="../slideLayouts/slideLayout13.xml"/></Relationships>
</file>

<file path=ppt/slides/_rels/slide19.xml.rels><?xml version="1.0" encoding="UTF-8" standalone="yes"?>
<Relationships xmlns="http://schemas.openxmlformats.org/package/2006/relationships"><Relationship Id="rId2" Type="http://schemas.openxmlformats.org/officeDocument/2006/relationships/image" Target="../media/image18.png"/><Relationship Id="rId1" Type="http://schemas.openxmlformats.org/officeDocument/2006/relationships/slideLayout" Target="../slideLayouts/slideLayout13.xml"/></Relationships>
</file>

<file path=ppt/slides/_rels/slide20.xml.rels><?xml version="1.0" encoding="UTF-8" standalone="yes"?>
<Relationships xmlns="http://schemas.openxmlformats.org/package/2006/relationships"><Relationship Id="rId2" Type="http://schemas.openxmlformats.org/officeDocument/2006/relationships/image" Target="../media/image19.png"/><Relationship Id="rId1" Type="http://schemas.openxmlformats.org/officeDocument/2006/relationships/slideLayout" Target="../slideLayouts/slideLayout13.xml"/></Relationships>
</file>

<file path=ppt/slides/_rels/slide21.xml.rels><?xml version="1.0" encoding="UTF-8" standalone="yes"?>
<Relationships xmlns="http://schemas.openxmlformats.org/package/2006/relationships"><Relationship Id="rId2" Type="http://schemas.openxmlformats.org/officeDocument/2006/relationships/image" Target="../media/image20.png"/><Relationship Id="rId1" Type="http://schemas.openxmlformats.org/officeDocument/2006/relationships/slideLayout" Target="../slideLayouts/slideLayout13.xml"/></Relationships>
</file>

<file path=ppt/slides/_rels/slide22.xml.rels><?xml version="1.0" encoding="UTF-8" standalone="yes"?>
<Relationships xmlns="http://schemas.openxmlformats.org/package/2006/relationships"><Relationship Id="rId2" Type="http://schemas.openxmlformats.org/officeDocument/2006/relationships/image" Target="../media/image21.png"/><Relationship Id="rId1" Type="http://schemas.openxmlformats.org/officeDocument/2006/relationships/slideLayout" Target="../slideLayouts/slideLayout13.xml"/></Relationships>
</file>

<file path=ppt/slides/_rels/slide23.xml.rels><?xml version="1.0" encoding="UTF-8" standalone="yes"?>
<Relationships xmlns="http://schemas.openxmlformats.org/package/2006/relationships"><Relationship Id="rId2" Type="http://schemas.openxmlformats.org/officeDocument/2006/relationships/image" Target="../media/image22.png"/><Relationship Id="rId1" Type="http://schemas.openxmlformats.org/officeDocument/2006/relationships/slideLayout" Target="../slideLayouts/slideLayout13.xml"/></Relationships>
</file>

<file path=ppt/slides/_rels/slide24.xml.rels><?xml version="1.0" encoding="UTF-8" standalone="yes"?>
<Relationships xmlns="http://schemas.openxmlformats.org/package/2006/relationships"><Relationship Id="rId2" Type="http://schemas.openxmlformats.org/officeDocument/2006/relationships/image" Target="../media/image23.png"/><Relationship Id="rId1" Type="http://schemas.openxmlformats.org/officeDocument/2006/relationships/slideLayout" Target="../slideLayouts/slideLayout13.xml"/></Relationships>
</file>

<file path=ppt/slides/_rels/slide25.xml.rels><?xml version="1.0" encoding="UTF-8" standalone="yes"?>
<Relationships xmlns="http://schemas.openxmlformats.org/package/2006/relationships"><Relationship Id="rId2" Type="http://schemas.openxmlformats.org/officeDocument/2006/relationships/image" Target="../media/image24.png"/><Relationship Id="rId1" Type="http://schemas.openxmlformats.org/officeDocument/2006/relationships/slideLayout" Target="../slideLayouts/slideLayout13.xml"/></Relationships>
</file>

<file path=ppt/slides/_rels/slide26.xml.rels><?xml version="1.0" encoding="UTF-8" standalone="yes"?>
<Relationships xmlns="http://schemas.openxmlformats.org/package/2006/relationships"><Relationship Id="rId2" Type="http://schemas.openxmlformats.org/officeDocument/2006/relationships/image" Target="../media/image25.png"/><Relationship Id="rId1" Type="http://schemas.openxmlformats.org/officeDocument/2006/relationships/slideLayout" Target="../slideLayouts/slideLayout13.xml"/></Relationships>
</file>

<file path=ppt/slides/_rels/slide27.xml.rels><?xml version="1.0" encoding="UTF-8" standalone="yes"?>
<Relationships xmlns="http://schemas.openxmlformats.org/package/2006/relationships"><Relationship Id="rId2" Type="http://schemas.openxmlformats.org/officeDocument/2006/relationships/image" Target="../media/image26.png"/><Relationship Id="rId1" Type="http://schemas.openxmlformats.org/officeDocument/2006/relationships/slideLayout" Target="../slideLayouts/slideLayout13.xml"/></Relationships>
</file>

<file path=ppt/slides/_rels/slide28.xml.rels><?xml version="1.0" encoding="UTF-8" standalone="yes"?>
<Relationships xmlns="http://schemas.openxmlformats.org/package/2006/relationships"><Relationship Id="rId2" Type="http://schemas.openxmlformats.org/officeDocument/2006/relationships/image" Target="../media/image27.png"/><Relationship Id="rId1" Type="http://schemas.openxmlformats.org/officeDocument/2006/relationships/slideLayout" Target="../slideLayouts/slideLayout13.xml"/></Relationships>
</file>

<file path=ppt/slides/_rels/slide29.xml.rels><?xml version="1.0" encoding="UTF-8" standalone="yes"?>
<Relationships xmlns="http://schemas.openxmlformats.org/package/2006/relationships"><Relationship Id="rId2" Type="http://schemas.openxmlformats.org/officeDocument/2006/relationships/image" Target="../media/image28.png"/><Relationship Id="rId1" Type="http://schemas.openxmlformats.org/officeDocument/2006/relationships/slideLayout" Target="../slideLayouts/slideLayout13.xml"/></Relationships>
</file>

<file path=ppt/slides/_rels/slide30.xml.rels><?xml version="1.0" encoding="UTF-8" standalone="yes"?>
<Relationships xmlns="http://schemas.openxmlformats.org/package/2006/relationships"><Relationship Id="rId2" Type="http://schemas.openxmlformats.org/officeDocument/2006/relationships/image" Target="../media/image29.png"/><Relationship Id="rId1" Type="http://schemas.openxmlformats.org/officeDocument/2006/relationships/slideLayout" Target="../slideLayouts/slideLayout13.xml"/></Relationships>
</file>

<file path=ppt/slides/_rels/slide31.xml.rels><?xml version="1.0" encoding="UTF-8" standalone="yes"?>
<Relationships xmlns="http://schemas.openxmlformats.org/package/2006/relationships"><Relationship Id="rId2" Type="http://schemas.openxmlformats.org/officeDocument/2006/relationships/image" Target="../media/image30.png"/><Relationship Id="rId1" Type="http://schemas.openxmlformats.org/officeDocument/2006/relationships/slideLayout" Target="../slideLayouts/slideLayout13.xml"/></Relationships>
</file>

<file path=ppt/slides/_rels/slide32.xml.rels><?xml version="1.0" encoding="UTF-8" standalone="yes"?>
<Relationships xmlns="http://schemas.openxmlformats.org/package/2006/relationships"><Relationship Id="rId2" Type="http://schemas.openxmlformats.org/officeDocument/2006/relationships/image" Target="../media/image31.png"/><Relationship Id="rId1" Type="http://schemas.openxmlformats.org/officeDocument/2006/relationships/slideLayout" Target="../slideLayouts/slideLayout13.xml"/></Relationships>
</file>

<file path=ppt/slides/_rels/slide33.xml.rels><?xml version="1.0" encoding="UTF-8" standalone="yes"?>
<Relationships xmlns="http://schemas.openxmlformats.org/package/2006/relationships"><Relationship Id="rId1" Type="http://schemas.openxmlformats.org/officeDocument/2006/relationships/slideLayout" Target="../slideLayouts/slideLayout13.xml"/></Relationships>
</file>

<file path=ppt/slides/_rels/slide34.xml.rels><?xml version="1.0" encoding="UTF-8" standalone="yes"?>
<Relationships xmlns="http://schemas.openxmlformats.org/package/2006/relationships"><Relationship Id="rId1" Type="http://schemas.openxmlformats.org/officeDocument/2006/relationships/slideLayout" Target="../slideLayouts/slideLayout14.xml"/></Relationships>
</file>

<file path=ppt/slides/_rels/slide35.xml.rels><?xml version="1.0" encoding="UTF-8" standalone="yes"?>
<Relationships xmlns="http://schemas.openxmlformats.org/package/2006/relationships"><Relationship Id="rId2" Type="http://schemas.openxmlformats.org/officeDocument/2006/relationships/image" Target="../media/image32.png"/><Relationship Id="rId1" Type="http://schemas.openxmlformats.org/officeDocument/2006/relationships/slideLayout" Target="../slideLayouts/slideLayout13.xml"/></Relationships>
</file>

<file path=ppt/slides/_rels/slide36.xml.rels><?xml version="1.0" encoding="UTF-8" standalone="yes"?>
<Relationships xmlns="http://schemas.openxmlformats.org/package/2006/relationships"><Relationship Id="rId2" Type="http://schemas.openxmlformats.org/officeDocument/2006/relationships/image" Target="../media/image33.png"/><Relationship Id="rId1" Type="http://schemas.openxmlformats.org/officeDocument/2006/relationships/slideLayout" Target="../slideLayouts/slideLayout13.xml"/></Relationships>
</file>

<file path=ppt/slides/_rels/slide37.xml.rels><?xml version="1.0" encoding="UTF-8" standalone="yes"?>
<Relationships xmlns="http://schemas.openxmlformats.org/package/2006/relationships"><Relationship Id="rId2" Type="http://schemas.openxmlformats.org/officeDocument/2006/relationships/image" Target="../media/image34.png"/><Relationship Id="rId1" Type="http://schemas.openxmlformats.org/officeDocument/2006/relationships/slideLayout" Target="../slideLayouts/slideLayout13.xml"/></Relationships>
</file>

<file path=ppt/slides/_rels/slide38.xml.rels><?xml version="1.0" encoding="UTF-8" standalone="yes"?>
<Relationships xmlns="http://schemas.openxmlformats.org/package/2006/relationships"><Relationship Id="rId2" Type="http://schemas.openxmlformats.org/officeDocument/2006/relationships/image" Target="../media/image35.png"/><Relationship Id="rId1" Type="http://schemas.openxmlformats.org/officeDocument/2006/relationships/slideLayout" Target="../slideLayouts/slideLayout13.xml"/></Relationships>
</file>

<file path=ppt/slides/_rels/slide39.xml.rels><?xml version="1.0" encoding="UTF-8" standalone="yes"?>
<Relationships xmlns="http://schemas.openxmlformats.org/package/2006/relationships"><Relationship Id="rId2" Type="http://schemas.openxmlformats.org/officeDocument/2006/relationships/image" Target="../media/image36.png"/><Relationship Id="rId1" Type="http://schemas.openxmlformats.org/officeDocument/2006/relationships/slideLayout" Target="../slideLayouts/slideLayout13.xml"/></Relationships>
</file>

<file path=ppt/slides/_rels/slide40.xml.rels><?xml version="1.0" encoding="UTF-8" standalone="yes"?>
<Relationships xmlns="http://schemas.openxmlformats.org/package/2006/relationships"><Relationship Id="rId2" Type="http://schemas.openxmlformats.org/officeDocument/2006/relationships/image" Target="../media/image37.png"/><Relationship Id="rId1" Type="http://schemas.openxmlformats.org/officeDocument/2006/relationships/slideLayout" Target="../slideLayouts/slideLayout13.xml"/></Relationships>
</file>

<file path=ppt/slides/_rels/slide41.xml.rels><?xml version="1.0" encoding="UTF-8" standalone="yes"?>
<Relationships xmlns="http://schemas.openxmlformats.org/package/2006/relationships"><Relationship Id="rId2" Type="http://schemas.openxmlformats.org/officeDocument/2006/relationships/image" Target="../media/image38.png"/><Relationship Id="rId1" Type="http://schemas.openxmlformats.org/officeDocument/2006/relationships/slideLayout" Target="../slideLayouts/slideLayout13.xml"/></Relationships>
</file>

<file path=ppt/slides/_rels/slide42.xml.rels><?xml version="1.0" encoding="UTF-8" standalone="yes"?>
<Relationships xmlns="http://schemas.openxmlformats.org/package/2006/relationships"><Relationship Id="rId2" Type="http://schemas.openxmlformats.org/officeDocument/2006/relationships/image" Target="../media/image39.png"/><Relationship Id="rId1" Type="http://schemas.openxmlformats.org/officeDocument/2006/relationships/slideLayout" Target="../slideLayouts/slideLayout13.xml"/></Relationships>
</file>

<file path=ppt/slides/_rels/slide43.xml.rels><?xml version="1.0" encoding="UTF-8" standalone="yes"?>
<Relationships xmlns="http://schemas.openxmlformats.org/package/2006/relationships"><Relationship Id="rId2" Type="http://schemas.openxmlformats.org/officeDocument/2006/relationships/image" Target="../media/image40.png"/><Relationship Id="rId1" Type="http://schemas.openxmlformats.org/officeDocument/2006/relationships/slideLayout" Target="../slideLayouts/slideLayout13.xml"/></Relationships>
</file>

<file path=ppt/slides/_rels/slide44.xml.rels><?xml version="1.0" encoding="UTF-8" standalone="yes"?>
<Relationships xmlns="http://schemas.openxmlformats.org/package/2006/relationships"><Relationship Id="rId2" Type="http://schemas.openxmlformats.org/officeDocument/2006/relationships/image" Target="../media/image41.png"/><Relationship Id="rId1" Type="http://schemas.openxmlformats.org/officeDocument/2006/relationships/slideLayout" Target="../slideLayouts/slideLayout13.xml"/></Relationships>
</file>

<file path=ppt/slides/_rels/slide45.xml.rels><?xml version="1.0" encoding="UTF-8" standalone="yes"?>
<Relationships xmlns="http://schemas.openxmlformats.org/package/2006/relationships"><Relationship Id="rId1" Type="http://schemas.openxmlformats.org/officeDocument/2006/relationships/slideLayout" Target="../slideLayouts/slideLayout14.xml"/></Relationships>
</file>

<file path=ppt/slides/_rels/slide46.xml.rels><?xml version="1.0" encoding="UTF-8" standalone="yes"?>
<Relationships xmlns="http://schemas.openxmlformats.org/package/2006/relationships"><Relationship Id="rId2" Type="http://schemas.openxmlformats.org/officeDocument/2006/relationships/image" Target="../media/image42.png"/><Relationship Id="rId1" Type="http://schemas.openxmlformats.org/officeDocument/2006/relationships/slideLayout" Target="../slideLayouts/slideLayout13.xml"/></Relationships>
</file>

<file path=ppt/slides/_rels/slide47.xml.rels><?xml version="1.0" encoding="UTF-8" standalone="yes"?>
<Relationships xmlns="http://schemas.openxmlformats.org/package/2006/relationships"><Relationship Id="rId2" Type="http://schemas.openxmlformats.org/officeDocument/2006/relationships/image" Target="../media/image43.png"/><Relationship Id="rId1" Type="http://schemas.openxmlformats.org/officeDocument/2006/relationships/slideLayout" Target="../slideLayouts/slideLayout13.xml"/></Relationships>
</file>

<file path=ppt/slides/_rels/slide48.xml.rels><?xml version="1.0" encoding="UTF-8" standalone="yes"?>
<Relationships xmlns="http://schemas.openxmlformats.org/package/2006/relationships"><Relationship Id="rId2" Type="http://schemas.openxmlformats.org/officeDocument/2006/relationships/image" Target="../media/image44.png"/><Relationship Id="rId1" Type="http://schemas.openxmlformats.org/officeDocument/2006/relationships/slideLayout" Target="../slideLayouts/slideLayout13.xml"/></Relationships>
</file>

<file path=ppt/slides/_rels/slide49.xml.rels><?xml version="1.0" encoding="UTF-8" standalone="yes"?>
<Relationships xmlns="http://schemas.openxmlformats.org/package/2006/relationships"><Relationship Id="rId2" Type="http://schemas.openxmlformats.org/officeDocument/2006/relationships/image" Target="../media/image45.png"/><Relationship Id="rId1" Type="http://schemas.openxmlformats.org/officeDocument/2006/relationships/slideLayout" Target="../slideLayouts/slideLayout13.xml"/></Relationships>
</file>

<file path=ppt/slides/_rels/slide50.xml.rels><?xml version="1.0" encoding="UTF-8" standalone="yes"?>
<Relationships xmlns="http://schemas.openxmlformats.org/package/2006/relationships"><Relationship Id="rId2" Type="http://schemas.openxmlformats.org/officeDocument/2006/relationships/image" Target="../media/image46.png"/><Relationship Id="rId1" Type="http://schemas.openxmlformats.org/officeDocument/2006/relationships/slideLayout" Target="../slideLayouts/slideLayout13.xml"/></Relationships>
</file>

<file path=ppt/slides/_rels/slide51.xml.rels><?xml version="1.0" encoding="UTF-8" standalone="yes"?>
<Relationships xmlns="http://schemas.openxmlformats.org/package/2006/relationships"><Relationship Id="rId1" Type="http://schemas.openxmlformats.org/officeDocument/2006/relationships/slideLayout" Target="../slideLayouts/slideLayout13.xml"/></Relationships>
</file>

<file path=ppt/slides/slide1.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50178" name="Rectangle 2"/>
          <p:cNvSpPr>
            <a:spLocks noGrp="1" noChangeArrowheads="1"/>
          </p:cNvSpPr>
          <p:nvPr>
            <p:ph type="ctrTitle"/>
          </p:nvPr>
        </p:nvSpPr>
        <p:spPr>
          <a:xfrm>
            <a:off x="685800" y="2339975"/>
            <a:ext cx="7696200" cy="1470025"/>
          </a:xfrm>
        </p:spPr>
        <p:txBody>
          <a:bodyPr/>
          <a:lstStyle/>
          <a:p>
            <a:r>
              <a:rPr lang="en-US" dirty="0">
                <a:solidFill>
                  <a:srgbClr val="FFFFFF"/>
                </a:solidFill>
                <a:effectLst>
                  <a:outerShdw blurRad="50800" dist="76200" dir="6600000" algn="ctr" rotWithShape="0">
                    <a:srgbClr val="FFC000"/>
                  </a:outerShdw>
                </a:effectLst>
                <a:latin typeface="Arial Black" panose="020B0A04020102020204" pitchFamily="34" charset="0"/>
              </a:rPr>
              <a:t>Magnificent Tour of the Vatican!</a:t>
            </a:r>
            <a:endParaRPr lang="en-US" dirty="0">
              <a:solidFill>
                <a:srgbClr val="FFFFFF"/>
              </a:solidFill>
              <a:effectLst>
                <a:outerShdw blurRad="50800" dist="76200" dir="6600000" algn="ctr" rotWithShape="0">
                  <a:srgbClr val="FFC000"/>
                </a:outerShdw>
              </a:effectLst>
              <a:latin typeface="Arial Black" panose="020B0A04020102020204" pitchFamily="34" charset="0"/>
            </a:endParaRPr>
          </a:p>
        </p:txBody>
      </p:sp>
      <p:sp>
        <p:nvSpPr>
          <p:cNvPr id="50179" name="Rectangle 3"/>
          <p:cNvSpPr>
            <a:spLocks noGrp="1" noChangeArrowheads="1"/>
          </p:cNvSpPr>
          <p:nvPr>
            <p:ph type="subTitle" idx="1"/>
          </p:nvPr>
        </p:nvSpPr>
        <p:spPr>
          <a:xfrm>
            <a:off x="2362200" y="3886200"/>
            <a:ext cx="6629399" cy="2819400"/>
          </a:xfrm>
        </p:spPr>
        <p:txBody>
          <a:bodyPr/>
          <a:lstStyle/>
          <a:p>
            <a:r>
              <a:rPr lang="en-US" dirty="0"/>
              <a:t> Vatican City officially the State of the Vatican City is a landlocked sovereign city-state whose territory consists of a walled enclave within the city of Rome. At approximately 44 hectares (110 acres), and with a population of around 800, it is the smallest independent state in the world by both population and area.</a:t>
            </a:r>
            <a:endParaRPr lang="en-US" dirty="0"/>
          </a:p>
        </p:txBody>
      </p:sp>
      <p:pic>
        <p:nvPicPr>
          <p:cNvPr id="2" name="Picture 1"/>
          <p:cNvPicPr>
            <a:picLocks noChangeAspect="1"/>
          </p:cNvPicPr>
          <p:nvPr/>
        </p:nvPicPr>
        <p:blipFill>
          <a:blip r:embed="rId2"/>
          <a:stretch>
            <a:fillRect/>
          </a:stretch>
        </p:blipFill>
        <p:spPr>
          <a:xfrm>
            <a:off x="0" y="-30051"/>
            <a:ext cx="9144000" cy="3048000"/>
          </a:xfrm>
          <a:prstGeom prst="rect">
            <a:avLst/>
          </a:prstGeom>
        </p:spPr>
      </p:pic>
    </p:spTree>
  </p:cSld>
  <p:clrMapOvr>
    <a:masterClrMapping/>
  </p:clrMapOvr>
  <p:timing>
    <p:tnLst>
      <p:par>
        <p:cTn id="1" dur="indefinite" restart="never" nodeType="tmRoot"/>
      </p:par>
    </p:tnLst>
  </p:timing>
</p:sld>
</file>

<file path=ppt/slides/slide2.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2" name="Title 1"/>
          <p:cNvSpPr>
            <a:spLocks noGrp="1"/>
          </p:cNvSpPr>
          <p:nvPr>
            <p:ph type="title"/>
          </p:nvPr>
        </p:nvSpPr>
        <p:spPr/>
        <p:txBody>
          <a:bodyPr/>
          <a:lstStyle/>
          <a:p>
            <a:endParaRPr lang="en-US"/>
          </a:p>
        </p:txBody>
      </p:sp>
      <p:pic>
        <p:nvPicPr>
          <p:cNvPr id="4" name="Content Placeholder 3"/>
          <p:cNvPicPr>
            <a:picLocks noGrp="1" noChangeAspect="1"/>
          </p:cNvPicPr>
          <p:nvPr>
            <p:ph idx="1"/>
          </p:nvPr>
        </p:nvPicPr>
        <p:blipFill>
          <a:blip r:embed="rId2"/>
          <a:stretch>
            <a:fillRect/>
          </a:stretch>
        </p:blipFill>
        <p:spPr>
          <a:xfrm>
            <a:off x="1134459" y="0"/>
            <a:ext cx="6868731" cy="6858000"/>
          </a:xfrm>
          <a:prstGeom prst="rect">
            <a:avLst/>
          </a:prstGeom>
        </p:spPr>
      </p:pic>
    </p:spTree>
    <p:extLst>
      <p:ext uri="{BB962C8B-B14F-4D97-AF65-F5344CB8AC3E}">
        <p14:creationId xmlns:p14="http://schemas.microsoft.com/office/powerpoint/2010/main" val="617488425"/>
      </p:ext>
    </p:extLst>
  </p:cSld>
  <p:clrMapOvr>
    <a:masterClrMapping/>
  </p:clrMapOvr>
</p:sld>
</file>

<file path=ppt/slides/slide3.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51202" name="Rectangle 2"/>
          <p:cNvSpPr>
            <a:spLocks noGrp="1" noChangeArrowheads="1"/>
          </p:cNvSpPr>
          <p:nvPr>
            <p:ph type="title"/>
          </p:nvPr>
        </p:nvSpPr>
        <p:spPr>
          <a:xfrm>
            <a:off x="152400" y="274638"/>
            <a:ext cx="8867775" cy="1143000"/>
          </a:xfrm>
        </p:spPr>
        <p:txBody>
          <a:bodyPr/>
          <a:lstStyle/>
          <a:p>
            <a:pPr algn="ctr"/>
            <a:r>
              <a:rPr lang="en-US" dirty="0" smtClean="0"/>
              <a:t>St. Peter’s Square (really round)</a:t>
            </a:r>
            <a:endParaRPr lang="en-US" dirty="0"/>
          </a:p>
        </p:txBody>
      </p:sp>
      <p:sp>
        <p:nvSpPr>
          <p:cNvPr id="51203" name="Rectangle 3"/>
          <p:cNvSpPr>
            <a:spLocks noGrp="1" noChangeArrowheads="1"/>
          </p:cNvSpPr>
          <p:nvPr>
            <p:ph type="body" idx="1"/>
          </p:nvPr>
        </p:nvSpPr>
        <p:spPr/>
        <p:txBody>
          <a:bodyPr/>
          <a:lstStyle/>
          <a:p>
            <a:endParaRPr lang="en-US"/>
          </a:p>
        </p:txBody>
      </p:sp>
      <p:pic>
        <p:nvPicPr>
          <p:cNvPr id="2" name="Picture 1"/>
          <p:cNvPicPr>
            <a:picLocks noChangeAspect="1"/>
          </p:cNvPicPr>
          <p:nvPr/>
        </p:nvPicPr>
        <p:blipFill>
          <a:blip r:embed="rId2"/>
          <a:stretch>
            <a:fillRect/>
          </a:stretch>
        </p:blipFill>
        <p:spPr>
          <a:xfrm>
            <a:off x="0" y="1962150"/>
            <a:ext cx="9144000" cy="3486150"/>
          </a:xfrm>
          <a:prstGeom prst="rect">
            <a:avLst/>
          </a:prstGeom>
        </p:spPr>
      </p:pic>
    </p:spTree>
  </p:cSld>
  <p:clrMapOvr>
    <a:masterClrMapping/>
  </p:clrMapOvr>
</p:sld>
</file>

<file path=ppt/slides/slide4.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pic>
        <p:nvPicPr>
          <p:cNvPr id="2" name="Picture 1"/>
          <p:cNvPicPr>
            <a:picLocks noChangeAspect="1"/>
          </p:cNvPicPr>
          <p:nvPr/>
        </p:nvPicPr>
        <p:blipFill>
          <a:blip r:embed="rId2"/>
          <a:stretch>
            <a:fillRect/>
          </a:stretch>
        </p:blipFill>
        <p:spPr>
          <a:xfrm>
            <a:off x="0" y="35719"/>
            <a:ext cx="9144000" cy="6822281"/>
          </a:xfrm>
          <a:prstGeom prst="rect">
            <a:avLst/>
          </a:prstGeom>
        </p:spPr>
      </p:pic>
      <p:sp>
        <p:nvSpPr>
          <p:cNvPr id="4" name="Title 3"/>
          <p:cNvSpPr>
            <a:spLocks noGrp="1"/>
          </p:cNvSpPr>
          <p:nvPr>
            <p:ph type="title"/>
          </p:nvPr>
        </p:nvSpPr>
        <p:spPr>
          <a:xfrm>
            <a:off x="455613" y="5410200"/>
            <a:ext cx="8226425" cy="1143000"/>
          </a:xfrm>
        </p:spPr>
        <p:txBody>
          <a:bodyPr/>
          <a:lstStyle/>
          <a:p>
            <a:pPr algn="ctr"/>
            <a:r>
              <a:rPr lang="en-US" dirty="0" smtClean="0">
                <a:solidFill>
                  <a:srgbClr val="FFFFFF"/>
                </a:solidFill>
              </a:rPr>
              <a:t>St. Peter’s Basilica</a:t>
            </a:r>
            <a:endParaRPr lang="en-US" dirty="0">
              <a:solidFill>
                <a:srgbClr val="FFFFFF"/>
              </a:solidFill>
            </a:endParaRPr>
          </a:p>
        </p:txBody>
      </p:sp>
    </p:spTree>
  </p:cSld>
  <p:clrMapOvr>
    <a:masterClrMapping/>
  </p:clrMapOvr>
</p:sld>
</file>

<file path=ppt/slides/slide5.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2" name="Title 1"/>
          <p:cNvSpPr>
            <a:spLocks noGrp="1"/>
          </p:cNvSpPr>
          <p:nvPr>
            <p:ph type="title"/>
          </p:nvPr>
        </p:nvSpPr>
        <p:spPr/>
        <p:txBody>
          <a:bodyPr/>
          <a:lstStyle/>
          <a:p>
            <a:endParaRPr lang="en-US"/>
          </a:p>
        </p:txBody>
      </p:sp>
      <p:pic>
        <p:nvPicPr>
          <p:cNvPr id="3" name="Picture 2"/>
          <p:cNvPicPr>
            <a:picLocks noChangeAspect="1"/>
          </p:cNvPicPr>
          <p:nvPr/>
        </p:nvPicPr>
        <p:blipFill>
          <a:blip r:embed="rId2"/>
          <a:stretch>
            <a:fillRect/>
          </a:stretch>
        </p:blipFill>
        <p:spPr>
          <a:xfrm>
            <a:off x="0" y="385762"/>
            <a:ext cx="9144000" cy="6086476"/>
          </a:xfrm>
          <a:prstGeom prst="rect">
            <a:avLst/>
          </a:prstGeom>
        </p:spPr>
      </p:pic>
    </p:spTree>
    <p:extLst>
      <p:ext uri="{BB962C8B-B14F-4D97-AF65-F5344CB8AC3E}">
        <p14:creationId xmlns:p14="http://schemas.microsoft.com/office/powerpoint/2010/main" val="3462337520"/>
      </p:ext>
    </p:extLst>
  </p:cSld>
  <p:clrMapOvr>
    <a:masterClrMapping/>
  </p:clrMapOvr>
</p:sld>
</file>

<file path=ppt/slides/slide6.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2" name="Title 1"/>
          <p:cNvSpPr>
            <a:spLocks noGrp="1"/>
          </p:cNvSpPr>
          <p:nvPr>
            <p:ph type="title"/>
          </p:nvPr>
        </p:nvSpPr>
        <p:spPr/>
        <p:txBody>
          <a:bodyPr/>
          <a:lstStyle/>
          <a:p>
            <a:endParaRPr lang="en-US"/>
          </a:p>
        </p:txBody>
      </p:sp>
      <p:pic>
        <p:nvPicPr>
          <p:cNvPr id="3" name="Picture 2"/>
          <p:cNvPicPr>
            <a:picLocks noChangeAspect="1"/>
          </p:cNvPicPr>
          <p:nvPr/>
        </p:nvPicPr>
        <p:blipFill>
          <a:blip r:embed="rId2"/>
          <a:stretch>
            <a:fillRect/>
          </a:stretch>
        </p:blipFill>
        <p:spPr>
          <a:xfrm>
            <a:off x="0" y="261257"/>
            <a:ext cx="9144000" cy="6335486"/>
          </a:xfrm>
          <a:prstGeom prst="rect">
            <a:avLst/>
          </a:prstGeom>
        </p:spPr>
      </p:pic>
    </p:spTree>
    <p:extLst>
      <p:ext uri="{BB962C8B-B14F-4D97-AF65-F5344CB8AC3E}">
        <p14:creationId xmlns:p14="http://schemas.microsoft.com/office/powerpoint/2010/main" val="1789024481"/>
      </p:ext>
    </p:extLst>
  </p:cSld>
  <p:clrMapOvr>
    <a:masterClrMapping/>
  </p:clrMapOvr>
</p:sld>
</file>

<file path=ppt/slides/slide7.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53250" name="Rectangle 2"/>
          <p:cNvSpPr>
            <a:spLocks noGrp="1" noChangeArrowheads="1"/>
          </p:cNvSpPr>
          <p:nvPr>
            <p:ph type="title"/>
          </p:nvPr>
        </p:nvSpPr>
        <p:spPr>
          <a:xfrm>
            <a:off x="152401" y="274638"/>
            <a:ext cx="2895600" cy="4525962"/>
          </a:xfrm>
        </p:spPr>
        <p:txBody>
          <a:bodyPr/>
          <a:lstStyle/>
          <a:p>
            <a:r>
              <a:rPr lang="en-US" dirty="0" smtClean="0"/>
              <a:t>Castel </a:t>
            </a:r>
            <a:r>
              <a:rPr lang="en-US" dirty="0" err="1" smtClean="0"/>
              <a:t>Sant</a:t>
            </a:r>
            <a:r>
              <a:rPr lang="en-US" dirty="0" smtClean="0"/>
              <a:t> Angelo (Hadrian’s tomb) from the bridge of angels.</a:t>
            </a:r>
            <a:endParaRPr lang="en-US" dirty="0"/>
          </a:p>
        </p:txBody>
      </p:sp>
      <p:pic>
        <p:nvPicPr>
          <p:cNvPr id="2" name="Picture 1"/>
          <p:cNvPicPr>
            <a:picLocks noChangeAspect="1"/>
          </p:cNvPicPr>
          <p:nvPr/>
        </p:nvPicPr>
        <p:blipFill>
          <a:blip r:embed="rId2"/>
          <a:stretch>
            <a:fillRect/>
          </a:stretch>
        </p:blipFill>
        <p:spPr>
          <a:xfrm>
            <a:off x="3196828" y="0"/>
            <a:ext cx="5947172" cy="6858000"/>
          </a:xfrm>
          <a:prstGeom prst="rect">
            <a:avLst/>
          </a:prstGeom>
        </p:spPr>
      </p:pic>
    </p:spTree>
  </p:cSld>
  <p:clrMapOvr>
    <a:masterClrMapping/>
  </p:clrMapOvr>
</p:sld>
</file>

<file path=ppt/slides/slide8.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2" name="Title 1"/>
          <p:cNvSpPr>
            <a:spLocks noGrp="1"/>
          </p:cNvSpPr>
          <p:nvPr>
            <p:ph type="title"/>
          </p:nvPr>
        </p:nvSpPr>
        <p:spPr/>
        <p:txBody>
          <a:bodyPr/>
          <a:lstStyle/>
          <a:p>
            <a:endParaRPr lang="en-US"/>
          </a:p>
        </p:txBody>
      </p:sp>
      <p:sp>
        <p:nvSpPr>
          <p:cNvPr id="3" name="Content Placeholder 2"/>
          <p:cNvSpPr>
            <a:spLocks noGrp="1"/>
          </p:cNvSpPr>
          <p:nvPr>
            <p:ph idx="1"/>
          </p:nvPr>
        </p:nvSpPr>
        <p:spPr/>
        <p:txBody>
          <a:bodyPr/>
          <a:lstStyle/>
          <a:p>
            <a:r>
              <a:rPr lang="en-US" dirty="0"/>
              <a:t>The Vatican City is a city-state that came into existence in 1929 and is thus clearly distinct from the central authority of the Roman Catholic Church, known as the Holy See, which existed long before 1929. Ordinances of Vatican City are published in Italian. Official documents of the Holy See are issued mainly in Latin. The two entities even have distinct passports: the Holy See, not being a country, only issues diplomatic and service passports; the state of Vatican City issues normal passports. In both cases the number of passports issued is extremely limited.</a:t>
            </a:r>
          </a:p>
        </p:txBody>
      </p:sp>
    </p:spTree>
    <p:extLst>
      <p:ext uri="{BB962C8B-B14F-4D97-AF65-F5344CB8AC3E}">
        <p14:creationId xmlns:p14="http://schemas.microsoft.com/office/powerpoint/2010/main" val="1953211868"/>
      </p:ext>
    </p:extLst>
  </p:cSld>
  <p:clrMapOvr>
    <a:masterClrMapping/>
  </p:clrMapOvr>
</p:sld>
</file>

<file path=ppt/slides/slide9.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2" name="Title 1"/>
          <p:cNvSpPr>
            <a:spLocks noGrp="1"/>
          </p:cNvSpPr>
          <p:nvPr>
            <p:ph type="title"/>
          </p:nvPr>
        </p:nvSpPr>
        <p:spPr/>
        <p:txBody>
          <a:bodyPr/>
          <a:lstStyle/>
          <a:p>
            <a:endParaRPr lang="en-US"/>
          </a:p>
        </p:txBody>
      </p:sp>
      <p:pic>
        <p:nvPicPr>
          <p:cNvPr id="4" name="Content Placeholder 3"/>
          <p:cNvPicPr>
            <a:picLocks noGrp="1" noChangeAspect="1"/>
          </p:cNvPicPr>
          <p:nvPr>
            <p:ph idx="1"/>
          </p:nvPr>
        </p:nvPicPr>
        <p:blipFill>
          <a:blip r:embed="rId2"/>
          <a:stretch>
            <a:fillRect/>
          </a:stretch>
        </p:blipFill>
        <p:spPr>
          <a:xfrm>
            <a:off x="0" y="381000"/>
            <a:ext cx="9144000" cy="6086475"/>
          </a:xfrm>
          <a:prstGeom prst="rect">
            <a:avLst/>
          </a:prstGeom>
        </p:spPr>
      </p:pic>
    </p:spTree>
    <p:extLst>
      <p:ext uri="{BB962C8B-B14F-4D97-AF65-F5344CB8AC3E}">
        <p14:creationId xmlns:p14="http://schemas.microsoft.com/office/powerpoint/2010/main" val="2055830070"/>
      </p:ext>
    </p:extLst>
  </p:cSld>
  <p:clrMapOvr>
    <a:masterClrMapping/>
  </p:clrMapOvr>
</p:sld>
</file>

<file path=ppt/slides/slide10.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3" name="Content Placeholder 2"/>
          <p:cNvSpPr>
            <a:spLocks noGrp="1"/>
          </p:cNvSpPr>
          <p:nvPr>
            <p:ph idx="1"/>
          </p:nvPr>
        </p:nvSpPr>
        <p:spPr>
          <a:xfrm>
            <a:off x="455613" y="457200"/>
            <a:ext cx="8226425" cy="5668963"/>
          </a:xfrm>
        </p:spPr>
        <p:txBody>
          <a:bodyPr/>
          <a:lstStyle/>
          <a:p>
            <a:r>
              <a:rPr lang="en-US" dirty="0"/>
              <a:t>The Lateran Treaty in 1929, which brought the city-state into existence, spoke of it as a new creation (Preamble and Article III), not as a vestige of the much larger Papal States (756-1870) that had previously encompassed central Italy. Most of this territory was absorbed into the Kingdom of Italy in 1860, and the final portion, namely the city of Rome with a small area close to it, ten years later, in 1870</a:t>
            </a:r>
            <a:r>
              <a:rPr lang="en-US" dirty="0" smtClean="0"/>
              <a:t>.</a:t>
            </a:r>
          </a:p>
          <a:p>
            <a:r>
              <a:rPr lang="en-US" dirty="0"/>
              <a:t>Vatican City is a non-hereditary, elected monarchy that is ruled by the Bishop of Rome — the Pope. The highest state functionaries are all clergymen of the Catholic Church. It is the sovereign territory of the Holy See (</a:t>
            </a:r>
            <a:r>
              <a:rPr lang="en-US" i="1" dirty="0"/>
              <a:t>Sancta </a:t>
            </a:r>
            <a:r>
              <a:rPr lang="en-US" i="1" dirty="0" err="1"/>
              <a:t>Sedes</a:t>
            </a:r>
            <a:r>
              <a:rPr lang="en-US" dirty="0"/>
              <a:t>) and the location of the Pope's residence, referred to as the Apostolic Palace</a:t>
            </a:r>
            <a:r>
              <a:rPr lang="en-US" dirty="0" smtClean="0"/>
              <a:t>.</a:t>
            </a:r>
            <a:endParaRPr lang="en-US" dirty="0"/>
          </a:p>
        </p:txBody>
      </p:sp>
    </p:spTree>
    <p:extLst>
      <p:ext uri="{BB962C8B-B14F-4D97-AF65-F5344CB8AC3E}">
        <p14:creationId xmlns:p14="http://schemas.microsoft.com/office/powerpoint/2010/main" val="3244349560"/>
      </p:ext>
    </p:extLst>
  </p:cSld>
  <p:clrMapOvr>
    <a:masterClrMapping/>
  </p:clrMapOvr>
</p:sld>
</file>

<file path=ppt/slides/slide11.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pic>
        <p:nvPicPr>
          <p:cNvPr id="4" name="Content Placeholder 3"/>
          <p:cNvPicPr>
            <a:picLocks noGrp="1" noChangeAspect="1"/>
          </p:cNvPicPr>
          <p:nvPr>
            <p:ph idx="1"/>
          </p:nvPr>
        </p:nvPicPr>
        <p:blipFill>
          <a:blip r:embed="rId2"/>
          <a:stretch>
            <a:fillRect/>
          </a:stretch>
        </p:blipFill>
        <p:spPr>
          <a:xfrm>
            <a:off x="0" y="14287"/>
            <a:ext cx="9144000" cy="6843713"/>
          </a:xfrm>
          <a:prstGeom prst="rect">
            <a:avLst/>
          </a:prstGeom>
        </p:spPr>
      </p:pic>
      <p:sp>
        <p:nvSpPr>
          <p:cNvPr id="2" name="Title 1"/>
          <p:cNvSpPr>
            <a:spLocks noGrp="1"/>
          </p:cNvSpPr>
          <p:nvPr>
            <p:ph type="title"/>
          </p:nvPr>
        </p:nvSpPr>
        <p:spPr>
          <a:xfrm>
            <a:off x="455613" y="274638"/>
            <a:ext cx="8226425" cy="715962"/>
          </a:xfrm>
        </p:spPr>
        <p:txBody>
          <a:bodyPr/>
          <a:lstStyle/>
          <a:p>
            <a:pPr algn="ctr"/>
            <a:r>
              <a:rPr lang="en-US" b="1" dirty="0" smtClean="0">
                <a:solidFill>
                  <a:srgbClr val="FFFFFF"/>
                </a:solidFill>
                <a:effectLst>
                  <a:outerShdw blurRad="38100" dist="38100" dir="2700000" algn="tl">
                    <a:srgbClr val="000000">
                      <a:alpha val="43137"/>
                    </a:srgbClr>
                  </a:outerShdw>
                </a:effectLst>
              </a:rPr>
              <a:t>View of Rome from the roof of St. Peter’s</a:t>
            </a:r>
            <a:endParaRPr lang="en-US" b="1" dirty="0">
              <a:solidFill>
                <a:srgbClr val="FFFFFF"/>
              </a:solidFill>
              <a:effectLst>
                <a:outerShdw blurRad="38100" dist="38100" dir="2700000" algn="tl">
                  <a:srgbClr val="000000">
                    <a:alpha val="43137"/>
                  </a:srgbClr>
                </a:outerShdw>
              </a:effectLst>
            </a:endParaRPr>
          </a:p>
        </p:txBody>
      </p:sp>
    </p:spTree>
    <p:extLst>
      <p:ext uri="{BB962C8B-B14F-4D97-AF65-F5344CB8AC3E}">
        <p14:creationId xmlns:p14="http://schemas.microsoft.com/office/powerpoint/2010/main" val="752429781"/>
      </p:ext>
    </p:extLst>
  </p:cSld>
  <p:clrMapOvr>
    <a:masterClrMapping/>
  </p:clrMapOvr>
</p:sld>
</file>

<file path=ppt/slides/slide12.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2" name="Title 1"/>
          <p:cNvSpPr>
            <a:spLocks noGrp="1"/>
          </p:cNvSpPr>
          <p:nvPr>
            <p:ph type="title"/>
          </p:nvPr>
        </p:nvSpPr>
        <p:spPr>
          <a:xfrm>
            <a:off x="455613" y="274638"/>
            <a:ext cx="2897187" cy="3459162"/>
          </a:xfrm>
        </p:spPr>
        <p:txBody>
          <a:bodyPr/>
          <a:lstStyle/>
          <a:p>
            <a:r>
              <a:rPr lang="en-US" dirty="0" smtClean="0"/>
              <a:t>Swiss Guards</a:t>
            </a:r>
            <a:endParaRPr lang="en-US" dirty="0"/>
          </a:p>
        </p:txBody>
      </p:sp>
      <p:pic>
        <p:nvPicPr>
          <p:cNvPr id="4" name="Content Placeholder 3"/>
          <p:cNvPicPr>
            <a:picLocks noGrp="1" noChangeAspect="1"/>
          </p:cNvPicPr>
          <p:nvPr>
            <p:ph idx="1"/>
          </p:nvPr>
        </p:nvPicPr>
        <p:blipFill>
          <a:blip r:embed="rId2">
            <a:extLst>
              <a:ext uri="{BEBA8EAE-BF5A-486C-A8C5-ECC9F3942E4B}">
                <a14:imgProps xmlns:a14="http://schemas.microsoft.com/office/drawing/2010/main">
                  <a14:imgLayer r:embed="rId3">
                    <a14:imgEffect>
                      <a14:brightnessContrast contrast="40000"/>
                    </a14:imgEffect>
                  </a14:imgLayer>
                </a14:imgProps>
              </a:ext>
            </a:extLst>
          </a:blip>
          <a:stretch>
            <a:fillRect/>
          </a:stretch>
        </p:blipFill>
        <p:spPr>
          <a:xfrm>
            <a:off x="3538538" y="-18245"/>
            <a:ext cx="5143500" cy="6858000"/>
          </a:xfrm>
          <a:prstGeom prst="rect">
            <a:avLst/>
          </a:prstGeom>
        </p:spPr>
      </p:pic>
    </p:spTree>
    <p:extLst>
      <p:ext uri="{BB962C8B-B14F-4D97-AF65-F5344CB8AC3E}">
        <p14:creationId xmlns:p14="http://schemas.microsoft.com/office/powerpoint/2010/main" val="485900420"/>
      </p:ext>
    </p:extLst>
  </p:cSld>
  <p:clrMapOvr>
    <a:masterClrMapping/>
  </p:clrMapOvr>
</p:sld>
</file>

<file path=ppt/slides/slide13.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4" name="Title 3"/>
          <p:cNvSpPr>
            <a:spLocks noGrp="1"/>
          </p:cNvSpPr>
          <p:nvPr>
            <p:ph type="title"/>
          </p:nvPr>
        </p:nvSpPr>
        <p:spPr/>
        <p:txBody>
          <a:bodyPr/>
          <a:lstStyle/>
          <a:p>
            <a:r>
              <a:rPr lang="en-US" dirty="0" smtClean="0"/>
              <a:t>Inside St. Peter’s Basilica</a:t>
            </a:r>
            <a:endParaRPr lang="en-US" dirty="0"/>
          </a:p>
        </p:txBody>
      </p:sp>
      <p:sp>
        <p:nvSpPr>
          <p:cNvPr id="5" name="Text Placeholder 4"/>
          <p:cNvSpPr>
            <a:spLocks noGrp="1"/>
          </p:cNvSpPr>
          <p:nvPr>
            <p:ph type="body" idx="1"/>
          </p:nvPr>
        </p:nvSpPr>
        <p:spPr/>
        <p:txBody>
          <a:bodyPr/>
          <a:lstStyle/>
          <a:p>
            <a:endParaRPr lang="en-US"/>
          </a:p>
        </p:txBody>
      </p:sp>
    </p:spTree>
    <p:extLst>
      <p:ext uri="{BB962C8B-B14F-4D97-AF65-F5344CB8AC3E}">
        <p14:creationId xmlns:p14="http://schemas.microsoft.com/office/powerpoint/2010/main" val="1237766133"/>
      </p:ext>
    </p:extLst>
  </p:cSld>
  <p:clrMapOvr>
    <a:masterClrMapping/>
  </p:clrMapOvr>
</p:sld>
</file>

<file path=ppt/slides/slide14.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2" name="Title 1"/>
          <p:cNvSpPr>
            <a:spLocks noGrp="1"/>
          </p:cNvSpPr>
          <p:nvPr>
            <p:ph type="title"/>
          </p:nvPr>
        </p:nvSpPr>
        <p:spPr/>
        <p:txBody>
          <a:bodyPr/>
          <a:lstStyle/>
          <a:p>
            <a:endParaRPr lang="en-US"/>
          </a:p>
        </p:txBody>
      </p:sp>
      <p:sp>
        <p:nvSpPr>
          <p:cNvPr id="3" name="Text Placeholder 2"/>
          <p:cNvSpPr>
            <a:spLocks noGrp="1"/>
          </p:cNvSpPr>
          <p:nvPr>
            <p:ph type="body" idx="1"/>
          </p:nvPr>
        </p:nvSpPr>
        <p:spPr/>
        <p:txBody>
          <a:bodyPr/>
          <a:lstStyle/>
          <a:p>
            <a:endParaRPr lang="en-US"/>
          </a:p>
        </p:txBody>
      </p:sp>
      <p:pic>
        <p:nvPicPr>
          <p:cNvPr id="4" name="Picture 3"/>
          <p:cNvPicPr>
            <a:picLocks noChangeAspect="1"/>
          </p:cNvPicPr>
          <p:nvPr/>
        </p:nvPicPr>
        <p:blipFill>
          <a:blip r:embed="rId2"/>
          <a:stretch>
            <a:fillRect/>
          </a:stretch>
        </p:blipFill>
        <p:spPr>
          <a:xfrm>
            <a:off x="0" y="433076"/>
            <a:ext cx="9144000" cy="6096000"/>
          </a:xfrm>
          <a:prstGeom prst="rect">
            <a:avLst/>
          </a:prstGeom>
        </p:spPr>
      </p:pic>
    </p:spTree>
    <p:extLst>
      <p:ext uri="{BB962C8B-B14F-4D97-AF65-F5344CB8AC3E}">
        <p14:creationId xmlns:p14="http://schemas.microsoft.com/office/powerpoint/2010/main" val="1805254404"/>
      </p:ext>
    </p:extLst>
  </p:cSld>
  <p:clrMapOvr>
    <a:masterClrMapping/>
  </p:clrMapOvr>
</p:sld>
</file>

<file path=ppt/slides/slide15.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2" name="Title 1"/>
          <p:cNvSpPr>
            <a:spLocks noGrp="1"/>
          </p:cNvSpPr>
          <p:nvPr>
            <p:ph type="title"/>
          </p:nvPr>
        </p:nvSpPr>
        <p:spPr/>
        <p:txBody>
          <a:bodyPr/>
          <a:lstStyle/>
          <a:p>
            <a:endParaRPr lang="en-US"/>
          </a:p>
        </p:txBody>
      </p:sp>
      <p:sp>
        <p:nvSpPr>
          <p:cNvPr id="3" name="Text Placeholder 2"/>
          <p:cNvSpPr>
            <a:spLocks noGrp="1"/>
          </p:cNvSpPr>
          <p:nvPr>
            <p:ph type="body" idx="1"/>
          </p:nvPr>
        </p:nvSpPr>
        <p:spPr/>
        <p:txBody>
          <a:bodyPr/>
          <a:lstStyle/>
          <a:p>
            <a:endParaRPr lang="en-US"/>
          </a:p>
        </p:txBody>
      </p:sp>
      <p:pic>
        <p:nvPicPr>
          <p:cNvPr id="4" name="Picture 3"/>
          <p:cNvPicPr>
            <a:picLocks noChangeAspect="1"/>
          </p:cNvPicPr>
          <p:nvPr/>
        </p:nvPicPr>
        <p:blipFill>
          <a:blip r:embed="rId2"/>
          <a:stretch>
            <a:fillRect/>
          </a:stretch>
        </p:blipFill>
        <p:spPr>
          <a:xfrm>
            <a:off x="1072" y="805"/>
            <a:ext cx="9142927" cy="6857195"/>
          </a:xfrm>
          <a:prstGeom prst="rect">
            <a:avLst/>
          </a:prstGeom>
        </p:spPr>
      </p:pic>
    </p:spTree>
    <p:extLst>
      <p:ext uri="{BB962C8B-B14F-4D97-AF65-F5344CB8AC3E}">
        <p14:creationId xmlns:p14="http://schemas.microsoft.com/office/powerpoint/2010/main" val="2394763128"/>
      </p:ext>
    </p:extLst>
  </p:cSld>
  <p:clrMapOvr>
    <a:masterClrMapping/>
  </p:clrMapOvr>
</p:sld>
</file>

<file path=ppt/slides/slide16.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2" name="Title 1"/>
          <p:cNvSpPr>
            <a:spLocks noGrp="1"/>
          </p:cNvSpPr>
          <p:nvPr>
            <p:ph type="title"/>
          </p:nvPr>
        </p:nvSpPr>
        <p:spPr/>
        <p:txBody>
          <a:bodyPr/>
          <a:lstStyle/>
          <a:p>
            <a:endParaRPr lang="en-US"/>
          </a:p>
        </p:txBody>
      </p:sp>
      <p:pic>
        <p:nvPicPr>
          <p:cNvPr id="3" name="Picture 2"/>
          <p:cNvPicPr>
            <a:picLocks noChangeAspect="1"/>
          </p:cNvPicPr>
          <p:nvPr/>
        </p:nvPicPr>
        <p:blipFill>
          <a:blip r:embed="rId2"/>
          <a:stretch>
            <a:fillRect/>
          </a:stretch>
        </p:blipFill>
        <p:spPr>
          <a:xfrm>
            <a:off x="353435" y="-12879"/>
            <a:ext cx="8430780" cy="6861220"/>
          </a:xfrm>
          <a:prstGeom prst="rect">
            <a:avLst/>
          </a:prstGeom>
        </p:spPr>
      </p:pic>
    </p:spTree>
    <p:extLst>
      <p:ext uri="{BB962C8B-B14F-4D97-AF65-F5344CB8AC3E}">
        <p14:creationId xmlns:p14="http://schemas.microsoft.com/office/powerpoint/2010/main" val="845026667"/>
      </p:ext>
    </p:extLst>
  </p:cSld>
  <p:clrMapOvr>
    <a:masterClrMapping/>
  </p:clrMapOvr>
</p:sld>
</file>

<file path=ppt/slides/slide17.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2" name="Title 1"/>
          <p:cNvSpPr>
            <a:spLocks noGrp="1"/>
          </p:cNvSpPr>
          <p:nvPr>
            <p:ph type="title"/>
          </p:nvPr>
        </p:nvSpPr>
        <p:spPr/>
        <p:txBody>
          <a:bodyPr/>
          <a:lstStyle/>
          <a:p>
            <a:endParaRPr lang="en-US"/>
          </a:p>
        </p:txBody>
      </p:sp>
      <p:pic>
        <p:nvPicPr>
          <p:cNvPr id="3" name="Picture 2"/>
          <p:cNvPicPr>
            <a:picLocks noChangeAspect="1"/>
          </p:cNvPicPr>
          <p:nvPr/>
        </p:nvPicPr>
        <p:blipFill>
          <a:blip r:embed="rId2"/>
          <a:stretch>
            <a:fillRect/>
          </a:stretch>
        </p:blipFill>
        <p:spPr>
          <a:xfrm>
            <a:off x="32197" y="381000"/>
            <a:ext cx="9144000" cy="6079788"/>
          </a:xfrm>
          <a:prstGeom prst="rect">
            <a:avLst/>
          </a:prstGeom>
        </p:spPr>
      </p:pic>
    </p:spTree>
    <p:extLst>
      <p:ext uri="{BB962C8B-B14F-4D97-AF65-F5344CB8AC3E}">
        <p14:creationId xmlns:p14="http://schemas.microsoft.com/office/powerpoint/2010/main" val="816521021"/>
      </p:ext>
    </p:extLst>
  </p:cSld>
  <p:clrMapOvr>
    <a:masterClrMapping/>
  </p:clrMapOvr>
</p:sld>
</file>

<file path=ppt/slides/slide18.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2" name="Title 1"/>
          <p:cNvSpPr>
            <a:spLocks noGrp="1"/>
          </p:cNvSpPr>
          <p:nvPr>
            <p:ph type="title"/>
          </p:nvPr>
        </p:nvSpPr>
        <p:spPr/>
        <p:txBody>
          <a:bodyPr/>
          <a:lstStyle/>
          <a:p>
            <a:endParaRPr lang="en-US"/>
          </a:p>
        </p:txBody>
      </p:sp>
      <p:pic>
        <p:nvPicPr>
          <p:cNvPr id="4" name="Content Placeholder 3"/>
          <p:cNvPicPr>
            <a:picLocks noGrp="1" noChangeAspect="1"/>
          </p:cNvPicPr>
          <p:nvPr>
            <p:ph idx="1"/>
          </p:nvPr>
        </p:nvPicPr>
        <p:blipFill>
          <a:blip r:embed="rId2"/>
          <a:stretch>
            <a:fillRect/>
          </a:stretch>
        </p:blipFill>
        <p:spPr>
          <a:xfrm>
            <a:off x="1139825" y="0"/>
            <a:ext cx="6858000" cy="6858000"/>
          </a:xfrm>
          <a:prstGeom prst="rect">
            <a:avLst/>
          </a:prstGeom>
        </p:spPr>
      </p:pic>
    </p:spTree>
    <p:extLst>
      <p:ext uri="{BB962C8B-B14F-4D97-AF65-F5344CB8AC3E}">
        <p14:creationId xmlns:p14="http://schemas.microsoft.com/office/powerpoint/2010/main" val="4091911284"/>
      </p:ext>
    </p:extLst>
  </p:cSld>
  <p:clrMapOvr>
    <a:masterClrMapping/>
  </p:clrMapOvr>
</p:sld>
</file>

<file path=ppt/slides/slide19.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2" name="Title 1"/>
          <p:cNvSpPr>
            <a:spLocks noGrp="1"/>
          </p:cNvSpPr>
          <p:nvPr>
            <p:ph type="title"/>
          </p:nvPr>
        </p:nvSpPr>
        <p:spPr/>
        <p:txBody>
          <a:bodyPr/>
          <a:lstStyle/>
          <a:p>
            <a:endParaRPr lang="en-US"/>
          </a:p>
        </p:txBody>
      </p:sp>
      <p:pic>
        <p:nvPicPr>
          <p:cNvPr id="6" name="Content Placeholder 5"/>
          <p:cNvPicPr>
            <a:picLocks noGrp="1" noChangeAspect="1"/>
          </p:cNvPicPr>
          <p:nvPr>
            <p:ph idx="1"/>
          </p:nvPr>
        </p:nvPicPr>
        <p:blipFill>
          <a:blip r:embed="rId2"/>
          <a:stretch>
            <a:fillRect/>
          </a:stretch>
        </p:blipFill>
        <p:spPr>
          <a:xfrm>
            <a:off x="-3175" y="381000"/>
            <a:ext cx="9144000" cy="6096000"/>
          </a:xfrm>
          <a:prstGeom prst="rect">
            <a:avLst/>
          </a:prstGeom>
        </p:spPr>
      </p:pic>
    </p:spTree>
    <p:extLst>
      <p:ext uri="{BB962C8B-B14F-4D97-AF65-F5344CB8AC3E}">
        <p14:creationId xmlns:p14="http://schemas.microsoft.com/office/powerpoint/2010/main" val="2908703906"/>
      </p:ext>
    </p:extLst>
  </p:cSld>
  <p:clrMapOvr>
    <a:masterClrMapping/>
  </p:clrMapOvr>
</p:sld>
</file>

<file path=ppt/slides/slide20.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2" name="Title 1"/>
          <p:cNvSpPr>
            <a:spLocks noGrp="1"/>
          </p:cNvSpPr>
          <p:nvPr>
            <p:ph type="title"/>
          </p:nvPr>
        </p:nvSpPr>
        <p:spPr/>
        <p:txBody>
          <a:bodyPr/>
          <a:lstStyle/>
          <a:p>
            <a:endParaRPr lang="en-US" dirty="0"/>
          </a:p>
        </p:txBody>
      </p:sp>
      <p:pic>
        <p:nvPicPr>
          <p:cNvPr id="5" name="Content Placeholder 4"/>
          <p:cNvPicPr>
            <a:picLocks noGrp="1" noChangeAspect="1"/>
          </p:cNvPicPr>
          <p:nvPr>
            <p:ph idx="1"/>
          </p:nvPr>
        </p:nvPicPr>
        <p:blipFill>
          <a:blip r:embed="rId2"/>
          <a:stretch>
            <a:fillRect/>
          </a:stretch>
        </p:blipFill>
        <p:spPr>
          <a:xfrm>
            <a:off x="-3175" y="381000"/>
            <a:ext cx="9144000" cy="6096000"/>
          </a:xfrm>
          <a:prstGeom prst="rect">
            <a:avLst/>
          </a:prstGeom>
        </p:spPr>
      </p:pic>
    </p:spTree>
    <p:extLst>
      <p:ext uri="{BB962C8B-B14F-4D97-AF65-F5344CB8AC3E}">
        <p14:creationId xmlns:p14="http://schemas.microsoft.com/office/powerpoint/2010/main" val="475438771"/>
      </p:ext>
    </p:extLst>
  </p:cSld>
  <p:clrMapOvr>
    <a:masterClrMapping/>
  </p:clrMapOvr>
</p:sld>
</file>

<file path=ppt/slides/slide21.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2" name="Title 1"/>
          <p:cNvSpPr>
            <a:spLocks noGrp="1"/>
          </p:cNvSpPr>
          <p:nvPr>
            <p:ph type="title"/>
          </p:nvPr>
        </p:nvSpPr>
        <p:spPr/>
        <p:txBody>
          <a:bodyPr/>
          <a:lstStyle/>
          <a:p>
            <a:endParaRPr lang="en-US"/>
          </a:p>
        </p:txBody>
      </p:sp>
      <p:pic>
        <p:nvPicPr>
          <p:cNvPr id="4" name="Content Placeholder 3"/>
          <p:cNvPicPr>
            <a:picLocks noGrp="1" noChangeAspect="1"/>
          </p:cNvPicPr>
          <p:nvPr>
            <p:ph idx="1"/>
          </p:nvPr>
        </p:nvPicPr>
        <p:blipFill>
          <a:blip r:embed="rId2"/>
          <a:stretch>
            <a:fillRect/>
          </a:stretch>
        </p:blipFill>
        <p:spPr>
          <a:xfrm>
            <a:off x="0" y="457200"/>
            <a:ext cx="8991600" cy="5970423"/>
          </a:xfrm>
          <a:prstGeom prst="rect">
            <a:avLst/>
          </a:prstGeom>
        </p:spPr>
      </p:pic>
    </p:spTree>
    <p:extLst>
      <p:ext uri="{BB962C8B-B14F-4D97-AF65-F5344CB8AC3E}">
        <p14:creationId xmlns:p14="http://schemas.microsoft.com/office/powerpoint/2010/main" val="3758655711"/>
      </p:ext>
    </p:extLst>
  </p:cSld>
  <p:clrMapOvr>
    <a:masterClrMapping/>
  </p:clrMapOvr>
</p:sld>
</file>

<file path=ppt/slides/slide22.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2" name="Title 1"/>
          <p:cNvSpPr>
            <a:spLocks noGrp="1"/>
          </p:cNvSpPr>
          <p:nvPr>
            <p:ph type="title"/>
          </p:nvPr>
        </p:nvSpPr>
        <p:spPr/>
        <p:txBody>
          <a:bodyPr/>
          <a:lstStyle/>
          <a:p>
            <a:endParaRPr lang="en-US"/>
          </a:p>
        </p:txBody>
      </p:sp>
      <p:pic>
        <p:nvPicPr>
          <p:cNvPr id="4" name="Content Placeholder 3"/>
          <p:cNvPicPr>
            <a:picLocks noGrp="1" noChangeAspect="1"/>
          </p:cNvPicPr>
          <p:nvPr>
            <p:ph idx="1"/>
          </p:nvPr>
        </p:nvPicPr>
        <p:blipFill>
          <a:blip r:embed="rId2"/>
          <a:stretch>
            <a:fillRect/>
          </a:stretch>
        </p:blipFill>
        <p:spPr>
          <a:xfrm>
            <a:off x="2288910" y="18255"/>
            <a:ext cx="4559829" cy="6839745"/>
          </a:xfrm>
          <a:prstGeom prst="rect">
            <a:avLst/>
          </a:prstGeom>
        </p:spPr>
      </p:pic>
    </p:spTree>
    <p:extLst>
      <p:ext uri="{BB962C8B-B14F-4D97-AF65-F5344CB8AC3E}">
        <p14:creationId xmlns:p14="http://schemas.microsoft.com/office/powerpoint/2010/main" val="3435544229"/>
      </p:ext>
    </p:extLst>
  </p:cSld>
  <p:clrMapOvr>
    <a:masterClrMapping/>
  </p:clrMapOvr>
</p:sld>
</file>

<file path=ppt/slides/slide23.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2" name="Title 1"/>
          <p:cNvSpPr>
            <a:spLocks noGrp="1"/>
          </p:cNvSpPr>
          <p:nvPr>
            <p:ph type="title"/>
          </p:nvPr>
        </p:nvSpPr>
        <p:spPr/>
        <p:txBody>
          <a:bodyPr/>
          <a:lstStyle/>
          <a:p>
            <a:endParaRPr lang="en-US"/>
          </a:p>
        </p:txBody>
      </p:sp>
      <p:pic>
        <p:nvPicPr>
          <p:cNvPr id="4" name="Content Placeholder 3"/>
          <p:cNvPicPr>
            <a:picLocks noGrp="1" noChangeAspect="1"/>
          </p:cNvPicPr>
          <p:nvPr>
            <p:ph idx="1"/>
          </p:nvPr>
        </p:nvPicPr>
        <p:blipFill>
          <a:blip r:embed="rId2"/>
          <a:stretch>
            <a:fillRect/>
          </a:stretch>
        </p:blipFill>
        <p:spPr>
          <a:xfrm>
            <a:off x="0" y="381000"/>
            <a:ext cx="9144000" cy="6096000"/>
          </a:xfrm>
          <a:prstGeom prst="rect">
            <a:avLst/>
          </a:prstGeom>
        </p:spPr>
      </p:pic>
    </p:spTree>
    <p:extLst>
      <p:ext uri="{BB962C8B-B14F-4D97-AF65-F5344CB8AC3E}">
        <p14:creationId xmlns:p14="http://schemas.microsoft.com/office/powerpoint/2010/main" val="2189670812"/>
      </p:ext>
    </p:extLst>
  </p:cSld>
  <p:clrMapOvr>
    <a:masterClrMapping/>
  </p:clrMapOvr>
</p:sld>
</file>

<file path=ppt/slides/slide24.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2" name="Title 1"/>
          <p:cNvSpPr>
            <a:spLocks noGrp="1"/>
          </p:cNvSpPr>
          <p:nvPr>
            <p:ph type="title"/>
          </p:nvPr>
        </p:nvSpPr>
        <p:spPr/>
        <p:txBody>
          <a:bodyPr/>
          <a:lstStyle/>
          <a:p>
            <a:endParaRPr lang="en-US"/>
          </a:p>
        </p:txBody>
      </p:sp>
      <p:pic>
        <p:nvPicPr>
          <p:cNvPr id="4" name="Content Placeholder 3"/>
          <p:cNvPicPr>
            <a:picLocks noGrp="1" noChangeAspect="1"/>
          </p:cNvPicPr>
          <p:nvPr>
            <p:ph idx="1"/>
          </p:nvPr>
        </p:nvPicPr>
        <p:blipFill>
          <a:blip r:embed="rId2"/>
          <a:stretch>
            <a:fillRect/>
          </a:stretch>
        </p:blipFill>
        <p:spPr>
          <a:xfrm>
            <a:off x="0" y="0"/>
            <a:ext cx="9144000" cy="6858000"/>
          </a:xfrm>
          <a:prstGeom prst="rect">
            <a:avLst/>
          </a:prstGeom>
        </p:spPr>
      </p:pic>
    </p:spTree>
    <p:extLst>
      <p:ext uri="{BB962C8B-B14F-4D97-AF65-F5344CB8AC3E}">
        <p14:creationId xmlns:p14="http://schemas.microsoft.com/office/powerpoint/2010/main" val="888964700"/>
      </p:ext>
    </p:extLst>
  </p:cSld>
  <p:clrMapOvr>
    <a:masterClrMapping/>
  </p:clrMapOvr>
</p:sld>
</file>

<file path=ppt/slides/slide25.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2" name="Title 1"/>
          <p:cNvSpPr>
            <a:spLocks noGrp="1"/>
          </p:cNvSpPr>
          <p:nvPr>
            <p:ph type="title"/>
          </p:nvPr>
        </p:nvSpPr>
        <p:spPr/>
        <p:txBody>
          <a:bodyPr/>
          <a:lstStyle/>
          <a:p>
            <a:endParaRPr lang="en-US"/>
          </a:p>
        </p:txBody>
      </p:sp>
      <p:pic>
        <p:nvPicPr>
          <p:cNvPr id="4" name="Content Placeholder 3"/>
          <p:cNvPicPr>
            <a:picLocks noGrp="1" noChangeAspect="1"/>
          </p:cNvPicPr>
          <p:nvPr>
            <p:ph idx="1"/>
          </p:nvPr>
        </p:nvPicPr>
        <p:blipFill>
          <a:blip r:embed="rId2"/>
          <a:stretch>
            <a:fillRect/>
          </a:stretch>
        </p:blipFill>
        <p:spPr>
          <a:xfrm>
            <a:off x="9658" y="0"/>
            <a:ext cx="9134341" cy="6850756"/>
          </a:xfrm>
          <a:prstGeom prst="rect">
            <a:avLst/>
          </a:prstGeom>
        </p:spPr>
      </p:pic>
    </p:spTree>
    <p:extLst>
      <p:ext uri="{BB962C8B-B14F-4D97-AF65-F5344CB8AC3E}">
        <p14:creationId xmlns:p14="http://schemas.microsoft.com/office/powerpoint/2010/main" val="1166614680"/>
      </p:ext>
    </p:extLst>
  </p:cSld>
  <p:clrMapOvr>
    <a:masterClrMapping/>
  </p:clrMapOvr>
</p:sld>
</file>

<file path=ppt/slides/slide26.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2" name="Title 1"/>
          <p:cNvSpPr>
            <a:spLocks noGrp="1"/>
          </p:cNvSpPr>
          <p:nvPr>
            <p:ph type="title"/>
          </p:nvPr>
        </p:nvSpPr>
        <p:spPr/>
        <p:txBody>
          <a:bodyPr/>
          <a:lstStyle/>
          <a:p>
            <a:endParaRPr lang="en-US"/>
          </a:p>
        </p:txBody>
      </p:sp>
      <p:pic>
        <p:nvPicPr>
          <p:cNvPr id="4" name="Content Placeholder 3"/>
          <p:cNvPicPr>
            <a:picLocks noGrp="1" noChangeAspect="1"/>
          </p:cNvPicPr>
          <p:nvPr>
            <p:ph idx="1"/>
          </p:nvPr>
        </p:nvPicPr>
        <p:blipFill>
          <a:blip r:embed="rId2"/>
          <a:stretch>
            <a:fillRect/>
          </a:stretch>
        </p:blipFill>
        <p:spPr>
          <a:xfrm>
            <a:off x="-1" y="0"/>
            <a:ext cx="9143999" cy="6858000"/>
          </a:xfrm>
          <a:prstGeom prst="rect">
            <a:avLst/>
          </a:prstGeom>
        </p:spPr>
      </p:pic>
    </p:spTree>
    <p:extLst>
      <p:ext uri="{BB962C8B-B14F-4D97-AF65-F5344CB8AC3E}">
        <p14:creationId xmlns:p14="http://schemas.microsoft.com/office/powerpoint/2010/main" val="3288619959"/>
      </p:ext>
    </p:extLst>
  </p:cSld>
  <p:clrMapOvr>
    <a:masterClrMapping/>
  </p:clrMapOvr>
</p:sld>
</file>

<file path=ppt/slides/slide27.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2" name="Title 1"/>
          <p:cNvSpPr>
            <a:spLocks noGrp="1"/>
          </p:cNvSpPr>
          <p:nvPr>
            <p:ph type="title"/>
          </p:nvPr>
        </p:nvSpPr>
        <p:spPr/>
        <p:txBody>
          <a:bodyPr/>
          <a:lstStyle/>
          <a:p>
            <a:endParaRPr lang="en-US"/>
          </a:p>
        </p:txBody>
      </p:sp>
      <p:pic>
        <p:nvPicPr>
          <p:cNvPr id="4" name="Content Placeholder 3"/>
          <p:cNvPicPr>
            <a:picLocks noGrp="1" noChangeAspect="1"/>
          </p:cNvPicPr>
          <p:nvPr>
            <p:ph idx="1"/>
          </p:nvPr>
        </p:nvPicPr>
        <p:blipFill>
          <a:blip r:embed="rId2"/>
          <a:stretch>
            <a:fillRect/>
          </a:stretch>
        </p:blipFill>
        <p:spPr>
          <a:xfrm>
            <a:off x="-3175" y="381000"/>
            <a:ext cx="9144000" cy="6085840"/>
          </a:xfrm>
          <a:prstGeom prst="rect">
            <a:avLst/>
          </a:prstGeom>
        </p:spPr>
      </p:pic>
    </p:spTree>
    <p:extLst>
      <p:ext uri="{BB962C8B-B14F-4D97-AF65-F5344CB8AC3E}">
        <p14:creationId xmlns:p14="http://schemas.microsoft.com/office/powerpoint/2010/main" val="956532736"/>
      </p:ext>
    </p:extLst>
  </p:cSld>
  <p:clrMapOvr>
    <a:masterClrMapping/>
  </p:clrMapOvr>
</p:sld>
</file>

<file path=ppt/slides/slide28.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2" name="Title 1"/>
          <p:cNvSpPr>
            <a:spLocks noGrp="1"/>
          </p:cNvSpPr>
          <p:nvPr>
            <p:ph type="title"/>
          </p:nvPr>
        </p:nvSpPr>
        <p:spPr/>
        <p:txBody>
          <a:bodyPr/>
          <a:lstStyle/>
          <a:p>
            <a:endParaRPr lang="en-US"/>
          </a:p>
        </p:txBody>
      </p:sp>
      <p:pic>
        <p:nvPicPr>
          <p:cNvPr id="4" name="Content Placeholder 3"/>
          <p:cNvPicPr>
            <a:picLocks noGrp="1" noChangeAspect="1"/>
          </p:cNvPicPr>
          <p:nvPr>
            <p:ph idx="1"/>
          </p:nvPr>
        </p:nvPicPr>
        <p:blipFill>
          <a:blip r:embed="rId2"/>
          <a:stretch>
            <a:fillRect/>
          </a:stretch>
        </p:blipFill>
        <p:spPr>
          <a:xfrm>
            <a:off x="-2146" y="22002"/>
            <a:ext cx="9146146" cy="6859610"/>
          </a:xfrm>
          <a:prstGeom prst="rect">
            <a:avLst/>
          </a:prstGeom>
        </p:spPr>
      </p:pic>
    </p:spTree>
    <p:extLst>
      <p:ext uri="{BB962C8B-B14F-4D97-AF65-F5344CB8AC3E}">
        <p14:creationId xmlns:p14="http://schemas.microsoft.com/office/powerpoint/2010/main" val="2256719487"/>
      </p:ext>
    </p:extLst>
  </p:cSld>
  <p:clrMapOvr>
    <a:masterClrMapping/>
  </p:clrMapOvr>
</p:sld>
</file>

<file path=ppt/slides/slide29.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2" name="Title 1"/>
          <p:cNvSpPr>
            <a:spLocks noGrp="1"/>
          </p:cNvSpPr>
          <p:nvPr>
            <p:ph type="title"/>
          </p:nvPr>
        </p:nvSpPr>
        <p:spPr/>
        <p:txBody>
          <a:bodyPr/>
          <a:lstStyle/>
          <a:p>
            <a:endParaRPr lang="en-US"/>
          </a:p>
        </p:txBody>
      </p:sp>
      <p:pic>
        <p:nvPicPr>
          <p:cNvPr id="4" name="Content Placeholder 3"/>
          <p:cNvPicPr>
            <a:picLocks noGrp="1" noChangeAspect="1"/>
          </p:cNvPicPr>
          <p:nvPr>
            <p:ph idx="1"/>
          </p:nvPr>
        </p:nvPicPr>
        <p:blipFill>
          <a:blip r:embed="rId2"/>
          <a:stretch>
            <a:fillRect/>
          </a:stretch>
        </p:blipFill>
        <p:spPr>
          <a:xfrm>
            <a:off x="0" y="381000"/>
            <a:ext cx="9144000" cy="6100762"/>
          </a:xfrm>
          <a:prstGeom prst="rect">
            <a:avLst/>
          </a:prstGeom>
        </p:spPr>
      </p:pic>
    </p:spTree>
    <p:extLst>
      <p:ext uri="{BB962C8B-B14F-4D97-AF65-F5344CB8AC3E}">
        <p14:creationId xmlns:p14="http://schemas.microsoft.com/office/powerpoint/2010/main" val="330219621"/>
      </p:ext>
    </p:extLst>
  </p:cSld>
  <p:clrMapOvr>
    <a:masterClrMapping/>
  </p:clrMapOvr>
</p:sld>
</file>

<file path=ppt/slides/slide30.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2" name="Title 1"/>
          <p:cNvSpPr>
            <a:spLocks noGrp="1"/>
          </p:cNvSpPr>
          <p:nvPr>
            <p:ph type="title"/>
          </p:nvPr>
        </p:nvSpPr>
        <p:spPr>
          <a:xfrm>
            <a:off x="455612" y="0"/>
            <a:ext cx="8226425" cy="639762"/>
          </a:xfrm>
        </p:spPr>
        <p:txBody>
          <a:bodyPr/>
          <a:lstStyle/>
          <a:p>
            <a:pPr algn="ctr"/>
            <a:r>
              <a:rPr lang="en-US" dirty="0" smtClean="0"/>
              <a:t>Lateran Palace</a:t>
            </a:r>
            <a:endParaRPr lang="en-US" dirty="0"/>
          </a:p>
        </p:txBody>
      </p:sp>
      <p:pic>
        <p:nvPicPr>
          <p:cNvPr id="4" name="Content Placeholder 3"/>
          <p:cNvPicPr>
            <a:picLocks noGrp="1" noChangeAspect="1"/>
          </p:cNvPicPr>
          <p:nvPr>
            <p:ph idx="1"/>
          </p:nvPr>
        </p:nvPicPr>
        <p:blipFill>
          <a:blip r:embed="rId2"/>
          <a:stretch>
            <a:fillRect/>
          </a:stretch>
        </p:blipFill>
        <p:spPr>
          <a:xfrm>
            <a:off x="0" y="771525"/>
            <a:ext cx="9144000" cy="6086475"/>
          </a:xfrm>
          <a:prstGeom prst="rect">
            <a:avLst/>
          </a:prstGeom>
        </p:spPr>
      </p:pic>
    </p:spTree>
    <p:extLst>
      <p:ext uri="{BB962C8B-B14F-4D97-AF65-F5344CB8AC3E}">
        <p14:creationId xmlns:p14="http://schemas.microsoft.com/office/powerpoint/2010/main" val="493334924"/>
      </p:ext>
    </p:extLst>
  </p:cSld>
  <p:clrMapOvr>
    <a:masterClrMapping/>
  </p:clrMapOvr>
</p:sld>
</file>

<file path=ppt/slides/slide31.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2" name="Title 1"/>
          <p:cNvSpPr>
            <a:spLocks noGrp="1"/>
          </p:cNvSpPr>
          <p:nvPr>
            <p:ph type="title"/>
          </p:nvPr>
        </p:nvSpPr>
        <p:spPr/>
        <p:txBody>
          <a:bodyPr/>
          <a:lstStyle/>
          <a:p>
            <a:endParaRPr lang="en-US"/>
          </a:p>
        </p:txBody>
      </p:sp>
      <p:pic>
        <p:nvPicPr>
          <p:cNvPr id="4" name="Content Placeholder 3"/>
          <p:cNvPicPr>
            <a:picLocks noGrp="1" noChangeAspect="1"/>
          </p:cNvPicPr>
          <p:nvPr>
            <p:ph idx="1"/>
          </p:nvPr>
        </p:nvPicPr>
        <p:blipFill>
          <a:blip r:embed="rId2"/>
          <a:stretch>
            <a:fillRect/>
          </a:stretch>
        </p:blipFill>
        <p:spPr>
          <a:xfrm>
            <a:off x="-1" y="0"/>
            <a:ext cx="9143999" cy="6858000"/>
          </a:xfrm>
          <a:prstGeom prst="rect">
            <a:avLst/>
          </a:prstGeom>
        </p:spPr>
      </p:pic>
    </p:spTree>
    <p:extLst>
      <p:ext uri="{BB962C8B-B14F-4D97-AF65-F5344CB8AC3E}">
        <p14:creationId xmlns:p14="http://schemas.microsoft.com/office/powerpoint/2010/main" val="657831866"/>
      </p:ext>
    </p:extLst>
  </p:cSld>
  <p:clrMapOvr>
    <a:masterClrMapping/>
  </p:clrMapOvr>
</p:sld>
</file>

<file path=ppt/slides/slide32.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2" name="Title 1"/>
          <p:cNvSpPr>
            <a:spLocks noGrp="1"/>
          </p:cNvSpPr>
          <p:nvPr>
            <p:ph type="title"/>
          </p:nvPr>
        </p:nvSpPr>
        <p:spPr/>
        <p:txBody>
          <a:bodyPr/>
          <a:lstStyle/>
          <a:p>
            <a:endParaRPr lang="en-US"/>
          </a:p>
        </p:txBody>
      </p:sp>
      <p:pic>
        <p:nvPicPr>
          <p:cNvPr id="4" name="Content Placeholder 3"/>
          <p:cNvPicPr>
            <a:picLocks noGrp="1" noChangeAspect="1"/>
          </p:cNvPicPr>
          <p:nvPr>
            <p:ph idx="1"/>
          </p:nvPr>
        </p:nvPicPr>
        <p:blipFill>
          <a:blip r:embed="rId2"/>
          <a:stretch>
            <a:fillRect/>
          </a:stretch>
        </p:blipFill>
        <p:spPr>
          <a:xfrm>
            <a:off x="1073" y="23611"/>
            <a:ext cx="9112518" cy="6834389"/>
          </a:xfrm>
          <a:prstGeom prst="rect">
            <a:avLst/>
          </a:prstGeom>
        </p:spPr>
      </p:pic>
    </p:spTree>
    <p:extLst>
      <p:ext uri="{BB962C8B-B14F-4D97-AF65-F5344CB8AC3E}">
        <p14:creationId xmlns:p14="http://schemas.microsoft.com/office/powerpoint/2010/main" val="265738259"/>
      </p:ext>
    </p:extLst>
  </p:cSld>
  <p:clrMapOvr>
    <a:masterClrMapping/>
  </p:clrMapOvr>
</p:sld>
</file>

<file path=ppt/slides/slide33.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2" name="Title 1"/>
          <p:cNvSpPr>
            <a:spLocks noGrp="1"/>
          </p:cNvSpPr>
          <p:nvPr>
            <p:ph type="title"/>
          </p:nvPr>
        </p:nvSpPr>
        <p:spPr/>
        <p:txBody>
          <a:bodyPr/>
          <a:lstStyle/>
          <a:p>
            <a:endParaRPr lang="en-US"/>
          </a:p>
        </p:txBody>
      </p:sp>
      <p:sp>
        <p:nvSpPr>
          <p:cNvPr id="3" name="Content Placeholder 2"/>
          <p:cNvSpPr>
            <a:spLocks noGrp="1"/>
          </p:cNvSpPr>
          <p:nvPr>
            <p:ph idx="1"/>
          </p:nvPr>
        </p:nvSpPr>
        <p:spPr/>
        <p:txBody>
          <a:bodyPr/>
          <a:lstStyle/>
          <a:p>
            <a:r>
              <a:rPr lang="en-US" dirty="0"/>
              <a:t>The Popes have resided in the area that in 1929 became the Vatican City only since the return from Avignon in 1377. Previously, they resided in the Lateran Palace on the Caelian Hill on the opposite side of Rome, which was out of repair in 1377. The signing of the agreements that established the new state took place in the latter building, giving rise to the name of Lateran Pacts, by which they are known.</a:t>
            </a:r>
          </a:p>
        </p:txBody>
      </p:sp>
    </p:spTree>
    <p:extLst>
      <p:ext uri="{BB962C8B-B14F-4D97-AF65-F5344CB8AC3E}">
        <p14:creationId xmlns:p14="http://schemas.microsoft.com/office/powerpoint/2010/main" val="3501740406"/>
      </p:ext>
    </p:extLst>
  </p:cSld>
  <p:clrMapOvr>
    <a:masterClrMapping/>
  </p:clrMapOvr>
</p:sld>
</file>

<file path=ppt/slides/slide34.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2" name="Title 1"/>
          <p:cNvSpPr>
            <a:spLocks noGrp="1"/>
          </p:cNvSpPr>
          <p:nvPr>
            <p:ph type="title"/>
          </p:nvPr>
        </p:nvSpPr>
        <p:spPr/>
        <p:txBody>
          <a:bodyPr/>
          <a:lstStyle/>
          <a:p>
            <a:r>
              <a:rPr lang="en-US" dirty="0" smtClean="0"/>
              <a:t>Art treasures of the Vatican</a:t>
            </a:r>
            <a:endParaRPr lang="en-US" dirty="0"/>
          </a:p>
        </p:txBody>
      </p:sp>
      <p:sp>
        <p:nvSpPr>
          <p:cNvPr id="3" name="Text Placeholder 2"/>
          <p:cNvSpPr>
            <a:spLocks noGrp="1"/>
          </p:cNvSpPr>
          <p:nvPr>
            <p:ph type="body" idx="1"/>
          </p:nvPr>
        </p:nvSpPr>
        <p:spPr>
          <a:xfrm>
            <a:off x="722313" y="2209801"/>
            <a:ext cx="7772400" cy="1981199"/>
          </a:xfrm>
        </p:spPr>
        <p:txBody>
          <a:bodyPr/>
          <a:lstStyle/>
          <a:p>
            <a:r>
              <a:rPr lang="en-US" dirty="0"/>
              <a:t>The Vatican City is itself of great cultural significance. Buildings such as St. Peter's Basilica and the Sistine Chapel are home to some of the most famous art in the world, which includes works by artists such as Botticelli, Bernini, Raphael and Michelangelo. The Vatican Library and the collections of the Vatican Museums are of the highest historical, scientific and cultural importance.</a:t>
            </a:r>
          </a:p>
        </p:txBody>
      </p:sp>
    </p:spTree>
    <p:extLst>
      <p:ext uri="{BB962C8B-B14F-4D97-AF65-F5344CB8AC3E}">
        <p14:creationId xmlns:p14="http://schemas.microsoft.com/office/powerpoint/2010/main" val="3045910996"/>
      </p:ext>
    </p:extLst>
  </p:cSld>
  <p:clrMapOvr>
    <a:masterClrMapping/>
  </p:clrMapOvr>
</p:sld>
</file>

<file path=ppt/slides/slide35.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2" name="Title 1"/>
          <p:cNvSpPr>
            <a:spLocks noGrp="1"/>
          </p:cNvSpPr>
          <p:nvPr>
            <p:ph type="title"/>
          </p:nvPr>
        </p:nvSpPr>
        <p:spPr>
          <a:xfrm>
            <a:off x="228600" y="228600"/>
            <a:ext cx="8686799" cy="1371600"/>
          </a:xfrm>
        </p:spPr>
        <p:txBody>
          <a:bodyPr/>
          <a:lstStyle/>
          <a:p>
            <a:pPr algn="ctr"/>
            <a:r>
              <a:rPr lang="en-US" dirty="0" smtClean="0"/>
              <a:t>Part of the Sistine Chapel ceiling painted by Michelangelo</a:t>
            </a:r>
            <a:endParaRPr lang="en-US" dirty="0"/>
          </a:p>
        </p:txBody>
      </p:sp>
      <p:pic>
        <p:nvPicPr>
          <p:cNvPr id="4" name="Content Placeholder 3"/>
          <p:cNvPicPr>
            <a:picLocks noGrp="1" noChangeAspect="1"/>
          </p:cNvPicPr>
          <p:nvPr>
            <p:ph idx="1"/>
          </p:nvPr>
        </p:nvPicPr>
        <p:blipFill>
          <a:blip r:embed="rId2"/>
          <a:stretch>
            <a:fillRect/>
          </a:stretch>
        </p:blipFill>
        <p:spPr>
          <a:xfrm>
            <a:off x="0" y="1921430"/>
            <a:ext cx="9144000" cy="3886200"/>
          </a:xfrm>
          <a:prstGeom prst="rect">
            <a:avLst/>
          </a:prstGeom>
        </p:spPr>
      </p:pic>
    </p:spTree>
    <p:extLst>
      <p:ext uri="{BB962C8B-B14F-4D97-AF65-F5344CB8AC3E}">
        <p14:creationId xmlns:p14="http://schemas.microsoft.com/office/powerpoint/2010/main" val="4049860045"/>
      </p:ext>
    </p:extLst>
  </p:cSld>
  <p:clrMapOvr>
    <a:masterClrMapping/>
  </p:clrMapOvr>
</p:sld>
</file>

<file path=ppt/slides/slide36.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2" name="Title 1"/>
          <p:cNvSpPr>
            <a:spLocks noGrp="1"/>
          </p:cNvSpPr>
          <p:nvPr>
            <p:ph type="title"/>
          </p:nvPr>
        </p:nvSpPr>
        <p:spPr/>
        <p:txBody>
          <a:bodyPr/>
          <a:lstStyle/>
          <a:p>
            <a:endParaRPr lang="en-US" dirty="0"/>
          </a:p>
        </p:txBody>
      </p:sp>
      <p:pic>
        <p:nvPicPr>
          <p:cNvPr id="4" name="Content Placeholder 3"/>
          <p:cNvPicPr>
            <a:picLocks noGrp="1" noChangeAspect="1"/>
          </p:cNvPicPr>
          <p:nvPr>
            <p:ph idx="1"/>
          </p:nvPr>
        </p:nvPicPr>
        <p:blipFill>
          <a:blip r:embed="rId2"/>
          <a:stretch>
            <a:fillRect/>
          </a:stretch>
        </p:blipFill>
        <p:spPr>
          <a:xfrm>
            <a:off x="-10732" y="685800"/>
            <a:ext cx="9144000" cy="5308879"/>
          </a:xfrm>
          <a:prstGeom prst="rect">
            <a:avLst/>
          </a:prstGeom>
        </p:spPr>
      </p:pic>
    </p:spTree>
    <p:extLst>
      <p:ext uri="{BB962C8B-B14F-4D97-AF65-F5344CB8AC3E}">
        <p14:creationId xmlns:p14="http://schemas.microsoft.com/office/powerpoint/2010/main" val="1758371832"/>
      </p:ext>
    </p:extLst>
  </p:cSld>
  <p:clrMapOvr>
    <a:masterClrMapping/>
  </p:clrMapOvr>
</p:sld>
</file>

<file path=ppt/slides/slide37.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2" name="Title 1"/>
          <p:cNvSpPr>
            <a:spLocks noGrp="1"/>
          </p:cNvSpPr>
          <p:nvPr>
            <p:ph type="title"/>
          </p:nvPr>
        </p:nvSpPr>
        <p:spPr>
          <a:xfrm>
            <a:off x="458787" y="-28977"/>
            <a:ext cx="8226425" cy="686202"/>
          </a:xfrm>
        </p:spPr>
        <p:txBody>
          <a:bodyPr/>
          <a:lstStyle/>
          <a:p>
            <a:pPr algn="ctr"/>
            <a:r>
              <a:rPr lang="en-US" dirty="0" smtClean="0"/>
              <a:t>Vatican museum courtyard</a:t>
            </a:r>
            <a:endParaRPr lang="en-US" dirty="0"/>
          </a:p>
        </p:txBody>
      </p:sp>
      <p:pic>
        <p:nvPicPr>
          <p:cNvPr id="4" name="Content Placeholder 3"/>
          <p:cNvPicPr>
            <a:picLocks noGrp="1" noChangeAspect="1"/>
          </p:cNvPicPr>
          <p:nvPr>
            <p:ph idx="1"/>
          </p:nvPr>
        </p:nvPicPr>
        <p:blipFill>
          <a:blip r:embed="rId2"/>
          <a:stretch>
            <a:fillRect/>
          </a:stretch>
        </p:blipFill>
        <p:spPr>
          <a:xfrm>
            <a:off x="0" y="657225"/>
            <a:ext cx="9144000" cy="6200775"/>
          </a:xfrm>
          <a:prstGeom prst="rect">
            <a:avLst/>
          </a:prstGeom>
        </p:spPr>
      </p:pic>
    </p:spTree>
    <p:extLst>
      <p:ext uri="{BB962C8B-B14F-4D97-AF65-F5344CB8AC3E}">
        <p14:creationId xmlns:p14="http://schemas.microsoft.com/office/powerpoint/2010/main" val="2633542840"/>
      </p:ext>
    </p:extLst>
  </p:cSld>
  <p:clrMapOvr>
    <a:masterClrMapping/>
  </p:clrMapOvr>
</p:sld>
</file>

<file path=ppt/slides/slide38.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2" name="Title 1"/>
          <p:cNvSpPr>
            <a:spLocks noGrp="1"/>
          </p:cNvSpPr>
          <p:nvPr>
            <p:ph type="title"/>
          </p:nvPr>
        </p:nvSpPr>
        <p:spPr/>
        <p:txBody>
          <a:bodyPr/>
          <a:lstStyle/>
          <a:p>
            <a:endParaRPr lang="en-US"/>
          </a:p>
        </p:txBody>
      </p:sp>
      <p:pic>
        <p:nvPicPr>
          <p:cNvPr id="4" name="Content Placeholder 3"/>
          <p:cNvPicPr>
            <a:picLocks noGrp="1" noChangeAspect="1"/>
          </p:cNvPicPr>
          <p:nvPr>
            <p:ph idx="1"/>
          </p:nvPr>
        </p:nvPicPr>
        <p:blipFill>
          <a:blip r:embed="rId2"/>
          <a:stretch>
            <a:fillRect/>
          </a:stretch>
        </p:blipFill>
        <p:spPr>
          <a:xfrm>
            <a:off x="4293" y="3219"/>
            <a:ext cx="9139707" cy="6854781"/>
          </a:xfrm>
          <a:prstGeom prst="rect">
            <a:avLst/>
          </a:prstGeom>
        </p:spPr>
      </p:pic>
    </p:spTree>
    <p:extLst>
      <p:ext uri="{BB962C8B-B14F-4D97-AF65-F5344CB8AC3E}">
        <p14:creationId xmlns:p14="http://schemas.microsoft.com/office/powerpoint/2010/main" val="2750383844"/>
      </p:ext>
    </p:extLst>
  </p:cSld>
  <p:clrMapOvr>
    <a:masterClrMapping/>
  </p:clrMapOvr>
</p:sld>
</file>

<file path=ppt/slides/slide39.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2" name="Title 1"/>
          <p:cNvSpPr>
            <a:spLocks noGrp="1"/>
          </p:cNvSpPr>
          <p:nvPr>
            <p:ph type="title"/>
          </p:nvPr>
        </p:nvSpPr>
        <p:spPr/>
        <p:txBody>
          <a:bodyPr/>
          <a:lstStyle/>
          <a:p>
            <a:endParaRPr lang="en-US"/>
          </a:p>
        </p:txBody>
      </p:sp>
      <p:pic>
        <p:nvPicPr>
          <p:cNvPr id="4" name="Content Placeholder 3"/>
          <p:cNvPicPr>
            <a:picLocks noGrp="1" noChangeAspect="1"/>
          </p:cNvPicPr>
          <p:nvPr>
            <p:ph idx="1"/>
          </p:nvPr>
        </p:nvPicPr>
        <p:blipFill>
          <a:blip r:embed="rId2"/>
          <a:stretch>
            <a:fillRect/>
          </a:stretch>
        </p:blipFill>
        <p:spPr>
          <a:xfrm>
            <a:off x="0" y="1"/>
            <a:ext cx="9144000" cy="6858000"/>
          </a:xfrm>
          <a:prstGeom prst="rect">
            <a:avLst/>
          </a:prstGeom>
        </p:spPr>
      </p:pic>
    </p:spTree>
    <p:extLst>
      <p:ext uri="{BB962C8B-B14F-4D97-AF65-F5344CB8AC3E}">
        <p14:creationId xmlns:p14="http://schemas.microsoft.com/office/powerpoint/2010/main" val="222409449"/>
      </p:ext>
    </p:extLst>
  </p:cSld>
  <p:clrMapOvr>
    <a:masterClrMapping/>
  </p:clrMapOvr>
</p:sld>
</file>

<file path=ppt/slides/slide40.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2" name="Title 1"/>
          <p:cNvSpPr>
            <a:spLocks noGrp="1"/>
          </p:cNvSpPr>
          <p:nvPr>
            <p:ph type="title"/>
          </p:nvPr>
        </p:nvSpPr>
        <p:spPr/>
        <p:txBody>
          <a:bodyPr/>
          <a:lstStyle/>
          <a:p>
            <a:endParaRPr lang="en-US"/>
          </a:p>
        </p:txBody>
      </p:sp>
      <p:pic>
        <p:nvPicPr>
          <p:cNvPr id="4" name="Content Placeholder 3"/>
          <p:cNvPicPr>
            <a:picLocks noGrp="1" noChangeAspect="1"/>
          </p:cNvPicPr>
          <p:nvPr>
            <p:ph idx="1"/>
          </p:nvPr>
        </p:nvPicPr>
        <p:blipFill>
          <a:blip r:embed="rId2"/>
          <a:stretch>
            <a:fillRect/>
          </a:stretch>
        </p:blipFill>
        <p:spPr>
          <a:xfrm>
            <a:off x="-1" y="0"/>
            <a:ext cx="9143999" cy="6858000"/>
          </a:xfrm>
          <a:prstGeom prst="rect">
            <a:avLst/>
          </a:prstGeom>
        </p:spPr>
      </p:pic>
    </p:spTree>
    <p:extLst>
      <p:ext uri="{BB962C8B-B14F-4D97-AF65-F5344CB8AC3E}">
        <p14:creationId xmlns:p14="http://schemas.microsoft.com/office/powerpoint/2010/main" val="3510686396"/>
      </p:ext>
    </p:extLst>
  </p:cSld>
  <p:clrMapOvr>
    <a:masterClrMapping/>
  </p:clrMapOvr>
</p:sld>
</file>

<file path=ppt/slides/slide41.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2" name="Title 1"/>
          <p:cNvSpPr>
            <a:spLocks noGrp="1"/>
          </p:cNvSpPr>
          <p:nvPr>
            <p:ph type="title"/>
          </p:nvPr>
        </p:nvSpPr>
        <p:spPr/>
        <p:txBody>
          <a:bodyPr/>
          <a:lstStyle/>
          <a:p>
            <a:endParaRPr lang="en-US"/>
          </a:p>
        </p:txBody>
      </p:sp>
      <p:pic>
        <p:nvPicPr>
          <p:cNvPr id="4" name="Content Placeholder 3"/>
          <p:cNvPicPr>
            <a:picLocks noGrp="1" noChangeAspect="1"/>
          </p:cNvPicPr>
          <p:nvPr>
            <p:ph idx="1"/>
          </p:nvPr>
        </p:nvPicPr>
        <p:blipFill>
          <a:blip r:embed="rId2"/>
          <a:stretch>
            <a:fillRect/>
          </a:stretch>
        </p:blipFill>
        <p:spPr>
          <a:xfrm>
            <a:off x="0" y="283468"/>
            <a:ext cx="9144000" cy="6229350"/>
          </a:xfrm>
          <a:prstGeom prst="rect">
            <a:avLst/>
          </a:prstGeom>
        </p:spPr>
      </p:pic>
    </p:spTree>
    <p:extLst>
      <p:ext uri="{BB962C8B-B14F-4D97-AF65-F5344CB8AC3E}">
        <p14:creationId xmlns:p14="http://schemas.microsoft.com/office/powerpoint/2010/main" val="3410810730"/>
      </p:ext>
    </p:extLst>
  </p:cSld>
  <p:clrMapOvr>
    <a:masterClrMapping/>
  </p:clrMapOvr>
</p:sld>
</file>

<file path=ppt/slides/slide42.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2" name="Title 1"/>
          <p:cNvSpPr>
            <a:spLocks noGrp="1"/>
          </p:cNvSpPr>
          <p:nvPr>
            <p:ph type="title"/>
          </p:nvPr>
        </p:nvSpPr>
        <p:spPr/>
        <p:txBody>
          <a:bodyPr/>
          <a:lstStyle/>
          <a:p>
            <a:endParaRPr lang="en-US"/>
          </a:p>
        </p:txBody>
      </p:sp>
      <p:pic>
        <p:nvPicPr>
          <p:cNvPr id="4" name="Content Placeholder 3"/>
          <p:cNvPicPr>
            <a:picLocks noGrp="1" noChangeAspect="1"/>
          </p:cNvPicPr>
          <p:nvPr>
            <p:ph idx="1"/>
          </p:nvPr>
        </p:nvPicPr>
        <p:blipFill>
          <a:blip r:embed="rId2"/>
          <a:stretch>
            <a:fillRect/>
          </a:stretch>
        </p:blipFill>
        <p:spPr>
          <a:xfrm>
            <a:off x="16099" y="381000"/>
            <a:ext cx="9144000" cy="6086475"/>
          </a:xfrm>
          <a:prstGeom prst="rect">
            <a:avLst/>
          </a:prstGeom>
        </p:spPr>
      </p:pic>
    </p:spTree>
    <p:extLst>
      <p:ext uri="{BB962C8B-B14F-4D97-AF65-F5344CB8AC3E}">
        <p14:creationId xmlns:p14="http://schemas.microsoft.com/office/powerpoint/2010/main" val="698643518"/>
      </p:ext>
    </p:extLst>
  </p:cSld>
  <p:clrMapOvr>
    <a:masterClrMapping/>
  </p:clrMapOvr>
</p:sld>
</file>

<file path=ppt/slides/slide43.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2" name="Title 1"/>
          <p:cNvSpPr>
            <a:spLocks noGrp="1"/>
          </p:cNvSpPr>
          <p:nvPr>
            <p:ph type="title"/>
          </p:nvPr>
        </p:nvSpPr>
        <p:spPr>
          <a:xfrm>
            <a:off x="-1" y="457200"/>
            <a:ext cx="3068241" cy="3352800"/>
          </a:xfrm>
        </p:spPr>
        <p:txBody>
          <a:bodyPr/>
          <a:lstStyle/>
          <a:p>
            <a:r>
              <a:rPr lang="en-US" dirty="0" smtClean="0"/>
              <a:t>The Pieta by Michelangelo</a:t>
            </a:r>
            <a:endParaRPr lang="en-US" dirty="0"/>
          </a:p>
        </p:txBody>
      </p:sp>
      <p:pic>
        <p:nvPicPr>
          <p:cNvPr id="4" name="Content Placeholder 3"/>
          <p:cNvPicPr>
            <a:picLocks noGrp="1" noChangeAspect="1"/>
          </p:cNvPicPr>
          <p:nvPr>
            <p:ph idx="1"/>
          </p:nvPr>
        </p:nvPicPr>
        <p:blipFill>
          <a:blip r:embed="rId2"/>
          <a:stretch>
            <a:fillRect/>
          </a:stretch>
        </p:blipFill>
        <p:spPr>
          <a:xfrm>
            <a:off x="3068241" y="0"/>
            <a:ext cx="6075759" cy="6858000"/>
          </a:xfrm>
          <a:prstGeom prst="rect">
            <a:avLst/>
          </a:prstGeom>
        </p:spPr>
      </p:pic>
    </p:spTree>
    <p:extLst>
      <p:ext uri="{BB962C8B-B14F-4D97-AF65-F5344CB8AC3E}">
        <p14:creationId xmlns:p14="http://schemas.microsoft.com/office/powerpoint/2010/main" val="139489775"/>
      </p:ext>
    </p:extLst>
  </p:cSld>
  <p:clrMapOvr>
    <a:masterClrMapping/>
  </p:clrMapOvr>
</p:sld>
</file>

<file path=ppt/slides/slide44.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2" name="Title 1"/>
          <p:cNvSpPr>
            <a:spLocks noGrp="1"/>
          </p:cNvSpPr>
          <p:nvPr>
            <p:ph type="title"/>
          </p:nvPr>
        </p:nvSpPr>
        <p:spPr>
          <a:xfrm>
            <a:off x="458787" y="76200"/>
            <a:ext cx="8226425" cy="709613"/>
          </a:xfrm>
        </p:spPr>
        <p:txBody>
          <a:bodyPr/>
          <a:lstStyle/>
          <a:p>
            <a:pPr algn="ctr"/>
            <a:r>
              <a:rPr lang="en-US" dirty="0" smtClean="0"/>
              <a:t>Ceiling of the Vatican library</a:t>
            </a:r>
            <a:endParaRPr lang="en-US" dirty="0"/>
          </a:p>
        </p:txBody>
      </p:sp>
      <p:pic>
        <p:nvPicPr>
          <p:cNvPr id="4" name="Content Placeholder 3"/>
          <p:cNvPicPr>
            <a:picLocks noGrp="1" noChangeAspect="1"/>
          </p:cNvPicPr>
          <p:nvPr>
            <p:ph idx="1"/>
          </p:nvPr>
        </p:nvPicPr>
        <p:blipFill>
          <a:blip r:embed="rId2"/>
          <a:stretch>
            <a:fillRect/>
          </a:stretch>
        </p:blipFill>
        <p:spPr>
          <a:xfrm>
            <a:off x="0" y="785813"/>
            <a:ext cx="9144000" cy="6072188"/>
          </a:xfrm>
          <a:prstGeom prst="rect">
            <a:avLst/>
          </a:prstGeom>
        </p:spPr>
      </p:pic>
    </p:spTree>
    <p:extLst>
      <p:ext uri="{BB962C8B-B14F-4D97-AF65-F5344CB8AC3E}">
        <p14:creationId xmlns:p14="http://schemas.microsoft.com/office/powerpoint/2010/main" val="2689064323"/>
      </p:ext>
    </p:extLst>
  </p:cSld>
  <p:clrMapOvr>
    <a:masterClrMapping/>
  </p:clrMapOvr>
</p:sld>
</file>

<file path=ppt/slides/slide45.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4" name="Title 3"/>
          <p:cNvSpPr>
            <a:spLocks noGrp="1"/>
          </p:cNvSpPr>
          <p:nvPr>
            <p:ph type="title"/>
          </p:nvPr>
        </p:nvSpPr>
        <p:spPr/>
        <p:txBody>
          <a:bodyPr/>
          <a:lstStyle/>
          <a:p>
            <a:r>
              <a:rPr lang="en-US" dirty="0" smtClean="0"/>
              <a:t>Vatican gardens</a:t>
            </a:r>
            <a:endParaRPr lang="en-US" dirty="0"/>
          </a:p>
        </p:txBody>
      </p:sp>
      <p:sp>
        <p:nvSpPr>
          <p:cNvPr id="5" name="Text Placeholder 4"/>
          <p:cNvSpPr>
            <a:spLocks noGrp="1"/>
          </p:cNvSpPr>
          <p:nvPr>
            <p:ph type="body" idx="1"/>
          </p:nvPr>
        </p:nvSpPr>
        <p:spPr/>
        <p:txBody>
          <a:bodyPr/>
          <a:lstStyle/>
          <a:p>
            <a:endParaRPr lang="en-US"/>
          </a:p>
        </p:txBody>
      </p:sp>
    </p:spTree>
    <p:extLst>
      <p:ext uri="{BB962C8B-B14F-4D97-AF65-F5344CB8AC3E}">
        <p14:creationId xmlns:p14="http://schemas.microsoft.com/office/powerpoint/2010/main" val="1281226586"/>
      </p:ext>
    </p:extLst>
  </p:cSld>
  <p:clrMapOvr>
    <a:masterClrMapping/>
  </p:clrMapOvr>
</p:sld>
</file>

<file path=ppt/slides/slide46.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2" name="Title 1"/>
          <p:cNvSpPr>
            <a:spLocks noGrp="1"/>
          </p:cNvSpPr>
          <p:nvPr>
            <p:ph type="title"/>
          </p:nvPr>
        </p:nvSpPr>
        <p:spPr/>
        <p:txBody>
          <a:bodyPr/>
          <a:lstStyle/>
          <a:p>
            <a:endParaRPr lang="en-US"/>
          </a:p>
        </p:txBody>
      </p:sp>
      <p:pic>
        <p:nvPicPr>
          <p:cNvPr id="4" name="Content Placeholder 3"/>
          <p:cNvPicPr>
            <a:picLocks noGrp="1" noChangeAspect="1"/>
          </p:cNvPicPr>
          <p:nvPr>
            <p:ph idx="1"/>
          </p:nvPr>
        </p:nvPicPr>
        <p:blipFill>
          <a:blip r:embed="rId2"/>
          <a:stretch>
            <a:fillRect/>
          </a:stretch>
        </p:blipFill>
        <p:spPr>
          <a:xfrm>
            <a:off x="0" y="1"/>
            <a:ext cx="9144000" cy="6858000"/>
          </a:xfrm>
          <a:prstGeom prst="rect">
            <a:avLst/>
          </a:prstGeom>
        </p:spPr>
      </p:pic>
    </p:spTree>
    <p:extLst>
      <p:ext uri="{BB962C8B-B14F-4D97-AF65-F5344CB8AC3E}">
        <p14:creationId xmlns:p14="http://schemas.microsoft.com/office/powerpoint/2010/main" val="449625584"/>
      </p:ext>
    </p:extLst>
  </p:cSld>
  <p:clrMapOvr>
    <a:masterClrMapping/>
  </p:clrMapOvr>
</p:sld>
</file>

<file path=ppt/slides/slide47.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2" name="Title 1"/>
          <p:cNvSpPr>
            <a:spLocks noGrp="1"/>
          </p:cNvSpPr>
          <p:nvPr>
            <p:ph type="title"/>
          </p:nvPr>
        </p:nvSpPr>
        <p:spPr/>
        <p:txBody>
          <a:bodyPr/>
          <a:lstStyle/>
          <a:p>
            <a:endParaRPr lang="en-US"/>
          </a:p>
        </p:txBody>
      </p:sp>
      <p:pic>
        <p:nvPicPr>
          <p:cNvPr id="4" name="Content Placeholder 3"/>
          <p:cNvPicPr>
            <a:picLocks noGrp="1" noChangeAspect="1"/>
          </p:cNvPicPr>
          <p:nvPr>
            <p:ph idx="1"/>
          </p:nvPr>
        </p:nvPicPr>
        <p:blipFill>
          <a:blip r:embed="rId2"/>
          <a:stretch>
            <a:fillRect/>
          </a:stretch>
        </p:blipFill>
        <p:spPr>
          <a:xfrm>
            <a:off x="0" y="0"/>
            <a:ext cx="9144000" cy="6858001"/>
          </a:xfrm>
          <a:prstGeom prst="rect">
            <a:avLst/>
          </a:prstGeom>
        </p:spPr>
      </p:pic>
    </p:spTree>
    <p:extLst>
      <p:ext uri="{BB962C8B-B14F-4D97-AF65-F5344CB8AC3E}">
        <p14:creationId xmlns:p14="http://schemas.microsoft.com/office/powerpoint/2010/main" val="1223021340"/>
      </p:ext>
    </p:extLst>
  </p:cSld>
  <p:clrMapOvr>
    <a:masterClrMapping/>
  </p:clrMapOvr>
</p:sld>
</file>

<file path=ppt/slides/slide48.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2" name="Title 1"/>
          <p:cNvSpPr>
            <a:spLocks noGrp="1"/>
          </p:cNvSpPr>
          <p:nvPr>
            <p:ph type="title"/>
          </p:nvPr>
        </p:nvSpPr>
        <p:spPr/>
        <p:txBody>
          <a:bodyPr/>
          <a:lstStyle/>
          <a:p>
            <a:endParaRPr lang="en-US"/>
          </a:p>
        </p:txBody>
      </p:sp>
      <p:pic>
        <p:nvPicPr>
          <p:cNvPr id="4" name="Content Placeholder 3"/>
          <p:cNvPicPr>
            <a:picLocks noGrp="1" noChangeAspect="1"/>
          </p:cNvPicPr>
          <p:nvPr>
            <p:ph idx="1"/>
          </p:nvPr>
        </p:nvPicPr>
        <p:blipFill>
          <a:blip r:embed="rId2"/>
          <a:stretch>
            <a:fillRect/>
          </a:stretch>
        </p:blipFill>
        <p:spPr>
          <a:xfrm>
            <a:off x="23611" y="17709"/>
            <a:ext cx="9120389" cy="6840292"/>
          </a:xfrm>
          <a:prstGeom prst="rect">
            <a:avLst/>
          </a:prstGeom>
        </p:spPr>
      </p:pic>
    </p:spTree>
    <p:extLst>
      <p:ext uri="{BB962C8B-B14F-4D97-AF65-F5344CB8AC3E}">
        <p14:creationId xmlns:p14="http://schemas.microsoft.com/office/powerpoint/2010/main" val="53543933"/>
      </p:ext>
    </p:extLst>
  </p:cSld>
  <p:clrMapOvr>
    <a:masterClrMapping/>
  </p:clrMapOvr>
</p:sld>
</file>

<file path=ppt/slides/slide49.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2" name="Title 1"/>
          <p:cNvSpPr>
            <a:spLocks noGrp="1"/>
          </p:cNvSpPr>
          <p:nvPr>
            <p:ph type="title"/>
          </p:nvPr>
        </p:nvSpPr>
        <p:spPr/>
        <p:txBody>
          <a:bodyPr/>
          <a:lstStyle/>
          <a:p>
            <a:endParaRPr lang="en-US"/>
          </a:p>
        </p:txBody>
      </p:sp>
      <p:pic>
        <p:nvPicPr>
          <p:cNvPr id="6" name="Content Placeholder 5"/>
          <p:cNvPicPr>
            <a:picLocks noGrp="1" noChangeAspect="1"/>
          </p:cNvPicPr>
          <p:nvPr>
            <p:ph idx="1"/>
          </p:nvPr>
        </p:nvPicPr>
        <p:blipFill>
          <a:blip r:embed="rId2"/>
          <a:stretch>
            <a:fillRect/>
          </a:stretch>
        </p:blipFill>
        <p:spPr>
          <a:xfrm>
            <a:off x="0" y="0"/>
            <a:ext cx="9144000" cy="6858000"/>
          </a:xfrm>
          <a:prstGeom prst="rect">
            <a:avLst/>
          </a:prstGeom>
        </p:spPr>
      </p:pic>
    </p:spTree>
    <p:extLst>
      <p:ext uri="{BB962C8B-B14F-4D97-AF65-F5344CB8AC3E}">
        <p14:creationId xmlns:p14="http://schemas.microsoft.com/office/powerpoint/2010/main" val="1152620554"/>
      </p:ext>
    </p:extLst>
  </p:cSld>
  <p:clrMapOvr>
    <a:masterClrMapping/>
  </p:clrMapOvr>
</p:sld>
</file>

<file path=ppt/slides/slide50.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2" name="Title 1"/>
          <p:cNvSpPr>
            <a:spLocks noGrp="1"/>
          </p:cNvSpPr>
          <p:nvPr>
            <p:ph type="title"/>
          </p:nvPr>
        </p:nvSpPr>
        <p:spPr/>
        <p:txBody>
          <a:bodyPr/>
          <a:lstStyle/>
          <a:p>
            <a:endParaRPr lang="en-US"/>
          </a:p>
        </p:txBody>
      </p:sp>
      <p:pic>
        <p:nvPicPr>
          <p:cNvPr id="4" name="Content Placeholder 3"/>
          <p:cNvPicPr>
            <a:picLocks noGrp="1" noChangeAspect="1"/>
          </p:cNvPicPr>
          <p:nvPr>
            <p:ph idx="1"/>
          </p:nvPr>
        </p:nvPicPr>
        <p:blipFill>
          <a:blip r:embed="rId2"/>
          <a:stretch>
            <a:fillRect/>
          </a:stretch>
        </p:blipFill>
        <p:spPr>
          <a:xfrm>
            <a:off x="0" y="381000"/>
            <a:ext cx="9144000" cy="5970863"/>
          </a:xfrm>
          <a:prstGeom prst="rect">
            <a:avLst/>
          </a:prstGeom>
        </p:spPr>
      </p:pic>
    </p:spTree>
    <p:extLst>
      <p:ext uri="{BB962C8B-B14F-4D97-AF65-F5344CB8AC3E}">
        <p14:creationId xmlns:p14="http://schemas.microsoft.com/office/powerpoint/2010/main" val="2776750932"/>
      </p:ext>
    </p:extLst>
  </p:cSld>
  <p:clrMapOvr>
    <a:masterClrMapping/>
  </p:clrMapOvr>
</p:sld>
</file>

<file path=ppt/slides/slide51.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2" name="Title 1"/>
          <p:cNvSpPr>
            <a:spLocks noGrp="1"/>
          </p:cNvSpPr>
          <p:nvPr>
            <p:ph type="title"/>
          </p:nvPr>
        </p:nvSpPr>
        <p:spPr/>
        <p:txBody>
          <a:bodyPr/>
          <a:lstStyle/>
          <a:p>
            <a:endParaRPr lang="en-US"/>
          </a:p>
        </p:txBody>
      </p:sp>
      <p:sp>
        <p:nvSpPr>
          <p:cNvPr id="3" name="Content Placeholder 2"/>
          <p:cNvSpPr>
            <a:spLocks noGrp="1"/>
          </p:cNvSpPr>
          <p:nvPr>
            <p:ph idx="1"/>
          </p:nvPr>
        </p:nvSpPr>
        <p:spPr/>
        <p:txBody>
          <a:bodyPr/>
          <a:lstStyle/>
          <a:p>
            <a:r>
              <a:rPr lang="en-US" dirty="0"/>
              <a:t> In 1984, the Vatican was added by UNESCO to the List of World Heritage Sites; it is the only one to consist of an entire state. Furthermore, it is the only site to date registered with the UNESCO as a </a:t>
            </a:r>
            <a:r>
              <a:rPr lang="en-US" dirty="0" err="1"/>
              <a:t>centre</a:t>
            </a:r>
            <a:r>
              <a:rPr lang="en-US" dirty="0"/>
              <a:t> containing monuments in the "International Register of Cultural Property under Special Protection" according to the 1954 Hague Convention for the Protection of Cultural Property in the Event of Armed Conflict. </a:t>
            </a:r>
          </a:p>
        </p:txBody>
      </p:sp>
    </p:spTree>
    <p:extLst>
      <p:ext uri="{BB962C8B-B14F-4D97-AF65-F5344CB8AC3E}">
        <p14:creationId xmlns:p14="http://schemas.microsoft.com/office/powerpoint/2010/main" val="4023740098"/>
      </p:ext>
    </p:extLst>
  </p:cSld>
  <p:clrMapOvr>
    <a:masterClrMapping/>
  </p:clrMapOvr>
</p:sld>
</file>

<file path=ppt/tags/tag1.xml><?xml version="1.0" encoding="utf-8"?>
<p:tagLst xmlns:a="http://schemas.openxmlformats.org/drawingml/2006/main" xmlns:r="http://schemas.openxmlformats.org/officeDocument/2006/relationships" xmlns:p="http://schemas.openxmlformats.org/presentationml/2006/main">
  <p:tag name="RNRSTYLE" val="Indezine_SM_Title"/>
</p:tagLst>
</file>

<file path=ppt/tags/tag2.xml><?xml version="1.0" encoding="utf-8"?>
<p:tagLst xmlns:a="http://schemas.openxmlformats.org/drawingml/2006/main" xmlns:r="http://schemas.openxmlformats.org/officeDocument/2006/relationships" xmlns:p="http://schemas.openxmlformats.org/presentationml/2006/main">
  <p:tag name="RNRSTYLE" val="Indezine_SM_Text"/>
</p:tagLst>
</file>

<file path=ppt/tags/tag3.xml><?xml version="1.0" encoding="utf-8"?>
<p:tagLst xmlns:a="http://schemas.openxmlformats.org/drawingml/2006/main" xmlns:r="http://schemas.openxmlformats.org/officeDocument/2006/relationships" xmlns:p="http://schemas.openxmlformats.org/presentationml/2006/main">
  <p:tag name="RNRSTYLE" val="Indezine_TM_Title"/>
</p:tagLst>
</file>

<file path=ppt/tags/tag4.xml><?xml version="1.0" encoding="utf-8"?>
<p:tagLst xmlns:a="http://schemas.openxmlformats.org/drawingml/2006/main" xmlns:r="http://schemas.openxmlformats.org/officeDocument/2006/relationships" xmlns:p="http://schemas.openxmlformats.org/presentationml/2006/main">
  <p:tag name="RNRSTYLE" val="Indezine_TM_Text"/>
</p:tagLst>
</file>

<file path=ppt/tags/tag5.xml><?xml version="1.0" encoding="utf-8"?>
<p:tagLst xmlns:a="http://schemas.openxmlformats.org/drawingml/2006/main" xmlns:r="http://schemas.openxmlformats.org/officeDocument/2006/relationships" xmlns:p="http://schemas.openxmlformats.org/presentationml/2006/main">
  <p:tag name="RNRSTYLE" val="Indezine_SM2_Title"/>
</p:tagLst>
</file>

<file path=ppt/tags/tag6.xml><?xml version="1.0" encoding="utf-8"?>
<p:tagLst xmlns:a="http://schemas.openxmlformats.org/drawingml/2006/main" xmlns:r="http://schemas.openxmlformats.org/officeDocument/2006/relationships" xmlns:p="http://schemas.openxmlformats.org/presentationml/2006/main">
  <p:tag name="RNRSTYLE" val="Indezine_SM2_Text"/>
</p:tagLst>
</file>

<file path=ppt/tags/tag7.xml><?xml version="1.0" encoding="utf-8"?>
<p:tagLst xmlns:a="http://schemas.openxmlformats.org/drawingml/2006/main" xmlns:r="http://schemas.openxmlformats.org/officeDocument/2006/relationships" xmlns:p="http://schemas.openxmlformats.org/presentationml/2006/main">
  <p:tag name="RNRSTYLE" val="Indezine_TM2_Title"/>
</p:tagLst>
</file>

<file path=ppt/tags/tag8.xml><?xml version="1.0" encoding="utf-8"?>
<p:tagLst xmlns:a="http://schemas.openxmlformats.org/drawingml/2006/main" xmlns:r="http://schemas.openxmlformats.org/officeDocument/2006/relationships" xmlns:p="http://schemas.openxmlformats.org/presentationml/2006/main">
  <p:tag name="RNRSTYLE" val="Indezine_TM2_Text"/>
</p:tagLst>
</file>

<file path=ppt/theme/theme1.xml><?xml version="1.0" encoding="utf-8"?>
<a:theme xmlns:a="http://schemas.openxmlformats.org/drawingml/2006/main" name="ind_3458_slide">
  <a:themeElements>
    <a:clrScheme name="Office Theme 2">
      <a:dk1>
        <a:srgbClr val="000000"/>
      </a:dk1>
      <a:lt1>
        <a:srgbClr val="99CC33"/>
      </a:lt1>
      <a:dk2>
        <a:srgbClr val="000000"/>
      </a:dk2>
      <a:lt2>
        <a:srgbClr val="CCCCCC"/>
      </a:lt2>
      <a:accent1>
        <a:srgbClr val="646600"/>
      </a:accent1>
      <a:accent2>
        <a:srgbClr val="00660C"/>
      </a:accent2>
      <a:accent3>
        <a:srgbClr val="CAE2AD"/>
      </a:accent3>
      <a:accent4>
        <a:srgbClr val="000000"/>
      </a:accent4>
      <a:accent5>
        <a:srgbClr val="B8B8AA"/>
      </a:accent5>
      <a:accent6>
        <a:srgbClr val="005C0A"/>
      </a:accent6>
      <a:hlink>
        <a:srgbClr val="365200"/>
      </a:hlink>
      <a:folHlink>
        <a:srgbClr val="104052"/>
      </a:folHlink>
    </a:clrScheme>
    <a:fontScheme name="Office Theme">
      <a:majorFont>
        <a:latin typeface="Arial"/>
        <a:ea typeface=""/>
        <a:cs typeface=""/>
      </a:majorFont>
      <a:minorFont>
        <a:latin typeface="Arial"/>
        <a:ea typeface=""/>
        <a:cs typeface=""/>
      </a:minorFont>
    </a:fontScheme>
    <a:fmtScheme name="Office">
      <a:fillStyleLst>
        <a:solidFill>
          <a:schemeClr val="phClr"/>
        </a:solidFill>
        <a:gradFill rotWithShape="1">
          <a:gsLst>
            <a:gs pos="0">
              <a:schemeClr val="phClr">
                <a:tint val="50000"/>
                <a:satMod val="300000"/>
              </a:schemeClr>
            </a:gs>
            <a:gs pos="35000">
              <a:schemeClr val="phClr">
                <a:tint val="37000"/>
                <a:satMod val="300000"/>
              </a:schemeClr>
            </a:gs>
            <a:gs pos="100000">
              <a:schemeClr val="phClr">
                <a:tint val="15000"/>
                <a:satMod val="350000"/>
              </a:schemeClr>
            </a:gs>
          </a:gsLst>
          <a:lin ang="16200000" scaled="1"/>
        </a:gradFill>
        <a:gradFill rotWithShape="1">
          <a:gsLst>
            <a:gs pos="0">
              <a:schemeClr val="phClr">
                <a:shade val="51000"/>
                <a:satMod val="130000"/>
              </a:schemeClr>
            </a:gs>
            <a:gs pos="80000">
              <a:schemeClr val="phClr">
                <a:shade val="93000"/>
                <a:satMod val="130000"/>
              </a:schemeClr>
            </a:gs>
            <a:gs pos="100000">
              <a:schemeClr val="phClr">
                <a:shade val="94000"/>
                <a:satMod val="135000"/>
              </a:schemeClr>
            </a:gs>
          </a:gsLst>
          <a:lin ang="16200000" scaled="0"/>
        </a:gradFill>
      </a:fillStyleLst>
      <a:lnStyleLst>
        <a:ln w="9525" cap="flat" cmpd="sng" algn="ctr">
          <a:solidFill>
            <a:schemeClr val="phClr">
              <a:shade val="95000"/>
              <a:satMod val="105000"/>
            </a:schemeClr>
          </a:solidFill>
          <a:prstDash val="solid"/>
        </a:ln>
        <a:ln w="25400" cap="flat" cmpd="sng" algn="ctr">
          <a:solidFill>
            <a:schemeClr val="phClr"/>
          </a:solidFill>
          <a:prstDash val="solid"/>
        </a:ln>
        <a:ln w="38100" cap="flat" cmpd="sng" algn="ctr">
          <a:solidFill>
            <a:schemeClr val="phClr"/>
          </a:solidFill>
          <a:prstDash val="solid"/>
        </a:ln>
      </a:lnStyleLst>
      <a:effectStyleLst>
        <a:effectStyle>
          <a:effectLst>
            <a:outerShdw blurRad="40000" dist="20000" dir="5400000" rotWithShape="0">
              <a:srgbClr val="000000">
                <a:alpha val="38000"/>
              </a:srgbClr>
            </a:outerShdw>
          </a:effectLst>
        </a:effectStyle>
        <a:effectStyle>
          <a:effectLst>
            <a:outerShdw blurRad="40000" dist="23000" dir="5400000" rotWithShape="0">
              <a:srgbClr val="000000">
                <a:alpha val="35000"/>
              </a:srgbClr>
            </a:outerShdw>
          </a:effectLst>
        </a:effectStyle>
        <a:effectStyle>
          <a:effectLst>
            <a:outerShdw blurRad="40000" dist="23000" dir="5400000" rotWithShape="0">
              <a:srgbClr val="000000">
                <a:alpha val="35000"/>
              </a:srgbClr>
            </a:outerShdw>
          </a:effectLst>
          <a:scene3d>
            <a:camera prst="orthographicFront">
              <a:rot lat="0" lon="0" rev="0"/>
            </a:camera>
            <a:lightRig rig="threePt" dir="t">
              <a:rot lat="0" lon="0" rev="1200000"/>
            </a:lightRig>
          </a:scene3d>
          <a:sp3d>
            <a:bevelT w="63500" h="25400"/>
          </a:sp3d>
        </a:effectStyle>
      </a:effectStyleLst>
      <a:bgFillStyleLst>
        <a:solidFill>
          <a:schemeClr val="phClr"/>
        </a:solidFill>
        <a:gradFill rotWithShape="1">
          <a:gsLst>
            <a:gs pos="0">
              <a:schemeClr val="phClr">
                <a:tint val="40000"/>
                <a:satMod val="350000"/>
              </a:schemeClr>
            </a:gs>
            <a:gs pos="40000">
              <a:schemeClr val="phClr">
                <a:tint val="45000"/>
                <a:shade val="99000"/>
                <a:satMod val="350000"/>
              </a:schemeClr>
            </a:gs>
            <a:gs pos="100000">
              <a:schemeClr val="phClr">
                <a:shade val="20000"/>
                <a:satMod val="255000"/>
              </a:schemeClr>
            </a:gs>
          </a:gsLst>
          <a:path path="circle">
            <a:fillToRect l="50000" t="-80000" r="50000" b="180000"/>
          </a:path>
        </a:gradFill>
        <a:gradFill rotWithShape="1">
          <a:gsLst>
            <a:gs pos="0">
              <a:schemeClr val="phClr">
                <a:tint val="80000"/>
                <a:satMod val="300000"/>
              </a:schemeClr>
            </a:gs>
            <a:gs pos="100000">
              <a:schemeClr val="phClr">
                <a:shade val="30000"/>
                <a:satMod val="200000"/>
              </a:schemeClr>
            </a:gs>
          </a:gsLst>
          <a:path path="circle">
            <a:fillToRect l="50000" t="50000" r="50000" b="50000"/>
          </a:path>
        </a:gradFill>
      </a:bgFillStyleLst>
    </a:fmtScheme>
  </a:themeElements>
  <a:objectDefaults/>
  <a:extraClrSchemeLst>
    <a:extraClrScheme>
      <a:clrScheme name="Office Theme 1">
        <a:dk1>
          <a:srgbClr val="000000"/>
        </a:dk1>
        <a:lt1>
          <a:srgbClr val="99CC33"/>
        </a:lt1>
        <a:dk2>
          <a:srgbClr val="000000"/>
        </a:dk2>
        <a:lt2>
          <a:srgbClr val="CCCCCC"/>
        </a:lt2>
        <a:accent1>
          <a:srgbClr val="558000"/>
        </a:accent1>
        <a:accent2>
          <a:srgbClr val="4B6614"/>
        </a:accent2>
        <a:accent3>
          <a:srgbClr val="CAE2AD"/>
        </a:accent3>
        <a:accent4>
          <a:srgbClr val="000000"/>
        </a:accent4>
        <a:accent5>
          <a:srgbClr val="B4C0AA"/>
        </a:accent5>
        <a:accent6>
          <a:srgbClr val="435C11"/>
        </a:accent6>
        <a:hlink>
          <a:srgbClr val="3C5900"/>
        </a:hlink>
        <a:folHlink>
          <a:srgbClr val="384C0F"/>
        </a:folHlink>
      </a:clrScheme>
      <a:clrMap bg1="lt1" tx1="dk1" bg2="lt2" tx2="dk2" accent1="accent1" accent2="accent2" accent3="accent3" accent4="accent4" accent5="accent5" accent6="accent6" hlink="hlink" folHlink="folHlink"/>
    </a:extraClrScheme>
    <a:extraClrScheme>
      <a:clrScheme name="Office Theme 2">
        <a:dk1>
          <a:srgbClr val="000000"/>
        </a:dk1>
        <a:lt1>
          <a:srgbClr val="99CC33"/>
        </a:lt1>
        <a:dk2>
          <a:srgbClr val="000000"/>
        </a:dk2>
        <a:lt2>
          <a:srgbClr val="CCCCCC"/>
        </a:lt2>
        <a:accent1>
          <a:srgbClr val="646600"/>
        </a:accent1>
        <a:accent2>
          <a:srgbClr val="00660C"/>
        </a:accent2>
        <a:accent3>
          <a:srgbClr val="CAE2AD"/>
        </a:accent3>
        <a:accent4>
          <a:srgbClr val="000000"/>
        </a:accent4>
        <a:accent5>
          <a:srgbClr val="B8B8AA"/>
        </a:accent5>
        <a:accent6>
          <a:srgbClr val="005C0A"/>
        </a:accent6>
        <a:hlink>
          <a:srgbClr val="365200"/>
        </a:hlink>
        <a:folHlink>
          <a:srgbClr val="104052"/>
        </a:folHlink>
      </a:clrScheme>
      <a:clrMap bg1="lt1" tx1="dk1" bg2="lt2" tx2="dk2" accent1="accent1" accent2="accent2" accent3="accent3" accent4="accent4" accent5="accent5" accent6="accent6" hlink="hlink" folHlink="folHlink"/>
    </a:extraClrScheme>
    <a:extraClrScheme>
      <a:clrScheme name="Office Theme 3">
        <a:dk1>
          <a:srgbClr val="000000"/>
        </a:dk1>
        <a:lt1>
          <a:srgbClr val="99CC33"/>
        </a:lt1>
        <a:dk2>
          <a:srgbClr val="000000"/>
        </a:dk2>
        <a:lt2>
          <a:srgbClr val="CCCCCC"/>
        </a:lt2>
        <a:accent1>
          <a:srgbClr val="803D39"/>
        </a:accent1>
        <a:accent2>
          <a:srgbClr val="3C5210"/>
        </a:accent2>
        <a:accent3>
          <a:srgbClr val="CAE2AD"/>
        </a:accent3>
        <a:accent4>
          <a:srgbClr val="000000"/>
        </a:accent4>
        <a:accent5>
          <a:srgbClr val="C0AFAE"/>
        </a:accent5>
        <a:accent6>
          <a:srgbClr val="35490D"/>
        </a:accent6>
        <a:hlink>
          <a:srgbClr val="5E265C"/>
        </a:hlink>
        <a:folHlink>
          <a:srgbClr val="362966"/>
        </a:folHlink>
      </a:clrScheme>
      <a:clrMap bg1="lt1" tx1="dk1" bg2="lt2" tx2="dk2" accent1="accent1" accent2="accent2" accent3="accent3" accent4="accent4" accent5="accent5" accent6="accent6" hlink="hlink" folHlink="folHlink"/>
    </a:extraClrScheme>
    <a:extraClrScheme>
      <a:clrScheme name="Office Theme 4">
        <a:dk1>
          <a:srgbClr val="000000"/>
        </a:dk1>
        <a:lt1>
          <a:srgbClr val="99CC33"/>
        </a:lt1>
        <a:dk2>
          <a:srgbClr val="000000"/>
        </a:dk2>
        <a:lt2>
          <a:srgbClr val="CCCCCC"/>
        </a:lt2>
        <a:accent1>
          <a:srgbClr val="664B1F"/>
        </a:accent1>
        <a:accent2>
          <a:srgbClr val="66334D"/>
        </a:accent2>
        <a:accent3>
          <a:srgbClr val="CAE2AD"/>
        </a:accent3>
        <a:accent4>
          <a:srgbClr val="000000"/>
        </a:accent4>
        <a:accent5>
          <a:srgbClr val="B8B1AB"/>
        </a:accent5>
        <a:accent6>
          <a:srgbClr val="5C2D45"/>
        </a:accent6>
        <a:hlink>
          <a:srgbClr val="2B3B57"/>
        </a:hlink>
        <a:folHlink>
          <a:srgbClr val="2F4500"/>
        </a:folHlink>
      </a:clrScheme>
      <a:clrMap bg1="lt1" tx1="dk1" bg2="lt2" tx2="dk2" accent1="accent1" accent2="accent2" accent3="accent3" accent4="accent4" accent5="accent5" accent6="accent6" hlink="hlink" folHlink="folHlink"/>
    </a:extraClrScheme>
    <a:extraClrScheme>
      <a:clrScheme name="Office Theme 5">
        <a:dk1>
          <a:srgbClr val="000000"/>
        </a:dk1>
        <a:lt1>
          <a:srgbClr val="FFFFFF"/>
        </a:lt1>
        <a:dk2>
          <a:srgbClr val="000000"/>
        </a:dk2>
        <a:lt2>
          <a:srgbClr val="CCCCCC"/>
        </a:lt2>
        <a:accent1>
          <a:srgbClr val="558000"/>
        </a:accent1>
        <a:accent2>
          <a:srgbClr val="4B6614"/>
        </a:accent2>
        <a:accent3>
          <a:srgbClr val="FFFFFF"/>
        </a:accent3>
        <a:accent4>
          <a:srgbClr val="000000"/>
        </a:accent4>
        <a:accent5>
          <a:srgbClr val="B4C0AA"/>
        </a:accent5>
        <a:accent6>
          <a:srgbClr val="435C11"/>
        </a:accent6>
        <a:hlink>
          <a:srgbClr val="3C5900"/>
        </a:hlink>
        <a:folHlink>
          <a:srgbClr val="384C0F"/>
        </a:folHlink>
      </a:clrScheme>
      <a:clrMap bg1="lt1" tx1="dk1" bg2="lt2" tx2="dk2" accent1="accent1" accent2="accent2" accent3="accent3" accent4="accent4" accent5="accent5" accent6="accent6" hlink="hlink" folHlink="folHlink"/>
    </a:extraClrScheme>
    <a:extraClrScheme>
      <a:clrScheme name="Office Theme 6">
        <a:dk1>
          <a:srgbClr val="000000"/>
        </a:dk1>
        <a:lt1>
          <a:srgbClr val="FFFFFF"/>
        </a:lt1>
        <a:dk2>
          <a:srgbClr val="000000"/>
        </a:dk2>
        <a:lt2>
          <a:srgbClr val="CCCCCC"/>
        </a:lt2>
        <a:accent1>
          <a:srgbClr val="646600"/>
        </a:accent1>
        <a:accent2>
          <a:srgbClr val="00660C"/>
        </a:accent2>
        <a:accent3>
          <a:srgbClr val="FFFFFF"/>
        </a:accent3>
        <a:accent4>
          <a:srgbClr val="000000"/>
        </a:accent4>
        <a:accent5>
          <a:srgbClr val="B8B8AA"/>
        </a:accent5>
        <a:accent6>
          <a:srgbClr val="005C0A"/>
        </a:accent6>
        <a:hlink>
          <a:srgbClr val="365200"/>
        </a:hlink>
        <a:folHlink>
          <a:srgbClr val="104052"/>
        </a:folHlink>
      </a:clrScheme>
      <a:clrMap bg1="lt1" tx1="dk1" bg2="lt2" tx2="dk2" accent1="accent1" accent2="accent2" accent3="accent3" accent4="accent4" accent5="accent5" accent6="accent6" hlink="hlink" folHlink="folHlink"/>
    </a:extraClrScheme>
    <a:extraClrScheme>
      <a:clrScheme name="Office Theme 7">
        <a:dk1>
          <a:srgbClr val="000000"/>
        </a:dk1>
        <a:lt1>
          <a:srgbClr val="FFFFFF"/>
        </a:lt1>
        <a:dk2>
          <a:srgbClr val="000000"/>
        </a:dk2>
        <a:lt2>
          <a:srgbClr val="CCCCCC"/>
        </a:lt2>
        <a:accent1>
          <a:srgbClr val="803D39"/>
        </a:accent1>
        <a:accent2>
          <a:srgbClr val="3C5210"/>
        </a:accent2>
        <a:accent3>
          <a:srgbClr val="FFFFFF"/>
        </a:accent3>
        <a:accent4>
          <a:srgbClr val="000000"/>
        </a:accent4>
        <a:accent5>
          <a:srgbClr val="C0AFAE"/>
        </a:accent5>
        <a:accent6>
          <a:srgbClr val="35490D"/>
        </a:accent6>
        <a:hlink>
          <a:srgbClr val="5E265C"/>
        </a:hlink>
        <a:folHlink>
          <a:srgbClr val="362966"/>
        </a:folHlink>
      </a:clrScheme>
      <a:clrMap bg1="lt1" tx1="dk1" bg2="lt2" tx2="dk2" accent1="accent1" accent2="accent2" accent3="accent3" accent4="accent4" accent5="accent5" accent6="accent6" hlink="hlink" folHlink="folHlink"/>
    </a:extraClrScheme>
    <a:extraClrScheme>
      <a:clrScheme name="Office Theme 8">
        <a:dk1>
          <a:srgbClr val="000000"/>
        </a:dk1>
        <a:lt1>
          <a:srgbClr val="FFFFFF"/>
        </a:lt1>
        <a:dk2>
          <a:srgbClr val="000000"/>
        </a:dk2>
        <a:lt2>
          <a:srgbClr val="CCCCCC"/>
        </a:lt2>
        <a:accent1>
          <a:srgbClr val="664B1F"/>
        </a:accent1>
        <a:accent2>
          <a:srgbClr val="66334D"/>
        </a:accent2>
        <a:accent3>
          <a:srgbClr val="FFFFFF"/>
        </a:accent3>
        <a:accent4>
          <a:srgbClr val="000000"/>
        </a:accent4>
        <a:accent5>
          <a:srgbClr val="B8B1AB"/>
        </a:accent5>
        <a:accent6>
          <a:srgbClr val="5C2D45"/>
        </a:accent6>
        <a:hlink>
          <a:srgbClr val="2B3B57"/>
        </a:hlink>
        <a:folHlink>
          <a:srgbClr val="2F4500"/>
        </a:folHlink>
      </a:clrScheme>
      <a:clrMap bg1="lt1" tx1="dk1" bg2="lt2" tx2="dk2" accent1="accent1" accent2="accent2" accent3="accent3" accent4="accent4" accent5="accent5" accent6="accent6" hlink="hlink" folHlink="folHlink"/>
    </a:extraClrScheme>
  </a:extraClrSchemeLst>
</a:theme>
</file>

<file path=ppt/theme/theme2.xml><?xml version="1.0" encoding="utf-8"?>
<a:theme xmlns:a="http://schemas.openxmlformats.org/drawingml/2006/main" name="1_Default Design">
  <a:themeElements>
    <a:clrScheme name="1_Default Design 2">
      <a:dk1>
        <a:srgbClr val="000000"/>
      </a:dk1>
      <a:lt1>
        <a:srgbClr val="99CC33"/>
      </a:lt1>
      <a:dk2>
        <a:srgbClr val="000000"/>
      </a:dk2>
      <a:lt2>
        <a:srgbClr val="CCCCCC"/>
      </a:lt2>
      <a:accent1>
        <a:srgbClr val="646600"/>
      </a:accent1>
      <a:accent2>
        <a:srgbClr val="00660C"/>
      </a:accent2>
      <a:accent3>
        <a:srgbClr val="CAE2AD"/>
      </a:accent3>
      <a:accent4>
        <a:srgbClr val="000000"/>
      </a:accent4>
      <a:accent5>
        <a:srgbClr val="B8B8AA"/>
      </a:accent5>
      <a:accent6>
        <a:srgbClr val="005C0A"/>
      </a:accent6>
      <a:hlink>
        <a:srgbClr val="365200"/>
      </a:hlink>
      <a:folHlink>
        <a:srgbClr val="104052"/>
      </a:folHlink>
    </a:clrScheme>
    <a:fontScheme name="1_Default Design">
      <a:majorFont>
        <a:latin typeface="Arial"/>
        <a:ea typeface=""/>
        <a:cs typeface=""/>
      </a:majorFont>
      <a:minorFont>
        <a:latin typeface="Arial"/>
        <a:ea typeface=""/>
        <a:cs typeface=""/>
      </a:minorFont>
    </a:fontScheme>
    <a:fmtScheme name="Office">
      <a:fillStyleLst>
        <a:solidFill>
          <a:schemeClr val="phClr"/>
        </a:solidFill>
        <a:gradFill rotWithShape="1">
          <a:gsLst>
            <a:gs pos="0">
              <a:schemeClr val="phClr">
                <a:tint val="50000"/>
                <a:satMod val="300000"/>
              </a:schemeClr>
            </a:gs>
            <a:gs pos="35000">
              <a:schemeClr val="phClr">
                <a:tint val="37000"/>
                <a:satMod val="300000"/>
              </a:schemeClr>
            </a:gs>
            <a:gs pos="100000">
              <a:schemeClr val="phClr">
                <a:tint val="15000"/>
                <a:satMod val="350000"/>
              </a:schemeClr>
            </a:gs>
          </a:gsLst>
          <a:lin ang="16200000" scaled="1"/>
        </a:gradFill>
        <a:gradFill rotWithShape="1">
          <a:gsLst>
            <a:gs pos="0">
              <a:schemeClr val="phClr">
                <a:shade val="51000"/>
                <a:satMod val="130000"/>
              </a:schemeClr>
            </a:gs>
            <a:gs pos="80000">
              <a:schemeClr val="phClr">
                <a:shade val="93000"/>
                <a:satMod val="130000"/>
              </a:schemeClr>
            </a:gs>
            <a:gs pos="100000">
              <a:schemeClr val="phClr">
                <a:shade val="94000"/>
                <a:satMod val="135000"/>
              </a:schemeClr>
            </a:gs>
          </a:gsLst>
          <a:lin ang="16200000" scaled="0"/>
        </a:gradFill>
      </a:fillStyleLst>
      <a:lnStyleLst>
        <a:ln w="9525" cap="flat" cmpd="sng" algn="ctr">
          <a:solidFill>
            <a:schemeClr val="phClr">
              <a:shade val="95000"/>
              <a:satMod val="105000"/>
            </a:schemeClr>
          </a:solidFill>
          <a:prstDash val="solid"/>
        </a:ln>
        <a:ln w="25400" cap="flat" cmpd="sng" algn="ctr">
          <a:solidFill>
            <a:schemeClr val="phClr"/>
          </a:solidFill>
          <a:prstDash val="solid"/>
        </a:ln>
        <a:ln w="38100" cap="flat" cmpd="sng" algn="ctr">
          <a:solidFill>
            <a:schemeClr val="phClr"/>
          </a:solidFill>
          <a:prstDash val="solid"/>
        </a:ln>
      </a:lnStyleLst>
      <a:effectStyleLst>
        <a:effectStyle>
          <a:effectLst>
            <a:outerShdw blurRad="40000" dist="20000" dir="5400000" rotWithShape="0">
              <a:srgbClr val="000000">
                <a:alpha val="38000"/>
              </a:srgbClr>
            </a:outerShdw>
          </a:effectLst>
        </a:effectStyle>
        <a:effectStyle>
          <a:effectLst>
            <a:outerShdw blurRad="40000" dist="23000" dir="5400000" rotWithShape="0">
              <a:srgbClr val="000000">
                <a:alpha val="35000"/>
              </a:srgbClr>
            </a:outerShdw>
          </a:effectLst>
        </a:effectStyle>
        <a:effectStyle>
          <a:effectLst>
            <a:outerShdw blurRad="40000" dist="23000" dir="5400000" rotWithShape="0">
              <a:srgbClr val="000000">
                <a:alpha val="35000"/>
              </a:srgbClr>
            </a:outerShdw>
          </a:effectLst>
          <a:scene3d>
            <a:camera prst="orthographicFront">
              <a:rot lat="0" lon="0" rev="0"/>
            </a:camera>
            <a:lightRig rig="threePt" dir="t">
              <a:rot lat="0" lon="0" rev="1200000"/>
            </a:lightRig>
          </a:scene3d>
          <a:sp3d>
            <a:bevelT w="63500" h="25400"/>
          </a:sp3d>
        </a:effectStyle>
      </a:effectStyleLst>
      <a:bgFillStyleLst>
        <a:solidFill>
          <a:schemeClr val="phClr"/>
        </a:solidFill>
        <a:gradFill rotWithShape="1">
          <a:gsLst>
            <a:gs pos="0">
              <a:schemeClr val="phClr">
                <a:tint val="40000"/>
                <a:satMod val="350000"/>
              </a:schemeClr>
            </a:gs>
            <a:gs pos="40000">
              <a:schemeClr val="phClr">
                <a:tint val="45000"/>
                <a:shade val="99000"/>
                <a:satMod val="350000"/>
              </a:schemeClr>
            </a:gs>
            <a:gs pos="100000">
              <a:schemeClr val="phClr">
                <a:shade val="20000"/>
                <a:satMod val="255000"/>
              </a:schemeClr>
            </a:gs>
          </a:gsLst>
          <a:path path="circle">
            <a:fillToRect l="50000" t="-80000" r="50000" b="180000"/>
          </a:path>
        </a:gradFill>
        <a:gradFill rotWithShape="1">
          <a:gsLst>
            <a:gs pos="0">
              <a:schemeClr val="phClr">
                <a:tint val="80000"/>
                <a:satMod val="300000"/>
              </a:schemeClr>
            </a:gs>
            <a:gs pos="100000">
              <a:schemeClr val="phClr">
                <a:shade val="30000"/>
                <a:satMod val="200000"/>
              </a:schemeClr>
            </a:gs>
          </a:gsLst>
          <a:path path="circle">
            <a:fillToRect l="50000" t="50000" r="50000" b="50000"/>
          </a:path>
        </a:gradFill>
      </a:bgFillStyleLst>
    </a:fmtScheme>
  </a:themeElements>
  <a:objectDefaults/>
  <a:extraClrSchemeLst>
    <a:extraClrScheme>
      <a:clrScheme name="1_Default Design 1">
        <a:dk1>
          <a:srgbClr val="000000"/>
        </a:dk1>
        <a:lt1>
          <a:srgbClr val="99CC33"/>
        </a:lt1>
        <a:dk2>
          <a:srgbClr val="000000"/>
        </a:dk2>
        <a:lt2>
          <a:srgbClr val="CCCCCC"/>
        </a:lt2>
        <a:accent1>
          <a:srgbClr val="558000"/>
        </a:accent1>
        <a:accent2>
          <a:srgbClr val="4B6614"/>
        </a:accent2>
        <a:accent3>
          <a:srgbClr val="CAE2AD"/>
        </a:accent3>
        <a:accent4>
          <a:srgbClr val="000000"/>
        </a:accent4>
        <a:accent5>
          <a:srgbClr val="B4C0AA"/>
        </a:accent5>
        <a:accent6>
          <a:srgbClr val="435C11"/>
        </a:accent6>
        <a:hlink>
          <a:srgbClr val="3C5900"/>
        </a:hlink>
        <a:folHlink>
          <a:srgbClr val="384C0F"/>
        </a:folHlink>
      </a:clrScheme>
      <a:clrMap bg1="lt1" tx1="dk1" bg2="lt2" tx2="dk2" accent1="accent1" accent2="accent2" accent3="accent3" accent4="accent4" accent5="accent5" accent6="accent6" hlink="hlink" folHlink="folHlink"/>
    </a:extraClrScheme>
    <a:extraClrScheme>
      <a:clrScheme name="1_Default Design 2">
        <a:dk1>
          <a:srgbClr val="000000"/>
        </a:dk1>
        <a:lt1>
          <a:srgbClr val="99CC33"/>
        </a:lt1>
        <a:dk2>
          <a:srgbClr val="000000"/>
        </a:dk2>
        <a:lt2>
          <a:srgbClr val="CCCCCC"/>
        </a:lt2>
        <a:accent1>
          <a:srgbClr val="646600"/>
        </a:accent1>
        <a:accent2>
          <a:srgbClr val="00660C"/>
        </a:accent2>
        <a:accent3>
          <a:srgbClr val="CAE2AD"/>
        </a:accent3>
        <a:accent4>
          <a:srgbClr val="000000"/>
        </a:accent4>
        <a:accent5>
          <a:srgbClr val="B8B8AA"/>
        </a:accent5>
        <a:accent6>
          <a:srgbClr val="005C0A"/>
        </a:accent6>
        <a:hlink>
          <a:srgbClr val="365200"/>
        </a:hlink>
        <a:folHlink>
          <a:srgbClr val="104052"/>
        </a:folHlink>
      </a:clrScheme>
      <a:clrMap bg1="lt1" tx1="dk1" bg2="lt2" tx2="dk2" accent1="accent1" accent2="accent2" accent3="accent3" accent4="accent4" accent5="accent5" accent6="accent6" hlink="hlink" folHlink="folHlink"/>
    </a:extraClrScheme>
    <a:extraClrScheme>
      <a:clrScheme name="1_Default Design 3">
        <a:dk1>
          <a:srgbClr val="000000"/>
        </a:dk1>
        <a:lt1>
          <a:srgbClr val="99CC33"/>
        </a:lt1>
        <a:dk2>
          <a:srgbClr val="000000"/>
        </a:dk2>
        <a:lt2>
          <a:srgbClr val="CCCCCC"/>
        </a:lt2>
        <a:accent1>
          <a:srgbClr val="803D39"/>
        </a:accent1>
        <a:accent2>
          <a:srgbClr val="3C5210"/>
        </a:accent2>
        <a:accent3>
          <a:srgbClr val="CAE2AD"/>
        </a:accent3>
        <a:accent4>
          <a:srgbClr val="000000"/>
        </a:accent4>
        <a:accent5>
          <a:srgbClr val="C0AFAE"/>
        </a:accent5>
        <a:accent6>
          <a:srgbClr val="35490D"/>
        </a:accent6>
        <a:hlink>
          <a:srgbClr val="5E265C"/>
        </a:hlink>
        <a:folHlink>
          <a:srgbClr val="362966"/>
        </a:folHlink>
      </a:clrScheme>
      <a:clrMap bg1="lt1" tx1="dk1" bg2="lt2" tx2="dk2" accent1="accent1" accent2="accent2" accent3="accent3" accent4="accent4" accent5="accent5" accent6="accent6" hlink="hlink" folHlink="folHlink"/>
    </a:extraClrScheme>
    <a:extraClrScheme>
      <a:clrScheme name="1_Default Design 4">
        <a:dk1>
          <a:srgbClr val="000000"/>
        </a:dk1>
        <a:lt1>
          <a:srgbClr val="99CC33"/>
        </a:lt1>
        <a:dk2>
          <a:srgbClr val="000000"/>
        </a:dk2>
        <a:lt2>
          <a:srgbClr val="CCCCCC"/>
        </a:lt2>
        <a:accent1>
          <a:srgbClr val="664B1F"/>
        </a:accent1>
        <a:accent2>
          <a:srgbClr val="66334D"/>
        </a:accent2>
        <a:accent3>
          <a:srgbClr val="CAE2AD"/>
        </a:accent3>
        <a:accent4>
          <a:srgbClr val="000000"/>
        </a:accent4>
        <a:accent5>
          <a:srgbClr val="B8B1AB"/>
        </a:accent5>
        <a:accent6>
          <a:srgbClr val="5C2D45"/>
        </a:accent6>
        <a:hlink>
          <a:srgbClr val="2B3B57"/>
        </a:hlink>
        <a:folHlink>
          <a:srgbClr val="2F4500"/>
        </a:folHlink>
      </a:clrScheme>
      <a:clrMap bg1="lt1" tx1="dk1" bg2="lt2" tx2="dk2" accent1="accent1" accent2="accent2" accent3="accent3" accent4="accent4" accent5="accent5" accent6="accent6" hlink="hlink" folHlink="folHlink"/>
    </a:extraClrScheme>
    <a:extraClrScheme>
      <a:clrScheme name="1_Default Design 5">
        <a:dk1>
          <a:srgbClr val="000000"/>
        </a:dk1>
        <a:lt1>
          <a:srgbClr val="FFFFFF"/>
        </a:lt1>
        <a:dk2>
          <a:srgbClr val="000000"/>
        </a:dk2>
        <a:lt2>
          <a:srgbClr val="CCCCCC"/>
        </a:lt2>
        <a:accent1>
          <a:srgbClr val="558000"/>
        </a:accent1>
        <a:accent2>
          <a:srgbClr val="4B6614"/>
        </a:accent2>
        <a:accent3>
          <a:srgbClr val="FFFFFF"/>
        </a:accent3>
        <a:accent4>
          <a:srgbClr val="000000"/>
        </a:accent4>
        <a:accent5>
          <a:srgbClr val="B4C0AA"/>
        </a:accent5>
        <a:accent6>
          <a:srgbClr val="435C11"/>
        </a:accent6>
        <a:hlink>
          <a:srgbClr val="3C5900"/>
        </a:hlink>
        <a:folHlink>
          <a:srgbClr val="384C0F"/>
        </a:folHlink>
      </a:clrScheme>
      <a:clrMap bg1="lt1" tx1="dk1" bg2="lt2" tx2="dk2" accent1="accent1" accent2="accent2" accent3="accent3" accent4="accent4" accent5="accent5" accent6="accent6" hlink="hlink" folHlink="folHlink"/>
    </a:extraClrScheme>
    <a:extraClrScheme>
      <a:clrScheme name="1_Default Design 6">
        <a:dk1>
          <a:srgbClr val="000000"/>
        </a:dk1>
        <a:lt1>
          <a:srgbClr val="FFFFFF"/>
        </a:lt1>
        <a:dk2>
          <a:srgbClr val="000000"/>
        </a:dk2>
        <a:lt2>
          <a:srgbClr val="CCCCCC"/>
        </a:lt2>
        <a:accent1>
          <a:srgbClr val="646600"/>
        </a:accent1>
        <a:accent2>
          <a:srgbClr val="00660C"/>
        </a:accent2>
        <a:accent3>
          <a:srgbClr val="FFFFFF"/>
        </a:accent3>
        <a:accent4>
          <a:srgbClr val="000000"/>
        </a:accent4>
        <a:accent5>
          <a:srgbClr val="B8B8AA"/>
        </a:accent5>
        <a:accent6>
          <a:srgbClr val="005C0A"/>
        </a:accent6>
        <a:hlink>
          <a:srgbClr val="365200"/>
        </a:hlink>
        <a:folHlink>
          <a:srgbClr val="104052"/>
        </a:folHlink>
      </a:clrScheme>
      <a:clrMap bg1="lt1" tx1="dk1" bg2="lt2" tx2="dk2" accent1="accent1" accent2="accent2" accent3="accent3" accent4="accent4" accent5="accent5" accent6="accent6" hlink="hlink" folHlink="folHlink"/>
    </a:extraClrScheme>
    <a:extraClrScheme>
      <a:clrScheme name="1_Default Design 7">
        <a:dk1>
          <a:srgbClr val="000000"/>
        </a:dk1>
        <a:lt1>
          <a:srgbClr val="FFFFFF"/>
        </a:lt1>
        <a:dk2>
          <a:srgbClr val="000000"/>
        </a:dk2>
        <a:lt2>
          <a:srgbClr val="CCCCCC"/>
        </a:lt2>
        <a:accent1>
          <a:srgbClr val="803D39"/>
        </a:accent1>
        <a:accent2>
          <a:srgbClr val="3C5210"/>
        </a:accent2>
        <a:accent3>
          <a:srgbClr val="FFFFFF"/>
        </a:accent3>
        <a:accent4>
          <a:srgbClr val="000000"/>
        </a:accent4>
        <a:accent5>
          <a:srgbClr val="C0AFAE"/>
        </a:accent5>
        <a:accent6>
          <a:srgbClr val="35490D"/>
        </a:accent6>
        <a:hlink>
          <a:srgbClr val="5E265C"/>
        </a:hlink>
        <a:folHlink>
          <a:srgbClr val="362966"/>
        </a:folHlink>
      </a:clrScheme>
      <a:clrMap bg1="lt1" tx1="dk1" bg2="lt2" tx2="dk2" accent1="accent1" accent2="accent2" accent3="accent3" accent4="accent4" accent5="accent5" accent6="accent6" hlink="hlink" folHlink="folHlink"/>
    </a:extraClrScheme>
    <a:extraClrScheme>
      <a:clrScheme name="1_Default Design 8">
        <a:dk1>
          <a:srgbClr val="000000"/>
        </a:dk1>
        <a:lt1>
          <a:srgbClr val="FFFFFF"/>
        </a:lt1>
        <a:dk2>
          <a:srgbClr val="000000"/>
        </a:dk2>
        <a:lt2>
          <a:srgbClr val="CCCCCC"/>
        </a:lt2>
        <a:accent1>
          <a:srgbClr val="664B1F"/>
        </a:accent1>
        <a:accent2>
          <a:srgbClr val="66334D"/>
        </a:accent2>
        <a:accent3>
          <a:srgbClr val="FFFFFF"/>
        </a:accent3>
        <a:accent4>
          <a:srgbClr val="000000"/>
        </a:accent4>
        <a:accent5>
          <a:srgbClr val="B8B1AB"/>
        </a:accent5>
        <a:accent6>
          <a:srgbClr val="5C2D45"/>
        </a:accent6>
        <a:hlink>
          <a:srgbClr val="2B3B57"/>
        </a:hlink>
        <a:folHlink>
          <a:srgbClr val="2F4500"/>
        </a:folHlink>
      </a:clrScheme>
      <a:clrMap bg1="lt1" tx1="dk1" bg2="lt2" tx2="dk2" accent1="accent1" accent2="accent2" accent3="accent3" accent4="accent4" accent5="accent5" accent6="accent6" hlink="hlink" folHlink="folHlink"/>
    </a:extraClrScheme>
  </a:extraClrSchemeLst>
</a:theme>
</file>

<file path=ppt/theme/theme3.xml><?xml version="1.0" encoding="utf-8"?>
<a:theme xmlns:a="http://schemas.openxmlformats.org/drawingml/2006/main" name="Office Theme">
  <a:themeElements>
    <a:clrScheme name="">
      <a:dk1>
        <a:srgbClr val="000000"/>
      </a:dk1>
      <a:lt1>
        <a:srgbClr val="FFFFFF"/>
      </a:lt1>
      <a:dk2>
        <a:srgbClr val="000000"/>
      </a:dk2>
      <a:lt2>
        <a:srgbClr val="808080"/>
      </a:lt2>
      <a:accent1>
        <a:srgbClr val="BBE0E3"/>
      </a:accent1>
      <a:accent2>
        <a:srgbClr val="333399"/>
      </a:accent2>
      <a:accent3>
        <a:srgbClr val="FFFFFF"/>
      </a:accent3>
      <a:accent4>
        <a:srgbClr val="000000"/>
      </a:accent4>
      <a:accent5>
        <a:srgbClr val="DAEDEF"/>
      </a:accent5>
      <a:accent6>
        <a:srgbClr val="2D2D8A"/>
      </a:accent6>
      <a:hlink>
        <a:srgbClr val="009999"/>
      </a:hlink>
      <a:folHlink>
        <a:srgbClr val="99CC00"/>
      </a:folHlink>
    </a:clrScheme>
    <a:fontScheme name="Office">
      <a:majorFont>
        <a:latin typeface="Calibri"/>
        <a:ea typeface=""/>
        <a:cs typeface=""/>
        <a:font script="Jpan" typeface="ＭＳ Ｐゴシック"/>
        <a:font script="Hang" typeface="맑은 고딕"/>
        <a:font script="Hans" typeface="宋体"/>
        <a:font script="Hant" typeface="新細明體"/>
        <a:font script="Arab" typeface="Times New Roman"/>
        <a:font script="Hebr" typeface="Times New Roman"/>
        <a:font script="Thai" typeface="Angsana New"/>
        <a:font script="Ethi" typeface="Nyala"/>
        <a:font script="Beng" typeface="Vrinda"/>
        <a:font script="Gujr" typeface="Shruti"/>
        <a:font script="Khmr" typeface="MoolBoran"/>
        <a:font script="Knda" typeface="Tunga"/>
        <a:font script="Guru" typeface="Raavi"/>
        <a:font script="Cans" typeface="Euphemia"/>
        <a:font script="Cher" typeface="Plantagenet Cherokee"/>
        <a:font script="Yiii" typeface="Microsoft Yi Baiti"/>
        <a:font script="Tibt" typeface="Microsoft Himalaya"/>
        <a:font script="Thaa" typeface="MV Boli"/>
        <a:font script="Deva" typeface="Mangal"/>
        <a:font script="Telu" typeface="Gautami"/>
        <a:font script="Taml" typeface="Latha"/>
        <a:font script="Syrc" typeface="Estrangelo Edessa"/>
        <a:font script="Orya" typeface="Kalinga"/>
        <a:font script="Mlym" typeface="Kartika"/>
        <a:font script="Laoo" typeface="DokChampa"/>
        <a:font script="Sinh" typeface="Iskoola Pota"/>
        <a:font script="Mong" typeface="Mongolian Baiti"/>
        <a:font script="Viet" typeface="Times New Roman"/>
        <a:font script="Uigh" typeface="Microsoft Uighur"/>
        <a:font script="Geor" typeface="Sylfaen"/>
      </a:majorFont>
      <a:minorFont>
        <a:latin typeface="Calibri"/>
        <a:ea typeface=""/>
        <a:cs typeface=""/>
        <a:font script="Jpan" typeface="ＭＳ Ｐゴシック"/>
        <a:font script="Hang" typeface="맑은 고딕"/>
        <a:font script="Hans" typeface="宋体"/>
        <a:font script="Hant" typeface="新細明體"/>
        <a:font script="Arab" typeface="Arial"/>
        <a:font script="Hebr" typeface="Arial"/>
        <a:font script="Thai" typeface="Cordia New"/>
        <a:font script="Ethi" typeface="Nyala"/>
        <a:font script="Beng" typeface="Vrinda"/>
        <a:font script="Gujr" typeface="Shruti"/>
        <a:font script="Khmr" typeface="DaunPenh"/>
        <a:font script="Knda" typeface="Tunga"/>
        <a:font script="Guru" typeface="Raavi"/>
        <a:font script="Cans" typeface="Euphemia"/>
        <a:font script="Cher" typeface="Plantagenet Cherokee"/>
        <a:font script="Yiii" typeface="Microsoft Yi Baiti"/>
        <a:font script="Tibt" typeface="Microsoft Himalaya"/>
        <a:font script="Thaa" typeface="MV Boli"/>
        <a:font script="Deva" typeface="Mangal"/>
        <a:font script="Telu" typeface="Gautami"/>
        <a:font script="Taml" typeface="Latha"/>
        <a:font script="Syrc" typeface="Estrangelo Edessa"/>
        <a:font script="Orya" typeface="Kalinga"/>
        <a:font script="Mlym" typeface="Kartika"/>
        <a:font script="Laoo" typeface="DokChampa"/>
        <a:font script="Sinh" typeface="Iskoola Pota"/>
        <a:font script="Mong" typeface="Mongolian Baiti"/>
        <a:font script="Viet" typeface="Arial"/>
        <a:font script="Uigh" typeface="Microsoft Uighur"/>
        <a:font script="Geor" typeface="Sylfaen"/>
      </a:minorFont>
    </a:fontScheme>
    <a:fmtScheme name="Office">
      <a:fillStyleLst>
        <a:solidFill>
          <a:schemeClr val="phClr"/>
        </a:solidFill>
        <a:gradFill rotWithShape="1">
          <a:gsLst>
            <a:gs pos="0">
              <a:schemeClr val="phClr">
                <a:tint val="50000"/>
                <a:satMod val="300000"/>
              </a:schemeClr>
            </a:gs>
            <a:gs pos="35000">
              <a:schemeClr val="phClr">
                <a:tint val="37000"/>
                <a:satMod val="300000"/>
              </a:schemeClr>
            </a:gs>
            <a:gs pos="100000">
              <a:schemeClr val="phClr">
                <a:tint val="15000"/>
                <a:satMod val="350000"/>
              </a:schemeClr>
            </a:gs>
          </a:gsLst>
          <a:lin ang="16200000" scaled="1"/>
        </a:gradFill>
        <a:gradFill rotWithShape="1">
          <a:gsLst>
            <a:gs pos="0">
              <a:schemeClr val="phClr">
                <a:shade val="51000"/>
                <a:satMod val="130000"/>
              </a:schemeClr>
            </a:gs>
            <a:gs pos="80000">
              <a:schemeClr val="phClr">
                <a:shade val="93000"/>
                <a:satMod val="130000"/>
              </a:schemeClr>
            </a:gs>
            <a:gs pos="100000">
              <a:schemeClr val="phClr">
                <a:shade val="94000"/>
                <a:satMod val="135000"/>
              </a:schemeClr>
            </a:gs>
          </a:gsLst>
          <a:lin ang="16200000" scaled="0"/>
        </a:gradFill>
      </a:fillStyleLst>
      <a:lnStyleLst>
        <a:ln w="9525" cap="flat" cmpd="sng" algn="ctr">
          <a:solidFill>
            <a:schemeClr val="phClr">
              <a:shade val="95000"/>
              <a:satMod val="105000"/>
            </a:schemeClr>
          </a:solidFill>
          <a:prstDash val="solid"/>
        </a:ln>
        <a:ln w="25400" cap="flat" cmpd="sng" algn="ctr">
          <a:solidFill>
            <a:schemeClr val="phClr"/>
          </a:solidFill>
          <a:prstDash val="solid"/>
        </a:ln>
        <a:ln w="38100" cap="flat" cmpd="sng" algn="ctr">
          <a:solidFill>
            <a:schemeClr val="phClr"/>
          </a:solidFill>
          <a:prstDash val="solid"/>
        </a:ln>
      </a:lnStyleLst>
      <a:effectStyleLst>
        <a:effectStyle>
          <a:effectLst>
            <a:outerShdw blurRad="40000" dist="20000" dir="5400000" rotWithShape="0">
              <a:srgbClr val="000000">
                <a:alpha val="38000"/>
              </a:srgbClr>
            </a:outerShdw>
          </a:effectLst>
        </a:effectStyle>
        <a:effectStyle>
          <a:effectLst>
            <a:outerShdw blurRad="40000" dist="23000" dir="5400000" rotWithShape="0">
              <a:srgbClr val="000000">
                <a:alpha val="35000"/>
              </a:srgbClr>
            </a:outerShdw>
          </a:effectLst>
        </a:effectStyle>
        <a:effectStyle>
          <a:effectLst>
            <a:outerShdw blurRad="40000" dist="23000" dir="5400000" rotWithShape="0">
              <a:srgbClr val="000000">
                <a:alpha val="35000"/>
              </a:srgbClr>
            </a:outerShdw>
          </a:effectLst>
          <a:scene3d>
            <a:camera prst="orthographicFront">
              <a:rot lat="0" lon="0" rev="0"/>
            </a:camera>
            <a:lightRig rig="threePt" dir="t">
              <a:rot lat="0" lon="0" rev="1200000"/>
            </a:lightRig>
          </a:scene3d>
          <a:sp3d>
            <a:bevelT w="63500" h="25400"/>
          </a:sp3d>
        </a:effectStyle>
      </a:effectStyleLst>
      <a:bgFillStyleLst>
        <a:solidFill>
          <a:schemeClr val="phClr"/>
        </a:solidFill>
        <a:gradFill rotWithShape="1">
          <a:gsLst>
            <a:gs pos="0">
              <a:schemeClr val="phClr">
                <a:tint val="40000"/>
                <a:satMod val="350000"/>
              </a:schemeClr>
            </a:gs>
            <a:gs pos="40000">
              <a:schemeClr val="phClr">
                <a:tint val="45000"/>
                <a:shade val="99000"/>
                <a:satMod val="350000"/>
              </a:schemeClr>
            </a:gs>
            <a:gs pos="100000">
              <a:schemeClr val="phClr">
                <a:shade val="20000"/>
                <a:satMod val="255000"/>
              </a:schemeClr>
            </a:gs>
          </a:gsLst>
          <a:path path="circle">
            <a:fillToRect l="50000" t="-80000" r="50000" b="180000"/>
          </a:path>
        </a:gradFill>
        <a:gradFill rotWithShape="1">
          <a:gsLst>
            <a:gs pos="0">
              <a:schemeClr val="phClr">
                <a:tint val="80000"/>
                <a:satMod val="300000"/>
              </a:schemeClr>
            </a:gs>
            <a:gs pos="100000">
              <a:schemeClr val="phClr">
                <a:shade val="30000"/>
                <a:satMod val="200000"/>
              </a:schemeClr>
            </a:gs>
          </a:gsLst>
          <a:path path="circle">
            <a:fillToRect l="50000" t="50000" r="50000" b="50000"/>
          </a:path>
        </a:gradFill>
      </a:bgFillStyleLst>
    </a:fmtScheme>
  </a:themeElements>
  <a:objectDefaults/>
  <a:extraClrSchemeLst/>
</a:theme>
</file>

<file path=docProps/app.xml><?xml version="1.0" encoding="utf-8"?>
<Properties xmlns="http://schemas.openxmlformats.org/officeDocument/2006/extended-properties" xmlns:vt="http://schemas.openxmlformats.org/officeDocument/2006/docPropsVTypes">
  <Template>vatican city map</Template>
  <TotalTime>60</TotalTime>
  <Words>618</Words>
  <Application>Microsoft Office PowerPoint</Application>
  <PresentationFormat>On-screen Show (4:3)</PresentationFormat>
  <Paragraphs>21</Paragraphs>
  <Slides>51</Slides>
  <Notes>0</Notes>
  <HiddenSlides>0</HiddenSlides>
  <MMClips>0</MMClips>
  <ScaleCrop>false</ScaleCrop>
  <HeadingPairs>
    <vt:vector size="6" baseType="variant">
      <vt:variant>
        <vt:lpstr>Fonts Used</vt:lpstr>
      </vt:variant>
      <vt:variant>
        <vt:i4>2</vt:i4>
      </vt:variant>
      <vt:variant>
        <vt:lpstr>Theme</vt:lpstr>
      </vt:variant>
      <vt:variant>
        <vt:i4>2</vt:i4>
      </vt:variant>
      <vt:variant>
        <vt:lpstr>Slide Titles</vt:lpstr>
      </vt:variant>
      <vt:variant>
        <vt:i4>51</vt:i4>
      </vt:variant>
    </vt:vector>
  </HeadingPairs>
  <TitlesOfParts>
    <vt:vector size="55" baseType="lpstr">
      <vt:lpstr>Arial</vt:lpstr>
      <vt:lpstr>Arial Black</vt:lpstr>
      <vt:lpstr>ind_3458_slide</vt:lpstr>
      <vt:lpstr>1_Default Design</vt:lpstr>
      <vt:lpstr>Magnificent Tour of the Vatican!</vt:lpstr>
      <vt:lpstr>PowerPoint Presentation</vt:lpstr>
      <vt:lpstr>St. Peter’s Square (really round)</vt:lpstr>
      <vt:lpstr>St. Peter’s Basilica</vt:lpstr>
      <vt:lpstr>PowerPoint Presentation</vt:lpstr>
      <vt:lpstr>PowerPoint Presentation</vt:lpstr>
      <vt:lpstr>Castel Sant Angelo (Hadrian’s tomb) from the bridge of angels.</vt:lpstr>
      <vt:lpstr>PowerPoint Presentation</vt:lpstr>
      <vt:lpstr>PowerPoint Presentation</vt:lpstr>
      <vt:lpstr>PowerPoint Presentation</vt:lpstr>
      <vt:lpstr>View of Rome from the roof of St. Peter’s</vt:lpstr>
      <vt:lpstr>Swiss Guards</vt:lpstr>
      <vt:lpstr>Inside St. Peter’s Basilica</vt:lpstr>
      <vt:lpstr>PowerPoint Presentation</vt:lpstr>
      <vt:lpstr>PowerPoint Presentation</vt:lpstr>
      <vt:lpstr>PowerPoint Presentation</vt:lpstr>
      <vt:lpstr>PowerPoint Presentation</vt:lpstr>
      <vt:lpstr>PowerPoint Presentation</vt:lpstr>
      <vt:lpstr>PowerPoint Presentation</vt:lpstr>
      <vt:lpstr>PowerPoint Presentation</vt:lpstr>
      <vt:lpstr>PowerPoint Presentation</vt:lpstr>
      <vt:lpstr>PowerPoint Presentation</vt:lpstr>
      <vt:lpstr>PowerPoint Presentation</vt:lpstr>
      <vt:lpstr>PowerPoint Presentation</vt:lpstr>
      <vt:lpstr>PowerPoint Presentation</vt:lpstr>
      <vt:lpstr>PowerPoint Presentation</vt:lpstr>
      <vt:lpstr>PowerPoint Presentation</vt:lpstr>
      <vt:lpstr>PowerPoint Presentation</vt:lpstr>
      <vt:lpstr>PowerPoint Presentation</vt:lpstr>
      <vt:lpstr>Lateran Palace</vt:lpstr>
      <vt:lpstr>PowerPoint Presentation</vt:lpstr>
      <vt:lpstr>PowerPoint Presentation</vt:lpstr>
      <vt:lpstr>PowerPoint Presentation</vt:lpstr>
      <vt:lpstr>Art treasures of the Vatican</vt:lpstr>
      <vt:lpstr>Part of the Sistine Chapel ceiling painted by Michelangelo</vt:lpstr>
      <vt:lpstr>PowerPoint Presentation</vt:lpstr>
      <vt:lpstr>Vatican museum courtyard</vt:lpstr>
      <vt:lpstr>PowerPoint Presentation</vt:lpstr>
      <vt:lpstr>PowerPoint Presentation</vt:lpstr>
      <vt:lpstr>PowerPoint Presentation</vt:lpstr>
      <vt:lpstr>PowerPoint Presentation</vt:lpstr>
      <vt:lpstr>PowerPoint Presentation</vt:lpstr>
      <vt:lpstr>The Pieta by Michelangelo</vt:lpstr>
      <vt:lpstr>Ceiling of the Vatican library</vt:lpstr>
      <vt:lpstr>Vatican gardens</vt:lpstr>
      <vt:lpstr>PowerPoint Presentation</vt:lpstr>
      <vt:lpstr>PowerPoint Presentation</vt:lpstr>
      <vt:lpstr>PowerPoint Presentation</vt:lpstr>
      <vt:lpstr>PowerPoint Presentation</vt:lpstr>
      <vt:lpstr>PowerPoint Presentation</vt:lpstr>
      <vt:lpstr>PowerPoint Presentation</vt:lpstr>
    </vt:vector>
  </TitlesOfParts>
  <Company>Hewlett-Packard Company</Company>
  <LinksUpToDate>false</LinksUpToDate>
  <SharedDoc>false</SharedDoc>
  <HyperlinksChanged>false</HyperlinksChanged>
  <AppVersion>15.0000</AppVersion>
</Properties>
</file>

<file path=docProps/core.xml><?xml version="1.0" encoding="utf-8"?>
<cp:coreProperties xmlns:cp="http://schemas.openxmlformats.org/package/2006/metadata/core-properties" xmlns:dc="http://purl.org/dc/elements/1.1/" xmlns:dcterms="http://purl.org/dc/terms/" xmlns:dcmitype="http://purl.org/dc/dcmitype/" xmlns:xsi="http://www.w3.org/2001/XMLSchema-instance">
  <dc:title>Magnificent Tour of the Vatican!</dc:title>
  <dc:creator>Joseph Naumann</dc:creator>
  <cp:lastModifiedBy>Joseph Naumann</cp:lastModifiedBy>
  <cp:revision>7</cp:revision>
  <dcterms:created xsi:type="dcterms:W3CDTF">2013-07-10T03:40:01Z</dcterms:created>
  <dcterms:modified xsi:type="dcterms:W3CDTF">2013-07-10T04:40:31Z</dcterms:modified>
</cp:coreProperties>
</file>