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60"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9144000" cy="6858000" type="screen4x3"/>
  <p:notesSz cx="6858000" cy="9144000"/>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6B0F"/>
    <a:srgbClr val="007A33"/>
    <a:srgbClr val="293315"/>
    <a:srgbClr val="0082B3"/>
    <a:srgbClr val="000000"/>
    <a:srgbClr val="232323"/>
    <a:srgbClr val="336181"/>
    <a:srgbClr val="702B00"/>
    <a:srgbClr val="8A3600"/>
    <a:srgbClr val="584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3" d="100"/>
          <a:sy n="93" d="100"/>
        </p:scale>
        <p:origin x="-402"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3856302-914E-4E3F-B8CB-91F5162D1F8D}" type="datetimeFigureOut">
              <a:rPr lang="zh-CN" altLang="en-US" smtClean="0"/>
              <a:t>2013/11/21</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AE1D939-3E60-4063-B05E-56844F97CE60}" type="slidenum">
              <a:rPr lang="zh-CN" altLang="en-US" smtClean="0"/>
              <a:t>‹#›</a:t>
            </a:fld>
            <a:endParaRPr lang="zh-CN" altLang="en-US"/>
          </a:p>
        </p:txBody>
      </p:sp>
    </p:spTree>
    <p:extLst>
      <p:ext uri="{BB962C8B-B14F-4D97-AF65-F5344CB8AC3E}">
        <p14:creationId xmlns:p14="http://schemas.microsoft.com/office/powerpoint/2010/main" val="146039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更多模板、视频教程：</a:t>
            </a:r>
            <a:r>
              <a:rPr lang="en-US" altLang="zh-CN" sz="1200" dirty="0" smtClean="0"/>
              <a:t>http://www.mysoeasy.com</a:t>
            </a:r>
            <a:endParaRPr lang="en-US" altLang="zh-CN" sz="1200" dirty="0" smtClean="0">
              <a:solidFill>
                <a:schemeClr val="accent6">
                  <a:lumMod val="75000"/>
                </a:schemeClr>
              </a:solidFill>
              <a:latin typeface="Arial" pitchFamily="34" charset="0"/>
              <a:ea typeface="微软雅黑" pitchFamily="34" charset="-122"/>
            </a:endParaRPr>
          </a:p>
        </p:txBody>
      </p:sp>
      <p:sp>
        <p:nvSpPr>
          <p:cNvPr id="4" name="灯片编号占位符 3"/>
          <p:cNvSpPr>
            <a:spLocks noGrp="1"/>
          </p:cNvSpPr>
          <p:nvPr>
            <p:ph type="sldNum" sz="quarter" idx="10"/>
          </p:nvPr>
        </p:nvSpPr>
        <p:spPr/>
        <p:txBody>
          <a:bodyPr/>
          <a:lstStyle/>
          <a:p>
            <a:fld id="{4AE1D939-3E60-4063-B05E-56844F97CE60}" type="slidenum">
              <a:rPr lang="zh-CN" altLang="en-US" smtClean="0"/>
              <a:t>1</a:t>
            </a:fld>
            <a:endParaRPr lang="zh-CN" altLang="en-US"/>
          </a:p>
        </p:txBody>
      </p:sp>
    </p:spTree>
    <p:extLst>
      <p:ext uri="{BB962C8B-B14F-4D97-AF65-F5344CB8AC3E}">
        <p14:creationId xmlns:p14="http://schemas.microsoft.com/office/powerpoint/2010/main" val="3166722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更多模板、视频教程：</a:t>
            </a:r>
            <a:r>
              <a:rPr lang="en-US" altLang="zh-CN" sz="1200" dirty="0" smtClean="0"/>
              <a:t>http://www.mysoeasy.com</a:t>
            </a:r>
            <a:endParaRPr lang="en-US" altLang="zh-CN" sz="1200" dirty="0" smtClean="0">
              <a:solidFill>
                <a:schemeClr val="accent6">
                  <a:lumMod val="75000"/>
                </a:schemeClr>
              </a:solidFill>
              <a:latin typeface="Arial" pitchFamily="34" charset="0"/>
              <a:ea typeface="微软雅黑" pitchFamily="34" charset="-122"/>
            </a:endParaRPr>
          </a:p>
        </p:txBody>
      </p:sp>
      <p:sp>
        <p:nvSpPr>
          <p:cNvPr id="4" name="灯片编号占位符 3"/>
          <p:cNvSpPr>
            <a:spLocks noGrp="1"/>
          </p:cNvSpPr>
          <p:nvPr>
            <p:ph type="sldNum" sz="quarter" idx="10"/>
          </p:nvPr>
        </p:nvSpPr>
        <p:spPr/>
        <p:txBody>
          <a:bodyPr/>
          <a:lstStyle/>
          <a:p>
            <a:fld id="{4AE1D939-3E60-4063-B05E-56844F97CE60}" type="slidenum">
              <a:rPr lang="zh-CN" altLang="en-US" smtClean="0"/>
              <a:t>2</a:t>
            </a:fld>
            <a:endParaRPr lang="zh-CN" altLang="en-US"/>
          </a:p>
        </p:txBody>
      </p:sp>
    </p:spTree>
    <p:extLst>
      <p:ext uri="{BB962C8B-B14F-4D97-AF65-F5344CB8AC3E}">
        <p14:creationId xmlns:p14="http://schemas.microsoft.com/office/powerpoint/2010/main" val="1456966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smtClean="0"/>
              <a:t>更多模板、视频教程：</a:t>
            </a:r>
            <a:r>
              <a:rPr lang="en-US" altLang="zh-CN" sz="1200" dirty="0" smtClean="0"/>
              <a:t>http://www.mysoeasy.com</a:t>
            </a:r>
            <a:endParaRPr lang="en-US" altLang="zh-CN" sz="1200" dirty="0" smtClean="0">
              <a:solidFill>
                <a:schemeClr val="accent6">
                  <a:lumMod val="75000"/>
                </a:schemeClr>
              </a:solidFill>
              <a:latin typeface="Arial" pitchFamily="34" charset="0"/>
              <a:ea typeface="微软雅黑" pitchFamily="34" charset="-122"/>
            </a:endParaRPr>
          </a:p>
        </p:txBody>
      </p:sp>
      <p:sp>
        <p:nvSpPr>
          <p:cNvPr id="4" name="灯片编号占位符 3"/>
          <p:cNvSpPr>
            <a:spLocks noGrp="1"/>
          </p:cNvSpPr>
          <p:nvPr>
            <p:ph type="sldNum" sz="quarter" idx="10"/>
          </p:nvPr>
        </p:nvSpPr>
        <p:spPr/>
        <p:txBody>
          <a:bodyPr/>
          <a:lstStyle/>
          <a:p>
            <a:fld id="{4AE1D939-3E60-4063-B05E-56844F97CE60}" type="slidenum">
              <a:rPr lang="zh-CN" altLang="en-US" smtClean="0"/>
              <a:t>3</a:t>
            </a:fld>
            <a:endParaRPr lang="zh-CN" altLang="en-US"/>
          </a:p>
        </p:txBody>
      </p:sp>
    </p:spTree>
    <p:extLst>
      <p:ext uri="{BB962C8B-B14F-4D97-AF65-F5344CB8AC3E}">
        <p14:creationId xmlns:p14="http://schemas.microsoft.com/office/powerpoint/2010/main" val="20461958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23" y="0"/>
            <a:ext cx="9144000" cy="6450051"/>
          </a:xfrm>
          <a:prstGeom prst="rect">
            <a:avLst/>
          </a:prstGeom>
        </p:spPr>
      </p:pic>
      <p:sp>
        <p:nvSpPr>
          <p:cNvPr id="2" name="标题 1"/>
          <p:cNvSpPr>
            <a:spLocks noGrp="1"/>
          </p:cNvSpPr>
          <p:nvPr userDrawn="1">
            <p:ph type="ctrTitle" hasCustomPrompt="1"/>
          </p:nvPr>
        </p:nvSpPr>
        <p:spPr>
          <a:xfrm>
            <a:off x="683568" y="4221088"/>
            <a:ext cx="5328592" cy="1800200"/>
          </a:xfrm>
          <a:noFill/>
          <a:ln>
            <a:noFill/>
          </a:ln>
          <a:extLst/>
        </p:spPr>
        <p:txBody>
          <a:bodyPr vert="horz" wrap="square" lIns="91440" tIns="45720" rIns="91440" bIns="45720" numCol="1" anchor="ctr" anchorCtr="0" compatLnSpc="1">
            <a:prstTxWarp prst="textNoShape">
              <a:avLst/>
            </a:prstTxWarp>
          </a:bodyPr>
          <a:lstStyle>
            <a:lvl1pPr algn="ctr">
              <a:lnSpc>
                <a:spcPct val="80000"/>
              </a:lnSpc>
              <a:defRPr lang="zh-CN" altLang="en-US" sz="7200" b="1" dirty="0" smtClean="0">
                <a:solidFill>
                  <a:srgbClr val="293315"/>
                </a:solidFill>
                <a:effectLst>
                  <a:reflection blurRad="6350" stA="19000" endPos="44000" dir="5400000" sy="-100000" algn="bl" rotWithShape="0"/>
                </a:effectLst>
                <a:latin typeface="Brush Script Std" pitchFamily="66" charset="0"/>
                <a:ea typeface="微软雅黑" pitchFamily="34" charset="-122"/>
              </a:defRPr>
            </a:lvl1pPr>
          </a:lstStyle>
          <a:p>
            <a:pPr lvl="0" eaLnBrk="1" hangingPunct="1"/>
            <a:r>
              <a:rPr lang="en-US" altLang="zh-CN" dirty="0" smtClean="0"/>
              <a:t>PowerPoint Template</a:t>
            </a:r>
            <a:endParaRPr lang="zh-CN" altLang="en-US" dirty="0" smtClean="0"/>
          </a:p>
        </p:txBody>
      </p:sp>
      <p:sp>
        <p:nvSpPr>
          <p:cNvPr id="3" name="副标题 2"/>
          <p:cNvSpPr>
            <a:spLocks noGrp="1"/>
          </p:cNvSpPr>
          <p:nvPr userDrawn="1">
            <p:ph type="subTitle" idx="1" hasCustomPrompt="1"/>
          </p:nvPr>
        </p:nvSpPr>
        <p:spPr>
          <a:xfrm>
            <a:off x="611560" y="5949280"/>
            <a:ext cx="5256584" cy="360040"/>
          </a:xfrm>
          <a:prstGeom prst="roundRect">
            <a:avLst>
              <a:gd name="adj" fmla="val 50000"/>
            </a:avLst>
          </a:prstGeom>
          <a:noFill/>
          <a:ln w="28575">
            <a:noFill/>
          </a:ln>
          <a:effectLst/>
        </p:spPr>
        <p:txBody>
          <a:bodyPr anchor="ctr"/>
          <a:lstStyle>
            <a:lvl1pPr marL="0" marR="0" indent="0" algn="ctr" defTabSz="914400" rtl="0" eaLnBrk="0" fontAlgn="base" latinLnBrk="0" hangingPunct="0">
              <a:lnSpc>
                <a:spcPct val="150000"/>
              </a:lnSpc>
              <a:spcBef>
                <a:spcPct val="20000"/>
              </a:spcBef>
              <a:spcAft>
                <a:spcPct val="0"/>
              </a:spcAft>
              <a:buClrTx/>
              <a:buSzTx/>
              <a:buFont typeface="Arial" charset="0"/>
              <a:buNone/>
              <a:tabLst/>
              <a:defRPr lang="en-US" sz="1600" smtClean="0">
                <a:solidFill>
                  <a:schemeClr val="tx1">
                    <a:lumMod val="90000"/>
                    <a:lumOff val="10000"/>
                  </a:schemeClr>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n-US" altLang="zh-CN" dirty="0" smtClean="0"/>
              <a:t>Office Resource Library - www.mysoeasy.com</a:t>
            </a:r>
          </a:p>
        </p:txBody>
      </p:sp>
    </p:spTree>
    <p:extLst>
      <p:ext uri="{BB962C8B-B14F-4D97-AF65-F5344CB8AC3E}">
        <p14:creationId xmlns:p14="http://schemas.microsoft.com/office/powerpoint/2010/main" val="237644864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B95AED7-0ABC-4DD2-83BF-63E2880CAC33}" type="datetimeFigureOut">
              <a:rPr lang="zh-CN" altLang="en-US"/>
              <a:pPr>
                <a:defRPr/>
              </a:pPr>
              <a:t>2013/11/21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176F7ED-7F38-44D4-A724-FEC44FA08DEC}" type="slidenum">
              <a:rPr lang="zh-CN" altLang="en-US"/>
              <a:pPr>
                <a:defRPr/>
              </a:pPr>
              <a:t>‹#›</a:t>
            </a:fld>
            <a:endParaRPr lang="zh-CN" altLang="en-US"/>
          </a:p>
        </p:txBody>
      </p:sp>
    </p:spTree>
    <p:extLst>
      <p:ext uri="{BB962C8B-B14F-4D97-AF65-F5344CB8AC3E}">
        <p14:creationId xmlns:p14="http://schemas.microsoft.com/office/powerpoint/2010/main" val="2987843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9F10C98D-42A0-46D6-98A5-BFF6262EA87A}" type="datetimeFigureOut">
              <a:rPr lang="zh-CN" altLang="en-US"/>
              <a:pPr>
                <a:defRPr/>
              </a:pPr>
              <a:t>2013/11/21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B28C099-B6AB-4606-8375-F6CE6EE55181}" type="slidenum">
              <a:rPr lang="zh-CN" altLang="en-US"/>
              <a:pPr>
                <a:defRPr/>
              </a:pPr>
              <a:t>‹#›</a:t>
            </a:fld>
            <a:endParaRPr lang="zh-CN" altLang="en-US"/>
          </a:p>
        </p:txBody>
      </p:sp>
    </p:spTree>
    <p:extLst>
      <p:ext uri="{BB962C8B-B14F-4D97-AF65-F5344CB8AC3E}">
        <p14:creationId xmlns:p14="http://schemas.microsoft.com/office/powerpoint/2010/main" val="1401702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51520" y="116632"/>
            <a:ext cx="8640960" cy="504056"/>
          </a:xfrm>
        </p:spPr>
        <p:txBody>
          <a:bodyPr/>
          <a:lstStyle>
            <a:lvl1pPr algn="ctr" rtl="0">
              <a:defRPr/>
            </a:lvl1pPr>
          </a:lstStyle>
          <a:p>
            <a:pPr rtl="0"/>
            <a:r>
              <a:rPr lang="en-US" dirty="0" smtClean="0">
                <a:effectLst/>
                <a:latin typeface="arial"/>
              </a:rPr>
              <a:t>Click here to edit Master text style</a:t>
            </a:r>
          </a:p>
        </p:txBody>
      </p:sp>
      <p:sp>
        <p:nvSpPr>
          <p:cNvPr id="4" name="日期占位符 3"/>
          <p:cNvSpPr>
            <a:spLocks noGrp="1"/>
          </p:cNvSpPr>
          <p:nvPr>
            <p:ph type="dt" sz="half" idx="10"/>
          </p:nvPr>
        </p:nvSpPr>
        <p:spPr/>
        <p:txBody>
          <a:bodyPr/>
          <a:lstStyle>
            <a:lvl1pPr>
              <a:defRPr/>
            </a:lvl1pPr>
          </a:lstStyle>
          <a:p>
            <a:pPr>
              <a:defRPr/>
            </a:pPr>
            <a:fld id="{9BB2C521-E001-40C3-AFA2-5569A17B64DE}" type="datetimeFigureOut">
              <a:rPr lang="zh-CN" altLang="en-US"/>
              <a:pPr>
                <a:defRPr/>
              </a:pPr>
              <a:t>2013/11/21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983A8A7-1E5A-4949-9048-47169B8E42F4}" type="slidenum">
              <a:rPr lang="zh-CN" altLang="en-US"/>
              <a:pPr>
                <a:defRPr/>
              </a:pPr>
              <a:t>‹#›</a:t>
            </a:fld>
            <a:endParaRPr lang="zh-CN" altLang="en-US"/>
          </a:p>
        </p:txBody>
      </p:sp>
      <p:sp>
        <p:nvSpPr>
          <p:cNvPr id="9" name="Content Placeholder 8"/>
          <p:cNvSpPr>
            <a:spLocks noGrp="1"/>
          </p:cNvSpPr>
          <p:nvPr>
            <p:ph sz="quarter" idx="13"/>
          </p:nvPr>
        </p:nvSpPr>
        <p:spPr>
          <a:xfrm>
            <a:off x="251520" y="692696"/>
            <a:ext cx="8640960" cy="53285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38957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1475656" y="2276872"/>
            <a:ext cx="6048672" cy="67828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a:defRPr lang="zh-CN" altLang="en-US" sz="6000" dirty="0">
                <a:latin typeface="Brush Script Std" pitchFamily="66" charset="0"/>
              </a:defRPr>
            </a:lvl1pPr>
          </a:lstStyle>
          <a:p>
            <a:pPr lvl="0" eaLnBrk="1" hangingPunct="1"/>
            <a:r>
              <a:rPr lang="en-US" altLang="zh-CN" dirty="0" smtClean="0"/>
              <a:t>Click to add title</a:t>
            </a:r>
            <a:endParaRPr lang="zh-CN" altLang="en-US" dirty="0"/>
          </a:p>
        </p:txBody>
      </p:sp>
      <p:sp>
        <p:nvSpPr>
          <p:cNvPr id="4" name="日期占位符 3"/>
          <p:cNvSpPr>
            <a:spLocks noGrp="1"/>
          </p:cNvSpPr>
          <p:nvPr>
            <p:ph type="dt" sz="half" idx="10"/>
          </p:nvPr>
        </p:nvSpPr>
        <p:spPr/>
        <p:txBody>
          <a:bodyPr/>
          <a:lstStyle>
            <a:lvl1pPr>
              <a:defRPr/>
            </a:lvl1pPr>
          </a:lstStyle>
          <a:p>
            <a:pPr>
              <a:defRPr/>
            </a:pPr>
            <a:fld id="{60344E79-1F79-4C30-83A2-5E7A3F172C2E}" type="datetimeFigureOut">
              <a:rPr lang="zh-CN" altLang="en-US"/>
              <a:pPr>
                <a:defRPr/>
              </a:pPr>
              <a:t>2013/11/21</a:t>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1346253-C468-45FE-8FD9-7554E98C8D0F}" type="slidenum">
              <a:rPr lang="zh-CN" altLang="en-US"/>
              <a:pPr>
                <a:defRPr/>
              </a:pPr>
              <a:t>‹#›</a:t>
            </a:fld>
            <a:endParaRPr lang="zh-CN" altLang="en-US"/>
          </a:p>
        </p:txBody>
      </p:sp>
      <p:sp>
        <p:nvSpPr>
          <p:cNvPr id="3" name="文本占位符 2"/>
          <p:cNvSpPr>
            <a:spLocks noGrp="1"/>
          </p:cNvSpPr>
          <p:nvPr>
            <p:ph type="body" idx="1" hasCustomPrompt="1"/>
          </p:nvPr>
        </p:nvSpPr>
        <p:spPr>
          <a:xfrm>
            <a:off x="2339752" y="3021460"/>
            <a:ext cx="4104456" cy="335532"/>
          </a:xfrm>
          <a:prstGeom prst="roundRect">
            <a:avLst>
              <a:gd name="adj" fmla="val 50000"/>
            </a:avLst>
          </a:prstGeom>
          <a:solidFill>
            <a:srgbClr val="2E6B0F"/>
          </a:solidFill>
          <a:effectLst>
            <a:reflection blurRad="6350" stA="50000" endA="300" endPos="55000" dir="5400000" sy="-100000" algn="bl" rotWithShape="0"/>
          </a:effectLst>
        </p:spPr>
        <p:txBody>
          <a:bodyPr anchor="ctr"/>
          <a:lstStyle>
            <a:lvl1pPr marL="0" indent="0" algn="ctr">
              <a:buNone/>
              <a:defRPr sz="14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ltLang="zh-CN" dirty="0" smtClean="0"/>
              <a:t>Click here to edit Master text style</a:t>
            </a:r>
            <a:endParaRPr lang="zh-CN" altLang="en-US" dirty="0" smtClean="0"/>
          </a:p>
        </p:txBody>
      </p:sp>
    </p:spTree>
    <p:extLst>
      <p:ext uri="{BB962C8B-B14F-4D97-AF65-F5344CB8AC3E}">
        <p14:creationId xmlns:p14="http://schemas.microsoft.com/office/powerpoint/2010/main" val="2274577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908720"/>
            <a:ext cx="4038600" cy="521744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内容占位符 3"/>
          <p:cNvSpPr>
            <a:spLocks noGrp="1"/>
          </p:cNvSpPr>
          <p:nvPr>
            <p:ph sz="half" idx="2"/>
          </p:nvPr>
        </p:nvSpPr>
        <p:spPr>
          <a:xfrm>
            <a:off x="4648200" y="908720"/>
            <a:ext cx="4038600" cy="5217443"/>
          </a:xfrm>
        </p:spPr>
        <p:txBody>
          <a:bodyPr/>
          <a:lstStyle>
            <a:lvl1pPr>
              <a:defRPr sz="1800"/>
            </a:lvl1pPr>
            <a:lvl2pPr>
              <a:defRPr sz="1600"/>
            </a:lvl2pPr>
            <a:lvl3pPr>
              <a:defRPr sz="1400"/>
            </a:lvl3pPr>
            <a:lvl4pPr>
              <a:defRPr sz="1200"/>
            </a:lvl4pPr>
            <a:lvl5pPr>
              <a:defRPr sz="12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3672E47E-4AC7-416C-BEE6-8E36D7CC6166}" type="datetimeFigureOut">
              <a:rPr lang="zh-CN" altLang="en-US"/>
              <a:pPr>
                <a:defRPr/>
              </a:pPr>
              <a:t>2013/11/21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4341C50-BD90-4278-8E67-EEF4816AF6AE}" type="slidenum">
              <a:rPr lang="zh-CN" altLang="en-US"/>
              <a:pPr>
                <a:defRPr/>
              </a:pPr>
              <a:t>‹#›</a:t>
            </a:fld>
            <a:endParaRPr lang="zh-CN" altLang="en-US"/>
          </a:p>
        </p:txBody>
      </p:sp>
    </p:spTree>
    <p:extLst>
      <p:ext uri="{BB962C8B-B14F-4D97-AF65-F5344CB8AC3E}">
        <p14:creationId xmlns:p14="http://schemas.microsoft.com/office/powerpoint/2010/main" val="1753102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75959298-6AB5-4E1F-99E1-6B3B4CB9C02E}" type="datetimeFigureOut">
              <a:rPr lang="zh-CN" altLang="en-US"/>
              <a:pPr>
                <a:defRPr/>
              </a:pPr>
              <a:t>2013/11/21</a:t>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94189E23-1631-48EA-8834-2604E515805B}" type="slidenum">
              <a:rPr lang="zh-CN" altLang="en-US"/>
              <a:pPr>
                <a:defRPr/>
              </a:pPr>
              <a:t>‹#›</a:t>
            </a:fld>
            <a:endParaRPr lang="zh-CN" altLang="en-US"/>
          </a:p>
        </p:txBody>
      </p:sp>
    </p:spTree>
    <p:extLst>
      <p:ext uri="{BB962C8B-B14F-4D97-AF65-F5344CB8AC3E}">
        <p14:creationId xmlns:p14="http://schemas.microsoft.com/office/powerpoint/2010/main" val="2307908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6BD6B43-C60A-4618-9E76-FD310E23ADDD}" type="datetimeFigureOut">
              <a:rPr lang="zh-CN" altLang="en-US"/>
              <a:pPr>
                <a:defRPr/>
              </a:pPr>
              <a:t>2013/11/21</a:t>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0D03463-9CCB-4D1A-AFE2-7D76436CE9C0}" type="slidenum">
              <a:rPr lang="zh-CN" altLang="en-US"/>
              <a:pPr>
                <a:defRPr/>
              </a:pPr>
              <a:t>‹#›</a:t>
            </a:fld>
            <a:endParaRPr lang="zh-CN" altLang="en-US"/>
          </a:p>
        </p:txBody>
      </p:sp>
    </p:spTree>
    <p:extLst>
      <p:ext uri="{BB962C8B-B14F-4D97-AF65-F5344CB8AC3E}">
        <p14:creationId xmlns:p14="http://schemas.microsoft.com/office/powerpoint/2010/main" val="338784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60AEA87E-FEA6-4C7D-8F0D-E57B79CDFB5A}" type="datetimeFigureOut">
              <a:rPr lang="zh-CN" altLang="en-US"/>
              <a:pPr>
                <a:defRPr/>
              </a:pPr>
              <a:t>2013/11/21</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F2575D70-F6BF-4F6A-854C-F4AEC3E1F4B4}" type="slidenum">
              <a:rPr lang="zh-CN" altLang="en-US"/>
              <a:pPr>
                <a:defRPr/>
              </a:pPr>
              <a:t>‹#›</a:t>
            </a:fld>
            <a:endParaRPr lang="zh-CN" altLang="en-US"/>
          </a:p>
        </p:txBody>
      </p:sp>
    </p:spTree>
    <p:extLst>
      <p:ext uri="{BB962C8B-B14F-4D97-AF65-F5344CB8AC3E}">
        <p14:creationId xmlns:p14="http://schemas.microsoft.com/office/powerpoint/2010/main" val="209115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133EF0A9-F331-483B-A04A-3A45777855D9}" type="datetimeFigureOut">
              <a:rPr lang="zh-CN" altLang="en-US"/>
              <a:pPr>
                <a:defRPr/>
              </a:pPr>
              <a:t>2013/11/21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3486700-53BA-48B8-9288-E922AC587539}" type="slidenum">
              <a:rPr lang="zh-CN" altLang="en-US"/>
              <a:pPr>
                <a:defRPr/>
              </a:pPr>
              <a:t>‹#›</a:t>
            </a:fld>
            <a:endParaRPr lang="zh-CN" altLang="en-US"/>
          </a:p>
        </p:txBody>
      </p:sp>
    </p:spTree>
    <p:extLst>
      <p:ext uri="{BB962C8B-B14F-4D97-AF65-F5344CB8AC3E}">
        <p14:creationId xmlns:p14="http://schemas.microsoft.com/office/powerpoint/2010/main" val="1549770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3"/>
          <p:cNvSpPr>
            <a:spLocks noGrp="1"/>
          </p:cNvSpPr>
          <p:nvPr>
            <p:ph type="dt" sz="half" idx="10"/>
          </p:nvPr>
        </p:nvSpPr>
        <p:spPr/>
        <p:txBody>
          <a:bodyPr/>
          <a:lstStyle>
            <a:lvl1pPr>
              <a:defRPr/>
            </a:lvl1pPr>
          </a:lstStyle>
          <a:p>
            <a:pPr>
              <a:defRPr/>
            </a:pPr>
            <a:fld id="{0CED068C-3323-446C-B257-86AB3306F279}" type="datetimeFigureOut">
              <a:rPr lang="zh-CN" altLang="en-US"/>
              <a:pPr>
                <a:defRPr/>
              </a:pPr>
              <a:t>2013/11/21</a:t>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32F9E37-A53C-4033-ACAD-7C4D40B3F1BA}" type="slidenum">
              <a:rPr lang="zh-CN" altLang="en-US"/>
              <a:pPr>
                <a:defRPr/>
              </a:pPr>
              <a:t>‹#›</a:t>
            </a:fld>
            <a:endParaRPr lang="zh-CN" altLang="en-US"/>
          </a:p>
        </p:txBody>
      </p:sp>
    </p:spTree>
    <p:extLst>
      <p:ext uri="{BB962C8B-B14F-4D97-AF65-F5344CB8AC3E}">
        <p14:creationId xmlns:p14="http://schemas.microsoft.com/office/powerpoint/2010/main" val="1370267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3" name="组合 2"/>
          <p:cNvGrpSpPr/>
          <p:nvPr userDrawn="1"/>
        </p:nvGrpSpPr>
        <p:grpSpPr>
          <a:xfrm>
            <a:off x="-4268" y="0"/>
            <a:ext cx="9148268" cy="6892142"/>
            <a:chOff x="-4268" y="0"/>
            <a:chExt cx="9148268" cy="6892142"/>
          </a:xfrm>
        </p:grpSpPr>
        <p:pic>
          <p:nvPicPr>
            <p:cNvPr id="7" name="图片 6"/>
            <p:cNvPicPr>
              <a:picLocks noChangeAspect="1"/>
            </p:cNvPicPr>
            <p:nvPr userDrawn="1"/>
          </p:nvPicPr>
          <p:blipFill rotWithShape="1">
            <a:blip r:embed="rId13">
              <a:extLst>
                <a:ext uri="{28A0092B-C50C-407E-A947-70E740481C1C}">
                  <a14:useLocalDpi xmlns:a14="http://schemas.microsoft.com/office/drawing/2010/main" val="0"/>
                </a:ext>
              </a:extLst>
            </a:blip>
            <a:srcRect b="53326"/>
            <a:stretch/>
          </p:blipFill>
          <p:spPr>
            <a:xfrm>
              <a:off x="-4268" y="3881656"/>
              <a:ext cx="9144000" cy="3010486"/>
            </a:xfrm>
            <a:prstGeom prst="rect">
              <a:avLst/>
            </a:prstGeom>
          </p:spPr>
        </p:pic>
        <p:sp>
          <p:nvSpPr>
            <p:cNvPr id="2" name="矩形 1"/>
            <p:cNvSpPr/>
            <p:nvPr userDrawn="1"/>
          </p:nvSpPr>
          <p:spPr>
            <a:xfrm>
              <a:off x="0" y="0"/>
              <a:ext cx="9144000" cy="6093296"/>
            </a:xfrm>
            <a:prstGeom prst="rect">
              <a:avLst/>
            </a:prstGeom>
            <a:gradFill flip="none" rotWithShape="1">
              <a:gsLst>
                <a:gs pos="0">
                  <a:schemeClr val="bg1">
                    <a:alpha val="0"/>
                  </a:schemeClr>
                </a:gs>
                <a:gs pos="29000">
                  <a:schemeClr val="bg1">
                    <a:shade val="100000"/>
                    <a:satMod val="11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6" name="标题占位符 1"/>
          <p:cNvSpPr>
            <a:spLocks noGrp="1"/>
          </p:cNvSpPr>
          <p:nvPr>
            <p:ph type="title"/>
          </p:nvPr>
        </p:nvSpPr>
        <p:spPr bwMode="auto">
          <a:xfrm>
            <a:off x="251520" y="116632"/>
            <a:ext cx="8568952"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eaLnBrk="1" hangingPunct="1"/>
            <a:r>
              <a:rPr lang="en-US" altLang="zh-CN" dirty="0" smtClean="0"/>
              <a:t>Click here to edit Master text style</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9A62B46D-F16A-4D08-97E6-AB9D52372157}" type="datetimeFigureOut">
              <a:rPr lang="zh-CN" altLang="en-US"/>
              <a:pPr>
                <a:defRPr/>
              </a:pPr>
              <a:t>2013/11/21</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dirty="0"/>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056F778B-CA2C-4E7E-AF23-AA6B8998B8C7}" type="slidenum">
              <a:rPr lang="zh-CN" altLang="en-US"/>
              <a:pPr>
                <a:defRPr/>
              </a:pPr>
              <a:t>‹#›</a:t>
            </a:fld>
            <a:endParaRPr lang="zh-CN" altLang="en-US"/>
          </a:p>
        </p:txBody>
      </p:sp>
      <p:sp>
        <p:nvSpPr>
          <p:cNvPr id="1027" name="文本占位符 2"/>
          <p:cNvSpPr>
            <a:spLocks noGrp="1"/>
          </p:cNvSpPr>
          <p:nvPr>
            <p:ph type="body" idx="1"/>
          </p:nvPr>
        </p:nvSpPr>
        <p:spPr bwMode="auto">
          <a:xfrm>
            <a:off x="251520" y="764704"/>
            <a:ext cx="8568952" cy="532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rtl="0"/>
            <a:r>
              <a:rPr lang="en-US" dirty="0" smtClean="0">
                <a:effectLst/>
                <a:latin typeface="arial"/>
              </a:rPr>
              <a:t>Click here to edit Master text styles</a:t>
            </a:r>
          </a:p>
          <a:p>
            <a:pPr lvl="1"/>
            <a:r>
              <a:rPr lang="en-US" altLang="zh-CN" dirty="0" smtClean="0"/>
              <a:t>Second level</a:t>
            </a:r>
            <a:endParaRPr lang="zh-CN" altLang="en-US" dirty="0" smtClean="0"/>
          </a:p>
          <a:p>
            <a:pPr marL="1143000" marR="0" lvl="2" indent="-228600" algn="l" defTabSz="914400" rtl="0" eaLnBrk="0" fontAlgn="base" latinLnBrk="0" hangingPunct="0">
              <a:lnSpc>
                <a:spcPct val="150000"/>
              </a:lnSpc>
              <a:spcBef>
                <a:spcPct val="20000"/>
              </a:spcBef>
              <a:spcAft>
                <a:spcPct val="0"/>
              </a:spcAft>
              <a:buClrTx/>
              <a:buSzTx/>
              <a:buFont typeface="Arial" charset="0"/>
              <a:buChar char="•"/>
              <a:tabLst/>
              <a:defRPr/>
            </a:pPr>
            <a:r>
              <a:rPr lang="en-US" altLang="zh-CN" dirty="0" smtClean="0"/>
              <a:t>Third  </a:t>
            </a:r>
            <a:r>
              <a:rPr lang="en-US" dirty="0" smtClean="0"/>
              <a:t>level</a:t>
            </a:r>
            <a:endParaRPr lang="en-US" altLang="zh-CN" dirty="0" smtClean="0"/>
          </a:p>
          <a:p>
            <a:pPr marL="1600200" marR="0" lvl="3" indent="-228600" algn="l" defTabSz="914400" rtl="0" eaLnBrk="0" fontAlgn="base" latinLnBrk="0" hangingPunct="0">
              <a:lnSpc>
                <a:spcPct val="150000"/>
              </a:lnSpc>
              <a:spcBef>
                <a:spcPct val="20000"/>
              </a:spcBef>
              <a:spcAft>
                <a:spcPct val="0"/>
              </a:spcAft>
              <a:buClrTx/>
              <a:buSzTx/>
              <a:buFont typeface="Arial" charset="0"/>
              <a:buChar char="–"/>
              <a:tabLst/>
              <a:defRPr/>
            </a:pPr>
            <a:r>
              <a:rPr lang="en-US" altLang="zh-CN" dirty="0" smtClean="0"/>
              <a:t>Fourth  </a:t>
            </a:r>
            <a:r>
              <a:rPr lang="en-US" dirty="0" smtClean="0"/>
              <a:t>level</a:t>
            </a:r>
            <a:endParaRPr lang="zh-CN" altLang="en-US" dirty="0" smtClean="0"/>
          </a:p>
          <a:p>
            <a:pPr marL="2057400" marR="0" lvl="4" indent="-228600" algn="l" defTabSz="914400" rtl="0" eaLnBrk="0" fontAlgn="base" latinLnBrk="0" hangingPunct="0">
              <a:lnSpc>
                <a:spcPct val="150000"/>
              </a:lnSpc>
              <a:spcBef>
                <a:spcPct val="20000"/>
              </a:spcBef>
              <a:spcAft>
                <a:spcPct val="0"/>
              </a:spcAft>
              <a:buClrTx/>
              <a:buSzTx/>
              <a:buFont typeface="Arial" charset="0"/>
              <a:buChar char="»"/>
              <a:tabLst/>
              <a:defRPr/>
            </a:pPr>
            <a:r>
              <a:rPr lang="en-US" altLang="zh-CN" dirty="0" smtClean="0"/>
              <a:t>Fifth  </a:t>
            </a:r>
            <a:r>
              <a:rPr lang="en-US" dirty="0" smtClean="0"/>
              <a:t>level</a:t>
            </a:r>
          </a:p>
        </p:txBody>
      </p:sp>
    </p:spTree>
  </p:cSld>
  <p:clrMap bg1="lt1" tx1="dk1" bg2="lt2" tx2="dk2" accent1="accent1" accent2="accent2" accent3="accent3" accent4="accent4" accent5="accent5" accent6="accent6" hlink="hlink" folHlink="folHlink"/>
  <p:sldLayoutIdLst>
    <p:sldLayoutId id="2147483659" r:id="rId1"/>
    <p:sldLayoutId id="2147483658" r:id="rId2"/>
    <p:sldLayoutId id="2147483657" r:id="rId3"/>
    <p:sldLayoutId id="2147483656" r:id="rId4"/>
    <p:sldLayoutId id="2147483655" r:id="rId5"/>
    <p:sldLayoutId id="2147483654" r:id="rId6"/>
    <p:sldLayoutId id="2147483653" r:id="rId7"/>
    <p:sldLayoutId id="2147483652" r:id="rId8"/>
    <p:sldLayoutId id="2147483651" r:id="rId9"/>
    <p:sldLayoutId id="2147483650" r:id="rId10"/>
    <p:sldLayoutId id="2147483649" r:id="rId11"/>
  </p:sldLayoutIdLst>
  <p:timing>
    <p:tnLst>
      <p:par>
        <p:cTn id="1" dur="indefinite" restart="never" nodeType="tmRoot"/>
      </p:par>
    </p:tnLst>
  </p:timing>
  <p:txStyles>
    <p:titleStyle>
      <a:lvl1pPr algn="ctr" rtl="0" eaLnBrk="0" fontAlgn="base" hangingPunct="0">
        <a:spcBef>
          <a:spcPct val="0"/>
        </a:spcBef>
        <a:spcAft>
          <a:spcPct val="0"/>
        </a:spcAft>
        <a:defRPr lang="zh-CN" altLang="en-US" sz="2400" b="1" kern="1200" dirty="0" smtClean="0">
          <a:solidFill>
            <a:srgbClr val="293315"/>
          </a:solidFill>
          <a:effectLst/>
          <a:latin typeface="微软雅黑" pitchFamily="34" charset="-122"/>
          <a:ea typeface="微软雅黑" pitchFamily="34" charset="-122"/>
          <a:cs typeface="+mj-cs"/>
        </a:defRPr>
      </a:lvl1pPr>
      <a:lvl2pPr algn="ctr" rtl="0" eaLnBrk="0" fontAlgn="base" hangingPunct="0">
        <a:spcBef>
          <a:spcPct val="0"/>
        </a:spcBef>
        <a:spcAft>
          <a:spcPct val="0"/>
        </a:spcAft>
        <a:defRPr sz="4400">
          <a:solidFill>
            <a:schemeClr val="tx1"/>
          </a:solidFill>
          <a:latin typeface="Calibri" pitchFamily="34" charset="0"/>
          <a:ea typeface="宋体" charset="-122"/>
        </a:defRPr>
      </a:lvl2pPr>
      <a:lvl3pPr algn="ctr" rtl="0" eaLnBrk="0" fontAlgn="base" hangingPunct="0">
        <a:spcBef>
          <a:spcPct val="0"/>
        </a:spcBef>
        <a:spcAft>
          <a:spcPct val="0"/>
        </a:spcAft>
        <a:defRPr sz="4400">
          <a:solidFill>
            <a:schemeClr val="tx1"/>
          </a:solidFill>
          <a:latin typeface="Calibri" pitchFamily="34" charset="0"/>
          <a:ea typeface="宋体" charset="-122"/>
        </a:defRPr>
      </a:lvl3pPr>
      <a:lvl4pPr algn="ctr" rtl="0" eaLnBrk="0" fontAlgn="base" hangingPunct="0">
        <a:spcBef>
          <a:spcPct val="0"/>
        </a:spcBef>
        <a:spcAft>
          <a:spcPct val="0"/>
        </a:spcAft>
        <a:defRPr sz="4400">
          <a:solidFill>
            <a:schemeClr val="tx1"/>
          </a:solidFill>
          <a:latin typeface="Calibri" pitchFamily="34" charset="0"/>
          <a:ea typeface="宋体" charset="-122"/>
        </a:defRPr>
      </a:lvl4pPr>
      <a:lvl5pPr algn="ctr" rtl="0" eaLnBrk="0" fontAlgn="base" hangingPunct="0">
        <a:spcBef>
          <a:spcPct val="0"/>
        </a:spcBef>
        <a:spcAft>
          <a:spcPct val="0"/>
        </a:spcAft>
        <a:defRPr sz="4400">
          <a:solidFill>
            <a:schemeClr val="tx1"/>
          </a:solidFill>
          <a:latin typeface="Calibri" pitchFamily="34" charset="0"/>
          <a:ea typeface="宋体" charset="-122"/>
        </a:defRPr>
      </a:lvl5pPr>
      <a:lvl6pPr marL="457200" algn="ctr" rtl="0" fontAlgn="base">
        <a:spcBef>
          <a:spcPct val="0"/>
        </a:spcBef>
        <a:spcAft>
          <a:spcPct val="0"/>
        </a:spcAft>
        <a:defRPr sz="4400">
          <a:solidFill>
            <a:schemeClr val="tx1"/>
          </a:solidFill>
          <a:latin typeface="Calibri" pitchFamily="34" charset="0"/>
          <a:ea typeface="宋体" charset="-122"/>
        </a:defRPr>
      </a:lvl6pPr>
      <a:lvl7pPr marL="914400" algn="ctr" rtl="0" fontAlgn="base">
        <a:spcBef>
          <a:spcPct val="0"/>
        </a:spcBef>
        <a:spcAft>
          <a:spcPct val="0"/>
        </a:spcAft>
        <a:defRPr sz="4400">
          <a:solidFill>
            <a:schemeClr val="tx1"/>
          </a:solidFill>
          <a:latin typeface="Calibri" pitchFamily="34" charset="0"/>
          <a:ea typeface="宋体" charset="-122"/>
        </a:defRPr>
      </a:lvl7pPr>
      <a:lvl8pPr marL="1371600" algn="ctr" rtl="0" fontAlgn="base">
        <a:spcBef>
          <a:spcPct val="0"/>
        </a:spcBef>
        <a:spcAft>
          <a:spcPct val="0"/>
        </a:spcAft>
        <a:defRPr sz="4400">
          <a:solidFill>
            <a:schemeClr val="tx1"/>
          </a:solidFill>
          <a:latin typeface="Calibri" pitchFamily="34" charset="0"/>
          <a:ea typeface="宋体" charset="-122"/>
        </a:defRPr>
      </a:lvl8pPr>
      <a:lvl9pPr marL="1828800" algn="ctr" rtl="0" fontAlgn="base">
        <a:spcBef>
          <a:spcPct val="0"/>
        </a:spcBef>
        <a:spcAft>
          <a:spcPct val="0"/>
        </a:spcAft>
        <a:defRPr sz="4400">
          <a:solidFill>
            <a:schemeClr val="tx1"/>
          </a:solidFill>
          <a:latin typeface="Calibri" pitchFamily="34" charset="0"/>
          <a:ea typeface="宋体" charset="-122"/>
        </a:defRPr>
      </a:lvl9pPr>
    </p:titleStyle>
    <p:bodyStyle>
      <a:lvl1pPr marL="342900" indent="-342900" algn="l" rtl="0" eaLnBrk="0" fontAlgn="base" hangingPunct="0">
        <a:lnSpc>
          <a:spcPct val="150000"/>
        </a:lnSpc>
        <a:spcBef>
          <a:spcPct val="20000"/>
        </a:spcBef>
        <a:spcAft>
          <a:spcPct val="0"/>
        </a:spcAft>
        <a:buFont typeface="Arial" charset="0"/>
        <a:buChar char="•"/>
        <a:defRPr sz="1800" kern="1200">
          <a:solidFill>
            <a:schemeClr val="tx1">
              <a:lumMod val="75000"/>
              <a:lumOff val="25000"/>
            </a:schemeClr>
          </a:solidFill>
          <a:latin typeface="+mn-lt"/>
          <a:ea typeface="+mn-ea"/>
          <a:cs typeface="+mn-cs"/>
        </a:defRPr>
      </a:lvl1pPr>
      <a:lvl2pPr marL="457200" indent="0" algn="l" rtl="0" eaLnBrk="0" fontAlgn="base" hangingPunct="0">
        <a:lnSpc>
          <a:spcPct val="150000"/>
        </a:lnSpc>
        <a:spcBef>
          <a:spcPct val="20000"/>
        </a:spcBef>
        <a:spcAft>
          <a:spcPct val="0"/>
        </a:spcAft>
        <a:buFont typeface="Arial" charset="0"/>
        <a:buNone/>
        <a:defRPr sz="1600" kern="1200">
          <a:solidFill>
            <a:schemeClr val="tx1">
              <a:lumMod val="75000"/>
              <a:lumOff val="25000"/>
            </a:schemeClr>
          </a:solidFill>
          <a:latin typeface="+mn-lt"/>
          <a:ea typeface="+mn-ea"/>
          <a:cs typeface="+mn-cs"/>
        </a:defRPr>
      </a:lvl2pPr>
      <a:lvl3pPr marL="914400" marR="0" indent="0" algn="l" defTabSz="914400" rtl="0" eaLnBrk="0" fontAlgn="base" latinLnBrk="0" hangingPunct="0">
        <a:lnSpc>
          <a:spcPct val="150000"/>
        </a:lnSpc>
        <a:spcBef>
          <a:spcPct val="20000"/>
        </a:spcBef>
        <a:spcAft>
          <a:spcPct val="0"/>
        </a:spcAft>
        <a:buClrTx/>
        <a:buSzTx/>
        <a:buFont typeface="Arial" charset="0"/>
        <a:buNone/>
        <a:tabLst/>
        <a:defRPr sz="1400" kern="1200">
          <a:solidFill>
            <a:schemeClr val="tx1">
              <a:lumMod val="75000"/>
              <a:lumOff val="25000"/>
            </a:schemeClr>
          </a:solidFill>
          <a:latin typeface="+mn-lt"/>
          <a:ea typeface="+mn-ea"/>
          <a:cs typeface="+mn-cs"/>
        </a:defRPr>
      </a:lvl3pPr>
      <a:lvl4pPr marL="1371600" marR="0" indent="0" algn="l" defTabSz="914400" rtl="0" eaLnBrk="0" fontAlgn="base" latinLnBrk="0" hangingPunct="0">
        <a:lnSpc>
          <a:spcPct val="150000"/>
        </a:lnSpc>
        <a:spcBef>
          <a:spcPct val="20000"/>
        </a:spcBef>
        <a:spcAft>
          <a:spcPct val="0"/>
        </a:spcAft>
        <a:buClrTx/>
        <a:buSzTx/>
        <a:buFont typeface="Arial" charset="0"/>
        <a:buNone/>
        <a:tabLst/>
        <a:defRPr sz="1200" kern="1200">
          <a:solidFill>
            <a:schemeClr val="tx1">
              <a:lumMod val="75000"/>
              <a:lumOff val="25000"/>
            </a:schemeClr>
          </a:solidFill>
          <a:latin typeface="+mn-lt"/>
          <a:ea typeface="+mn-ea"/>
          <a:cs typeface="+mn-cs"/>
        </a:defRPr>
      </a:lvl4pPr>
      <a:lvl5pPr marL="1828800" marR="0" indent="0" algn="l" defTabSz="914400" rtl="0" eaLnBrk="0" fontAlgn="base" latinLnBrk="0" hangingPunct="0">
        <a:lnSpc>
          <a:spcPct val="150000"/>
        </a:lnSpc>
        <a:spcBef>
          <a:spcPct val="20000"/>
        </a:spcBef>
        <a:spcAft>
          <a:spcPct val="0"/>
        </a:spcAft>
        <a:buClrTx/>
        <a:buSzTx/>
        <a:buFont typeface="Arial" charset="0"/>
        <a:buNone/>
        <a:tabLst/>
        <a:defRPr sz="12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5.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6.wav"/><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a:xfrm>
            <a:off x="683568" y="4221088"/>
            <a:ext cx="6768752" cy="1800200"/>
          </a:xfrm>
        </p:spPr>
        <p:txBody>
          <a:bodyPr/>
          <a:lstStyle/>
          <a:p>
            <a:r>
              <a:rPr lang="en-US" dirty="0"/>
              <a:t>Hiking the John Muir Trail</a:t>
            </a:r>
          </a:p>
        </p:txBody>
      </p:sp>
    </p:spTree>
    <p:extLst>
      <p:ext uri="{BB962C8B-B14F-4D97-AF65-F5344CB8AC3E}">
        <p14:creationId xmlns:p14="http://schemas.microsoft.com/office/powerpoint/2010/main" val="3003142081"/>
      </p:ext>
    </p:extLst>
  </p:cSld>
  <p:clrMapOvr>
    <a:masterClrMapping/>
  </p:clrMapOvr>
  <mc:AlternateContent xmlns:mc="http://schemas.openxmlformats.org/markup-compatibility/2006">
    <mc:Choice xmlns:p14="http://schemas.microsoft.com/office/powerpoint/2010/main" Requires="p14">
      <p:transition spd="slow" p14:dur="2000">
        <p:sndAc>
          <p:stSnd>
            <p:snd r:embed="rId3" name="FOOT02.WAV"/>
          </p:stSnd>
        </p:sndAc>
      </p:transition>
    </mc:Choice>
    <mc:Fallback>
      <p:transition spd="slow">
        <p:sndAc>
          <p:stSnd>
            <p:snd r:embed="rId3" name="FOOT02.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1330"/>
          </a:xfrm>
        </p:spPr>
        <p:txBody>
          <a:bodyPr/>
          <a:lstStyle/>
          <a:p>
            <a:r>
              <a:rPr lang="en-US" dirty="0"/>
              <a:t>Karen and Ron Burke pose in front of Thousands Islands Lake on a bluebird day. If you look closely, you can see a few glaciers atop Mount Ritter in the </a:t>
            </a:r>
            <a:r>
              <a:rPr lang="en-US" dirty="0" smtClean="0"/>
              <a:t>distance.</a:t>
            </a:r>
            <a:endParaRPr lang="en-US" dirty="0"/>
          </a:p>
        </p:txBody>
      </p:sp>
      <p:pic>
        <p:nvPicPr>
          <p:cNvPr id="4" name="Content Placeholder 3"/>
          <p:cNvPicPr>
            <a:picLocks noGrp="1" noChangeAspect="1"/>
          </p:cNvPicPr>
          <p:nvPr>
            <p:ph sz="quarter" idx="13"/>
          </p:nvPr>
        </p:nvPicPr>
        <p:blipFill>
          <a:blip r:embed="rId2"/>
          <a:stretch>
            <a:fillRect/>
          </a:stretch>
        </p:blipFill>
        <p:spPr>
          <a:xfrm>
            <a:off x="10015" y="1231330"/>
            <a:ext cx="9133985" cy="5764610"/>
          </a:xfrm>
          <a:prstGeom prst="rect">
            <a:avLst/>
          </a:prstGeom>
        </p:spPr>
      </p:pic>
    </p:spTree>
    <p:extLst>
      <p:ext uri="{BB962C8B-B14F-4D97-AF65-F5344CB8AC3E}">
        <p14:creationId xmlns:p14="http://schemas.microsoft.com/office/powerpoint/2010/main" val="20773632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32888"/>
          </a:xfrm>
        </p:spPr>
        <p:txBody>
          <a:bodyPr/>
          <a:lstStyle/>
          <a:p>
            <a:r>
              <a:rPr lang="en-US" sz="2000" dirty="0"/>
              <a:t>Much of the landscape along the John Muir Trail is so beautiful, it doesn't appear real. It's almost like you're living inside of a painting, or perhaps the "Sound of Music."</a:t>
            </a:r>
          </a:p>
        </p:txBody>
      </p:sp>
      <p:pic>
        <p:nvPicPr>
          <p:cNvPr id="4" name="Content Placeholder 3"/>
          <p:cNvPicPr>
            <a:picLocks noGrp="1" noChangeAspect="1"/>
          </p:cNvPicPr>
          <p:nvPr>
            <p:ph sz="quarter" idx="13"/>
          </p:nvPr>
        </p:nvPicPr>
        <p:blipFill>
          <a:blip r:embed="rId2"/>
          <a:stretch>
            <a:fillRect/>
          </a:stretch>
        </p:blipFill>
        <p:spPr>
          <a:xfrm>
            <a:off x="0" y="1232888"/>
            <a:ext cx="9144000" cy="5657850"/>
          </a:xfrm>
          <a:prstGeom prst="rect">
            <a:avLst/>
          </a:prstGeom>
        </p:spPr>
      </p:pic>
    </p:spTree>
    <p:extLst>
      <p:ext uri="{BB962C8B-B14F-4D97-AF65-F5344CB8AC3E}">
        <p14:creationId xmlns:p14="http://schemas.microsoft.com/office/powerpoint/2010/main" val="774025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0" y="0"/>
            <a:ext cx="9147580" cy="1163632"/>
          </a:xfrm>
        </p:spPr>
        <p:txBody>
          <a:bodyPr/>
          <a:lstStyle/>
          <a:p>
            <a:r>
              <a:rPr lang="en-US" sz="1800" dirty="0"/>
              <a:t>When hiking the trail, waterfalls are also an important source of water, which is very heavy and difficult to carry. Most hikers use filtration systems such as a </a:t>
            </a:r>
            <a:r>
              <a:rPr lang="en-US" sz="1800" dirty="0" err="1"/>
              <a:t>SteriPen</a:t>
            </a:r>
            <a:r>
              <a:rPr lang="en-US" sz="1800" dirty="0"/>
              <a:t> or special tablets to kill any viruses and bacteria in the water</a:t>
            </a:r>
          </a:p>
        </p:txBody>
      </p:sp>
      <p:pic>
        <p:nvPicPr>
          <p:cNvPr id="4" name="Content Placeholder 3"/>
          <p:cNvPicPr>
            <a:picLocks noGrp="1" noChangeAspect="1"/>
          </p:cNvPicPr>
          <p:nvPr>
            <p:ph sz="quarter" idx="13"/>
          </p:nvPr>
        </p:nvPicPr>
        <p:blipFill>
          <a:blip r:embed="rId3"/>
          <a:stretch>
            <a:fillRect/>
          </a:stretch>
        </p:blipFill>
        <p:spPr>
          <a:xfrm>
            <a:off x="-3580" y="1163632"/>
            <a:ext cx="9147579" cy="5694368"/>
          </a:xfrm>
          <a:prstGeom prst="rect">
            <a:avLst/>
          </a:prstGeom>
        </p:spPr>
      </p:pic>
    </p:spTree>
    <p:extLst>
      <p:ext uri="{BB962C8B-B14F-4D97-AF65-F5344CB8AC3E}">
        <p14:creationId xmlns:p14="http://schemas.microsoft.com/office/powerpoint/2010/main" val="2510291895"/>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2" name="STREAM.WAV"/>
          </p:stSnd>
        </p:sndAc>
      </p:transition>
    </mc:Choice>
    <mc:Fallback>
      <p:transition spd="slow">
        <p:sndAc>
          <p:stSnd loop="1">
            <p:snd r:embed="rId2" name="STREAM.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864096"/>
          </a:xfrm>
        </p:spPr>
        <p:txBody>
          <a:bodyPr/>
          <a:lstStyle/>
          <a:p>
            <a:r>
              <a:rPr lang="en-US" dirty="0"/>
              <a:t> Here, Travis takes a second to soak in the trail's awe-inspiring sights. </a:t>
            </a:r>
          </a:p>
        </p:txBody>
      </p:sp>
      <p:pic>
        <p:nvPicPr>
          <p:cNvPr id="4" name="Content Placeholder 3"/>
          <p:cNvPicPr>
            <a:picLocks noGrp="1" noChangeAspect="1"/>
          </p:cNvPicPr>
          <p:nvPr>
            <p:ph sz="quarter" idx="13"/>
          </p:nvPr>
        </p:nvPicPr>
        <p:blipFill>
          <a:blip r:embed="rId3"/>
          <a:stretch>
            <a:fillRect/>
          </a:stretch>
        </p:blipFill>
        <p:spPr>
          <a:xfrm>
            <a:off x="0" y="1174831"/>
            <a:ext cx="9144000" cy="5683170"/>
          </a:xfrm>
          <a:prstGeom prst="rect">
            <a:avLst/>
          </a:prstGeom>
        </p:spPr>
      </p:pic>
    </p:spTree>
    <p:extLst>
      <p:ext uri="{BB962C8B-B14F-4D97-AF65-F5344CB8AC3E}">
        <p14:creationId xmlns:p14="http://schemas.microsoft.com/office/powerpoint/2010/main" val="1540043421"/>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2" name="calm-peace music.wav"/>
          </p:stSnd>
        </p:sndAc>
      </p:transition>
    </mc:Choice>
    <mc:Fallback>
      <p:transition spd="slow">
        <p:sndAc>
          <p:stSnd loop="1">
            <p:snd r:embed="rId2" name="calm-peace music.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864096"/>
          </a:xfrm>
        </p:spPr>
        <p:txBody>
          <a:bodyPr/>
          <a:lstStyle/>
          <a:p>
            <a:r>
              <a:rPr lang="en-US" dirty="0"/>
              <a:t>Every bend in the John Muir Trail produces a new yet always majestic sight.</a:t>
            </a:r>
          </a:p>
        </p:txBody>
      </p:sp>
      <p:pic>
        <p:nvPicPr>
          <p:cNvPr id="4" name="Content Placeholder 3"/>
          <p:cNvPicPr>
            <a:picLocks noGrp="1" noChangeAspect="1"/>
          </p:cNvPicPr>
          <p:nvPr>
            <p:ph sz="quarter" idx="13"/>
          </p:nvPr>
        </p:nvPicPr>
        <p:blipFill>
          <a:blip r:embed="rId2"/>
          <a:stretch>
            <a:fillRect/>
          </a:stretch>
        </p:blipFill>
        <p:spPr>
          <a:xfrm>
            <a:off x="0" y="1195359"/>
            <a:ext cx="9144000" cy="5666055"/>
          </a:xfrm>
          <a:prstGeom prst="rect">
            <a:avLst/>
          </a:prstGeom>
        </p:spPr>
      </p:pic>
    </p:spTree>
    <p:extLst>
      <p:ext uri="{BB962C8B-B14F-4D97-AF65-F5344CB8AC3E}">
        <p14:creationId xmlns:p14="http://schemas.microsoft.com/office/powerpoint/2010/main" val="22122209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67206"/>
          </a:xfrm>
        </p:spPr>
        <p:txBody>
          <a:bodyPr/>
          <a:lstStyle/>
          <a:p>
            <a:r>
              <a:rPr lang="en-US" dirty="0"/>
              <a:t>We're hiking much, much farther than those mountains," says Ron Burke after Travis, his son, started asking whether or not they could see Mount </a:t>
            </a:r>
            <a:r>
              <a:rPr lang="en-US" dirty="0" smtClean="0"/>
              <a:t>Whitney</a:t>
            </a:r>
            <a:r>
              <a:rPr lang="en-US" dirty="0"/>
              <a:t>.</a:t>
            </a:r>
          </a:p>
        </p:txBody>
      </p:sp>
      <p:pic>
        <p:nvPicPr>
          <p:cNvPr id="4" name="Content Placeholder 3"/>
          <p:cNvPicPr>
            <a:picLocks noGrp="1" noChangeAspect="1"/>
          </p:cNvPicPr>
          <p:nvPr>
            <p:ph sz="quarter" idx="13"/>
          </p:nvPr>
        </p:nvPicPr>
        <p:blipFill>
          <a:blip r:embed="rId2"/>
          <a:stretch>
            <a:fillRect/>
          </a:stretch>
        </p:blipFill>
        <p:spPr>
          <a:xfrm>
            <a:off x="-32901" y="1067206"/>
            <a:ext cx="9176901" cy="5760093"/>
          </a:xfrm>
          <a:prstGeom prst="rect">
            <a:avLst/>
          </a:prstGeom>
        </p:spPr>
      </p:pic>
    </p:spTree>
    <p:extLst>
      <p:ext uri="{BB962C8B-B14F-4D97-AF65-F5344CB8AC3E}">
        <p14:creationId xmlns:p14="http://schemas.microsoft.com/office/powerpoint/2010/main" val="51430332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2"/>
          <a:stretch>
            <a:fillRect/>
          </a:stretch>
        </p:blipFill>
        <p:spPr>
          <a:xfrm>
            <a:off x="755576" y="81892"/>
            <a:ext cx="6399053" cy="6867949"/>
          </a:xfrm>
          <a:prstGeom prst="rect">
            <a:avLst/>
          </a:prstGeom>
        </p:spPr>
      </p:pic>
    </p:spTree>
    <p:extLst>
      <p:ext uri="{BB962C8B-B14F-4D97-AF65-F5344CB8AC3E}">
        <p14:creationId xmlns:p14="http://schemas.microsoft.com/office/powerpoint/2010/main" val="35681917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008112"/>
          </a:xfrm>
        </p:spPr>
        <p:txBody>
          <a:bodyPr/>
          <a:lstStyle/>
          <a:p>
            <a:r>
              <a:rPr lang="en-US" dirty="0"/>
              <a:t>The lake was so clear that not only did it reflect the mountains exactly, but it also allowed Travis Burke to capture a self portrait of sorts </a:t>
            </a:r>
          </a:p>
        </p:txBody>
      </p:sp>
      <p:pic>
        <p:nvPicPr>
          <p:cNvPr id="4" name="Content Placeholder 3"/>
          <p:cNvPicPr>
            <a:picLocks noGrp="1" noChangeAspect="1"/>
          </p:cNvPicPr>
          <p:nvPr>
            <p:ph sz="quarter" idx="13"/>
          </p:nvPr>
        </p:nvPicPr>
        <p:blipFill>
          <a:blip r:embed="rId2"/>
          <a:stretch>
            <a:fillRect/>
          </a:stretch>
        </p:blipFill>
        <p:spPr>
          <a:xfrm>
            <a:off x="-17173" y="1301934"/>
            <a:ext cx="9161173" cy="5689813"/>
          </a:xfrm>
          <a:prstGeom prst="rect">
            <a:avLst/>
          </a:prstGeom>
        </p:spPr>
      </p:pic>
    </p:spTree>
    <p:extLst>
      <p:ext uri="{BB962C8B-B14F-4D97-AF65-F5344CB8AC3E}">
        <p14:creationId xmlns:p14="http://schemas.microsoft.com/office/powerpoint/2010/main" val="422760434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61" y="116631"/>
            <a:ext cx="9119439" cy="1122111"/>
          </a:xfrm>
        </p:spPr>
        <p:txBody>
          <a:bodyPr/>
          <a:lstStyle/>
          <a:p>
            <a:r>
              <a:rPr lang="en-US" sz="2000" dirty="0"/>
              <a:t>Travis Burke uses his Goal Zero flashlight to plan out the following day. The flashlight is charged using a solar panel, and its battery can be used to charge other electronics.</a:t>
            </a:r>
          </a:p>
        </p:txBody>
      </p:sp>
      <p:pic>
        <p:nvPicPr>
          <p:cNvPr id="4" name="Content Placeholder 3"/>
          <p:cNvPicPr>
            <a:picLocks noGrp="1" noChangeAspect="1"/>
          </p:cNvPicPr>
          <p:nvPr>
            <p:ph sz="quarter" idx="13"/>
          </p:nvPr>
        </p:nvPicPr>
        <p:blipFill>
          <a:blip r:embed="rId2"/>
          <a:stretch>
            <a:fillRect/>
          </a:stretch>
        </p:blipFill>
        <p:spPr>
          <a:xfrm>
            <a:off x="24561" y="1238743"/>
            <a:ext cx="9119439" cy="5606681"/>
          </a:xfrm>
          <a:prstGeom prst="rect">
            <a:avLst/>
          </a:prstGeom>
        </p:spPr>
      </p:pic>
    </p:spTree>
    <p:extLst>
      <p:ext uri="{BB962C8B-B14F-4D97-AF65-F5344CB8AC3E}">
        <p14:creationId xmlns:p14="http://schemas.microsoft.com/office/powerpoint/2010/main" val="10786348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792088"/>
          </a:xfrm>
        </p:spPr>
        <p:txBody>
          <a:bodyPr/>
          <a:lstStyle/>
          <a:p>
            <a:r>
              <a:rPr lang="en-US" dirty="0"/>
              <a:t>The moon rises over Evolution Lake on the John Muir Trail;</a:t>
            </a:r>
          </a:p>
        </p:txBody>
      </p:sp>
      <p:pic>
        <p:nvPicPr>
          <p:cNvPr id="4" name="Content Placeholder 3"/>
          <p:cNvPicPr>
            <a:picLocks noGrp="1" noChangeAspect="1"/>
          </p:cNvPicPr>
          <p:nvPr>
            <p:ph sz="quarter" idx="13"/>
          </p:nvPr>
        </p:nvPicPr>
        <p:blipFill>
          <a:blip r:embed="rId2"/>
          <a:stretch>
            <a:fillRect/>
          </a:stretch>
        </p:blipFill>
        <p:spPr>
          <a:xfrm>
            <a:off x="-26958" y="1175241"/>
            <a:ext cx="9170957" cy="5682759"/>
          </a:xfrm>
          <a:prstGeom prst="rect">
            <a:avLst/>
          </a:prstGeom>
        </p:spPr>
      </p:pic>
    </p:spTree>
    <p:extLst>
      <p:ext uri="{BB962C8B-B14F-4D97-AF65-F5344CB8AC3E}">
        <p14:creationId xmlns:p14="http://schemas.microsoft.com/office/powerpoint/2010/main" val="38061419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755576" y="1988840"/>
            <a:ext cx="7416824" cy="678284"/>
          </a:xfrm>
        </p:spPr>
        <p:txBody>
          <a:bodyPr/>
          <a:lstStyle/>
          <a:p>
            <a:r>
              <a:rPr lang="en-US" altLang="zh-CN" dirty="0" smtClean="0"/>
              <a:t>The Beauty of the Earth</a:t>
            </a:r>
            <a:endParaRPr lang="en-US" altLang="zh-CN" dirty="0"/>
          </a:p>
        </p:txBody>
      </p:sp>
      <p:sp>
        <p:nvSpPr>
          <p:cNvPr id="5" name="文本占位符 4"/>
          <p:cNvSpPr>
            <a:spLocks noGrp="1"/>
          </p:cNvSpPr>
          <p:nvPr>
            <p:ph type="body" idx="1"/>
          </p:nvPr>
        </p:nvSpPr>
        <p:spPr>
          <a:xfrm>
            <a:off x="2339752" y="2780928"/>
            <a:ext cx="4104456" cy="576064"/>
          </a:xfrm>
        </p:spPr>
        <p:txBody>
          <a:bodyPr/>
          <a:lstStyle/>
          <a:p>
            <a:pPr lvl="0"/>
            <a:r>
              <a:rPr lang="en-US" altLang="zh-CN" sz="3200" b="1" dirty="0" smtClean="0"/>
              <a:t>Don’t Miss It</a:t>
            </a:r>
            <a:endParaRPr lang="en-US" altLang="zh-CN" sz="3200" b="1" dirty="0"/>
          </a:p>
        </p:txBody>
      </p:sp>
    </p:spTree>
    <p:extLst>
      <p:ext uri="{BB962C8B-B14F-4D97-AF65-F5344CB8AC3E}">
        <p14:creationId xmlns:p14="http://schemas.microsoft.com/office/powerpoint/2010/main" val="1490496825"/>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3" name="Copy of hallelu.wav"/>
          </p:stSnd>
        </p:sndAc>
      </p:transition>
    </mc:Choice>
    <mc:Fallback>
      <p:transition spd="slow">
        <p:sndAc>
          <p:stSnd loop="1">
            <p:snd r:embed="rId3" name="Copy of hallelu.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1512168"/>
          </a:xfrm>
        </p:spPr>
        <p:txBody>
          <a:bodyPr/>
          <a:lstStyle/>
          <a:p>
            <a:r>
              <a:rPr lang="en-US" dirty="0"/>
              <a:t>When hiking along the John Muir Trail, the landscape appears to change every 10 minutes or so. Here, at around 10,000 feet, the hikers are above the </a:t>
            </a:r>
            <a:r>
              <a:rPr lang="en-US" dirty="0" err="1"/>
              <a:t>treeline</a:t>
            </a:r>
            <a:r>
              <a:rPr lang="en-US" dirty="0"/>
              <a:t> and could almost be walking on the moon.</a:t>
            </a:r>
          </a:p>
        </p:txBody>
      </p:sp>
      <p:pic>
        <p:nvPicPr>
          <p:cNvPr id="4" name="Content Placeholder 3"/>
          <p:cNvPicPr>
            <a:picLocks noGrp="1" noChangeAspect="1"/>
          </p:cNvPicPr>
          <p:nvPr>
            <p:ph sz="quarter" idx="13"/>
          </p:nvPr>
        </p:nvPicPr>
        <p:blipFill>
          <a:blip r:embed="rId2"/>
          <a:stretch>
            <a:fillRect/>
          </a:stretch>
        </p:blipFill>
        <p:spPr>
          <a:xfrm>
            <a:off x="0" y="1746091"/>
            <a:ext cx="9144000" cy="5111910"/>
          </a:xfrm>
          <a:prstGeom prst="rect">
            <a:avLst/>
          </a:prstGeom>
        </p:spPr>
      </p:pic>
    </p:spTree>
    <p:extLst>
      <p:ext uri="{BB962C8B-B14F-4D97-AF65-F5344CB8AC3E}">
        <p14:creationId xmlns:p14="http://schemas.microsoft.com/office/powerpoint/2010/main" val="15921978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63150"/>
          </a:xfrm>
        </p:spPr>
        <p:txBody>
          <a:bodyPr/>
          <a:lstStyle/>
          <a:p>
            <a:r>
              <a:rPr lang="en-US" sz="2000" dirty="0"/>
              <a:t>Every morning you wake up along the John Muir Trail, you see mountains in the distance that you must climb over. After those mountains, even more will rise before you in the distance</a:t>
            </a:r>
          </a:p>
        </p:txBody>
      </p:sp>
      <p:pic>
        <p:nvPicPr>
          <p:cNvPr id="4" name="Content Placeholder 3"/>
          <p:cNvPicPr>
            <a:picLocks noGrp="1" noChangeAspect="1"/>
          </p:cNvPicPr>
          <p:nvPr>
            <p:ph sz="quarter" idx="13"/>
          </p:nvPr>
        </p:nvPicPr>
        <p:blipFill>
          <a:blip r:embed="rId2"/>
          <a:stretch>
            <a:fillRect/>
          </a:stretch>
        </p:blipFill>
        <p:spPr>
          <a:xfrm>
            <a:off x="0" y="1363150"/>
            <a:ext cx="9144000" cy="5700605"/>
          </a:xfrm>
          <a:prstGeom prst="rect">
            <a:avLst/>
          </a:prstGeom>
        </p:spPr>
      </p:pic>
    </p:spTree>
    <p:extLst>
      <p:ext uri="{BB962C8B-B14F-4D97-AF65-F5344CB8AC3E}">
        <p14:creationId xmlns:p14="http://schemas.microsoft.com/office/powerpoint/2010/main" val="148863186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296196"/>
          </a:xfrm>
        </p:spPr>
        <p:txBody>
          <a:bodyPr/>
          <a:lstStyle/>
          <a:p>
            <a:r>
              <a:rPr lang="en-US" dirty="0"/>
              <a:t>The hikers brought minimal clothing so as to reduce the weight of their packs, so setting up their tents in the snow was cold, to say the least. </a:t>
            </a:r>
          </a:p>
        </p:txBody>
      </p:sp>
      <p:pic>
        <p:nvPicPr>
          <p:cNvPr id="4" name="Content Placeholder 3"/>
          <p:cNvPicPr>
            <a:picLocks noGrp="1" noChangeAspect="1"/>
          </p:cNvPicPr>
          <p:nvPr>
            <p:ph sz="quarter" idx="13"/>
          </p:nvPr>
        </p:nvPicPr>
        <p:blipFill>
          <a:blip r:embed="rId2"/>
          <a:stretch>
            <a:fillRect/>
          </a:stretch>
        </p:blipFill>
        <p:spPr>
          <a:xfrm>
            <a:off x="-6436" y="1296197"/>
            <a:ext cx="9150436" cy="5561803"/>
          </a:xfrm>
          <a:prstGeom prst="rect">
            <a:avLst/>
          </a:prstGeom>
        </p:spPr>
      </p:pic>
    </p:spTree>
    <p:extLst>
      <p:ext uri="{BB962C8B-B14F-4D97-AF65-F5344CB8AC3E}">
        <p14:creationId xmlns:p14="http://schemas.microsoft.com/office/powerpoint/2010/main" val="4152778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1"/>
            <a:ext cx="8640960" cy="1089817"/>
          </a:xfrm>
        </p:spPr>
        <p:txBody>
          <a:bodyPr/>
          <a:lstStyle/>
          <a:p>
            <a:r>
              <a:rPr lang="en-US" dirty="0"/>
              <a:t>Luckily, the weather was only bad for one night, and the snow wasn't thick enough the next morning to hide the trail.</a:t>
            </a:r>
          </a:p>
        </p:txBody>
      </p:sp>
      <p:pic>
        <p:nvPicPr>
          <p:cNvPr id="4" name="Content Placeholder 3"/>
          <p:cNvPicPr>
            <a:picLocks noGrp="1" noChangeAspect="1"/>
          </p:cNvPicPr>
          <p:nvPr>
            <p:ph sz="quarter" idx="13"/>
          </p:nvPr>
        </p:nvPicPr>
        <p:blipFill>
          <a:blip r:embed="rId2"/>
          <a:stretch>
            <a:fillRect/>
          </a:stretch>
        </p:blipFill>
        <p:spPr>
          <a:xfrm>
            <a:off x="0" y="1206449"/>
            <a:ext cx="9144000" cy="5680710"/>
          </a:xfrm>
          <a:prstGeom prst="rect">
            <a:avLst/>
          </a:prstGeom>
        </p:spPr>
      </p:pic>
    </p:spTree>
    <p:extLst>
      <p:ext uri="{BB962C8B-B14F-4D97-AF65-F5344CB8AC3E}">
        <p14:creationId xmlns:p14="http://schemas.microsoft.com/office/powerpoint/2010/main" val="17136259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67014"/>
          </a:xfrm>
        </p:spPr>
        <p:txBody>
          <a:bodyPr/>
          <a:lstStyle/>
          <a:p>
            <a:r>
              <a:rPr lang="en-US" sz="1800" dirty="0"/>
              <a:t>Throughout the entire trip along the John Muir Trail, the moon was extremely bright and thus didn't create promising conditions for night photography, but this shot of the Milky Way rising over the mountains was captured as the moon began to wane. </a:t>
            </a:r>
          </a:p>
        </p:txBody>
      </p:sp>
      <p:pic>
        <p:nvPicPr>
          <p:cNvPr id="4" name="Content Placeholder 3"/>
          <p:cNvPicPr>
            <a:picLocks noGrp="1" noChangeAspect="1"/>
          </p:cNvPicPr>
          <p:nvPr>
            <p:ph sz="quarter" idx="13"/>
          </p:nvPr>
        </p:nvPicPr>
        <p:blipFill>
          <a:blip r:embed="rId3"/>
          <a:stretch>
            <a:fillRect/>
          </a:stretch>
        </p:blipFill>
        <p:spPr>
          <a:xfrm>
            <a:off x="-11689" y="1174368"/>
            <a:ext cx="9155689" cy="5683632"/>
          </a:xfrm>
          <a:prstGeom prst="rect">
            <a:avLst/>
          </a:prstGeom>
        </p:spPr>
      </p:pic>
    </p:spTree>
    <p:extLst>
      <p:ext uri="{BB962C8B-B14F-4D97-AF65-F5344CB8AC3E}">
        <p14:creationId xmlns:p14="http://schemas.microsoft.com/office/powerpoint/2010/main" val="3141598343"/>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armgdn01.wav"/>
          </p:stSnd>
        </p:sndAc>
      </p:transition>
    </mc:Choice>
    <mc:Fallback>
      <p:transition spd="slow">
        <p:sndAc>
          <p:stSnd>
            <p:snd r:embed="rId2" name="armgdn01.wav"/>
          </p:stSnd>
        </p:sndAc>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16631"/>
            <a:ext cx="8784976" cy="1023503"/>
          </a:xfrm>
        </p:spPr>
        <p:txBody>
          <a:bodyPr/>
          <a:lstStyle/>
          <a:p>
            <a:r>
              <a:rPr lang="en-US" dirty="0"/>
              <a:t>Travis Burke stands atop Mount Whitney, which rises 14,500 feet and marks the end of the John Muir Trail.</a:t>
            </a:r>
          </a:p>
        </p:txBody>
      </p:sp>
      <p:pic>
        <p:nvPicPr>
          <p:cNvPr id="4" name="Content Placeholder 3"/>
          <p:cNvPicPr>
            <a:picLocks noGrp="1" noChangeAspect="1"/>
          </p:cNvPicPr>
          <p:nvPr>
            <p:ph sz="quarter" idx="13"/>
          </p:nvPr>
        </p:nvPicPr>
        <p:blipFill>
          <a:blip r:embed="rId2"/>
          <a:stretch>
            <a:fillRect/>
          </a:stretch>
        </p:blipFill>
        <p:spPr>
          <a:xfrm>
            <a:off x="0" y="1140135"/>
            <a:ext cx="9144000" cy="5717865"/>
          </a:xfrm>
          <a:prstGeom prst="rect">
            <a:avLst/>
          </a:prstGeom>
        </p:spPr>
      </p:pic>
    </p:spTree>
    <p:extLst>
      <p:ext uri="{BB962C8B-B14F-4D97-AF65-F5344CB8AC3E}">
        <p14:creationId xmlns:p14="http://schemas.microsoft.com/office/powerpoint/2010/main" val="1896463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Fantastic</a:t>
            </a:r>
            <a:r>
              <a:rPr lang="en-US" smtClean="0"/>
              <a:t>! </a:t>
            </a:r>
            <a:endParaRPr lang="en-US" dirty="0"/>
          </a:p>
        </p:txBody>
      </p:sp>
      <p:sp>
        <p:nvSpPr>
          <p:cNvPr id="3" name="Content Placeholder 2"/>
          <p:cNvSpPr>
            <a:spLocks noGrp="1"/>
          </p:cNvSpPr>
          <p:nvPr>
            <p:ph sz="quarter" idx="13"/>
          </p:nvPr>
        </p:nvSpPr>
        <p:spPr/>
        <p:txBody>
          <a:bodyPr/>
          <a:lstStyle/>
          <a:p>
            <a:r>
              <a:rPr lang="en-US" sz="2800" b="1" dirty="0" smtClean="0">
                <a:solidFill>
                  <a:srgbClr val="FF0000"/>
                </a:solidFill>
              </a:rPr>
              <a:t>America is such a beautiful place, if people would just slow down and do more than just look </a:t>
            </a:r>
            <a:r>
              <a:rPr lang="en-US" sz="2800" b="1" dirty="0" smtClean="0">
                <a:solidFill>
                  <a:srgbClr val="FF0000"/>
                </a:solidFill>
              </a:rPr>
              <a:t>- </a:t>
            </a:r>
            <a:r>
              <a:rPr lang="en-US" sz="2800" b="1" dirty="0" smtClean="0">
                <a:solidFill>
                  <a:srgbClr val="FF0000"/>
                </a:solidFill>
              </a:rPr>
              <a:t>If they take time to really see what is around them, they will truly be blessed with </a:t>
            </a:r>
            <a:r>
              <a:rPr lang="en-US" sz="2800" b="1" dirty="0" smtClean="0">
                <a:solidFill>
                  <a:srgbClr val="FF0000"/>
                </a:solidFill>
              </a:rPr>
              <a:t>the </a:t>
            </a:r>
            <a:r>
              <a:rPr lang="en-US" sz="2800" b="1" dirty="0" smtClean="0">
                <a:solidFill>
                  <a:srgbClr val="FF0000"/>
                </a:solidFill>
              </a:rPr>
              <a:t>sight of beauty and majesty. You rarely see </a:t>
            </a:r>
            <a:r>
              <a:rPr lang="en-US" sz="2800" b="1" dirty="0" smtClean="0">
                <a:solidFill>
                  <a:srgbClr val="FF0000"/>
                </a:solidFill>
              </a:rPr>
              <a:t>that </a:t>
            </a:r>
            <a:r>
              <a:rPr lang="en-US" sz="2800" b="1" dirty="0" smtClean="0">
                <a:solidFill>
                  <a:srgbClr val="FF0000"/>
                </a:solidFill>
              </a:rPr>
              <a:t>when travelling the interstate highways.</a:t>
            </a:r>
            <a:endParaRPr lang="en-US" sz="2800" b="1" dirty="0">
              <a:solidFill>
                <a:srgbClr val="FF0000"/>
              </a:solidFill>
            </a:endParaRPr>
          </a:p>
        </p:txBody>
      </p:sp>
    </p:spTree>
    <p:extLst>
      <p:ext uri="{BB962C8B-B14F-4D97-AF65-F5344CB8AC3E}">
        <p14:creationId xmlns:p14="http://schemas.microsoft.com/office/powerpoint/2010/main" val="2659849122"/>
      </p:ext>
    </p:extLst>
  </p:cSld>
  <p:clrMapOvr>
    <a:masterClrMapping/>
  </p:clrMapOvr>
  <mc:AlternateContent xmlns:mc="http://schemas.openxmlformats.org/markup-compatibility/2006">
    <mc:Choice xmlns:p14="http://schemas.microsoft.com/office/powerpoint/2010/main" Requires="p14">
      <p:transition spd="slow" p14:dur="2000">
        <p:sndAc>
          <p:stSnd>
            <p:snd r:embed="rId2" name="Copy of hallelu.wav"/>
          </p:stSnd>
        </p:sndAc>
      </p:transition>
    </mc:Choice>
    <mc:Fallback>
      <p:transition spd="slow">
        <p:sndAc>
          <p:stSnd>
            <p:snd r:embed="rId2" name="Copy of hallelu.wav"/>
          </p:stSnd>
        </p:sndAc>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en-US" dirty="0"/>
              <a:t>Click </a:t>
            </a:r>
            <a:r>
              <a:rPr lang="en-US" altLang="en-US" dirty="0" smtClean="0"/>
              <a:t>here to </a:t>
            </a:r>
            <a:r>
              <a:rPr lang="en-US" altLang="en-US" dirty="0"/>
              <a:t>add </a:t>
            </a:r>
            <a:r>
              <a:rPr lang="en-US" altLang="en-US" dirty="0" smtClean="0"/>
              <a:t>your title</a:t>
            </a:r>
            <a:endParaRPr lang="en-US" altLang="en-US" dirty="0"/>
          </a:p>
        </p:txBody>
      </p:sp>
      <p:sp>
        <p:nvSpPr>
          <p:cNvPr id="3" name="内容占位符 2"/>
          <p:cNvSpPr>
            <a:spLocks noGrp="1"/>
          </p:cNvSpPr>
          <p:nvPr>
            <p:ph sz="quarter" idx="13"/>
          </p:nvPr>
        </p:nvSpPr>
        <p:spPr/>
        <p:txBody>
          <a:bodyPr/>
          <a:lstStyle/>
          <a:p>
            <a:pPr lvl="0"/>
            <a:r>
              <a:rPr lang="en-US" sz="2400" dirty="0" smtClean="0"/>
              <a:t>The </a:t>
            </a:r>
            <a:r>
              <a:rPr lang="en-US" sz="2400" dirty="0"/>
              <a:t>John Muir Trail is 210 miles of breathtaking landscape in California's Sierra </a:t>
            </a:r>
            <a:r>
              <a:rPr lang="en-US" sz="2400" dirty="0" err="1"/>
              <a:t>Nevadas</a:t>
            </a:r>
            <a:r>
              <a:rPr lang="en-US" sz="2400" dirty="0"/>
              <a:t> that begins in Yosemite Valley and ends at the top of Mount Whitney. The record for covering the trail is 3 days, 9 hours, and 5 minutes, set in August by </a:t>
            </a:r>
            <a:r>
              <a:rPr lang="en-US" sz="2400" dirty="0" err="1"/>
              <a:t>ultrarunners</a:t>
            </a:r>
            <a:r>
              <a:rPr lang="en-US" sz="2400" dirty="0"/>
              <a:t> Hal </a:t>
            </a:r>
            <a:r>
              <a:rPr lang="en-US" sz="2400" dirty="0" err="1"/>
              <a:t>Koerner</a:t>
            </a:r>
            <a:r>
              <a:rPr lang="en-US" sz="2400" dirty="0"/>
              <a:t> and Mike Wolfe, but most people take two to three weeks to finish it. The following is a photo gallery of some of the staggering beauty you'll encounter on this trail, arguably one of the most spectacular in the world. Photo by Travis Burke </a:t>
            </a:r>
          </a:p>
        </p:txBody>
      </p:sp>
    </p:spTree>
    <p:extLst>
      <p:ext uri="{BB962C8B-B14F-4D97-AF65-F5344CB8AC3E}">
        <p14:creationId xmlns:p14="http://schemas.microsoft.com/office/powerpoint/2010/main" val="1235002514"/>
      </p:ext>
    </p:extLst>
  </p:cSld>
  <p:clrMapOvr>
    <a:masterClrMapping/>
  </p:clrMapOvr>
  <mc:AlternateContent xmlns:mc="http://schemas.openxmlformats.org/markup-compatibility/2006">
    <mc:Choice xmlns:p14="http://schemas.microsoft.com/office/powerpoint/2010/main" Requires="p14">
      <p:transition spd="slow" p14:dur="2000">
        <p:sndAc>
          <p:stSnd>
            <p:snd r:embed="rId3" name="20th century.wav"/>
          </p:stSnd>
        </p:sndAc>
      </p:transition>
    </mc:Choice>
    <mc:Fallback>
      <p:transition spd="slow">
        <p:sndAc>
          <p:stSnd>
            <p:snd r:embed="rId3" name="20th century.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sz="quarter" idx="13"/>
          </p:nvPr>
        </p:nvPicPr>
        <p:blipFill>
          <a:blip r:embed="rId3"/>
          <a:stretch>
            <a:fillRect/>
          </a:stretch>
        </p:blipFill>
        <p:spPr>
          <a:xfrm>
            <a:off x="0" y="456749"/>
            <a:ext cx="9143999" cy="5800039"/>
          </a:xfrm>
          <a:prstGeom prst="rect">
            <a:avLst/>
          </a:prstGeom>
        </p:spPr>
      </p:pic>
    </p:spTree>
    <p:extLst>
      <p:ext uri="{BB962C8B-B14F-4D97-AF65-F5344CB8AC3E}">
        <p14:creationId xmlns:p14="http://schemas.microsoft.com/office/powerpoint/2010/main" val="58021999"/>
      </p:ext>
    </p:extLst>
  </p:cSld>
  <p:clrMapOvr>
    <a:masterClrMapping/>
  </p:clrMapOvr>
  <mc:AlternateContent xmlns:mc="http://schemas.openxmlformats.org/markup-compatibility/2006">
    <mc:Choice xmlns:p14="http://schemas.microsoft.com/office/powerpoint/2010/main" Requires="p14">
      <p:transition spd="slow" p14:dur="2000">
        <p:sndAc>
          <p:stSnd loop="1">
            <p:snd r:embed="rId2" name="calm-peace music.wav"/>
          </p:stSnd>
        </p:sndAc>
      </p:transition>
    </mc:Choice>
    <mc:Fallback>
      <p:transition spd="slow">
        <p:sndAc>
          <p:stSnd loop="1">
            <p:snd r:embed="rId2" name="calm-peace music.wav"/>
          </p:stSnd>
        </p:sndAc>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sz="quarter" idx="13"/>
          </p:nvPr>
        </p:nvPicPr>
        <p:blipFill>
          <a:blip r:embed="rId2"/>
          <a:stretch>
            <a:fillRect/>
          </a:stretch>
        </p:blipFill>
        <p:spPr>
          <a:xfrm>
            <a:off x="723424" y="0"/>
            <a:ext cx="7538357" cy="6858000"/>
          </a:xfrm>
          <a:prstGeom prst="rect">
            <a:avLst/>
          </a:prstGeom>
        </p:spPr>
      </p:pic>
      <p:sp>
        <p:nvSpPr>
          <p:cNvPr id="2" name="Title 1"/>
          <p:cNvSpPr>
            <a:spLocks noGrp="1"/>
          </p:cNvSpPr>
          <p:nvPr>
            <p:ph type="title"/>
          </p:nvPr>
        </p:nvSpPr>
        <p:spPr>
          <a:xfrm>
            <a:off x="0" y="0"/>
            <a:ext cx="9144000" cy="1700808"/>
          </a:xfrm>
        </p:spPr>
        <p:txBody>
          <a:bodyPr/>
          <a:lstStyle/>
          <a:p>
            <a:r>
              <a:rPr lang="en-US" sz="2000" dirty="0"/>
              <a:t>The John Muir Trail winds through Yosemite, Kings Canyon, and Sequoia National Parks, and in late September, raging wildfires in Yosemite tinged the sky orange and left the park smelling of smoke and almost completely deserted, a rarity for one of the world's most popular destination spots. </a:t>
            </a:r>
          </a:p>
        </p:txBody>
      </p:sp>
    </p:spTree>
    <p:extLst>
      <p:ext uri="{BB962C8B-B14F-4D97-AF65-F5344CB8AC3E}">
        <p14:creationId xmlns:p14="http://schemas.microsoft.com/office/powerpoint/2010/main" val="35797735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16632"/>
            <a:ext cx="2946372" cy="6741368"/>
          </a:xfrm>
        </p:spPr>
        <p:txBody>
          <a:bodyPr/>
          <a:lstStyle/>
          <a:p>
            <a:r>
              <a:rPr lang="en-US" sz="2000" dirty="0"/>
              <a:t>Within Yosemite there is a cavernous granite dome called Half Dome, and generally it is extremely difficult to get a permit to hike to the top of this dome. If you are on a long-distance hike, however, obtaining permits can be a little easier, which is why a side trip to the Half Dome is highly recommended if you happen to be trekking the John Muir Trail.</a:t>
            </a:r>
          </a:p>
        </p:txBody>
      </p:sp>
      <p:pic>
        <p:nvPicPr>
          <p:cNvPr id="4" name="Content Placeholder 3"/>
          <p:cNvPicPr>
            <a:picLocks noGrp="1" noChangeAspect="1"/>
          </p:cNvPicPr>
          <p:nvPr>
            <p:ph sz="quarter" idx="13"/>
          </p:nvPr>
        </p:nvPicPr>
        <p:blipFill>
          <a:blip r:embed="rId2"/>
          <a:stretch>
            <a:fillRect/>
          </a:stretch>
        </p:blipFill>
        <p:spPr>
          <a:xfrm>
            <a:off x="2946372" y="107405"/>
            <a:ext cx="6194049" cy="6741368"/>
          </a:xfrm>
          <a:prstGeom prst="rect">
            <a:avLst/>
          </a:prstGeom>
        </p:spPr>
      </p:pic>
    </p:spTree>
    <p:extLst>
      <p:ext uri="{BB962C8B-B14F-4D97-AF65-F5344CB8AC3E}">
        <p14:creationId xmlns:p14="http://schemas.microsoft.com/office/powerpoint/2010/main" val="402321922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1"/>
            <a:ext cx="8640960" cy="918267"/>
          </a:xfrm>
        </p:spPr>
        <p:txBody>
          <a:bodyPr/>
          <a:lstStyle/>
          <a:p>
            <a:r>
              <a:rPr lang="en-US" dirty="0"/>
              <a:t>A trek up Half Dome requires that hikers pull themselves up with cables</a:t>
            </a:r>
          </a:p>
        </p:txBody>
      </p:sp>
      <p:pic>
        <p:nvPicPr>
          <p:cNvPr id="4" name="Content Placeholder 3"/>
          <p:cNvPicPr>
            <a:picLocks noGrp="1" noChangeAspect="1"/>
          </p:cNvPicPr>
          <p:nvPr>
            <p:ph sz="quarter" idx="13"/>
          </p:nvPr>
        </p:nvPicPr>
        <p:blipFill>
          <a:blip r:embed="rId2"/>
          <a:stretch>
            <a:fillRect/>
          </a:stretch>
        </p:blipFill>
        <p:spPr>
          <a:xfrm>
            <a:off x="0" y="1034899"/>
            <a:ext cx="9143999" cy="5823101"/>
          </a:xfrm>
          <a:prstGeom prst="rect">
            <a:avLst/>
          </a:prstGeom>
        </p:spPr>
      </p:pic>
    </p:spTree>
    <p:extLst>
      <p:ext uri="{BB962C8B-B14F-4D97-AF65-F5344CB8AC3E}">
        <p14:creationId xmlns:p14="http://schemas.microsoft.com/office/powerpoint/2010/main" val="355666547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26316"/>
          </a:xfrm>
        </p:spPr>
        <p:txBody>
          <a:bodyPr/>
          <a:lstStyle/>
          <a:p>
            <a:r>
              <a:rPr lang="en-US" sz="1800" dirty="0"/>
              <a:t>This photo, taken in the morning, is deceivingly peaceful, as a storm raged the night before. The lightning and thunder were less than a second apart, which made setting up camp frightening to say the least.</a:t>
            </a:r>
          </a:p>
        </p:txBody>
      </p:sp>
      <p:pic>
        <p:nvPicPr>
          <p:cNvPr id="4" name="Content Placeholder 3"/>
          <p:cNvPicPr>
            <a:picLocks noGrp="1" noChangeAspect="1"/>
          </p:cNvPicPr>
          <p:nvPr>
            <p:ph sz="quarter" idx="13"/>
          </p:nvPr>
        </p:nvPicPr>
        <p:blipFill>
          <a:blip r:embed="rId2"/>
          <a:stretch>
            <a:fillRect/>
          </a:stretch>
        </p:blipFill>
        <p:spPr>
          <a:xfrm>
            <a:off x="0" y="1126316"/>
            <a:ext cx="9144000" cy="5727940"/>
          </a:xfrm>
          <a:prstGeom prst="rect">
            <a:avLst/>
          </a:prstGeom>
        </p:spPr>
      </p:pic>
    </p:spTree>
    <p:extLst>
      <p:ext uri="{BB962C8B-B14F-4D97-AF65-F5344CB8AC3E}">
        <p14:creationId xmlns:p14="http://schemas.microsoft.com/office/powerpoint/2010/main" val="332393775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2"/>
            <a:ext cx="8640960" cy="864096"/>
          </a:xfrm>
        </p:spPr>
        <p:txBody>
          <a:bodyPr/>
          <a:lstStyle/>
          <a:p>
            <a:r>
              <a:rPr lang="en-US" dirty="0"/>
              <a:t>A river reflects the clouds in Yosemite's Lyell Canyon</a:t>
            </a:r>
          </a:p>
        </p:txBody>
      </p:sp>
      <p:pic>
        <p:nvPicPr>
          <p:cNvPr id="4" name="Content Placeholder 3"/>
          <p:cNvPicPr>
            <a:picLocks noGrp="1" noChangeAspect="1"/>
          </p:cNvPicPr>
          <p:nvPr>
            <p:ph sz="quarter" idx="13"/>
          </p:nvPr>
        </p:nvPicPr>
        <p:blipFill>
          <a:blip r:embed="rId2"/>
          <a:stretch>
            <a:fillRect/>
          </a:stretch>
        </p:blipFill>
        <p:spPr>
          <a:xfrm>
            <a:off x="0" y="1224100"/>
            <a:ext cx="9144000" cy="5848040"/>
          </a:xfrm>
          <a:prstGeom prst="rect">
            <a:avLst/>
          </a:prstGeom>
        </p:spPr>
      </p:pic>
    </p:spTree>
    <p:extLst>
      <p:ext uri="{BB962C8B-B14F-4D97-AF65-F5344CB8AC3E}">
        <p14:creationId xmlns:p14="http://schemas.microsoft.com/office/powerpoint/2010/main" val="3907750829"/>
      </p:ext>
    </p:extLst>
  </p:cSld>
  <p:clrMapOvr>
    <a:masterClrMapping/>
  </p:clrMapOvr>
  <p:timing>
    <p:tnLst>
      <p:par>
        <p:cTn id="1" dur="indefinite" restart="never" nodeType="tmRoot"/>
      </p:par>
    </p:tnLst>
  </p:timing>
</p:sld>
</file>

<file path=ppt/theme/theme1.xml><?xml version="1.0" encoding="utf-8"?>
<a:theme xmlns:a="http://schemas.openxmlformats.org/drawingml/2006/main" name="模板从 www.mysoeasy.com 下载">
  <a:themeElements>
    <a:clrScheme name="office资源宝库-www.mySoEasy.com">
      <a:dk1>
        <a:srgbClr val="262626"/>
      </a:dk1>
      <a:lt1>
        <a:srgbClr val="FFFFFF"/>
      </a:lt1>
      <a:dk2>
        <a:srgbClr val="8B8B8B"/>
      </a:dk2>
      <a:lt2>
        <a:srgbClr val="FFFFFF"/>
      </a:lt2>
      <a:accent1>
        <a:srgbClr val="00ADEE"/>
      </a:accent1>
      <a:accent2>
        <a:srgbClr val="00ADEE"/>
      </a:accent2>
      <a:accent3>
        <a:srgbClr val="FFC000"/>
      </a:accent3>
      <a:accent4>
        <a:srgbClr val="EB008B"/>
      </a:accent4>
      <a:accent5>
        <a:srgbClr val="00ADEF"/>
      </a:accent5>
      <a:accent6>
        <a:srgbClr val="9BBB59"/>
      </a:accent6>
      <a:hlink>
        <a:srgbClr val="76923C"/>
      </a:hlink>
      <a:folHlink>
        <a:srgbClr val="A7A711"/>
      </a:folHlink>
    </a:clrScheme>
    <a:fontScheme name="OFFICE资源宝库-www.mysoeasy.com">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E6B0F"/>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olidFill>
            <a:srgbClr val="2E6B0F"/>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0" marR="0" indent="0" defTabSz="914400" eaLnBrk="1" fontAlgn="auto" latinLnBrk="0" hangingPunct="1">
          <a:lnSpc>
            <a:spcPct val="100000"/>
          </a:lnSpc>
          <a:spcBef>
            <a:spcPts val="0"/>
          </a:spcBef>
          <a:spcAft>
            <a:spcPts val="0"/>
          </a:spcAft>
          <a:buClrTx/>
          <a:buSzTx/>
          <a:buFontTx/>
          <a:buNone/>
          <a:tabLst/>
          <a:defRPr kumimoji="0" sz="1400" b="0" i="0" u="none" strike="noStrike" kern="0" cap="none" spc="0" normalizeH="0" baseline="0" noProof="0" dirty="0">
            <a:ln>
              <a:noFill/>
            </a:ln>
            <a:solidFill>
              <a:schemeClr val="tx1">
                <a:lumMod val="65000"/>
                <a:lumOff val="35000"/>
              </a:schemeClr>
            </a:solidFill>
            <a:effectLst/>
            <a:uLnTx/>
            <a:uFillTx/>
            <a:latin typeface="Arial" pitchFamily="34" charset="0"/>
            <a:ea typeface="微软雅黑" pitchFamily="34" charset="-122"/>
            <a:cs typeface="Arial" pitchFamily="34" charset="0"/>
          </a:defRPr>
        </a:defPPr>
      </a:lstStyle>
    </a:txDef>
  </a:objectDefaults>
  <a:extraClrSchemeLst>
    <a:extraClrScheme>
      <a:clrScheme name="模板从 www.mysoeasy.com 下载 1">
        <a:dk1>
          <a:srgbClr val="8064A2"/>
        </a:dk1>
        <a:lt1>
          <a:srgbClr val="9BBB59"/>
        </a:lt1>
        <a:dk2>
          <a:srgbClr val="1F497D"/>
        </a:dk2>
        <a:lt2>
          <a:srgbClr val="EEECE1"/>
        </a:lt2>
        <a:accent1>
          <a:srgbClr val="4F81BD"/>
        </a:accent1>
        <a:accent2>
          <a:srgbClr val="C0504D"/>
        </a:accent2>
        <a:accent3>
          <a:srgbClr val="CBDAB5"/>
        </a:accent3>
        <a:accent4>
          <a:srgbClr val="6C548A"/>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1866</TotalTime>
  <Words>855</Words>
  <Application>Microsoft Office PowerPoint</Application>
  <PresentationFormat>On-screen Show (4:3)</PresentationFormat>
  <Paragraphs>33</Paragraphs>
  <Slides>26</Slides>
  <Notes>3</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模板从 www.mysoeasy.com 下载</vt:lpstr>
      <vt:lpstr>Hiking the John Muir Trail</vt:lpstr>
      <vt:lpstr>The Beauty of the Earth</vt:lpstr>
      <vt:lpstr>Click here to add your title</vt:lpstr>
      <vt:lpstr>PowerPoint Presentation</vt:lpstr>
      <vt:lpstr>The John Muir Trail winds through Yosemite, Kings Canyon, and Sequoia National Parks, and in late September, raging wildfires in Yosemite tinged the sky orange and left the park smelling of smoke and almost completely deserted, a rarity for one of the world's most popular destination spots. </vt:lpstr>
      <vt:lpstr>Within Yosemite there is a cavernous granite dome called Half Dome, and generally it is extremely difficult to get a permit to hike to the top of this dome. If you are on a long-distance hike, however, obtaining permits can be a little easier, which is why a side trip to the Half Dome is highly recommended if you happen to be trekking the John Muir Trail.</vt:lpstr>
      <vt:lpstr>A trek up Half Dome requires that hikers pull themselves up with cables</vt:lpstr>
      <vt:lpstr>This photo, taken in the morning, is deceivingly peaceful, as a storm raged the night before. The lightning and thunder were less than a second apart, which made setting up camp frightening to say the least.</vt:lpstr>
      <vt:lpstr>A river reflects the clouds in Yosemite's Lyell Canyon</vt:lpstr>
      <vt:lpstr>Karen and Ron Burke pose in front of Thousands Islands Lake on a bluebird day. If you look closely, you can see a few glaciers atop Mount Ritter in the distance.</vt:lpstr>
      <vt:lpstr>Much of the landscape along the John Muir Trail is so beautiful, it doesn't appear real. It's almost like you're living inside of a painting, or perhaps the "Sound of Music."</vt:lpstr>
      <vt:lpstr>When hiking the trail, waterfalls are also an important source of water, which is very heavy and difficult to carry. Most hikers use filtration systems such as a SteriPen or special tablets to kill any viruses and bacteria in the water</vt:lpstr>
      <vt:lpstr> Here, Travis takes a second to soak in the trail's awe-inspiring sights. </vt:lpstr>
      <vt:lpstr>Every bend in the John Muir Trail produces a new yet always majestic sight.</vt:lpstr>
      <vt:lpstr>We're hiking much, much farther than those mountains," says Ron Burke after Travis, his son, started asking whether or not they could see Mount Whitney.</vt:lpstr>
      <vt:lpstr>PowerPoint Presentation</vt:lpstr>
      <vt:lpstr>The lake was so clear that not only did it reflect the mountains exactly, but it also allowed Travis Burke to capture a self portrait of sorts </vt:lpstr>
      <vt:lpstr>Travis Burke uses his Goal Zero flashlight to plan out the following day. The flashlight is charged using a solar panel, and its battery can be used to charge other electronics.</vt:lpstr>
      <vt:lpstr>The moon rises over Evolution Lake on the John Muir Trail;</vt:lpstr>
      <vt:lpstr>When hiking along the John Muir Trail, the landscape appears to change every 10 minutes or so. Here, at around 10,000 feet, the hikers are above the treeline and could almost be walking on the moon.</vt:lpstr>
      <vt:lpstr>Every morning you wake up along the John Muir Trail, you see mountains in the distance that you must climb over. After those mountains, even more will rise before you in the distance</vt:lpstr>
      <vt:lpstr>The hikers brought minimal clothing so as to reduce the weight of their packs, so setting up their tents in the snow was cold, to say the least. </vt:lpstr>
      <vt:lpstr>Luckily, the weather was only bad for one night, and the snow wasn't thick enough the next morning to hide the trail.</vt:lpstr>
      <vt:lpstr>Throughout the entire trip along the John Muir Trail, the moon was extremely bright and thus didn't create promising conditions for night photography, but this shot of the Milky Way rising over the mountains was captured as the moon began to wane. </vt:lpstr>
      <vt:lpstr>Travis Burke stands atop Mount Whitney, which rises 14,500 feet and marks the end of the John Muir Trail.</vt:lpstr>
      <vt:lpstr>Fantastic!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chen.zhb;ivywang</dc:creator>
  <cp:lastModifiedBy>Naumann, Joseph A.</cp:lastModifiedBy>
  <cp:revision>176</cp:revision>
  <dcterms:created xsi:type="dcterms:W3CDTF">2012-09-05T06:51:19Z</dcterms:created>
  <dcterms:modified xsi:type="dcterms:W3CDTF">2013-11-21T15:53:24Z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模板ID">
    <vt:lpwstr>A30220130524A06</vt:lpwstr>
  </property>
  <property fmtid="{D5CDD505-2E9C-101B-9397-08002B2CF9AE}" pid="3" name="标题">
    <vt:lpwstr>绿色清新曲线</vt:lpwstr>
  </property>
  <property fmtid="{D5CDD505-2E9C-101B-9397-08002B2CF9AE}" pid="4" name="使用说明">
    <vt:lpwstr>PPT背景模板是PPT文档的格式、布局、图形效果整套美化方案，应用后不会改变PPT演示文稿本身的内容，仅仅使内容格式发生变化。点击【套用到文档】按钮即可套用该模板。</vt:lpwstr>
  </property>
  <property fmtid="{D5CDD505-2E9C-101B-9397-08002B2CF9AE}" pid="5" name="适用软件">
    <vt:lpwstr>PowerPoint 2007及以上版本</vt:lpwstr>
  </property>
  <property fmtid="{D5CDD505-2E9C-101B-9397-08002B2CF9AE}" pid="6" name="使用软件">
    <vt:lpwstr>ppt</vt:lpwstr>
  </property>
  <property fmtid="{D5CDD505-2E9C-101B-9397-08002B2CF9AE}" pid="7" name="相关案例">
    <vt:lpwstr>854</vt:lpwstr>
  </property>
  <property fmtid="{D5CDD505-2E9C-101B-9397-08002B2CF9AE}" pid="8" name="关键字">
    <vt:lpwstr>PPT背景模板 EN PPT 格式 时尚 绿色 梦幻 曲线 线 线条 绿 抽象 动态 动感 清新 年轻 活力 青春 渐变 背景 V2</vt:lpwstr>
  </property>
  <property fmtid="{D5CDD505-2E9C-101B-9397-08002B2CF9AE}" pid="9" name="模板缩略图">
    <vt:lpwstr>A30220130524A06.png</vt:lpwstr>
  </property>
  <property fmtid="{D5CDD505-2E9C-101B-9397-08002B2CF9AE}" pid="10" name="显示VIP等级">
    <vt:lpwstr>2</vt:lpwstr>
  </property>
  <property fmtid="{D5CDD505-2E9C-101B-9397-08002B2CF9AE}" pid="11" name="附件ID">
    <vt:lpwstr>A30220130524A0601</vt:lpwstr>
  </property>
  <property fmtid="{D5CDD505-2E9C-101B-9397-08002B2CF9AE}" pid="12" name="缩略图标题">
    <vt:lpwstr>绿色清新曲线</vt:lpwstr>
  </property>
  <property fmtid="{D5CDD505-2E9C-101B-9397-08002B2CF9AE}" pid="13" name="附件路径">
    <vt:lpwstr>A30220130524A0601.pptx</vt:lpwstr>
  </property>
  <property fmtid="{D5CDD505-2E9C-101B-9397-08002B2CF9AE}" pid="14" name="附件缩略图">
    <vt:lpwstr>A30220130524A0601.png</vt:lpwstr>
  </property>
  <property fmtid="{D5CDD505-2E9C-101B-9397-08002B2CF9AE}" pid="15" name="VIP等级">
    <vt:lpwstr>2</vt:lpwstr>
  </property>
  <property fmtid="{D5CDD505-2E9C-101B-9397-08002B2CF9AE}" pid="16" name="是否可购买">
    <vt:lpwstr>1</vt:lpwstr>
  </property>
  <property fmtid="{D5CDD505-2E9C-101B-9397-08002B2CF9AE}" pid="17" name="价格">
    <vt:lpwstr>20</vt:lpwstr>
  </property>
  <property fmtid="{D5CDD505-2E9C-101B-9397-08002B2CF9AE}" pid="18" name="操作代码">
    <vt:lpwstr>2</vt:lpwstr>
  </property>
</Properties>
</file>