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7" r:id="rId41"/>
    <p:sldId id="295" r:id="rId42"/>
    <p:sldId id="29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b="1" dirty="0" smtClean="0"/>
              <a:t>Great Pictures</a:t>
            </a:r>
            <a:endParaRPr lang="en-US" sz="8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5" y="540066"/>
            <a:ext cx="8910640" cy="53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41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946" y="0"/>
            <a:ext cx="5236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80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521" y="0"/>
            <a:ext cx="5068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63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3" y="0"/>
            <a:ext cx="829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4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257300"/>
            <a:ext cx="4171950" cy="3128962"/>
          </a:xfrm>
        </p:spPr>
        <p:txBody>
          <a:bodyPr/>
          <a:lstStyle/>
          <a:p>
            <a:pPr algn="ctr"/>
            <a:r>
              <a:rPr lang="en-US" b="1" dirty="0"/>
              <a:t>Don't even THINK about it    !!</a:t>
            </a:r>
            <a:br>
              <a:rPr lang="en-US" b="1" dirty="0"/>
            </a:br>
            <a:r>
              <a:rPr lang="en-US" b="1" dirty="0"/>
              <a:t>This cake is</a:t>
            </a:r>
            <a:br>
              <a:rPr lang="en-US" b="1" dirty="0"/>
            </a:br>
            <a:r>
              <a:rPr lang="en-US" b="1" dirty="0"/>
              <a:t>M-I-N-E    !!!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461" y="0"/>
            <a:ext cx="455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8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37" y="11112"/>
            <a:ext cx="6846888" cy="68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64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8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69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75" y="0"/>
            <a:ext cx="5057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93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45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080" y="0"/>
            <a:ext cx="5656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77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4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2" y="0"/>
            <a:ext cx="8773938" cy="65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70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21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54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0" y="0"/>
            <a:ext cx="9011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04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74" y="0"/>
            <a:ext cx="9115086" cy="62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93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25003"/>
            <a:ext cx="9110663" cy="6832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11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7" y="100013"/>
            <a:ext cx="9036758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7" y="0"/>
            <a:ext cx="51435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0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6835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256" y="0"/>
            <a:ext cx="530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44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3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31" y="0"/>
            <a:ext cx="5743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06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2" y="0"/>
            <a:ext cx="9237236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42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69" y="128588"/>
            <a:ext cx="8712933" cy="652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32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67" y="100013"/>
            <a:ext cx="9058963" cy="67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47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6" y="-1"/>
            <a:ext cx="9503686" cy="58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57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-119063"/>
            <a:ext cx="6038850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05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95250"/>
            <a:ext cx="42862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0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17" y="0"/>
            <a:ext cx="8964171" cy="67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16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cdn1.beautifulpicturez.com/wp-content/uploads/2012/12/282906_365570626873227_12786491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635510"/>
            <a:ext cx="9188449" cy="56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6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id:3.1888959624@web181406.mail.ne1.yahoo.com"/>
          <p:cNvSpPr>
            <a:spLocks noChangeAspect="1" noChangeArrowheads="1"/>
          </p:cNvSpPr>
          <p:nvPr/>
        </p:nvSpPr>
        <p:spPr bwMode="auto">
          <a:xfrm>
            <a:off x="155575" y="-2506663"/>
            <a:ext cx="36957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591" y="0"/>
            <a:ext cx="48468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42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68" y="190500"/>
            <a:ext cx="91440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64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0"/>
            <a:ext cx="91409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36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6" y="0"/>
            <a:ext cx="9119994" cy="63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406" y="0"/>
            <a:ext cx="7084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9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1" y="0"/>
            <a:ext cx="9137641" cy="604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95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1" y="0"/>
            <a:ext cx="9125984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89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2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333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</TotalTime>
  <Words>8</Words>
  <Application>Microsoft Office PowerPoint</Application>
  <PresentationFormat>Widescreen</PresentationFormat>
  <Paragraphs>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Trebuchet MS</vt:lpstr>
      <vt:lpstr>Wingdings 3</vt:lpstr>
      <vt:lpstr>Facet</vt:lpstr>
      <vt:lpstr>Great Pictures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Don't even THINK about it    !! This cake is M-I-N-E    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Pictures</dc:title>
  <dc:creator>Joseph Naumann</dc:creator>
  <cp:lastModifiedBy>Joseph Naumann</cp:lastModifiedBy>
  <cp:revision>7</cp:revision>
  <dcterms:created xsi:type="dcterms:W3CDTF">2014-07-08T23:04:27Z</dcterms:created>
  <dcterms:modified xsi:type="dcterms:W3CDTF">2014-07-09T00:08:12Z</dcterms:modified>
</cp:coreProperties>
</file>