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6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321"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0" autoAdjust="0"/>
    <p:restoredTop sz="94600"/>
  </p:normalViewPr>
  <p:slideViewPr>
    <p:cSldViewPr>
      <p:cViewPr varScale="1">
        <p:scale>
          <a:sx n="101" d="100"/>
          <a:sy n="101" d="100"/>
        </p:scale>
        <p:origin x="234" y="15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4FF8A19-6B21-4A09-B35D-F8B02176A7F8}" type="slidenum">
              <a:rPr lang="en-US"/>
              <a:pPr/>
              <a:t>‹#›</a:t>
            </a:fld>
            <a:endParaRPr lang="en-US"/>
          </a:p>
        </p:txBody>
      </p:sp>
    </p:spTree>
    <p:extLst>
      <p:ext uri="{BB962C8B-B14F-4D97-AF65-F5344CB8AC3E}">
        <p14:creationId xmlns:p14="http://schemas.microsoft.com/office/powerpoint/2010/main" val="88118346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CF6A5281-E1EE-4A31-B799-7180BBCC992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BC3478E-D007-4B25-95F9-8F9C03ADEAA7}" type="slidenum">
              <a:rPr lang="en-US"/>
              <a:pPr/>
              <a:t>‹#›</a:t>
            </a:fld>
            <a:endParaRPr lang="en-US"/>
          </a:p>
        </p:txBody>
      </p:sp>
    </p:spTree>
    <p:extLst>
      <p:ext uri="{BB962C8B-B14F-4D97-AF65-F5344CB8AC3E}">
        <p14:creationId xmlns:p14="http://schemas.microsoft.com/office/powerpoint/2010/main" val="2500309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DBCFFA-C3FA-4B05-98B4-209A3C5AED16}" type="slidenum">
              <a:rPr lang="en-US"/>
              <a:pPr/>
              <a:t>‹#›</a:t>
            </a:fld>
            <a:endParaRPr lang="en-US"/>
          </a:p>
        </p:txBody>
      </p:sp>
    </p:spTree>
    <p:extLst>
      <p:ext uri="{BB962C8B-B14F-4D97-AF65-F5344CB8AC3E}">
        <p14:creationId xmlns:p14="http://schemas.microsoft.com/office/powerpoint/2010/main" val="1637840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62A0D887-26D2-49DE-9172-79F6A76A3057}"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D7F9266-E6CA-4EEF-B502-2E80D7FD17D8}" type="slidenum">
              <a:rPr lang="en-US"/>
              <a:pPr/>
              <a:t>‹#›</a:t>
            </a:fld>
            <a:endParaRPr lang="en-US"/>
          </a:p>
        </p:txBody>
      </p:sp>
    </p:spTree>
    <p:extLst>
      <p:ext uri="{BB962C8B-B14F-4D97-AF65-F5344CB8AC3E}">
        <p14:creationId xmlns:p14="http://schemas.microsoft.com/office/powerpoint/2010/main" val="3623609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DBEA47B-DFBF-4930-9B69-0A6CA2937117}" type="slidenum">
              <a:rPr lang="en-US"/>
              <a:pPr/>
              <a:t>‹#›</a:t>
            </a:fld>
            <a:endParaRPr lang="en-US"/>
          </a:p>
        </p:txBody>
      </p:sp>
    </p:spTree>
    <p:extLst>
      <p:ext uri="{BB962C8B-B14F-4D97-AF65-F5344CB8AC3E}">
        <p14:creationId xmlns:p14="http://schemas.microsoft.com/office/powerpoint/2010/main" val="142425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B5F2954-CE9B-4D0D-BC1B-9BF94D9FB593}" type="slidenum">
              <a:rPr lang="en-US"/>
              <a:pPr/>
              <a:t>‹#›</a:t>
            </a:fld>
            <a:endParaRPr lang="en-US"/>
          </a:p>
        </p:txBody>
      </p:sp>
    </p:spTree>
    <p:extLst>
      <p:ext uri="{BB962C8B-B14F-4D97-AF65-F5344CB8AC3E}">
        <p14:creationId xmlns:p14="http://schemas.microsoft.com/office/powerpoint/2010/main" val="2456932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A9AA4D1-11F3-45C9-8FC6-2BC4C34AE460}" type="slidenum">
              <a:rPr lang="en-US"/>
              <a:pPr/>
              <a:t>‹#›</a:t>
            </a:fld>
            <a:endParaRPr lang="en-US"/>
          </a:p>
        </p:txBody>
      </p:sp>
    </p:spTree>
    <p:extLst>
      <p:ext uri="{BB962C8B-B14F-4D97-AF65-F5344CB8AC3E}">
        <p14:creationId xmlns:p14="http://schemas.microsoft.com/office/powerpoint/2010/main" val="179982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6FA5D9C-B122-42FA-B87F-C9B7059E3DA2}" type="slidenum">
              <a:rPr lang="en-US"/>
              <a:pPr/>
              <a:t>‹#›</a:t>
            </a:fld>
            <a:endParaRPr lang="en-US"/>
          </a:p>
        </p:txBody>
      </p:sp>
    </p:spTree>
    <p:extLst>
      <p:ext uri="{BB962C8B-B14F-4D97-AF65-F5344CB8AC3E}">
        <p14:creationId xmlns:p14="http://schemas.microsoft.com/office/powerpoint/2010/main" val="2442535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C80B45D-9253-4043-9FAA-CE3A6F73973E}" type="slidenum">
              <a:rPr lang="en-US"/>
              <a:pPr/>
              <a:t>‹#›</a:t>
            </a:fld>
            <a:endParaRPr lang="en-US"/>
          </a:p>
        </p:txBody>
      </p:sp>
    </p:spTree>
    <p:extLst>
      <p:ext uri="{BB962C8B-B14F-4D97-AF65-F5344CB8AC3E}">
        <p14:creationId xmlns:p14="http://schemas.microsoft.com/office/powerpoint/2010/main" val="3835742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B6ADA33-FBA1-43E2-8379-119CA8FB9F92}" type="slidenum">
              <a:rPr lang="en-US"/>
              <a:pPr/>
              <a:t>‹#›</a:t>
            </a:fld>
            <a:endParaRPr lang="en-US"/>
          </a:p>
        </p:txBody>
      </p:sp>
    </p:spTree>
    <p:extLst>
      <p:ext uri="{BB962C8B-B14F-4D97-AF65-F5344CB8AC3E}">
        <p14:creationId xmlns:p14="http://schemas.microsoft.com/office/powerpoint/2010/main" val="806157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015729-0423-429D-B762-9119DBC97BB7}" type="slidenum">
              <a:rPr lang="en-US"/>
              <a:pPr/>
              <a:t>‹#›</a:t>
            </a:fld>
            <a:endParaRPr lang="en-US"/>
          </a:p>
        </p:txBody>
      </p:sp>
    </p:spTree>
    <p:extLst>
      <p:ext uri="{BB962C8B-B14F-4D97-AF65-F5344CB8AC3E}">
        <p14:creationId xmlns:p14="http://schemas.microsoft.com/office/powerpoint/2010/main" val="58998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39C4604-92F1-44A5-852C-A6A64E31BF08}" type="slidenum">
              <a:rPr lang="en-US"/>
              <a:pPr/>
              <a:t>‹#›</a:t>
            </a:fld>
            <a:endParaRPr lang="en-US"/>
          </a:p>
        </p:txBody>
      </p:sp>
    </p:spTree>
    <p:extLst>
      <p:ext uri="{BB962C8B-B14F-4D97-AF65-F5344CB8AC3E}">
        <p14:creationId xmlns:p14="http://schemas.microsoft.com/office/powerpoint/2010/main" val="3751613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CE9DD8A-624D-433D-9A73-6BDC83BAE3C4}" type="slidenum">
              <a:rPr lang="en-US"/>
              <a:pPr/>
              <a:t>‹#›</a:t>
            </a:fld>
            <a:endParaRPr lang="en-US"/>
          </a:p>
        </p:txBody>
      </p:sp>
    </p:spTree>
    <p:extLst>
      <p:ext uri="{BB962C8B-B14F-4D97-AF65-F5344CB8AC3E}">
        <p14:creationId xmlns:p14="http://schemas.microsoft.com/office/powerpoint/2010/main" val="2659372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8E597EB-3D02-4B27-B362-017661D20BBE}" type="slidenum">
              <a:rPr lang="en-US"/>
              <a:pPr/>
              <a:t>‹#›</a:t>
            </a:fld>
            <a:endParaRPr lang="en-US"/>
          </a:p>
        </p:txBody>
      </p:sp>
    </p:spTree>
    <p:extLst>
      <p:ext uri="{BB962C8B-B14F-4D97-AF65-F5344CB8AC3E}">
        <p14:creationId xmlns:p14="http://schemas.microsoft.com/office/powerpoint/2010/main" val="1537115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3D88DBC-FBEA-42BA-A1E5-FA05A925236E}" type="slidenum">
              <a:rPr lang="en-US"/>
              <a:pPr/>
              <a:t>‹#›</a:t>
            </a:fld>
            <a:endParaRPr lang="en-US"/>
          </a:p>
        </p:txBody>
      </p:sp>
    </p:spTree>
    <p:extLst>
      <p:ext uri="{BB962C8B-B14F-4D97-AF65-F5344CB8AC3E}">
        <p14:creationId xmlns:p14="http://schemas.microsoft.com/office/powerpoint/2010/main" val="196360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2BE32B1-0F89-4B58-BD74-C1750E88EBA4}" type="slidenum">
              <a:rPr lang="en-US"/>
              <a:pPr/>
              <a:t>‹#›</a:t>
            </a:fld>
            <a:endParaRPr lang="en-US"/>
          </a:p>
        </p:txBody>
      </p:sp>
    </p:spTree>
    <p:extLst>
      <p:ext uri="{BB962C8B-B14F-4D97-AF65-F5344CB8AC3E}">
        <p14:creationId xmlns:p14="http://schemas.microsoft.com/office/powerpoint/2010/main" val="2244927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322C733-7AFB-48DC-A915-ED0427CCDEEE}" type="slidenum">
              <a:rPr lang="en-US"/>
              <a:pPr/>
              <a:t>‹#›</a:t>
            </a:fld>
            <a:endParaRPr lang="en-US"/>
          </a:p>
        </p:txBody>
      </p:sp>
    </p:spTree>
    <p:extLst>
      <p:ext uri="{BB962C8B-B14F-4D97-AF65-F5344CB8AC3E}">
        <p14:creationId xmlns:p14="http://schemas.microsoft.com/office/powerpoint/2010/main" val="1104275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83A1246-B0BC-4E31-BE1E-8B50D737AD1D}" type="slidenum">
              <a:rPr lang="en-US"/>
              <a:pPr/>
              <a:t>‹#›</a:t>
            </a:fld>
            <a:endParaRPr lang="en-US"/>
          </a:p>
        </p:txBody>
      </p:sp>
    </p:spTree>
    <p:extLst>
      <p:ext uri="{BB962C8B-B14F-4D97-AF65-F5344CB8AC3E}">
        <p14:creationId xmlns:p14="http://schemas.microsoft.com/office/powerpoint/2010/main" val="2756650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378D325-7E3C-4F1E-9F4F-7EEE417B7BAC}" type="slidenum">
              <a:rPr lang="en-US"/>
              <a:pPr/>
              <a:t>‹#›</a:t>
            </a:fld>
            <a:endParaRPr lang="en-US"/>
          </a:p>
        </p:txBody>
      </p:sp>
    </p:spTree>
    <p:extLst>
      <p:ext uri="{BB962C8B-B14F-4D97-AF65-F5344CB8AC3E}">
        <p14:creationId xmlns:p14="http://schemas.microsoft.com/office/powerpoint/2010/main" val="62756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2D5A2C5-8731-4D3A-95A7-B1A9C1F3D31F}" type="slidenum">
              <a:rPr lang="en-US"/>
              <a:pPr/>
              <a:t>‹#›</a:t>
            </a:fld>
            <a:endParaRPr lang="en-US"/>
          </a:p>
        </p:txBody>
      </p:sp>
    </p:spTree>
    <p:extLst>
      <p:ext uri="{BB962C8B-B14F-4D97-AF65-F5344CB8AC3E}">
        <p14:creationId xmlns:p14="http://schemas.microsoft.com/office/powerpoint/2010/main" val="1094845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2CCE25-DF44-4A47-A627-0985B454C0A1}" type="slidenum">
              <a:rPr lang="en-US"/>
              <a:pPr/>
              <a:t>‹#›</a:t>
            </a:fld>
            <a:endParaRPr lang="en-US"/>
          </a:p>
        </p:txBody>
      </p:sp>
    </p:spTree>
    <p:extLst>
      <p:ext uri="{BB962C8B-B14F-4D97-AF65-F5344CB8AC3E}">
        <p14:creationId xmlns:p14="http://schemas.microsoft.com/office/powerpoint/2010/main" val="3208241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74B1401-C3B6-4B0D-97CF-1FCDCBE34E3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7519D73-40A5-4313-99A9-F12E3A87CA6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2743200" y="3657600"/>
            <a:ext cx="4841875" cy="2076450"/>
          </a:xfrm>
        </p:spPr>
        <p:txBody>
          <a:bodyPr/>
          <a:lstStyle/>
          <a:p>
            <a:pPr algn="ctr"/>
            <a:r>
              <a:rPr lang="en-US" sz="6000" dirty="0" smtClean="0">
                <a:solidFill>
                  <a:schemeClr val="accent1">
                    <a:lumMod val="20000"/>
                    <a:lumOff val="80000"/>
                  </a:schemeClr>
                </a:solidFill>
                <a:effectLst>
                  <a:outerShdw blurRad="50800" dist="76200" dir="6600000" algn="ctr" rotWithShape="0">
                    <a:schemeClr val="accent3">
                      <a:lumMod val="50000"/>
                    </a:schemeClr>
                  </a:outerShdw>
                </a:effectLst>
                <a:latin typeface="Arial Black" panose="020B0A04020102020204" pitchFamily="34" charset="0"/>
              </a:rPr>
              <a:t>Fantastic Photos </a:t>
            </a:r>
            <a:endParaRPr lang="en-US" sz="6000" dirty="0">
              <a:solidFill>
                <a:schemeClr val="accent1">
                  <a:lumMod val="20000"/>
                  <a:lumOff val="80000"/>
                </a:schemeClr>
              </a:solidFill>
              <a:effectLst>
                <a:outerShdw blurRad="50800" dist="76200" dir="6600000" algn="ctr" rotWithShape="0">
                  <a:schemeClr val="accent3">
                    <a:lumMod val="50000"/>
                  </a:schemeClr>
                </a:outerShdw>
              </a:effectLst>
              <a:latin typeface="Arial Black" panose="020B0A0402010202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500" b="97000" l="0" r="99667">
                        <a14:foregroundMark x1="8833" y1="55000" x2="8833" y2="55000"/>
                        <a14:foregroundMark x1="18833" y1="50500" x2="18833" y2="50500"/>
                        <a14:foregroundMark x1="27667" y1="55500" x2="27667" y2="55500"/>
                        <a14:foregroundMark x1="27000" y1="25000" x2="27167" y2="25000"/>
                        <a14:foregroundMark x1="16167" y1="65000" x2="16167" y2="63500"/>
                        <a14:foregroundMark x1="37500" y1="35500" x2="37500" y2="35500"/>
                        <a14:foregroundMark x1="42833" y1="16500" x2="42833" y2="16500"/>
                        <a14:foregroundMark x1="54333" y1="53500" x2="54333" y2="53500"/>
                        <a14:foregroundMark x1="46333" y1="44500" x2="46167" y2="44500"/>
                        <a14:foregroundMark x1="56833" y1="71000" x2="56833" y2="71000"/>
                        <a14:foregroundMark x1="57500" y1="17000" x2="57500" y2="17000"/>
                        <a14:foregroundMark x1="60500" y1="10000" x2="60500" y2="10000"/>
                        <a14:foregroundMark x1="69500" y1="5000" x2="69500" y2="5000"/>
                        <a14:foregroundMark x1="50833" y1="11500" x2="50833" y2="11500"/>
                        <a14:foregroundMark x1="15667" y1="33500" x2="15667" y2="33500"/>
                        <a14:foregroundMark x1="7667" y1="33000" x2="7667" y2="33000"/>
                        <a14:foregroundMark x1="2000" y1="40500" x2="2000" y2="40500"/>
                        <a14:foregroundMark x1="4167" y1="72500" x2="4167" y2="72500"/>
                        <a14:foregroundMark x1="5333" y1="83500" x2="5333" y2="83500"/>
                        <a14:foregroundMark x1="3667" y1="58000" x2="3667" y2="58000"/>
                        <a14:foregroundMark x1="3000" y1="51500" x2="3000" y2="51500"/>
                        <a14:foregroundMark x1="2833" y1="46000" x2="2833" y2="46000"/>
                        <a14:foregroundMark x1="1333" y1="32500" x2="1333" y2="32500"/>
                        <a14:foregroundMark x1="1833" y1="37000" x2="1833" y2="37000"/>
                        <a14:foregroundMark x1="4833" y1="78500" x2="4833" y2="78500"/>
                        <a14:foregroundMark x1="3833" y1="68500" x2="3833" y2="68500"/>
                        <a14:foregroundMark x1="3667" y1="62000" x2="3667" y2="62000"/>
                        <a14:foregroundMark x1="3000" y1="55000" x2="3000" y2="55000"/>
                        <a14:foregroundMark x1="2000" y1="44500" x2="2167" y2="44500"/>
                        <a14:foregroundMark x1="2833" y1="49500" x2="2833" y2="49500"/>
                        <a14:foregroundMark x1="47333" y1="22000" x2="47333" y2="22000"/>
                        <a14:foregroundMark x1="49667" y1="41500" x2="49667" y2="41500"/>
                        <a14:foregroundMark x1="54333" y1="32500" x2="54333" y2="32500"/>
                        <a14:foregroundMark x1="5833" y1="89000" x2="5833" y2="89000"/>
                        <a14:foregroundMark x1="6000" y1="94500" x2="6000" y2="94500"/>
                        <a14:foregroundMark x1="5833" y1="92000" x2="5833" y2="92000"/>
                        <a14:foregroundMark x1="9000" y1="93000" x2="9000" y2="93500"/>
                        <a14:foregroundMark x1="13000" y1="89500" x2="13000" y2="89500"/>
                        <a14:foregroundMark x1="17833" y1="87000" x2="18000" y2="87000"/>
                        <a14:foregroundMark x1="22833" y1="83500" x2="22833" y2="83500"/>
                        <a14:foregroundMark x1="27833" y1="79000" x2="27833" y2="79000"/>
                        <a14:foregroundMark x1="32000" y1="77000" x2="32000" y2="77000"/>
                        <a14:foregroundMark x1="35667" y1="75000" x2="35667" y2="75000"/>
                        <a14:foregroundMark x1="38833" y1="71500" x2="38833" y2="71500"/>
                        <a14:foregroundMark x1="38667" y1="65000" x2="38667" y2="65000"/>
                        <a14:foregroundMark x1="34000" y1="9500" x2="34000" y2="9500"/>
                        <a14:foregroundMark x1="34667" y1="15000" x2="34667" y2="15000"/>
                        <a14:foregroundMark x1="35167" y1="20500" x2="35167" y2="20500"/>
                        <a14:foregroundMark x1="34000" y1="28000" x2="34000" y2="28000"/>
                        <a14:foregroundMark x1="32833" y1="32500" x2="32833" y2="32500"/>
                        <a14:foregroundMark x1="32000" y1="38000" x2="32000" y2="38000"/>
                        <a14:foregroundMark x1="30833" y1="41500" x2="30833" y2="41500"/>
                        <a14:foregroundMark x1="3167" y1="28000" x2="3167" y2="28000"/>
                        <a14:foregroundMark x1="6667" y1="25000" x2="6667" y2="25000"/>
                        <a14:foregroundMark x1="9500" y1="23500" x2="9667" y2="23500"/>
                        <a14:foregroundMark x1="11500" y1="22500" x2="11667" y2="22500"/>
                        <a14:foregroundMark x1="14000" y1="20500" x2="14000" y2="20500"/>
                        <a14:foregroundMark x1="16000" y1="18500" x2="16000" y2="18500"/>
                        <a14:foregroundMark x1="12500" y1="21000" x2="12500" y2="21000"/>
                        <a14:foregroundMark x1="7833" y1="24500" x2="7833" y2="24500"/>
                        <a14:foregroundMark x1="5000" y1="26000" x2="5000" y2="26000"/>
                        <a14:foregroundMark x1="2167" y1="28000" x2="2167" y2="28000"/>
                        <a14:foregroundMark x1="833" y1="29000" x2="833" y2="29000"/>
                        <a14:foregroundMark x1="10667" y1="24500" x2="10667" y2="24500"/>
                        <a14:foregroundMark x1="10833" y1="22500" x2="10833" y2="22500"/>
                        <a14:foregroundMark x1="8667" y1="25000" x2="8667" y2="25000"/>
                        <a14:foregroundMark x1="17333" y1="18500" x2="17333" y2="18500"/>
                        <a14:foregroundMark x1="18833" y1="18000" x2="18833" y2="18000"/>
                        <a14:foregroundMark x1="19667" y1="16000" x2="19667" y2="16000"/>
                        <a14:foregroundMark x1="18167" y1="17500" x2="18167" y2="17500"/>
                        <a14:foregroundMark x1="15167" y1="19500" x2="15167" y2="19500"/>
                        <a14:foregroundMark x1="21333" y1="15000" x2="21333" y2="15000"/>
                        <a14:foregroundMark x1="22167" y1="14500" x2="22333" y2="14500"/>
                        <a14:foregroundMark x1="23833" y1="13000" x2="23833" y2="12500"/>
                        <a14:foregroundMark x1="25000" y1="12500" x2="25000" y2="12500"/>
                        <a14:foregroundMark x1="25833" y1="11500" x2="25833" y2="11500"/>
                        <a14:foregroundMark x1="26667" y1="11500" x2="26667" y2="11500"/>
                        <a14:foregroundMark x1="27167" y1="10500" x2="27167" y2="10500"/>
                        <a14:foregroundMark x1="29000" y1="10500" x2="29000" y2="10500"/>
                        <a14:foregroundMark x1="28167" y1="10500" x2="28167" y2="10500"/>
                        <a14:foregroundMark x1="29833" y1="9500" x2="29833" y2="9500"/>
                        <a14:foregroundMark x1="31000" y1="8500" x2="31000" y2="8500"/>
                        <a14:foregroundMark x1="32667" y1="7500" x2="32667" y2="7500"/>
                        <a14:foregroundMark x1="33500" y1="6500" x2="33500" y2="6500"/>
                        <a14:foregroundMark x1="31667" y1="7500" x2="31667" y2="7500"/>
                        <a14:foregroundMark x1="3667" y1="26500" x2="3667" y2="26500"/>
                        <a14:foregroundMark x1="5667" y1="25500" x2="5667" y2="25000"/>
                        <a14:foregroundMark x1="8333" y1="23000" x2="8333" y2="23000"/>
                        <a14:foregroundMark x1="11000" y1="21000" x2="11000" y2="20500"/>
                        <a14:foregroundMark x1="13167" y1="19500" x2="13167" y2="19500"/>
                        <a14:foregroundMark x1="20500" y1="15500" x2="20500" y2="15500"/>
                        <a14:foregroundMark x1="36167" y1="17500" x2="36167" y2="17500"/>
                        <a14:foregroundMark x1="36500" y1="15000" x2="36500" y2="15000"/>
                        <a14:foregroundMark x1="36833" y1="12000" x2="36833" y2="12000"/>
                        <a14:foregroundMark x1="37667" y1="8500" x2="37667" y2="8500"/>
                        <a14:foregroundMark x1="38833" y1="6000" x2="38833" y2="6000"/>
                        <a14:foregroundMark x1="39167" y1="2000" x2="39167" y2="1500"/>
                        <a14:foregroundMark x1="32333" y1="44500" x2="32333" y2="44500"/>
                        <a14:foregroundMark x1="33500" y1="46500" x2="33500" y2="46500"/>
                        <a14:foregroundMark x1="39667" y1="56000" x2="39667" y2="56000"/>
                        <a14:foregroundMark x1="39667" y1="56000" x2="39667" y2="56000"/>
                        <a14:foregroundMark x1="42000" y1="51500" x2="42000" y2="51500"/>
                        <a14:foregroundMark x1="46333" y1="25500" x2="46333" y2="25500"/>
                        <a14:foregroundMark x1="44167" y1="34000" x2="43667" y2="34000"/>
                        <a14:foregroundMark x1="40667" y1="32500" x2="40667" y2="32500"/>
                        <a14:foregroundMark x1="39667" y1="29500" x2="39167" y2="29000"/>
                        <a14:foregroundMark x1="35167" y1="38000" x2="35167" y2="38000"/>
                        <a14:foregroundMark x1="49000" y1="60000" x2="49000" y2="60000"/>
                        <a14:foregroundMark x1="46667" y1="49000" x2="48000" y2="50000"/>
                        <a14:foregroundMark x1="51167" y1="64000" x2="52333" y2="66500"/>
                        <a14:foregroundMark x1="52833" y1="67500" x2="52833" y2="67500"/>
                        <a14:foregroundMark x1="55833" y1="45500" x2="55833" y2="45500"/>
                        <a14:foregroundMark x1="59167" y1="37000" x2="59167" y2="37000"/>
                        <a14:foregroundMark x1="61500" y1="81000" x2="61500" y2="81000"/>
                        <a14:foregroundMark x1="60833" y1="88000" x2="60833" y2="88000"/>
                        <a14:foregroundMark x1="59333" y1="94500" x2="59333" y2="94500"/>
                        <a14:foregroundMark x1="41833" y1="63500" x2="41833" y2="63000"/>
                        <a14:foregroundMark x1="44000" y1="67500" x2="44000" y2="67500"/>
                        <a14:foregroundMark x1="45833" y1="71500" x2="45833" y2="71500"/>
                        <a14:foregroundMark x1="47500" y1="73000" x2="47500" y2="73000"/>
                        <a14:foregroundMark x1="49167" y1="74500" x2="49167" y2="74500"/>
                        <a14:foregroundMark x1="50833" y1="78500" x2="50833" y2="78500"/>
                        <a14:foregroundMark x1="52000" y1="81500" x2="52000" y2="81500"/>
                        <a14:foregroundMark x1="53167" y1="85000" x2="53167" y2="85000"/>
                        <a14:foregroundMark x1="53167" y1="85000" x2="53167" y2="85000"/>
                        <a14:foregroundMark x1="55167" y1="87000" x2="55167" y2="87000"/>
                        <a14:foregroundMark x1="56333" y1="89000" x2="56333" y2="89000"/>
                        <a14:foregroundMark x1="73833" y1="3000" x2="73833" y2="3000"/>
                        <a14:foregroundMark x1="75333" y1="7500" x2="75333" y2="7500"/>
                        <a14:foregroundMark x1="76500" y1="9000" x2="76667" y2="9000"/>
                        <a14:foregroundMark x1="79000" y1="16000" x2="79000" y2="16000"/>
                        <a14:foregroundMark x1="81667" y1="17000" x2="81667" y2="17000"/>
                        <a14:foregroundMark x1="80333" y1="17000" x2="80333" y2="17000"/>
                        <a14:foregroundMark x1="84000" y1="20500" x2="84000" y2="20500"/>
                        <a14:foregroundMark x1="85833" y1="20000" x2="85833" y2="20000"/>
                        <a14:foregroundMark x1="82833" y1="17500" x2="82833" y2="17500"/>
                        <a14:foregroundMark x1="84667" y1="19500" x2="84667" y2="19500"/>
                        <a14:foregroundMark x1="87500" y1="21500" x2="87500" y2="21500"/>
                        <a14:foregroundMark x1="89333" y1="22500" x2="89333" y2="22500"/>
                        <a14:foregroundMark x1="90667" y1="23500" x2="90833" y2="23500"/>
                        <a14:foregroundMark x1="92500" y1="24500" x2="92500" y2="24500"/>
                        <a14:foregroundMark x1="94667" y1="26500" x2="94667" y2="26500"/>
                        <a14:foregroundMark x1="95833" y1="27500" x2="96000" y2="27500"/>
                        <a14:foregroundMark x1="97667" y1="28500" x2="97667" y2="28500"/>
                        <a14:foregroundMark x1="93500" y1="26000" x2="93500" y2="26000"/>
                        <a14:foregroundMark x1="23833" y1="46500" x2="23833" y2="46500"/>
                        <a14:foregroundMark x1="11833" y1="63000" x2="11833" y2="63000"/>
                        <a14:foregroundMark x1="95167" y1="70000" x2="95167" y2="70000"/>
                        <a14:foregroundMark x1="95833" y1="61500" x2="95833" y2="61500"/>
                        <a14:foregroundMark x1="95500" y1="57000" x2="95500" y2="57000"/>
                        <a14:foregroundMark x1="93833" y1="85000" x2="93833" y2="85000"/>
                        <a14:foregroundMark x1="93000" y1="93500" x2="93000" y2="93500"/>
                        <a14:foregroundMark x1="63833" y1="76000" x2="63833" y2="75500"/>
                        <a14:foregroundMark x1="65500" y1="77000" x2="65500" y2="77000"/>
                        <a14:foregroundMark x1="68333" y1="78500" x2="68333" y2="78500"/>
                        <a14:foregroundMark x1="72167" y1="81500" x2="72167" y2="81500"/>
                        <a14:foregroundMark x1="76667" y1="85000" x2="76667" y2="85000"/>
                        <a14:foregroundMark x1="81167" y1="87000" x2="81167" y2="87000"/>
                        <a14:foregroundMark x1="84167" y1="89500" x2="84167" y2="89500"/>
                        <a14:foregroundMark x1="86500" y1="91000" x2="86500" y2="91000"/>
                        <a14:foregroundMark x1="14333" y1="18000" x2="14333" y2="18000"/>
                        <a14:foregroundMark x1="16500" y1="16000" x2="16500" y2="16000"/>
                        <a14:foregroundMark x1="22833" y1="12500" x2="22833" y2="12500"/>
                        <a14:foregroundMark x1="28500" y1="9500" x2="28500" y2="9500"/>
                        <a14:foregroundMark x1="30000" y1="7000" x2="30000" y2="7000"/>
                        <a14:foregroundMark x1="31667" y1="6000" x2="31667" y2="6000"/>
                        <a14:foregroundMark x1="32833" y1="5500" x2="32833" y2="5500"/>
                        <a14:foregroundMark x1="33500" y1="4500" x2="33500" y2="4500"/>
                        <a14:foregroundMark x1="38333" y1="4000" x2="38333" y2="4000"/>
                        <a14:foregroundMark x1="38000" y1="7500" x2="38000" y2="7500"/>
                        <a14:backgroundMark x1="333" y1="46500" x2="333" y2="46500"/>
                        <a14:backgroundMark x1="26000" y1="7500" x2="26000" y2="7500"/>
                        <a14:backgroundMark x1="30000" y1="2500" x2="30000" y2="2500"/>
                        <a14:backgroundMark x1="36167" y1="4000" x2="36167" y2="4000"/>
                        <a14:backgroundMark x1="36167" y1="8500" x2="36167" y2="8500"/>
                        <a14:backgroundMark x1="35500" y1="12500" x2="35500" y2="12500"/>
                        <a14:backgroundMark x1="833" y1="40000" x2="833" y2="40000"/>
                        <a14:backgroundMark x1="667" y1="36000" x2="667" y2="36000"/>
                        <a14:backgroundMark x1="0" y1="33500" x2="0" y2="33500"/>
                        <a14:backgroundMark x1="39500" y1="62500" x2="39500" y2="62500"/>
                      </a14:backgroundRemoval>
                    </a14:imgEffect>
                  </a14:imgLayer>
                </a14:imgProps>
              </a:ext>
            </a:extLst>
          </a:blip>
          <a:stretch>
            <a:fillRect/>
          </a:stretch>
        </p:blipFill>
        <p:spPr>
          <a:xfrm>
            <a:off x="23446" y="-1"/>
            <a:ext cx="9120554" cy="304018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458787" y="0"/>
            <a:ext cx="8226425" cy="609600"/>
          </a:xfrm>
        </p:spPr>
        <p:txBody>
          <a:bodyPr/>
          <a:lstStyle/>
          <a:p>
            <a:r>
              <a:rPr lang="en-US" b="1" dirty="0"/>
              <a:t>Escalator of the New World  Trade Center</a:t>
            </a:r>
          </a:p>
        </p:txBody>
      </p:sp>
    </p:spTree>
    <p:extLst>
      <p:ext uri="{BB962C8B-B14F-4D97-AF65-F5344CB8AC3E}">
        <p14:creationId xmlns:p14="http://schemas.microsoft.com/office/powerpoint/2010/main" val="773115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2882389" cy="4038600"/>
          </a:xfrm>
        </p:spPr>
        <p:txBody>
          <a:bodyPr/>
          <a:lstStyle/>
          <a:p>
            <a:r>
              <a:rPr lang="en-US" dirty="0"/>
              <a:t>Airplanes rolling over highway at  Leipzig-Halle Airport in Germany</a:t>
            </a:r>
          </a:p>
        </p:txBody>
      </p:sp>
      <p:pic>
        <p:nvPicPr>
          <p:cNvPr id="4" name="Content Placeholder 3"/>
          <p:cNvPicPr>
            <a:picLocks noGrp="1" noChangeAspect="1"/>
          </p:cNvPicPr>
          <p:nvPr>
            <p:ph idx="1"/>
          </p:nvPr>
        </p:nvPicPr>
        <p:blipFill>
          <a:blip r:embed="rId2"/>
          <a:stretch>
            <a:fillRect/>
          </a:stretch>
        </p:blipFill>
        <p:spPr>
          <a:xfrm>
            <a:off x="3110989" y="0"/>
            <a:ext cx="6062320" cy="6858000"/>
          </a:xfrm>
          <a:prstGeom prst="rect">
            <a:avLst/>
          </a:prstGeom>
        </p:spPr>
      </p:pic>
    </p:spTree>
    <p:extLst>
      <p:ext uri="{BB962C8B-B14F-4D97-AF65-F5344CB8AC3E}">
        <p14:creationId xmlns:p14="http://schemas.microsoft.com/office/powerpoint/2010/main" val="3458933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52400"/>
            <a:ext cx="9144000" cy="6465903"/>
          </a:xfrm>
          <a:prstGeom prst="rect">
            <a:avLst/>
          </a:prstGeom>
        </p:spPr>
      </p:pic>
      <p:sp>
        <p:nvSpPr>
          <p:cNvPr id="2" name="Title 1"/>
          <p:cNvSpPr>
            <a:spLocks noGrp="1"/>
          </p:cNvSpPr>
          <p:nvPr>
            <p:ph type="title"/>
          </p:nvPr>
        </p:nvSpPr>
        <p:spPr>
          <a:xfrm>
            <a:off x="0" y="0"/>
            <a:ext cx="9144000" cy="1143000"/>
          </a:xfrm>
        </p:spPr>
        <p:txBody>
          <a:bodyPr/>
          <a:lstStyle/>
          <a:p>
            <a:r>
              <a:rPr lang="en-US" dirty="0">
                <a:solidFill>
                  <a:schemeClr val="accent1">
                    <a:lumMod val="20000"/>
                    <a:lumOff val="80000"/>
                  </a:schemeClr>
                </a:solidFill>
                <a:effectLst>
                  <a:outerShdw blurRad="38100" dist="38100" dir="2700000" algn="tl">
                    <a:srgbClr val="000000">
                      <a:alpha val="43137"/>
                    </a:srgbClr>
                  </a:outerShdw>
                </a:effectLst>
              </a:rPr>
              <a:t>Amazing walk at West Side of </a:t>
            </a:r>
            <a:r>
              <a:rPr lang="en-US" dirty="0" err="1">
                <a:solidFill>
                  <a:schemeClr val="accent1">
                    <a:lumMod val="20000"/>
                    <a:lumOff val="80000"/>
                  </a:schemeClr>
                </a:solidFill>
                <a:effectLst>
                  <a:outerShdw blurRad="38100" dist="38100" dir="2700000" algn="tl">
                    <a:srgbClr val="000000">
                      <a:alpha val="43137"/>
                    </a:srgbClr>
                  </a:outerShdw>
                </a:effectLst>
              </a:rPr>
              <a:t>Taihang</a:t>
            </a:r>
            <a:r>
              <a:rPr lang="en-US" dirty="0">
                <a:solidFill>
                  <a:schemeClr val="accent1">
                    <a:lumMod val="20000"/>
                    <a:lumOff val="80000"/>
                  </a:schemeClr>
                </a:solidFill>
                <a:effectLst>
                  <a:outerShdw blurRad="38100" dist="38100" dir="2700000" algn="tl">
                    <a:srgbClr val="000000">
                      <a:alpha val="43137"/>
                    </a:srgbClr>
                  </a:outerShdw>
                </a:effectLst>
              </a:rPr>
              <a:t> Mountain in Shanxi Province, China</a:t>
            </a:r>
          </a:p>
        </p:txBody>
      </p:sp>
    </p:spTree>
    <p:extLst>
      <p:ext uri="{BB962C8B-B14F-4D97-AF65-F5344CB8AC3E}">
        <p14:creationId xmlns:p14="http://schemas.microsoft.com/office/powerpoint/2010/main" val="1428817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55"/>
            <a:ext cx="9144000" cy="1143000"/>
          </a:xfrm>
        </p:spPr>
        <p:txBody>
          <a:bodyPr/>
          <a:lstStyle/>
          <a:p>
            <a:r>
              <a:rPr lang="en-US" dirty="0"/>
              <a:t>Impressive Swim Pool Balconies at </a:t>
            </a:r>
            <a:r>
              <a:rPr lang="en-US" dirty="0" err="1"/>
              <a:t>Bandra</a:t>
            </a:r>
            <a:r>
              <a:rPr lang="en-US" dirty="0"/>
              <a:t> Ohm Residential Tower in Mumbai, India</a:t>
            </a:r>
          </a:p>
        </p:txBody>
      </p:sp>
      <p:pic>
        <p:nvPicPr>
          <p:cNvPr id="4" name="Content Placeholder 3"/>
          <p:cNvPicPr>
            <a:picLocks noGrp="1" noChangeAspect="1"/>
          </p:cNvPicPr>
          <p:nvPr>
            <p:ph idx="1"/>
          </p:nvPr>
        </p:nvPicPr>
        <p:blipFill>
          <a:blip r:embed="rId2"/>
          <a:stretch>
            <a:fillRect/>
          </a:stretch>
        </p:blipFill>
        <p:spPr>
          <a:xfrm>
            <a:off x="1905000" y="1151255"/>
            <a:ext cx="7239000" cy="5706745"/>
          </a:xfrm>
          <a:prstGeom prst="rect">
            <a:avLst/>
          </a:prstGeom>
        </p:spPr>
      </p:pic>
    </p:spTree>
    <p:extLst>
      <p:ext uri="{BB962C8B-B14F-4D97-AF65-F5344CB8AC3E}">
        <p14:creationId xmlns:p14="http://schemas.microsoft.com/office/powerpoint/2010/main" val="1888126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280500"/>
            <a:ext cx="9144000" cy="6268721"/>
          </a:xfrm>
          <a:prstGeom prst="rect">
            <a:avLst/>
          </a:prstGeom>
        </p:spPr>
      </p:pic>
      <p:sp>
        <p:nvSpPr>
          <p:cNvPr id="2" name="Title 1"/>
          <p:cNvSpPr>
            <a:spLocks noGrp="1"/>
          </p:cNvSpPr>
          <p:nvPr>
            <p:ph type="title"/>
          </p:nvPr>
        </p:nvSpPr>
        <p:spPr>
          <a:xfrm>
            <a:off x="455613" y="274638"/>
            <a:ext cx="8226425" cy="1020762"/>
          </a:xfrm>
        </p:spPr>
        <p:txBody>
          <a:bodyPr/>
          <a:lstStyle/>
          <a:p>
            <a:pPr algn="ctr"/>
            <a:r>
              <a:rPr lang="en-US" dirty="0"/>
              <a:t>Mesmerizing Niagara Falls -  Rainbow Bridge, USA</a:t>
            </a:r>
          </a:p>
        </p:txBody>
      </p:sp>
    </p:spTree>
    <p:extLst>
      <p:ext uri="{BB962C8B-B14F-4D97-AF65-F5344CB8AC3E}">
        <p14:creationId xmlns:p14="http://schemas.microsoft.com/office/powerpoint/2010/main" val="2133231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0"/>
            <a:ext cx="9144002" cy="762000"/>
          </a:xfrm>
        </p:spPr>
        <p:txBody>
          <a:bodyPr/>
          <a:lstStyle/>
          <a:p>
            <a:pPr algn="ctr"/>
            <a:r>
              <a:rPr lang="en-US" dirty="0"/>
              <a:t>Ferrari World Theme Park in Abu Dhabi</a:t>
            </a:r>
          </a:p>
        </p:txBody>
      </p:sp>
      <p:pic>
        <p:nvPicPr>
          <p:cNvPr id="4" name="Content Placeholder 3"/>
          <p:cNvPicPr>
            <a:picLocks noGrp="1" noChangeAspect="1"/>
          </p:cNvPicPr>
          <p:nvPr>
            <p:ph idx="1"/>
          </p:nvPr>
        </p:nvPicPr>
        <p:blipFill>
          <a:blip r:embed="rId2"/>
          <a:stretch>
            <a:fillRect/>
          </a:stretch>
        </p:blipFill>
        <p:spPr>
          <a:xfrm>
            <a:off x="-2" y="762000"/>
            <a:ext cx="9144002" cy="6096001"/>
          </a:xfrm>
          <a:prstGeom prst="rect">
            <a:avLst/>
          </a:prstGeom>
        </p:spPr>
      </p:pic>
    </p:spTree>
    <p:extLst>
      <p:ext uri="{BB962C8B-B14F-4D97-AF65-F5344CB8AC3E}">
        <p14:creationId xmlns:p14="http://schemas.microsoft.com/office/powerpoint/2010/main" val="3785859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274638"/>
            <a:ext cx="3657600" cy="3763962"/>
          </a:xfrm>
        </p:spPr>
        <p:txBody>
          <a:bodyPr/>
          <a:lstStyle/>
          <a:p>
            <a:r>
              <a:rPr lang="en-US" dirty="0"/>
              <a:t>Amazing </a:t>
            </a:r>
            <a:r>
              <a:rPr lang="en-US" dirty="0" err="1"/>
              <a:t>Corinthos</a:t>
            </a:r>
            <a:r>
              <a:rPr lang="en-US" dirty="0"/>
              <a:t> Channel in Greece</a:t>
            </a:r>
          </a:p>
        </p:txBody>
      </p:sp>
      <p:pic>
        <p:nvPicPr>
          <p:cNvPr id="4" name="Content Placeholder 3"/>
          <p:cNvPicPr>
            <a:picLocks noGrp="1" noChangeAspect="1"/>
          </p:cNvPicPr>
          <p:nvPr>
            <p:ph idx="1"/>
          </p:nvPr>
        </p:nvPicPr>
        <p:blipFill>
          <a:blip r:embed="rId2"/>
          <a:stretch>
            <a:fillRect/>
          </a:stretch>
        </p:blipFill>
        <p:spPr>
          <a:xfrm>
            <a:off x="3998664" y="0"/>
            <a:ext cx="5145336" cy="6858000"/>
          </a:xfrm>
          <a:prstGeom prst="rect">
            <a:avLst/>
          </a:prstGeom>
        </p:spPr>
      </p:pic>
    </p:spTree>
    <p:extLst>
      <p:ext uri="{BB962C8B-B14F-4D97-AF65-F5344CB8AC3E}">
        <p14:creationId xmlns:p14="http://schemas.microsoft.com/office/powerpoint/2010/main" val="3544662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6913"/>
          </a:xfrm>
        </p:spPr>
        <p:txBody>
          <a:bodyPr/>
          <a:lstStyle/>
          <a:p>
            <a:pPr algn="ctr"/>
            <a:r>
              <a:rPr lang="en-US" dirty="0"/>
              <a:t>Awesome Singapore - Dance of Light</a:t>
            </a:r>
          </a:p>
        </p:txBody>
      </p:sp>
      <p:pic>
        <p:nvPicPr>
          <p:cNvPr id="4" name="Content Placeholder 3"/>
          <p:cNvPicPr>
            <a:picLocks noGrp="1" noChangeAspect="1"/>
          </p:cNvPicPr>
          <p:nvPr>
            <p:ph idx="1"/>
          </p:nvPr>
        </p:nvPicPr>
        <p:blipFill>
          <a:blip r:embed="rId2"/>
          <a:stretch>
            <a:fillRect/>
          </a:stretch>
        </p:blipFill>
        <p:spPr>
          <a:xfrm>
            <a:off x="0" y="786913"/>
            <a:ext cx="9144000" cy="6076950"/>
          </a:xfrm>
          <a:prstGeom prst="rect">
            <a:avLst/>
          </a:prstGeom>
        </p:spPr>
      </p:pic>
    </p:spTree>
    <p:extLst>
      <p:ext uri="{BB962C8B-B14F-4D97-AF65-F5344CB8AC3E}">
        <p14:creationId xmlns:p14="http://schemas.microsoft.com/office/powerpoint/2010/main" val="1671112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5861"/>
            <a:ext cx="9144000" cy="6858000"/>
          </a:xfrm>
          <a:prstGeom prst="rect">
            <a:avLst/>
          </a:prstGeom>
        </p:spPr>
      </p:pic>
      <p:sp>
        <p:nvSpPr>
          <p:cNvPr id="2" name="Title 1"/>
          <p:cNvSpPr>
            <a:spLocks noGrp="1"/>
          </p:cNvSpPr>
          <p:nvPr>
            <p:ph type="title"/>
          </p:nvPr>
        </p:nvSpPr>
        <p:spPr>
          <a:xfrm>
            <a:off x="29309" y="5105400"/>
            <a:ext cx="4009292" cy="1600200"/>
          </a:xfrm>
        </p:spPr>
        <p:txBody>
          <a:bodyPr/>
          <a:lstStyle/>
          <a:p>
            <a:r>
              <a:rPr lang="en-US" dirty="0"/>
              <a:t>World's Largest  Ice  Cave in  Austria</a:t>
            </a:r>
          </a:p>
        </p:txBody>
      </p:sp>
    </p:spTree>
    <p:extLst>
      <p:ext uri="{BB962C8B-B14F-4D97-AF65-F5344CB8AC3E}">
        <p14:creationId xmlns:p14="http://schemas.microsoft.com/office/powerpoint/2010/main" val="593376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5861"/>
            <a:ext cx="9144000" cy="6858000"/>
          </a:xfrm>
          <a:prstGeom prst="rect">
            <a:avLst/>
          </a:prstGeom>
        </p:spPr>
      </p:pic>
      <p:sp>
        <p:nvSpPr>
          <p:cNvPr id="2" name="Title 1"/>
          <p:cNvSpPr>
            <a:spLocks noGrp="1"/>
          </p:cNvSpPr>
          <p:nvPr>
            <p:ph type="title"/>
          </p:nvPr>
        </p:nvSpPr>
        <p:spPr>
          <a:xfrm>
            <a:off x="1" y="0"/>
            <a:ext cx="8153400" cy="533400"/>
          </a:xfrm>
        </p:spPr>
        <p:txBody>
          <a:bodyPr/>
          <a:lstStyle/>
          <a:p>
            <a:r>
              <a:rPr lang="en-US" dirty="0"/>
              <a:t>The Streets of  Monaco Yacht</a:t>
            </a:r>
          </a:p>
        </p:txBody>
      </p:sp>
    </p:spTree>
    <p:extLst>
      <p:ext uri="{BB962C8B-B14F-4D97-AF65-F5344CB8AC3E}">
        <p14:creationId xmlns:p14="http://schemas.microsoft.com/office/powerpoint/2010/main" val="3816979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endParaRPr lang="en-US"/>
          </a:p>
        </p:txBody>
      </p:sp>
      <p:pic>
        <p:nvPicPr>
          <p:cNvPr id="2" name="Picture 1"/>
          <p:cNvPicPr>
            <a:picLocks noChangeAspect="1"/>
          </p:cNvPicPr>
          <p:nvPr/>
        </p:nvPicPr>
        <p:blipFill>
          <a:blip r:embed="rId2"/>
          <a:stretch>
            <a:fillRect/>
          </a:stretch>
        </p:blipFill>
        <p:spPr>
          <a:xfrm>
            <a:off x="3550199" y="0"/>
            <a:ext cx="5593801" cy="6858000"/>
          </a:xfrm>
          <a:prstGeom prst="rect">
            <a:avLst/>
          </a:prstGeom>
        </p:spPr>
      </p:pic>
      <p:sp>
        <p:nvSpPr>
          <p:cNvPr id="57347" name="Rectangle 3"/>
          <p:cNvSpPr>
            <a:spLocks noGrp="1" noChangeArrowheads="1"/>
          </p:cNvSpPr>
          <p:nvPr>
            <p:ph type="body" idx="1"/>
          </p:nvPr>
        </p:nvSpPr>
        <p:spPr>
          <a:xfrm>
            <a:off x="152400" y="1600200"/>
            <a:ext cx="3273974" cy="4091781"/>
          </a:xfrm>
        </p:spPr>
        <p:txBody>
          <a:bodyPr/>
          <a:lstStyle/>
          <a:p>
            <a:r>
              <a:rPr lang="en-US" dirty="0"/>
              <a:t>Impressive highway system above the Rainforest in Sao Paolo, Brazil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5792787" cy="1401762"/>
          </a:xfrm>
        </p:spPr>
        <p:txBody>
          <a:bodyPr/>
          <a:lstStyle/>
          <a:p>
            <a:r>
              <a:rPr lang="en-US" dirty="0"/>
              <a:t>World's first billion dollar house in  Mumbai, India - 27 Floors </a:t>
            </a:r>
            <a:r>
              <a:rPr lang="en-US" dirty="0" err="1"/>
              <a:t>Ambani's</a:t>
            </a:r>
            <a:r>
              <a:rPr lang="en-US" dirty="0"/>
              <a:t> Palace</a:t>
            </a:r>
          </a:p>
        </p:txBody>
      </p:sp>
      <p:pic>
        <p:nvPicPr>
          <p:cNvPr id="4" name="Content Placeholder 3"/>
          <p:cNvPicPr>
            <a:picLocks noGrp="1" noChangeAspect="1"/>
          </p:cNvPicPr>
          <p:nvPr>
            <p:ph idx="1"/>
          </p:nvPr>
        </p:nvPicPr>
        <p:blipFill>
          <a:blip r:embed="rId2"/>
          <a:stretch>
            <a:fillRect/>
          </a:stretch>
        </p:blipFill>
        <p:spPr>
          <a:xfrm>
            <a:off x="6490372" y="0"/>
            <a:ext cx="2636044" cy="6858000"/>
          </a:xfrm>
          <a:prstGeom prst="rect">
            <a:avLst/>
          </a:prstGeom>
        </p:spPr>
      </p:pic>
    </p:spTree>
    <p:extLst>
      <p:ext uri="{BB962C8B-B14F-4D97-AF65-F5344CB8AC3E}">
        <p14:creationId xmlns:p14="http://schemas.microsoft.com/office/powerpoint/2010/main" val="1379515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169"/>
            <a:ext cx="9144000" cy="897988"/>
          </a:xfrm>
        </p:spPr>
        <p:txBody>
          <a:bodyPr/>
          <a:lstStyle/>
          <a:p>
            <a:pPr algn="ctr"/>
            <a:r>
              <a:rPr lang="en-US" dirty="0"/>
              <a:t>Amazing </a:t>
            </a:r>
            <a:r>
              <a:rPr lang="en-US" dirty="0" err="1"/>
              <a:t>Landwasser</a:t>
            </a:r>
            <a:r>
              <a:rPr lang="en-US" dirty="0"/>
              <a:t> Viaduct Switzerland</a:t>
            </a:r>
          </a:p>
        </p:txBody>
      </p:sp>
      <p:pic>
        <p:nvPicPr>
          <p:cNvPr id="4" name="Content Placeholder 3"/>
          <p:cNvPicPr>
            <a:picLocks noGrp="1" noChangeAspect="1"/>
          </p:cNvPicPr>
          <p:nvPr>
            <p:ph idx="1"/>
          </p:nvPr>
        </p:nvPicPr>
        <p:blipFill>
          <a:blip r:embed="rId2"/>
          <a:stretch>
            <a:fillRect/>
          </a:stretch>
        </p:blipFill>
        <p:spPr>
          <a:xfrm>
            <a:off x="0" y="862819"/>
            <a:ext cx="9144000" cy="5989320"/>
          </a:xfrm>
          <a:prstGeom prst="rect">
            <a:avLst/>
          </a:prstGeom>
        </p:spPr>
      </p:pic>
    </p:spTree>
    <p:extLst>
      <p:ext uri="{BB962C8B-B14F-4D97-AF65-F5344CB8AC3E}">
        <p14:creationId xmlns:p14="http://schemas.microsoft.com/office/powerpoint/2010/main" val="1069245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Aerial </a:t>
            </a:r>
            <a:r>
              <a:rPr lang="en-US" dirty="0"/>
              <a:t>P</a:t>
            </a:r>
            <a:r>
              <a:rPr lang="en-US" dirty="0" smtClean="0"/>
              <a:t>hotography </a:t>
            </a:r>
            <a:endParaRPr lang="en-US" dirty="0"/>
          </a:p>
        </p:txBody>
      </p:sp>
      <p:sp>
        <p:nvSpPr>
          <p:cNvPr id="3" name="Content Placeholder 2"/>
          <p:cNvSpPr>
            <a:spLocks noGrp="1"/>
          </p:cNvSpPr>
          <p:nvPr>
            <p:ph idx="1"/>
          </p:nvPr>
        </p:nvSpPr>
        <p:spPr/>
        <p:txBody>
          <a:bodyPr/>
          <a:lstStyle/>
          <a:p>
            <a:r>
              <a:rPr lang="en-US" dirty="0"/>
              <a:t> Aerial photography allows us to view the world from a completely new perspective.  It is a method of capturing photographs of the land from an elevated location.  What makes this technique so unique is that the camera from which these pictures are taken is not supported by a ground-based structure.  The camera may be mounted or hand held. Photographers are taken by a photographer, generated either remotely or automatically. Such photographs can be taken from helicopters, rockets, blimps, parachutes etc. Enjoy and be inspired by the following photographs. </a:t>
            </a:r>
          </a:p>
        </p:txBody>
      </p:sp>
    </p:spTree>
    <p:extLst>
      <p:ext uri="{BB962C8B-B14F-4D97-AF65-F5344CB8AC3E}">
        <p14:creationId xmlns:p14="http://schemas.microsoft.com/office/powerpoint/2010/main" val="2970796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2286002" cy="3078162"/>
          </a:xfrm>
        </p:spPr>
        <p:txBody>
          <a:bodyPr/>
          <a:lstStyle/>
          <a:p>
            <a:r>
              <a:rPr lang="en-US" dirty="0"/>
              <a:t> Above the Ceiling: </a:t>
            </a:r>
          </a:p>
        </p:txBody>
      </p:sp>
      <p:pic>
        <p:nvPicPr>
          <p:cNvPr id="4" name="Content Placeholder 3"/>
          <p:cNvPicPr>
            <a:picLocks noGrp="1" noChangeAspect="1"/>
          </p:cNvPicPr>
          <p:nvPr>
            <p:ph idx="1"/>
          </p:nvPr>
        </p:nvPicPr>
        <p:blipFill>
          <a:blip r:embed="rId2"/>
          <a:stretch>
            <a:fillRect/>
          </a:stretch>
        </p:blipFill>
        <p:spPr>
          <a:xfrm>
            <a:off x="2286001" y="0"/>
            <a:ext cx="6858000" cy="6858000"/>
          </a:xfrm>
          <a:prstGeom prst="rect">
            <a:avLst/>
          </a:prstGeom>
        </p:spPr>
      </p:pic>
    </p:spTree>
    <p:extLst>
      <p:ext uri="{BB962C8B-B14F-4D97-AF65-F5344CB8AC3E}">
        <p14:creationId xmlns:p14="http://schemas.microsoft.com/office/powerpoint/2010/main" val="3854135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6" y="0"/>
            <a:ext cx="9120554" cy="761136"/>
          </a:xfrm>
        </p:spPr>
        <p:txBody>
          <a:bodyPr/>
          <a:lstStyle/>
          <a:p>
            <a:r>
              <a:rPr lang="en-US" sz="2800" dirty="0"/>
              <a:t> Agricultural landscape near Cognac, Charente, France: </a:t>
            </a:r>
          </a:p>
        </p:txBody>
      </p:sp>
      <p:pic>
        <p:nvPicPr>
          <p:cNvPr id="4" name="Content Placeholder 3"/>
          <p:cNvPicPr>
            <a:picLocks noGrp="1" noChangeAspect="1"/>
          </p:cNvPicPr>
          <p:nvPr>
            <p:ph idx="1"/>
          </p:nvPr>
        </p:nvPicPr>
        <p:blipFill>
          <a:blip r:embed="rId2"/>
          <a:stretch>
            <a:fillRect/>
          </a:stretch>
        </p:blipFill>
        <p:spPr>
          <a:xfrm>
            <a:off x="23446" y="761136"/>
            <a:ext cx="9120554" cy="6085142"/>
          </a:xfrm>
          <a:prstGeom prst="rect">
            <a:avLst/>
          </a:prstGeom>
        </p:spPr>
      </p:pic>
    </p:spTree>
    <p:extLst>
      <p:ext uri="{BB962C8B-B14F-4D97-AF65-F5344CB8AC3E}">
        <p14:creationId xmlns:p14="http://schemas.microsoft.com/office/powerpoint/2010/main" val="763484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292223"/>
            <a:ext cx="9144000" cy="6215063"/>
          </a:xfrm>
          <a:prstGeom prst="rect">
            <a:avLst/>
          </a:prstGeom>
        </p:spPr>
      </p:pic>
      <p:sp>
        <p:nvSpPr>
          <p:cNvPr id="2" name="Title 1"/>
          <p:cNvSpPr>
            <a:spLocks noGrp="1"/>
          </p:cNvSpPr>
          <p:nvPr>
            <p:ph type="title"/>
          </p:nvPr>
        </p:nvSpPr>
        <p:spPr>
          <a:xfrm>
            <a:off x="0" y="5364286"/>
            <a:ext cx="9144000" cy="1143000"/>
          </a:xfrm>
        </p:spPr>
        <p:txBody>
          <a:bodyPr/>
          <a:lstStyle/>
          <a:p>
            <a:r>
              <a:rPr lang="en-US" sz="2400" b="1" dirty="0"/>
              <a:t> This photographer, Denis Giles has captured the essence of autumn through this beautiful photograph. </a:t>
            </a:r>
          </a:p>
        </p:txBody>
      </p:sp>
    </p:spTree>
    <p:extLst>
      <p:ext uri="{BB962C8B-B14F-4D97-AF65-F5344CB8AC3E}">
        <p14:creationId xmlns:p14="http://schemas.microsoft.com/office/powerpoint/2010/main" val="3803268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2" y="0"/>
            <a:ext cx="9138137" cy="689006"/>
          </a:xfrm>
        </p:spPr>
        <p:txBody>
          <a:bodyPr/>
          <a:lstStyle/>
          <a:p>
            <a:r>
              <a:rPr lang="en-US" sz="2000" dirty="0"/>
              <a:t> A worker rests on bales of cotton in </a:t>
            </a:r>
            <a:r>
              <a:rPr lang="en-US" sz="2000" dirty="0" err="1"/>
              <a:t>Thonakaha</a:t>
            </a:r>
            <a:r>
              <a:rPr lang="en-US" sz="2000" dirty="0"/>
              <a:t>, </a:t>
            </a:r>
            <a:r>
              <a:rPr lang="en-US" sz="2000" dirty="0" err="1"/>
              <a:t>Korhogo</a:t>
            </a:r>
            <a:r>
              <a:rPr lang="en-US" sz="2000" dirty="0"/>
              <a:t>, Ivory Coast. </a:t>
            </a:r>
            <a:r>
              <a:rPr lang="en-US" sz="2000" dirty="0" smtClean="0"/>
              <a:t>sustainable </a:t>
            </a:r>
            <a:r>
              <a:rPr lang="en-US" sz="2000" dirty="0"/>
              <a:t>living. </a:t>
            </a:r>
          </a:p>
        </p:txBody>
      </p:sp>
      <p:pic>
        <p:nvPicPr>
          <p:cNvPr id="4" name="Content Placeholder 3"/>
          <p:cNvPicPr>
            <a:picLocks noGrp="1" noChangeAspect="1"/>
          </p:cNvPicPr>
          <p:nvPr>
            <p:ph idx="1"/>
          </p:nvPr>
        </p:nvPicPr>
        <p:blipFill>
          <a:blip r:embed="rId2"/>
          <a:stretch>
            <a:fillRect/>
          </a:stretch>
        </p:blipFill>
        <p:spPr>
          <a:xfrm>
            <a:off x="5862" y="718314"/>
            <a:ext cx="9138138" cy="6139686"/>
          </a:xfrm>
          <a:prstGeom prst="rect">
            <a:avLst/>
          </a:prstGeom>
        </p:spPr>
      </p:pic>
    </p:spTree>
    <p:extLst>
      <p:ext uri="{BB962C8B-B14F-4D97-AF65-F5344CB8AC3E}">
        <p14:creationId xmlns:p14="http://schemas.microsoft.com/office/powerpoint/2010/main" val="159009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37088"/>
          </a:xfrm>
        </p:spPr>
        <p:txBody>
          <a:bodyPr/>
          <a:lstStyle/>
          <a:p>
            <a:r>
              <a:rPr lang="en-US" sz="2000" dirty="0" smtClean="0"/>
              <a:t>Mountainous </a:t>
            </a:r>
            <a:r>
              <a:rPr lang="en-US" sz="2000" dirty="0"/>
              <a:t>countryside near </a:t>
            </a:r>
            <a:r>
              <a:rPr lang="en-US" sz="2000" dirty="0" err="1"/>
              <a:t>Maelifellssandue</a:t>
            </a:r>
            <a:r>
              <a:rPr lang="en-US" sz="2000" dirty="0"/>
              <a:t>, </a:t>
            </a:r>
            <a:r>
              <a:rPr lang="en-US" sz="2000" dirty="0" err="1"/>
              <a:t>Myrdalsjokull</a:t>
            </a:r>
            <a:r>
              <a:rPr lang="en-US" sz="2000" dirty="0"/>
              <a:t> Region, Iceland. </a:t>
            </a:r>
          </a:p>
        </p:txBody>
      </p:sp>
      <p:pic>
        <p:nvPicPr>
          <p:cNvPr id="4" name="Content Placeholder 3"/>
          <p:cNvPicPr>
            <a:picLocks noGrp="1" noChangeAspect="1"/>
          </p:cNvPicPr>
          <p:nvPr>
            <p:ph idx="1"/>
          </p:nvPr>
        </p:nvPicPr>
        <p:blipFill>
          <a:blip r:embed="rId2"/>
          <a:stretch>
            <a:fillRect/>
          </a:stretch>
        </p:blipFill>
        <p:spPr>
          <a:xfrm>
            <a:off x="0" y="737088"/>
            <a:ext cx="9144000" cy="6115050"/>
          </a:xfrm>
          <a:prstGeom prst="rect">
            <a:avLst/>
          </a:prstGeom>
        </p:spPr>
      </p:pic>
    </p:spTree>
    <p:extLst>
      <p:ext uri="{BB962C8B-B14F-4D97-AF65-F5344CB8AC3E}">
        <p14:creationId xmlns:p14="http://schemas.microsoft.com/office/powerpoint/2010/main" val="4006427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7276"/>
          </a:xfrm>
        </p:spPr>
        <p:txBody>
          <a:bodyPr/>
          <a:lstStyle/>
          <a:p>
            <a:r>
              <a:rPr lang="en-US" sz="2400" b="1" dirty="0"/>
              <a:t>It is an actual photo of a salt pond taken from an </a:t>
            </a:r>
            <a:r>
              <a:rPr lang="en-US" sz="2400" b="1" dirty="0" err="1"/>
              <a:t>aeroplane</a:t>
            </a:r>
            <a:r>
              <a:rPr lang="en-US" sz="2400" b="1" dirty="0"/>
              <a:t>. </a:t>
            </a:r>
          </a:p>
        </p:txBody>
      </p:sp>
      <p:pic>
        <p:nvPicPr>
          <p:cNvPr id="4" name="Content Placeholder 3"/>
          <p:cNvPicPr>
            <a:picLocks noGrp="1" noChangeAspect="1"/>
          </p:cNvPicPr>
          <p:nvPr>
            <p:ph idx="1"/>
          </p:nvPr>
        </p:nvPicPr>
        <p:blipFill>
          <a:blip r:embed="rId2"/>
          <a:stretch>
            <a:fillRect/>
          </a:stretch>
        </p:blipFill>
        <p:spPr>
          <a:xfrm>
            <a:off x="0" y="717276"/>
            <a:ext cx="9144000" cy="6105555"/>
          </a:xfrm>
          <a:prstGeom prst="rect">
            <a:avLst/>
          </a:prstGeom>
        </p:spPr>
      </p:pic>
    </p:spTree>
    <p:extLst>
      <p:ext uri="{BB962C8B-B14F-4D97-AF65-F5344CB8AC3E}">
        <p14:creationId xmlns:p14="http://schemas.microsoft.com/office/powerpoint/2010/main" val="3150360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35169"/>
            <a:ext cx="8226425" cy="741142"/>
          </a:xfrm>
        </p:spPr>
        <p:txBody>
          <a:bodyPr/>
          <a:lstStyle/>
          <a:p>
            <a:r>
              <a:rPr lang="en-US" dirty="0"/>
              <a:t>Taken during a departure from Munich</a:t>
            </a:r>
          </a:p>
        </p:txBody>
      </p:sp>
      <p:pic>
        <p:nvPicPr>
          <p:cNvPr id="4" name="Content Placeholder 3"/>
          <p:cNvPicPr>
            <a:picLocks noGrp="1" noChangeAspect="1"/>
          </p:cNvPicPr>
          <p:nvPr>
            <p:ph idx="1"/>
          </p:nvPr>
        </p:nvPicPr>
        <p:blipFill>
          <a:blip r:embed="rId2"/>
          <a:stretch>
            <a:fillRect/>
          </a:stretch>
        </p:blipFill>
        <p:spPr>
          <a:xfrm>
            <a:off x="0" y="776311"/>
            <a:ext cx="9144000" cy="6081690"/>
          </a:xfrm>
          <a:prstGeom prst="rect">
            <a:avLst/>
          </a:prstGeom>
        </p:spPr>
      </p:pic>
    </p:spTree>
    <p:extLst>
      <p:ext uri="{BB962C8B-B14F-4D97-AF65-F5344CB8AC3E}">
        <p14:creationId xmlns:p14="http://schemas.microsoft.com/office/powerpoint/2010/main" val="2091300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887787" cy="3535362"/>
          </a:xfrm>
        </p:spPr>
        <p:txBody>
          <a:bodyPr/>
          <a:lstStyle/>
          <a:p>
            <a:r>
              <a:rPr lang="en-US" dirty="0"/>
              <a:t>Dinner in the sky in  Brussels, Belgium</a:t>
            </a:r>
          </a:p>
        </p:txBody>
      </p:sp>
      <p:pic>
        <p:nvPicPr>
          <p:cNvPr id="4" name="Content Placeholder 3"/>
          <p:cNvPicPr>
            <a:picLocks noGrp="1" noChangeAspect="1"/>
          </p:cNvPicPr>
          <p:nvPr>
            <p:ph idx="1"/>
          </p:nvPr>
        </p:nvPicPr>
        <p:blipFill>
          <a:blip r:embed="rId2"/>
          <a:stretch>
            <a:fillRect/>
          </a:stretch>
        </p:blipFill>
        <p:spPr>
          <a:xfrm>
            <a:off x="4436031" y="0"/>
            <a:ext cx="4707969"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57239"/>
          </a:xfrm>
        </p:spPr>
        <p:txBody>
          <a:bodyPr/>
          <a:lstStyle/>
          <a:p>
            <a:r>
              <a:rPr lang="en-US" sz="2800" b="1" dirty="0" smtClean="0"/>
              <a:t>A </a:t>
            </a:r>
            <a:r>
              <a:rPr lang="en-US" sz="2800" b="1" dirty="0"/>
              <a:t>glimpse of New York city from the bird's eye </a:t>
            </a:r>
            <a:r>
              <a:rPr lang="en-US" sz="2800" b="1" dirty="0" smtClean="0"/>
              <a:t>view</a:t>
            </a:r>
            <a:endParaRPr lang="en-US" sz="2800" b="1" dirty="0"/>
          </a:p>
        </p:txBody>
      </p:sp>
      <p:pic>
        <p:nvPicPr>
          <p:cNvPr id="4" name="Content Placeholder 3"/>
          <p:cNvPicPr>
            <a:picLocks noGrp="1" noChangeAspect="1"/>
          </p:cNvPicPr>
          <p:nvPr>
            <p:ph idx="1"/>
          </p:nvPr>
        </p:nvPicPr>
        <p:blipFill>
          <a:blip r:embed="rId2"/>
          <a:stretch>
            <a:fillRect/>
          </a:stretch>
        </p:blipFill>
        <p:spPr>
          <a:xfrm>
            <a:off x="0" y="757239"/>
            <a:ext cx="9143999" cy="6100761"/>
          </a:xfrm>
          <a:prstGeom prst="rect">
            <a:avLst/>
          </a:prstGeom>
        </p:spPr>
      </p:pic>
    </p:spTree>
    <p:extLst>
      <p:ext uri="{BB962C8B-B14F-4D97-AF65-F5344CB8AC3E}">
        <p14:creationId xmlns:p14="http://schemas.microsoft.com/office/powerpoint/2010/main" val="1529738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604674"/>
          </a:xfrm>
        </p:spPr>
        <p:txBody>
          <a:bodyPr/>
          <a:lstStyle/>
          <a:p>
            <a:pPr algn="ctr"/>
            <a:r>
              <a:rPr lang="en-US" dirty="0"/>
              <a:t>Paris sunset in gold.</a:t>
            </a:r>
          </a:p>
        </p:txBody>
      </p:sp>
      <p:pic>
        <p:nvPicPr>
          <p:cNvPr id="4" name="Content Placeholder 3"/>
          <p:cNvPicPr>
            <a:picLocks noGrp="1" noChangeAspect="1"/>
          </p:cNvPicPr>
          <p:nvPr>
            <p:ph idx="1"/>
          </p:nvPr>
        </p:nvPicPr>
        <p:blipFill>
          <a:blip r:embed="rId2"/>
          <a:stretch>
            <a:fillRect/>
          </a:stretch>
        </p:blipFill>
        <p:spPr>
          <a:xfrm>
            <a:off x="0" y="604674"/>
            <a:ext cx="9144000" cy="6148552"/>
          </a:xfrm>
          <a:prstGeom prst="rect">
            <a:avLst/>
          </a:prstGeom>
        </p:spPr>
      </p:pic>
    </p:spTree>
    <p:extLst>
      <p:ext uri="{BB962C8B-B14F-4D97-AF65-F5344CB8AC3E}">
        <p14:creationId xmlns:p14="http://schemas.microsoft.com/office/powerpoint/2010/main" val="69208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62000"/>
          </a:xfrm>
        </p:spPr>
        <p:txBody>
          <a:bodyPr/>
          <a:lstStyle/>
          <a:p>
            <a:r>
              <a:rPr lang="en-US" dirty="0" err="1"/>
              <a:t>Sarychev</a:t>
            </a:r>
            <a:r>
              <a:rPr lang="en-US" dirty="0"/>
              <a:t> </a:t>
            </a:r>
            <a:r>
              <a:rPr lang="en-US" dirty="0" err="1"/>
              <a:t>valcono</a:t>
            </a:r>
            <a:r>
              <a:rPr lang="en-US" dirty="0"/>
              <a:t> in an early stage of eruption </a:t>
            </a:r>
          </a:p>
        </p:txBody>
      </p:sp>
      <p:pic>
        <p:nvPicPr>
          <p:cNvPr id="4" name="Content Placeholder 3"/>
          <p:cNvPicPr>
            <a:picLocks noGrp="1" noChangeAspect="1"/>
          </p:cNvPicPr>
          <p:nvPr>
            <p:ph idx="1"/>
          </p:nvPr>
        </p:nvPicPr>
        <p:blipFill>
          <a:blip r:embed="rId2"/>
          <a:stretch>
            <a:fillRect/>
          </a:stretch>
        </p:blipFill>
        <p:spPr>
          <a:xfrm>
            <a:off x="-17585" y="788451"/>
            <a:ext cx="9161584" cy="6069549"/>
          </a:xfrm>
          <a:prstGeom prst="rect">
            <a:avLst/>
          </a:prstGeom>
        </p:spPr>
      </p:pic>
    </p:spTree>
    <p:extLst>
      <p:ext uri="{BB962C8B-B14F-4D97-AF65-F5344CB8AC3E}">
        <p14:creationId xmlns:p14="http://schemas.microsoft.com/office/powerpoint/2010/main" val="3264988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370" y="0"/>
            <a:ext cx="8226425" cy="773723"/>
          </a:xfrm>
        </p:spPr>
        <p:txBody>
          <a:bodyPr/>
          <a:lstStyle/>
          <a:p>
            <a:r>
              <a:rPr lang="en-US" dirty="0"/>
              <a:t> Skyline at sunset by Jeff </a:t>
            </a:r>
            <a:r>
              <a:rPr lang="en-US" dirty="0" err="1"/>
              <a:t>Bartelt</a:t>
            </a:r>
            <a:r>
              <a:rPr lang="en-US" dirty="0"/>
              <a:t>. </a:t>
            </a:r>
          </a:p>
        </p:txBody>
      </p:sp>
      <p:pic>
        <p:nvPicPr>
          <p:cNvPr id="4" name="Content Placeholder 3"/>
          <p:cNvPicPr>
            <a:picLocks noGrp="1" noChangeAspect="1"/>
          </p:cNvPicPr>
          <p:nvPr>
            <p:ph idx="1"/>
          </p:nvPr>
        </p:nvPicPr>
        <p:blipFill>
          <a:blip r:embed="rId2"/>
          <a:stretch>
            <a:fillRect/>
          </a:stretch>
        </p:blipFill>
        <p:spPr>
          <a:xfrm>
            <a:off x="35168" y="773723"/>
            <a:ext cx="9108831" cy="6072554"/>
          </a:xfrm>
          <a:prstGeom prst="rect">
            <a:avLst/>
          </a:prstGeom>
        </p:spPr>
      </p:pic>
    </p:spTree>
    <p:extLst>
      <p:ext uri="{BB962C8B-B14F-4D97-AF65-F5344CB8AC3E}">
        <p14:creationId xmlns:p14="http://schemas.microsoft.com/office/powerpoint/2010/main" val="2020223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2212497" cy="2057400"/>
          </a:xfrm>
        </p:spPr>
        <p:txBody>
          <a:bodyPr/>
          <a:lstStyle/>
          <a:p>
            <a:r>
              <a:rPr lang="en-US" sz="2800" dirty="0" smtClean="0"/>
              <a:t>Meandering river</a:t>
            </a:r>
            <a:endParaRPr lang="en-US" sz="2800" dirty="0"/>
          </a:p>
        </p:txBody>
      </p:sp>
      <p:pic>
        <p:nvPicPr>
          <p:cNvPr id="4" name="Content Placeholder 3"/>
          <p:cNvPicPr>
            <a:picLocks noGrp="1" noChangeAspect="1"/>
          </p:cNvPicPr>
          <p:nvPr>
            <p:ph idx="1"/>
          </p:nvPr>
        </p:nvPicPr>
        <p:blipFill>
          <a:blip r:embed="rId2"/>
          <a:stretch>
            <a:fillRect/>
          </a:stretch>
        </p:blipFill>
        <p:spPr>
          <a:xfrm>
            <a:off x="2212496" y="0"/>
            <a:ext cx="6929437" cy="6858000"/>
          </a:xfrm>
          <a:prstGeom prst="rect">
            <a:avLst/>
          </a:prstGeom>
        </p:spPr>
      </p:pic>
    </p:spTree>
    <p:extLst>
      <p:ext uri="{BB962C8B-B14F-4D97-AF65-F5344CB8AC3E}">
        <p14:creationId xmlns:p14="http://schemas.microsoft.com/office/powerpoint/2010/main" val="3075676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London at night</a:t>
            </a:r>
          </a:p>
        </p:txBody>
      </p:sp>
      <p:pic>
        <p:nvPicPr>
          <p:cNvPr id="4" name="Content Placeholder 3"/>
          <p:cNvPicPr>
            <a:picLocks noGrp="1" noChangeAspect="1"/>
          </p:cNvPicPr>
          <p:nvPr>
            <p:ph idx="1"/>
          </p:nvPr>
        </p:nvPicPr>
        <p:blipFill>
          <a:blip r:embed="rId2"/>
          <a:stretch>
            <a:fillRect/>
          </a:stretch>
        </p:blipFill>
        <p:spPr>
          <a:xfrm>
            <a:off x="0" y="1405304"/>
            <a:ext cx="9144000" cy="5429250"/>
          </a:xfrm>
          <a:prstGeom prst="rect">
            <a:avLst/>
          </a:prstGeom>
        </p:spPr>
      </p:pic>
    </p:spTree>
    <p:extLst>
      <p:ext uri="{BB962C8B-B14F-4D97-AF65-F5344CB8AC3E}">
        <p14:creationId xmlns:p14="http://schemas.microsoft.com/office/powerpoint/2010/main" val="3925653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
            <a:ext cx="8991600" cy="979841"/>
          </a:xfrm>
        </p:spPr>
        <p:txBody>
          <a:bodyPr/>
          <a:lstStyle/>
          <a:p>
            <a:pPr algn="ctr"/>
            <a:r>
              <a:rPr lang="en-US" dirty="0" smtClean="0"/>
              <a:t>Early morning mists at Stonehenge in the UK</a:t>
            </a:r>
            <a:endParaRPr lang="en-US" dirty="0"/>
          </a:p>
        </p:txBody>
      </p:sp>
      <p:pic>
        <p:nvPicPr>
          <p:cNvPr id="4" name="Content Placeholder 3"/>
          <p:cNvPicPr>
            <a:picLocks noGrp="1" noChangeAspect="1"/>
          </p:cNvPicPr>
          <p:nvPr>
            <p:ph idx="1"/>
          </p:nvPr>
        </p:nvPicPr>
        <p:blipFill>
          <a:blip r:embed="rId2"/>
          <a:stretch>
            <a:fillRect/>
          </a:stretch>
        </p:blipFill>
        <p:spPr>
          <a:xfrm>
            <a:off x="-1932" y="1017941"/>
            <a:ext cx="9145931" cy="5840059"/>
          </a:xfrm>
          <a:prstGeom prst="rect">
            <a:avLst/>
          </a:prstGeom>
        </p:spPr>
      </p:pic>
    </p:spTree>
    <p:extLst>
      <p:ext uri="{BB962C8B-B14F-4D97-AF65-F5344CB8AC3E}">
        <p14:creationId xmlns:p14="http://schemas.microsoft.com/office/powerpoint/2010/main" val="53783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81110"/>
          </a:xfrm>
        </p:spPr>
        <p:txBody>
          <a:bodyPr/>
          <a:lstStyle/>
          <a:p>
            <a:r>
              <a:rPr lang="en-US" sz="2800" dirty="0"/>
              <a:t>Tulip fields near </a:t>
            </a:r>
            <a:r>
              <a:rPr lang="en-US" sz="2800" dirty="0" err="1"/>
              <a:t>Lisse</a:t>
            </a:r>
            <a:r>
              <a:rPr lang="en-US" sz="2800" dirty="0"/>
              <a:t>, Amsterdam Region, Netherlands</a:t>
            </a:r>
          </a:p>
        </p:txBody>
      </p:sp>
      <p:pic>
        <p:nvPicPr>
          <p:cNvPr id="4" name="Content Placeholder 3"/>
          <p:cNvPicPr>
            <a:picLocks noGrp="1" noChangeAspect="1"/>
          </p:cNvPicPr>
          <p:nvPr>
            <p:ph idx="1"/>
          </p:nvPr>
        </p:nvPicPr>
        <p:blipFill>
          <a:blip r:embed="rId2"/>
          <a:stretch>
            <a:fillRect/>
          </a:stretch>
        </p:blipFill>
        <p:spPr>
          <a:xfrm>
            <a:off x="-1" y="781110"/>
            <a:ext cx="9143999" cy="6076890"/>
          </a:xfrm>
          <a:prstGeom prst="rect">
            <a:avLst/>
          </a:prstGeom>
        </p:spPr>
      </p:pic>
    </p:spTree>
    <p:extLst>
      <p:ext uri="{BB962C8B-B14F-4D97-AF65-F5344CB8AC3E}">
        <p14:creationId xmlns:p14="http://schemas.microsoft.com/office/powerpoint/2010/main" val="956032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great, unlabeled photos</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3972725"/>
          </a:xfrm>
          <a:prstGeom prst="rect">
            <a:avLst/>
          </a:prstGeom>
        </p:spPr>
      </p:pic>
    </p:spTree>
    <p:extLst>
      <p:ext uri="{BB962C8B-B14F-4D97-AF65-F5344CB8AC3E}">
        <p14:creationId xmlns:p14="http://schemas.microsoft.com/office/powerpoint/2010/main" val="759374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03412"/>
            <a:ext cx="9144000" cy="6051176"/>
          </a:xfrm>
          <a:prstGeom prst="rect">
            <a:avLst/>
          </a:prstGeom>
        </p:spPr>
      </p:pic>
    </p:spTree>
    <p:extLst>
      <p:ext uri="{BB962C8B-B14F-4D97-AF65-F5344CB8AC3E}">
        <p14:creationId xmlns:p14="http://schemas.microsoft.com/office/powerpoint/2010/main" val="1124665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35169"/>
            <a:ext cx="9140825" cy="780012"/>
          </a:xfrm>
        </p:spPr>
        <p:txBody>
          <a:bodyPr/>
          <a:lstStyle/>
          <a:p>
            <a:pPr algn="ctr"/>
            <a:r>
              <a:rPr lang="en-US" dirty="0"/>
              <a:t>Beijing International Airport,  China</a:t>
            </a:r>
          </a:p>
        </p:txBody>
      </p:sp>
      <p:pic>
        <p:nvPicPr>
          <p:cNvPr id="2" name="Picture 1"/>
          <p:cNvPicPr>
            <a:picLocks noChangeAspect="1"/>
          </p:cNvPicPr>
          <p:nvPr/>
        </p:nvPicPr>
        <p:blipFill>
          <a:blip r:embed="rId2"/>
          <a:stretch>
            <a:fillRect/>
          </a:stretch>
        </p:blipFill>
        <p:spPr>
          <a:xfrm>
            <a:off x="-3175" y="815181"/>
            <a:ext cx="9144000" cy="6096000"/>
          </a:xfrm>
          <a:prstGeom prst="rect">
            <a:avLst/>
          </a:prstGeom>
        </p:spPr>
      </p:pic>
      <p:sp>
        <p:nvSpPr>
          <p:cNvPr id="59395" name="Rectangle 3"/>
          <p:cNvSpPr>
            <a:spLocks noGrp="1" noChangeArrowheads="1"/>
          </p:cNvSpPr>
          <p:nvPr>
            <p:ph type="body" idx="1"/>
          </p:nvPr>
        </p:nvSpPr>
        <p:spPr/>
        <p:txBody>
          <a:bodyPr/>
          <a:lstStyle/>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71297"/>
            <a:ext cx="9144000" cy="4915405"/>
          </a:xfrm>
          <a:prstGeom prst="rect">
            <a:avLst/>
          </a:prstGeom>
        </p:spPr>
      </p:pic>
    </p:spTree>
    <p:extLst>
      <p:ext uri="{BB962C8B-B14F-4D97-AF65-F5344CB8AC3E}">
        <p14:creationId xmlns:p14="http://schemas.microsoft.com/office/powerpoint/2010/main" val="2344297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319"/>
            <a:ext cx="9144000" cy="3339782"/>
          </a:xfrm>
          <a:prstGeom prst="rect">
            <a:avLst/>
          </a:prstGeom>
        </p:spPr>
      </p:pic>
    </p:spTree>
    <p:extLst>
      <p:ext uri="{BB962C8B-B14F-4D97-AF65-F5344CB8AC3E}">
        <p14:creationId xmlns:p14="http://schemas.microsoft.com/office/powerpoint/2010/main" val="3657740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420780"/>
            <a:ext cx="9067800" cy="6067426"/>
          </a:xfrm>
          <a:prstGeom prst="rect">
            <a:avLst/>
          </a:prstGeom>
        </p:spPr>
      </p:pic>
    </p:spTree>
    <p:extLst>
      <p:ext uri="{BB962C8B-B14F-4D97-AF65-F5344CB8AC3E}">
        <p14:creationId xmlns:p14="http://schemas.microsoft.com/office/powerpoint/2010/main" val="1885755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86785"/>
            <a:ext cx="9144000" cy="4726869"/>
          </a:xfrm>
          <a:prstGeom prst="rect">
            <a:avLst/>
          </a:prstGeom>
        </p:spPr>
      </p:pic>
    </p:spTree>
    <p:extLst>
      <p:ext uri="{BB962C8B-B14F-4D97-AF65-F5344CB8AC3E}">
        <p14:creationId xmlns:p14="http://schemas.microsoft.com/office/powerpoint/2010/main" val="2421508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5664"/>
            <a:ext cx="9144000" cy="6306671"/>
          </a:xfrm>
          <a:prstGeom prst="rect">
            <a:avLst/>
          </a:prstGeom>
        </p:spPr>
      </p:pic>
    </p:spTree>
    <p:extLst>
      <p:ext uri="{BB962C8B-B14F-4D97-AF65-F5344CB8AC3E}">
        <p14:creationId xmlns:p14="http://schemas.microsoft.com/office/powerpoint/2010/main" val="24415057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72022"/>
            <a:ext cx="9144000" cy="6113956"/>
          </a:xfrm>
          <a:prstGeom prst="rect">
            <a:avLst/>
          </a:prstGeom>
        </p:spPr>
      </p:pic>
    </p:spTree>
    <p:extLst>
      <p:ext uri="{BB962C8B-B14F-4D97-AF65-F5344CB8AC3E}">
        <p14:creationId xmlns:p14="http://schemas.microsoft.com/office/powerpoint/2010/main" val="1222040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506414"/>
            <a:ext cx="9144000" cy="5715000"/>
          </a:xfrm>
          <a:prstGeom prst="rect">
            <a:avLst/>
          </a:prstGeom>
        </p:spPr>
      </p:pic>
    </p:spTree>
    <p:extLst>
      <p:ext uri="{BB962C8B-B14F-4D97-AF65-F5344CB8AC3E}">
        <p14:creationId xmlns:p14="http://schemas.microsoft.com/office/powerpoint/2010/main" val="38480311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6200" y="1025526"/>
            <a:ext cx="9067800" cy="5100638"/>
          </a:xfrm>
          <a:prstGeom prst="rect">
            <a:avLst/>
          </a:prstGeom>
        </p:spPr>
      </p:pic>
    </p:spTree>
    <p:extLst>
      <p:ext uri="{BB962C8B-B14F-4D97-AF65-F5344CB8AC3E}">
        <p14:creationId xmlns:p14="http://schemas.microsoft.com/office/powerpoint/2010/main" val="2174903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7585"/>
            <a:ext cx="9144000" cy="6858001"/>
          </a:xfrm>
          <a:prstGeom prst="rect">
            <a:avLst/>
          </a:prstGeom>
        </p:spPr>
      </p:pic>
    </p:spTree>
    <p:extLst>
      <p:ext uri="{BB962C8B-B14F-4D97-AF65-F5344CB8AC3E}">
        <p14:creationId xmlns:p14="http://schemas.microsoft.com/office/powerpoint/2010/main" val="21368414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02237"/>
            <a:ext cx="9144000" cy="6603364"/>
          </a:xfrm>
          <a:prstGeom prst="rect">
            <a:avLst/>
          </a:prstGeom>
        </p:spPr>
      </p:pic>
    </p:spTree>
    <p:extLst>
      <p:ext uri="{BB962C8B-B14F-4D97-AF65-F5344CB8AC3E}">
        <p14:creationId xmlns:p14="http://schemas.microsoft.com/office/powerpoint/2010/main" val="2081292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Super Moon rising above  Sierra Nevada Sequoia National Park, California</a:t>
            </a:r>
          </a:p>
        </p:txBody>
      </p:sp>
      <p:pic>
        <p:nvPicPr>
          <p:cNvPr id="4" name="Content Placeholder 3"/>
          <p:cNvPicPr>
            <a:picLocks noGrp="1" noChangeAspect="1"/>
          </p:cNvPicPr>
          <p:nvPr>
            <p:ph idx="1"/>
          </p:nvPr>
        </p:nvPicPr>
        <p:blipFill>
          <a:blip r:embed="rId2"/>
          <a:stretch>
            <a:fillRect/>
          </a:stretch>
        </p:blipFill>
        <p:spPr>
          <a:xfrm>
            <a:off x="0" y="1164981"/>
            <a:ext cx="9108831" cy="5693020"/>
          </a:xfrm>
          <a:prstGeom prst="rect">
            <a:avLst/>
          </a:prstGeom>
        </p:spPr>
      </p:pic>
    </p:spTree>
    <p:extLst>
      <p:ext uri="{BB962C8B-B14F-4D97-AF65-F5344CB8AC3E}">
        <p14:creationId xmlns:p14="http://schemas.microsoft.com/office/powerpoint/2010/main" val="2208070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5862" y="533400"/>
            <a:ext cx="9149862" cy="5718664"/>
          </a:xfrm>
          <a:prstGeom prst="rect">
            <a:avLst/>
          </a:prstGeom>
        </p:spPr>
      </p:pic>
    </p:spTree>
    <p:extLst>
      <p:ext uri="{BB962C8B-B14F-4D97-AF65-F5344CB8AC3E}">
        <p14:creationId xmlns:p14="http://schemas.microsoft.com/office/powerpoint/2010/main" val="5526032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649288"/>
            <a:ext cx="9144000" cy="5715000"/>
          </a:xfrm>
          <a:prstGeom prst="rect">
            <a:avLst/>
          </a:prstGeom>
        </p:spPr>
      </p:pic>
    </p:spTree>
    <p:extLst>
      <p:ext uri="{BB962C8B-B14F-4D97-AF65-F5344CB8AC3E}">
        <p14:creationId xmlns:p14="http://schemas.microsoft.com/office/powerpoint/2010/main" val="35959383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863" y="0"/>
            <a:ext cx="9157567" cy="6858000"/>
          </a:xfrm>
          <a:prstGeom prst="rect">
            <a:avLst/>
          </a:prstGeom>
        </p:spPr>
      </p:pic>
    </p:spTree>
    <p:extLst>
      <p:ext uri="{BB962C8B-B14F-4D97-AF65-F5344CB8AC3E}">
        <p14:creationId xmlns:p14="http://schemas.microsoft.com/office/powerpoint/2010/main" val="4010764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0" y="545348"/>
            <a:ext cx="9144000" cy="5744132"/>
          </a:xfrm>
          <a:prstGeom prst="rect">
            <a:avLst/>
          </a:prstGeom>
        </p:spPr>
      </p:pic>
    </p:spTree>
    <p:extLst>
      <p:ext uri="{BB962C8B-B14F-4D97-AF65-F5344CB8AC3E}">
        <p14:creationId xmlns:p14="http://schemas.microsoft.com/office/powerpoint/2010/main" val="2831363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17880"/>
            <a:ext cx="9144000" cy="6117336"/>
          </a:xfrm>
          <a:prstGeom prst="rect">
            <a:avLst/>
          </a:prstGeom>
        </p:spPr>
      </p:pic>
    </p:spTree>
    <p:extLst>
      <p:ext uri="{BB962C8B-B14F-4D97-AF65-F5344CB8AC3E}">
        <p14:creationId xmlns:p14="http://schemas.microsoft.com/office/powerpoint/2010/main" val="38757640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 y="0"/>
            <a:ext cx="8572499" cy="6858000"/>
          </a:xfrm>
          <a:prstGeom prst="rect">
            <a:avLst/>
          </a:prstGeom>
        </p:spPr>
      </p:pic>
    </p:spTree>
    <p:extLst>
      <p:ext uri="{BB962C8B-B14F-4D97-AF65-F5344CB8AC3E}">
        <p14:creationId xmlns:p14="http://schemas.microsoft.com/office/powerpoint/2010/main" val="21577009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4100" y="0"/>
            <a:ext cx="9188100" cy="6858000"/>
          </a:xfrm>
          <a:prstGeom prst="rect">
            <a:avLst/>
          </a:prstGeom>
        </p:spPr>
      </p:pic>
    </p:spTree>
    <p:extLst>
      <p:ext uri="{BB962C8B-B14F-4D97-AF65-F5344CB8AC3E}">
        <p14:creationId xmlns:p14="http://schemas.microsoft.com/office/powerpoint/2010/main" val="30475918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48451"/>
            <a:ext cx="9144000" cy="6135625"/>
          </a:xfrm>
          <a:prstGeom prst="rect">
            <a:avLst/>
          </a:prstGeom>
        </p:spPr>
      </p:pic>
    </p:spTree>
    <p:extLst>
      <p:ext uri="{BB962C8B-B14F-4D97-AF65-F5344CB8AC3E}">
        <p14:creationId xmlns:p14="http://schemas.microsoft.com/office/powerpoint/2010/main" val="5054849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537582"/>
            <a:ext cx="9144000" cy="5956300"/>
          </a:xfrm>
          <a:prstGeom prst="rect">
            <a:avLst/>
          </a:prstGeom>
        </p:spPr>
      </p:pic>
    </p:spTree>
    <p:extLst>
      <p:ext uri="{BB962C8B-B14F-4D97-AF65-F5344CB8AC3E}">
        <p14:creationId xmlns:p14="http://schemas.microsoft.com/office/powerpoint/2010/main" val="29521309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75" y="846138"/>
            <a:ext cx="9144000" cy="5143501"/>
          </a:xfrm>
          <a:prstGeom prst="rect">
            <a:avLst/>
          </a:prstGeom>
        </p:spPr>
      </p:pic>
    </p:spTree>
    <p:extLst>
      <p:ext uri="{BB962C8B-B14F-4D97-AF65-F5344CB8AC3E}">
        <p14:creationId xmlns:p14="http://schemas.microsoft.com/office/powerpoint/2010/main" val="2873121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582987" cy="3916362"/>
          </a:xfrm>
        </p:spPr>
        <p:txBody>
          <a:bodyPr/>
          <a:lstStyle/>
          <a:p>
            <a:r>
              <a:rPr lang="en-US" dirty="0"/>
              <a:t>The Amazing Stone Mirror in  Istanbul, Turkey</a:t>
            </a:r>
          </a:p>
        </p:txBody>
      </p:sp>
      <p:pic>
        <p:nvPicPr>
          <p:cNvPr id="4" name="Content Placeholder 3"/>
          <p:cNvPicPr>
            <a:picLocks noGrp="1" noChangeAspect="1"/>
          </p:cNvPicPr>
          <p:nvPr>
            <p:ph idx="1"/>
          </p:nvPr>
        </p:nvPicPr>
        <p:blipFill>
          <a:blip r:embed="rId2"/>
          <a:stretch>
            <a:fillRect/>
          </a:stretch>
        </p:blipFill>
        <p:spPr>
          <a:xfrm>
            <a:off x="4125973" y="23446"/>
            <a:ext cx="5018028" cy="6834554"/>
          </a:xfrm>
          <a:prstGeom prst="rect">
            <a:avLst/>
          </a:prstGeom>
        </p:spPr>
      </p:pic>
    </p:spTree>
    <p:extLst>
      <p:ext uri="{BB962C8B-B14F-4D97-AF65-F5344CB8AC3E}">
        <p14:creationId xmlns:p14="http://schemas.microsoft.com/office/powerpoint/2010/main" val="30589581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585" y="17585"/>
            <a:ext cx="9126415" cy="6844812"/>
          </a:xfrm>
          <a:prstGeom prst="rect">
            <a:avLst/>
          </a:prstGeom>
        </p:spPr>
      </p:pic>
    </p:spTree>
    <p:extLst>
      <p:ext uri="{BB962C8B-B14F-4D97-AF65-F5344CB8AC3E}">
        <p14:creationId xmlns:p14="http://schemas.microsoft.com/office/powerpoint/2010/main" val="10042780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372105"/>
            <a:ext cx="9144001" cy="6028695"/>
          </a:xfrm>
          <a:prstGeom prst="rect">
            <a:avLst/>
          </a:prstGeom>
        </p:spPr>
      </p:pic>
    </p:spTree>
    <p:extLst>
      <p:ext uri="{BB962C8B-B14F-4D97-AF65-F5344CB8AC3E}">
        <p14:creationId xmlns:p14="http://schemas.microsoft.com/office/powerpoint/2010/main" val="37036870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1" y="0"/>
            <a:ext cx="6858000" cy="6858000"/>
          </a:xfrm>
          <a:prstGeom prst="rect">
            <a:avLst/>
          </a:prstGeom>
        </p:spPr>
      </p:pic>
    </p:spTree>
    <p:extLst>
      <p:ext uri="{BB962C8B-B14F-4D97-AF65-F5344CB8AC3E}">
        <p14:creationId xmlns:p14="http://schemas.microsoft.com/office/powerpoint/2010/main" val="40210585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863723"/>
            <a:ext cx="9144000" cy="5143501"/>
          </a:xfrm>
          <a:prstGeom prst="rect">
            <a:avLst/>
          </a:prstGeom>
        </p:spPr>
      </p:pic>
    </p:spTree>
    <p:extLst>
      <p:ext uri="{BB962C8B-B14F-4D97-AF65-F5344CB8AC3E}">
        <p14:creationId xmlns:p14="http://schemas.microsoft.com/office/powerpoint/2010/main" val="11884571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9121077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06401"/>
            <a:ext cx="9144000" cy="6117337"/>
          </a:xfrm>
          <a:prstGeom prst="rect">
            <a:avLst/>
          </a:prstGeom>
        </p:spPr>
      </p:pic>
    </p:spTree>
    <p:extLst>
      <p:ext uri="{BB962C8B-B14F-4D97-AF65-F5344CB8AC3E}">
        <p14:creationId xmlns:p14="http://schemas.microsoft.com/office/powerpoint/2010/main" val="34533730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0" y="601664"/>
            <a:ext cx="9144000" cy="5715000"/>
          </a:xfrm>
          <a:prstGeom prst="rect">
            <a:avLst/>
          </a:prstGeom>
        </p:spPr>
      </p:pic>
    </p:spTree>
    <p:extLst>
      <p:ext uri="{BB962C8B-B14F-4D97-AF65-F5344CB8AC3E}">
        <p14:creationId xmlns:p14="http://schemas.microsoft.com/office/powerpoint/2010/main" val="2039921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29307"/>
            <a:ext cx="9144000" cy="6858000"/>
          </a:xfrm>
          <a:prstGeom prst="rect">
            <a:avLst/>
          </a:prstGeom>
        </p:spPr>
      </p:pic>
      <p:sp>
        <p:nvSpPr>
          <p:cNvPr id="2" name="Title 1"/>
          <p:cNvSpPr>
            <a:spLocks noGrp="1"/>
          </p:cNvSpPr>
          <p:nvPr>
            <p:ph type="title"/>
          </p:nvPr>
        </p:nvSpPr>
        <p:spPr>
          <a:xfrm>
            <a:off x="458787" y="5562600"/>
            <a:ext cx="8226425" cy="1143000"/>
          </a:xfrm>
        </p:spPr>
        <p:txBody>
          <a:bodyPr/>
          <a:lstStyle/>
          <a:p>
            <a:r>
              <a:rPr lang="en-US" dirty="0">
                <a:solidFill>
                  <a:schemeClr val="accent1">
                    <a:lumMod val="20000"/>
                    <a:lumOff val="80000"/>
                  </a:schemeClr>
                </a:solidFill>
                <a:effectLst>
                  <a:outerShdw blurRad="38100" dist="38100" dir="2700000" algn="tl">
                    <a:srgbClr val="000000">
                      <a:alpha val="43137"/>
                    </a:srgbClr>
                  </a:outerShdw>
                </a:effectLst>
              </a:rPr>
              <a:t>Amazing view of  Schwerin Castle, Germany</a:t>
            </a:r>
          </a:p>
        </p:txBody>
      </p:sp>
    </p:spTree>
    <p:extLst>
      <p:ext uri="{BB962C8B-B14F-4D97-AF65-F5344CB8AC3E}">
        <p14:creationId xmlns:p14="http://schemas.microsoft.com/office/powerpoint/2010/main" val="3599017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2273279" cy="4343400"/>
          </a:xfrm>
        </p:spPr>
        <p:txBody>
          <a:bodyPr/>
          <a:lstStyle/>
          <a:p>
            <a:r>
              <a:rPr lang="en-US" dirty="0"/>
              <a:t>The water is so clear it looks like the boat is hovering! -  Bora Pearl Beach</a:t>
            </a:r>
          </a:p>
        </p:txBody>
      </p:sp>
      <p:pic>
        <p:nvPicPr>
          <p:cNvPr id="4" name="Content Placeholder 3"/>
          <p:cNvPicPr>
            <a:picLocks noGrp="1" noChangeAspect="1"/>
          </p:cNvPicPr>
          <p:nvPr>
            <p:ph idx="1"/>
          </p:nvPr>
        </p:nvPicPr>
        <p:blipFill>
          <a:blip r:embed="rId2"/>
          <a:stretch>
            <a:fillRect/>
          </a:stretch>
        </p:blipFill>
        <p:spPr>
          <a:xfrm>
            <a:off x="2273279" y="0"/>
            <a:ext cx="6870722" cy="6858000"/>
          </a:xfrm>
          <a:prstGeom prst="rect">
            <a:avLst/>
          </a:prstGeom>
        </p:spPr>
      </p:pic>
    </p:spTree>
    <p:extLst>
      <p:ext uri="{BB962C8B-B14F-4D97-AF65-F5344CB8AC3E}">
        <p14:creationId xmlns:p14="http://schemas.microsoft.com/office/powerpoint/2010/main" val="1211590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1"/>
            <a:ext cx="9143999" cy="990599"/>
          </a:xfrm>
        </p:spPr>
        <p:txBody>
          <a:bodyPr/>
          <a:lstStyle/>
          <a:p>
            <a:r>
              <a:rPr lang="en-US" dirty="0"/>
              <a:t>Heart  Island in mangrove delta of the </a:t>
            </a:r>
            <a:r>
              <a:rPr lang="en-US" dirty="0" err="1"/>
              <a:t>Vaza-Barris</a:t>
            </a:r>
            <a:r>
              <a:rPr lang="en-US" dirty="0"/>
              <a:t> River, Brazil</a:t>
            </a:r>
          </a:p>
        </p:txBody>
      </p:sp>
    </p:spTree>
    <p:extLst>
      <p:ext uri="{BB962C8B-B14F-4D97-AF65-F5344CB8AC3E}">
        <p14:creationId xmlns:p14="http://schemas.microsoft.com/office/powerpoint/2010/main" val="40198427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0740_slide">
  <a:themeElements>
    <a:clrScheme name="Office Theme 2">
      <a:dk1>
        <a:srgbClr val="000000"/>
      </a:dk1>
      <a:lt1>
        <a:srgbClr val="FF9933"/>
      </a:lt1>
      <a:dk2>
        <a:srgbClr val="000000"/>
      </a:dk2>
      <a:lt2>
        <a:srgbClr val="CCCCCC"/>
      </a:lt2>
      <a:accent1>
        <a:srgbClr val="805900"/>
      </a:accent1>
      <a:accent2>
        <a:srgbClr val="99371F"/>
      </a:accent2>
      <a:accent3>
        <a:srgbClr val="FFCAAD"/>
      </a:accent3>
      <a:accent4>
        <a:srgbClr val="000000"/>
      </a:accent4>
      <a:accent5>
        <a:srgbClr val="C0B5AA"/>
      </a:accent5>
      <a:accent6>
        <a:srgbClr val="8A311B"/>
      </a:accent6>
      <a:hlink>
        <a:srgbClr val="733900"/>
      </a:hlink>
      <a:folHlink>
        <a:srgbClr val="80192B"/>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9933"/>
        </a:lt1>
        <a:dk2>
          <a:srgbClr val="000000"/>
        </a:dk2>
        <a:lt2>
          <a:srgbClr val="CCCCCC"/>
        </a:lt2>
        <a:accent1>
          <a:srgbClr val="A65300"/>
        </a:accent1>
        <a:accent2>
          <a:srgbClr val="8C4600"/>
        </a:accent2>
        <a:accent3>
          <a:srgbClr val="FFCAAD"/>
        </a:accent3>
        <a:accent4>
          <a:srgbClr val="000000"/>
        </a:accent4>
        <a:accent5>
          <a:srgbClr val="D0B3AA"/>
        </a:accent5>
        <a:accent6>
          <a:srgbClr val="7E3F00"/>
        </a:accent6>
        <a:hlink>
          <a:srgbClr val="733900"/>
        </a:hlink>
        <a:folHlink>
          <a:srgbClr val="6633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9933"/>
        </a:lt1>
        <a:dk2>
          <a:srgbClr val="000000"/>
        </a:dk2>
        <a:lt2>
          <a:srgbClr val="CCCCCC"/>
        </a:lt2>
        <a:accent1>
          <a:srgbClr val="805900"/>
        </a:accent1>
        <a:accent2>
          <a:srgbClr val="99371F"/>
        </a:accent2>
        <a:accent3>
          <a:srgbClr val="FFCAAD"/>
        </a:accent3>
        <a:accent4>
          <a:srgbClr val="000000"/>
        </a:accent4>
        <a:accent5>
          <a:srgbClr val="C0B5AA"/>
        </a:accent5>
        <a:accent6>
          <a:srgbClr val="8A311B"/>
        </a:accent6>
        <a:hlink>
          <a:srgbClr val="733900"/>
        </a:hlink>
        <a:folHlink>
          <a:srgbClr val="80192B"/>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9933"/>
        </a:lt1>
        <a:dk2>
          <a:srgbClr val="000000"/>
        </a:dk2>
        <a:lt2>
          <a:srgbClr val="CCCCCC"/>
        </a:lt2>
        <a:accent1>
          <a:srgbClr val="2B4F7A"/>
        </a:accent1>
        <a:accent2>
          <a:srgbClr val="804000"/>
        </a:accent2>
        <a:accent3>
          <a:srgbClr val="FFCAAD"/>
        </a:accent3>
        <a:accent4>
          <a:srgbClr val="000000"/>
        </a:accent4>
        <a:accent5>
          <a:srgbClr val="ACB2BE"/>
        </a:accent5>
        <a:accent6>
          <a:srgbClr val="733900"/>
        </a:accent6>
        <a:hlink>
          <a:srgbClr val="453161"/>
        </a:hlink>
        <a:folHlink>
          <a:srgbClr val="134C35"/>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9933"/>
        </a:lt1>
        <a:dk2>
          <a:srgbClr val="000000"/>
        </a:dk2>
        <a:lt2>
          <a:srgbClr val="CCCCCC"/>
        </a:lt2>
        <a:accent1>
          <a:srgbClr val="505900"/>
        </a:accent1>
        <a:accent2>
          <a:srgbClr val="204C6B"/>
        </a:accent2>
        <a:accent3>
          <a:srgbClr val="FFCAAD"/>
        </a:accent3>
        <a:accent4>
          <a:srgbClr val="000000"/>
        </a:accent4>
        <a:accent5>
          <a:srgbClr val="B3B5AA"/>
        </a:accent5>
        <a:accent6>
          <a:srgbClr val="1C4460"/>
        </a:accent6>
        <a:hlink>
          <a:srgbClr val="5E265A"/>
        </a:hlink>
        <a:folHlink>
          <a:srgbClr val="6B36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A65300"/>
        </a:accent1>
        <a:accent2>
          <a:srgbClr val="8C4600"/>
        </a:accent2>
        <a:accent3>
          <a:srgbClr val="FFFFFF"/>
        </a:accent3>
        <a:accent4>
          <a:srgbClr val="000000"/>
        </a:accent4>
        <a:accent5>
          <a:srgbClr val="D0B3AA"/>
        </a:accent5>
        <a:accent6>
          <a:srgbClr val="7E3F00"/>
        </a:accent6>
        <a:hlink>
          <a:srgbClr val="733900"/>
        </a:hlink>
        <a:folHlink>
          <a:srgbClr val="6633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805900"/>
        </a:accent1>
        <a:accent2>
          <a:srgbClr val="99371F"/>
        </a:accent2>
        <a:accent3>
          <a:srgbClr val="FFFFFF"/>
        </a:accent3>
        <a:accent4>
          <a:srgbClr val="000000"/>
        </a:accent4>
        <a:accent5>
          <a:srgbClr val="C0B5AA"/>
        </a:accent5>
        <a:accent6>
          <a:srgbClr val="8A311B"/>
        </a:accent6>
        <a:hlink>
          <a:srgbClr val="733900"/>
        </a:hlink>
        <a:folHlink>
          <a:srgbClr val="80192B"/>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2B4F7A"/>
        </a:accent1>
        <a:accent2>
          <a:srgbClr val="804000"/>
        </a:accent2>
        <a:accent3>
          <a:srgbClr val="FFFFFF"/>
        </a:accent3>
        <a:accent4>
          <a:srgbClr val="000000"/>
        </a:accent4>
        <a:accent5>
          <a:srgbClr val="ACB2BE"/>
        </a:accent5>
        <a:accent6>
          <a:srgbClr val="733900"/>
        </a:accent6>
        <a:hlink>
          <a:srgbClr val="453161"/>
        </a:hlink>
        <a:folHlink>
          <a:srgbClr val="134C35"/>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505900"/>
        </a:accent1>
        <a:accent2>
          <a:srgbClr val="204C6B"/>
        </a:accent2>
        <a:accent3>
          <a:srgbClr val="FFFFFF"/>
        </a:accent3>
        <a:accent4>
          <a:srgbClr val="000000"/>
        </a:accent4>
        <a:accent5>
          <a:srgbClr val="B3B5AA"/>
        </a:accent5>
        <a:accent6>
          <a:srgbClr val="1C4460"/>
        </a:accent6>
        <a:hlink>
          <a:srgbClr val="5E265A"/>
        </a:hlink>
        <a:folHlink>
          <a:srgbClr val="6B3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9933"/>
      </a:lt1>
      <a:dk2>
        <a:srgbClr val="000000"/>
      </a:dk2>
      <a:lt2>
        <a:srgbClr val="CCCCCC"/>
      </a:lt2>
      <a:accent1>
        <a:srgbClr val="805900"/>
      </a:accent1>
      <a:accent2>
        <a:srgbClr val="99371F"/>
      </a:accent2>
      <a:accent3>
        <a:srgbClr val="FFCAAD"/>
      </a:accent3>
      <a:accent4>
        <a:srgbClr val="000000"/>
      </a:accent4>
      <a:accent5>
        <a:srgbClr val="C0B5AA"/>
      </a:accent5>
      <a:accent6>
        <a:srgbClr val="8A311B"/>
      </a:accent6>
      <a:hlink>
        <a:srgbClr val="733900"/>
      </a:hlink>
      <a:folHlink>
        <a:srgbClr val="80192B"/>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9933"/>
        </a:lt1>
        <a:dk2>
          <a:srgbClr val="000000"/>
        </a:dk2>
        <a:lt2>
          <a:srgbClr val="CCCCCC"/>
        </a:lt2>
        <a:accent1>
          <a:srgbClr val="A65300"/>
        </a:accent1>
        <a:accent2>
          <a:srgbClr val="8C4600"/>
        </a:accent2>
        <a:accent3>
          <a:srgbClr val="FFCAAD"/>
        </a:accent3>
        <a:accent4>
          <a:srgbClr val="000000"/>
        </a:accent4>
        <a:accent5>
          <a:srgbClr val="D0B3AA"/>
        </a:accent5>
        <a:accent6>
          <a:srgbClr val="7E3F00"/>
        </a:accent6>
        <a:hlink>
          <a:srgbClr val="733900"/>
        </a:hlink>
        <a:folHlink>
          <a:srgbClr val="6633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9933"/>
        </a:lt1>
        <a:dk2>
          <a:srgbClr val="000000"/>
        </a:dk2>
        <a:lt2>
          <a:srgbClr val="CCCCCC"/>
        </a:lt2>
        <a:accent1>
          <a:srgbClr val="805900"/>
        </a:accent1>
        <a:accent2>
          <a:srgbClr val="99371F"/>
        </a:accent2>
        <a:accent3>
          <a:srgbClr val="FFCAAD"/>
        </a:accent3>
        <a:accent4>
          <a:srgbClr val="000000"/>
        </a:accent4>
        <a:accent5>
          <a:srgbClr val="C0B5AA"/>
        </a:accent5>
        <a:accent6>
          <a:srgbClr val="8A311B"/>
        </a:accent6>
        <a:hlink>
          <a:srgbClr val="733900"/>
        </a:hlink>
        <a:folHlink>
          <a:srgbClr val="80192B"/>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9933"/>
        </a:lt1>
        <a:dk2>
          <a:srgbClr val="000000"/>
        </a:dk2>
        <a:lt2>
          <a:srgbClr val="CCCCCC"/>
        </a:lt2>
        <a:accent1>
          <a:srgbClr val="2B4F7A"/>
        </a:accent1>
        <a:accent2>
          <a:srgbClr val="804000"/>
        </a:accent2>
        <a:accent3>
          <a:srgbClr val="FFCAAD"/>
        </a:accent3>
        <a:accent4>
          <a:srgbClr val="000000"/>
        </a:accent4>
        <a:accent5>
          <a:srgbClr val="ACB2BE"/>
        </a:accent5>
        <a:accent6>
          <a:srgbClr val="733900"/>
        </a:accent6>
        <a:hlink>
          <a:srgbClr val="453161"/>
        </a:hlink>
        <a:folHlink>
          <a:srgbClr val="134C35"/>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9933"/>
        </a:lt1>
        <a:dk2>
          <a:srgbClr val="000000"/>
        </a:dk2>
        <a:lt2>
          <a:srgbClr val="CCCCCC"/>
        </a:lt2>
        <a:accent1>
          <a:srgbClr val="505900"/>
        </a:accent1>
        <a:accent2>
          <a:srgbClr val="204C6B"/>
        </a:accent2>
        <a:accent3>
          <a:srgbClr val="FFCAAD"/>
        </a:accent3>
        <a:accent4>
          <a:srgbClr val="000000"/>
        </a:accent4>
        <a:accent5>
          <a:srgbClr val="B3B5AA"/>
        </a:accent5>
        <a:accent6>
          <a:srgbClr val="1C4460"/>
        </a:accent6>
        <a:hlink>
          <a:srgbClr val="5E265A"/>
        </a:hlink>
        <a:folHlink>
          <a:srgbClr val="6B36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A65300"/>
        </a:accent1>
        <a:accent2>
          <a:srgbClr val="8C4600"/>
        </a:accent2>
        <a:accent3>
          <a:srgbClr val="FFFFFF"/>
        </a:accent3>
        <a:accent4>
          <a:srgbClr val="000000"/>
        </a:accent4>
        <a:accent5>
          <a:srgbClr val="D0B3AA"/>
        </a:accent5>
        <a:accent6>
          <a:srgbClr val="7E3F00"/>
        </a:accent6>
        <a:hlink>
          <a:srgbClr val="733900"/>
        </a:hlink>
        <a:folHlink>
          <a:srgbClr val="6633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05900"/>
        </a:accent1>
        <a:accent2>
          <a:srgbClr val="99371F"/>
        </a:accent2>
        <a:accent3>
          <a:srgbClr val="FFFFFF"/>
        </a:accent3>
        <a:accent4>
          <a:srgbClr val="000000"/>
        </a:accent4>
        <a:accent5>
          <a:srgbClr val="C0B5AA"/>
        </a:accent5>
        <a:accent6>
          <a:srgbClr val="8A311B"/>
        </a:accent6>
        <a:hlink>
          <a:srgbClr val="733900"/>
        </a:hlink>
        <a:folHlink>
          <a:srgbClr val="80192B"/>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2B4F7A"/>
        </a:accent1>
        <a:accent2>
          <a:srgbClr val="804000"/>
        </a:accent2>
        <a:accent3>
          <a:srgbClr val="FFFFFF"/>
        </a:accent3>
        <a:accent4>
          <a:srgbClr val="000000"/>
        </a:accent4>
        <a:accent5>
          <a:srgbClr val="ACB2BE"/>
        </a:accent5>
        <a:accent6>
          <a:srgbClr val="733900"/>
        </a:accent6>
        <a:hlink>
          <a:srgbClr val="453161"/>
        </a:hlink>
        <a:folHlink>
          <a:srgbClr val="134C35"/>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505900"/>
        </a:accent1>
        <a:accent2>
          <a:srgbClr val="204C6B"/>
        </a:accent2>
        <a:accent3>
          <a:srgbClr val="FFFFFF"/>
        </a:accent3>
        <a:accent4>
          <a:srgbClr val="000000"/>
        </a:accent4>
        <a:accent5>
          <a:srgbClr val="B3B5AA"/>
        </a:accent5>
        <a:accent6>
          <a:srgbClr val="1C4460"/>
        </a:accent6>
        <a:hlink>
          <a:srgbClr val="5E265A"/>
        </a:hlink>
        <a:folHlink>
          <a:srgbClr val="6B3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Template>
  <TotalTime>1375</TotalTime>
  <Words>421</Words>
  <Application>Microsoft Office PowerPoint</Application>
  <PresentationFormat>On-screen Show (4:3)</PresentationFormat>
  <Paragraphs>39</Paragraphs>
  <Slides>66</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66</vt:i4>
      </vt:variant>
    </vt:vector>
  </HeadingPairs>
  <TitlesOfParts>
    <vt:vector size="70" baseType="lpstr">
      <vt:lpstr>Arial</vt:lpstr>
      <vt:lpstr>Arial Black</vt:lpstr>
      <vt:lpstr>ind_0740_slide</vt:lpstr>
      <vt:lpstr>1_Default Design</vt:lpstr>
      <vt:lpstr>Fantastic Photos </vt:lpstr>
      <vt:lpstr>PowerPoint Presentation</vt:lpstr>
      <vt:lpstr>Dinner in the sky in  Brussels, Belgium</vt:lpstr>
      <vt:lpstr>Beijing International Airport,  China</vt:lpstr>
      <vt:lpstr>Super Moon rising above  Sierra Nevada Sequoia National Park, California</vt:lpstr>
      <vt:lpstr>The Amazing Stone Mirror in  Istanbul, Turkey</vt:lpstr>
      <vt:lpstr>Amazing view of  Schwerin Castle, Germany</vt:lpstr>
      <vt:lpstr>The water is so clear it looks like the boat is hovering! -  Bora Pearl Beach</vt:lpstr>
      <vt:lpstr>Heart  Island in mangrove delta of the Vaza-Barris River, Brazil</vt:lpstr>
      <vt:lpstr>Escalator of the New World  Trade Center</vt:lpstr>
      <vt:lpstr>Airplanes rolling over highway at  Leipzig-Halle Airport in Germany</vt:lpstr>
      <vt:lpstr>Amazing walk at West Side of Taihang Mountain in Shanxi Province, China</vt:lpstr>
      <vt:lpstr>Impressive Swim Pool Balconies at Bandra Ohm Residential Tower in Mumbai, India</vt:lpstr>
      <vt:lpstr>Mesmerizing Niagara Falls -  Rainbow Bridge, USA</vt:lpstr>
      <vt:lpstr>Ferrari World Theme Park in Abu Dhabi</vt:lpstr>
      <vt:lpstr>Amazing Corinthos Channel in Greece</vt:lpstr>
      <vt:lpstr>Awesome Singapore - Dance of Light</vt:lpstr>
      <vt:lpstr>World's Largest  Ice  Cave in  Austria</vt:lpstr>
      <vt:lpstr>The Streets of  Monaco Yacht</vt:lpstr>
      <vt:lpstr>World's first billion dollar house in  Mumbai, India - 27 Floors Ambani's Palace</vt:lpstr>
      <vt:lpstr>Amazing Landwasser Viaduct Switzerland</vt:lpstr>
      <vt:lpstr>Great Aerial Photography </vt:lpstr>
      <vt:lpstr> Above the Ceiling: </vt:lpstr>
      <vt:lpstr> Agricultural landscape near Cognac, Charente, France: </vt:lpstr>
      <vt:lpstr> This photographer, Denis Giles has captured the essence of autumn through this beautiful photograph. </vt:lpstr>
      <vt:lpstr> A worker rests on bales of cotton in Thonakaha, Korhogo, Ivory Coast. sustainable living. </vt:lpstr>
      <vt:lpstr>Mountainous countryside near Maelifellssandue, Myrdalsjokull Region, Iceland. </vt:lpstr>
      <vt:lpstr>It is an actual photo of a salt pond taken from an aeroplane. </vt:lpstr>
      <vt:lpstr>Taken during a departure from Munich</vt:lpstr>
      <vt:lpstr>A glimpse of New York city from the bird's eye view</vt:lpstr>
      <vt:lpstr>Paris sunset in gold.</vt:lpstr>
      <vt:lpstr>Sarychev valcono in an early stage of eruption </vt:lpstr>
      <vt:lpstr> Skyline at sunset by Jeff Bartelt. </vt:lpstr>
      <vt:lpstr>Meandering river</vt:lpstr>
      <vt:lpstr> London at night</vt:lpstr>
      <vt:lpstr>Early morning mists at Stonehenge in the UK</vt:lpstr>
      <vt:lpstr>Tulip fields near Lisse, Amsterdam Region, Netherlands</vt:lpstr>
      <vt:lpstr>Some great, unlabeled photos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Fantastic Photos</dc:title>
  <dc:creator>Joseph Naumann</dc:creator>
  <cp:lastModifiedBy>Joseph Naumann</cp:lastModifiedBy>
  <cp:revision>13</cp:revision>
  <dcterms:created xsi:type="dcterms:W3CDTF">2013-07-26T02:47:58Z</dcterms:created>
  <dcterms:modified xsi:type="dcterms:W3CDTF">2013-07-28T00:23:59Z</dcterms:modified>
</cp:coreProperties>
</file>