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84" r:id="rId22"/>
    <p:sldId id="290" r:id="rId23"/>
    <p:sldId id="291" r:id="rId24"/>
    <p:sldId id="292" r:id="rId25"/>
    <p:sldId id="293" r:id="rId26"/>
    <p:sldId id="288" r:id="rId27"/>
    <p:sldId id="276" r:id="rId28"/>
    <p:sldId id="277" r:id="rId29"/>
    <p:sldId id="278" r:id="rId30"/>
    <p:sldId id="279" r:id="rId31"/>
    <p:sldId id="280" r:id="rId32"/>
    <p:sldId id="281" r:id="rId33"/>
    <p:sldId id="282" r:id="rId34"/>
    <p:sldId id="283" r:id="rId35"/>
    <p:sldId id="285" r:id="rId36"/>
    <p:sldId id="286" r:id="rId37"/>
    <p:sldId id="287" r:id="rId38"/>
    <p:sldId id="289" r:id="rId39"/>
    <p:sldId id="294" r:id="rId40"/>
    <p:sldId id="295" r:id="rId41"/>
    <p:sldId id="296" r:id="rId42"/>
    <p:sldId id="297"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738"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3076" name="Rectangle 4"/>
          <p:cNvSpPr>
            <a:spLocks noGrp="1" noChangeArrowheads="1"/>
          </p:cNvSpPr>
          <p:nvPr>
            <p:ph type="dt" sz="half" idx="2"/>
          </p:nvPr>
        </p:nvSpPr>
        <p:spPr/>
        <p:txBody>
          <a:bodyPr/>
          <a:lstStyle>
            <a:lvl1pPr>
              <a:defRPr/>
            </a:lvl1pPr>
          </a:lstStyle>
          <a:p>
            <a:endParaRPr lang="en-US"/>
          </a:p>
        </p:txBody>
      </p:sp>
      <p:sp>
        <p:nvSpPr>
          <p:cNvPr id="3077" name="Rectangle 5"/>
          <p:cNvSpPr>
            <a:spLocks noGrp="1" noChangeArrowheads="1"/>
          </p:cNvSpPr>
          <p:nvPr>
            <p:ph type="ftr" sz="quarter" idx="3"/>
          </p:nvPr>
        </p:nvSpPr>
        <p:spPr/>
        <p:txBody>
          <a:bodyPr/>
          <a:lstStyle>
            <a:lvl1pPr>
              <a:defRPr/>
            </a:lvl1pPr>
          </a:lstStyle>
          <a:p>
            <a:endParaRPr lang="en-US"/>
          </a:p>
        </p:txBody>
      </p:sp>
      <p:sp>
        <p:nvSpPr>
          <p:cNvPr id="3078" name="Rectangle 6"/>
          <p:cNvSpPr>
            <a:spLocks noGrp="1" noChangeArrowheads="1"/>
          </p:cNvSpPr>
          <p:nvPr>
            <p:ph type="sldNum" sz="quarter" idx="4"/>
          </p:nvPr>
        </p:nvSpPr>
        <p:spPr/>
        <p:txBody>
          <a:bodyPr/>
          <a:lstStyle>
            <a:lvl1pPr>
              <a:defRPr/>
            </a:lvl1pPr>
          </a:lstStyle>
          <a:p>
            <a:fld id="{552F3315-DEE1-41D5-AB2C-A18B9AF7B27B}" type="slidenum">
              <a:rPr lang="en-US"/>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90A6A32-5DF0-4FEB-8383-01D0DCE0290B}" type="slidenum">
              <a:rPr lang="en-US"/>
              <a:pPr/>
              <a:t>‹#›</a:t>
            </a:fld>
            <a:endParaRPr lang="en-US"/>
          </a:p>
        </p:txBody>
      </p:sp>
    </p:spTree>
    <p:extLst>
      <p:ext uri="{BB962C8B-B14F-4D97-AF65-F5344CB8AC3E}">
        <p14:creationId xmlns:p14="http://schemas.microsoft.com/office/powerpoint/2010/main" val="1222231714"/>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208C0A-BE9D-4C8F-A660-A7A87E1A1F4A}" type="slidenum">
              <a:rPr lang="en-US"/>
              <a:pPr/>
              <a:t>‹#›</a:t>
            </a:fld>
            <a:endParaRPr lang="en-US"/>
          </a:p>
        </p:txBody>
      </p:sp>
    </p:spTree>
    <p:extLst>
      <p:ext uri="{BB962C8B-B14F-4D97-AF65-F5344CB8AC3E}">
        <p14:creationId xmlns:p14="http://schemas.microsoft.com/office/powerpoint/2010/main" val="267793762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D028F16-EE3A-460E-824C-CCFF4E335006}" type="slidenum">
              <a:rPr lang="en-US"/>
              <a:pPr/>
              <a:t>‹#›</a:t>
            </a:fld>
            <a:endParaRPr lang="en-US"/>
          </a:p>
        </p:txBody>
      </p:sp>
    </p:spTree>
    <p:extLst>
      <p:ext uri="{BB962C8B-B14F-4D97-AF65-F5344CB8AC3E}">
        <p14:creationId xmlns:p14="http://schemas.microsoft.com/office/powerpoint/2010/main" val="123190261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5820FA3-5B10-4B11-84A1-C82C2557D93B}" type="slidenum">
              <a:rPr lang="en-US"/>
              <a:pPr/>
              <a:t>‹#›</a:t>
            </a:fld>
            <a:endParaRPr lang="en-US"/>
          </a:p>
        </p:txBody>
      </p:sp>
    </p:spTree>
    <p:extLst>
      <p:ext uri="{BB962C8B-B14F-4D97-AF65-F5344CB8AC3E}">
        <p14:creationId xmlns:p14="http://schemas.microsoft.com/office/powerpoint/2010/main" val="417229915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206512D-60E0-4CE3-BE91-98F19ED5F952}" type="slidenum">
              <a:rPr lang="en-US"/>
              <a:pPr/>
              <a:t>‹#›</a:t>
            </a:fld>
            <a:endParaRPr lang="en-US"/>
          </a:p>
        </p:txBody>
      </p:sp>
    </p:spTree>
    <p:extLst>
      <p:ext uri="{BB962C8B-B14F-4D97-AF65-F5344CB8AC3E}">
        <p14:creationId xmlns:p14="http://schemas.microsoft.com/office/powerpoint/2010/main" val="4276169755"/>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0FDB1BA-0B29-4B49-82A6-740C35E1CFA3}" type="slidenum">
              <a:rPr lang="en-US"/>
              <a:pPr/>
              <a:t>‹#›</a:t>
            </a:fld>
            <a:endParaRPr lang="en-US"/>
          </a:p>
        </p:txBody>
      </p:sp>
    </p:spTree>
    <p:extLst>
      <p:ext uri="{BB962C8B-B14F-4D97-AF65-F5344CB8AC3E}">
        <p14:creationId xmlns:p14="http://schemas.microsoft.com/office/powerpoint/2010/main" val="654976412"/>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692D14D-4B72-41A1-954D-9A7FA835DCB1}" type="slidenum">
              <a:rPr lang="en-US"/>
              <a:pPr/>
              <a:t>‹#›</a:t>
            </a:fld>
            <a:endParaRPr lang="en-US"/>
          </a:p>
        </p:txBody>
      </p:sp>
    </p:spTree>
    <p:extLst>
      <p:ext uri="{BB962C8B-B14F-4D97-AF65-F5344CB8AC3E}">
        <p14:creationId xmlns:p14="http://schemas.microsoft.com/office/powerpoint/2010/main" val="3528310379"/>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70BA5A3-0079-4D21-ACF1-7693D9D4F53E}" type="slidenum">
              <a:rPr lang="en-US"/>
              <a:pPr/>
              <a:t>‹#›</a:t>
            </a:fld>
            <a:endParaRPr lang="en-US"/>
          </a:p>
        </p:txBody>
      </p:sp>
    </p:spTree>
    <p:extLst>
      <p:ext uri="{BB962C8B-B14F-4D97-AF65-F5344CB8AC3E}">
        <p14:creationId xmlns:p14="http://schemas.microsoft.com/office/powerpoint/2010/main" val="220601421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1374A74-25CF-4E99-931C-594B89DE2536}" type="slidenum">
              <a:rPr lang="en-US"/>
              <a:pPr/>
              <a:t>‹#›</a:t>
            </a:fld>
            <a:endParaRPr lang="en-US"/>
          </a:p>
        </p:txBody>
      </p:sp>
    </p:spTree>
    <p:extLst>
      <p:ext uri="{BB962C8B-B14F-4D97-AF65-F5344CB8AC3E}">
        <p14:creationId xmlns:p14="http://schemas.microsoft.com/office/powerpoint/2010/main" val="1724524297"/>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EA7ED65-AD21-41F3-AE11-AAAF31D45B35}" type="slidenum">
              <a:rPr lang="en-US"/>
              <a:pPr/>
              <a:t>‹#›</a:t>
            </a:fld>
            <a:endParaRPr lang="en-US"/>
          </a:p>
        </p:txBody>
      </p:sp>
    </p:spTree>
    <p:extLst>
      <p:ext uri="{BB962C8B-B14F-4D97-AF65-F5344CB8AC3E}">
        <p14:creationId xmlns:p14="http://schemas.microsoft.com/office/powerpoint/2010/main" val="181711723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73FF212-14B7-4827-B7C3-75309417278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5000"/>
    </mc:Choice>
    <mc:Fallback>
      <p:transition spd="slow" advTm="5000"/>
    </mc:Fallback>
  </mc:AlternateConten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Palatino Linotype" pitchFamily="18" charset="0"/>
        </a:defRPr>
      </a:lvl2pPr>
      <a:lvl3pPr algn="ctr" rtl="0" eaLnBrk="1" fontAlgn="base" hangingPunct="1">
        <a:spcBef>
          <a:spcPct val="0"/>
        </a:spcBef>
        <a:spcAft>
          <a:spcPct val="0"/>
        </a:spcAft>
        <a:defRPr sz="4400">
          <a:solidFill>
            <a:schemeClr val="tx1"/>
          </a:solidFill>
          <a:latin typeface="Palatino Linotype" pitchFamily="18" charset="0"/>
        </a:defRPr>
      </a:lvl3pPr>
      <a:lvl4pPr algn="ctr" rtl="0" eaLnBrk="1" fontAlgn="base" hangingPunct="1">
        <a:spcBef>
          <a:spcPct val="0"/>
        </a:spcBef>
        <a:spcAft>
          <a:spcPct val="0"/>
        </a:spcAft>
        <a:defRPr sz="4400">
          <a:solidFill>
            <a:schemeClr val="tx1"/>
          </a:solidFill>
          <a:latin typeface="Palatino Linotype" pitchFamily="18" charset="0"/>
        </a:defRPr>
      </a:lvl4pPr>
      <a:lvl5pPr algn="ctr" rtl="0" eaLnBrk="1" fontAlgn="base" hangingPunct="1">
        <a:spcBef>
          <a:spcPct val="0"/>
        </a:spcBef>
        <a:spcAft>
          <a:spcPct val="0"/>
        </a:spcAft>
        <a:defRPr sz="4400">
          <a:solidFill>
            <a:schemeClr val="tx1"/>
          </a:solidFill>
          <a:latin typeface="Palatino Linotype" pitchFamily="18" charset="0"/>
        </a:defRPr>
      </a:lvl5pPr>
      <a:lvl6pPr marL="457200" algn="ctr" rtl="0" eaLnBrk="1" fontAlgn="base" hangingPunct="1">
        <a:spcBef>
          <a:spcPct val="0"/>
        </a:spcBef>
        <a:spcAft>
          <a:spcPct val="0"/>
        </a:spcAft>
        <a:defRPr sz="4400">
          <a:solidFill>
            <a:schemeClr val="tx1"/>
          </a:solidFill>
          <a:latin typeface="Palatino Linotype" pitchFamily="18" charset="0"/>
        </a:defRPr>
      </a:lvl6pPr>
      <a:lvl7pPr marL="914400" algn="ctr" rtl="0" eaLnBrk="1" fontAlgn="base" hangingPunct="1">
        <a:spcBef>
          <a:spcPct val="0"/>
        </a:spcBef>
        <a:spcAft>
          <a:spcPct val="0"/>
        </a:spcAft>
        <a:defRPr sz="4400">
          <a:solidFill>
            <a:schemeClr val="tx1"/>
          </a:solidFill>
          <a:latin typeface="Palatino Linotype" pitchFamily="18" charset="0"/>
        </a:defRPr>
      </a:lvl7pPr>
      <a:lvl8pPr marL="1371600" algn="ctr" rtl="0" eaLnBrk="1" fontAlgn="base" hangingPunct="1">
        <a:spcBef>
          <a:spcPct val="0"/>
        </a:spcBef>
        <a:spcAft>
          <a:spcPct val="0"/>
        </a:spcAft>
        <a:defRPr sz="4400">
          <a:solidFill>
            <a:schemeClr val="tx1"/>
          </a:solidFill>
          <a:latin typeface="Palatino Linotype" pitchFamily="18" charset="0"/>
        </a:defRPr>
      </a:lvl8pPr>
      <a:lvl9pPr marL="1828800" algn="ctr" rtl="0" eaLnBrk="1" fontAlgn="base" hangingPunct="1">
        <a:spcBef>
          <a:spcPct val="0"/>
        </a:spcBef>
        <a:spcAft>
          <a:spcPct val="0"/>
        </a:spcAft>
        <a:defRPr sz="4400">
          <a:solidFill>
            <a:schemeClr val="tx1"/>
          </a:solidFill>
          <a:latin typeface="Palatino Linotype" pitchFamily="18" charset="0"/>
        </a:defRPr>
      </a:lvl9pPr>
    </p:titleStyle>
    <p:bodyStyle>
      <a:lvl1pPr marL="342900" indent="-342900" algn="l" rtl="0" eaLnBrk="1" fontAlgn="base" hangingPunct="1">
        <a:spcBef>
          <a:spcPct val="20000"/>
        </a:spcBef>
        <a:spcAft>
          <a:spcPct val="0"/>
        </a:spcAft>
        <a:buClr>
          <a:srgbClr val="FFFFCC"/>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FFFFCC"/>
        </a:buClr>
        <a:buChar char="–"/>
        <a:defRPr sz="2800">
          <a:solidFill>
            <a:schemeClr val="tx1"/>
          </a:solidFill>
          <a:latin typeface="+mn-lt"/>
        </a:defRPr>
      </a:lvl2pPr>
      <a:lvl3pPr marL="1143000" indent="-228600" algn="l" rtl="0" eaLnBrk="1" fontAlgn="base" hangingPunct="1">
        <a:spcBef>
          <a:spcPct val="20000"/>
        </a:spcBef>
        <a:spcAft>
          <a:spcPct val="0"/>
        </a:spcAft>
        <a:buClr>
          <a:srgbClr val="FFFFCC"/>
        </a:buClr>
        <a:buChar char="•"/>
        <a:defRPr sz="2400">
          <a:solidFill>
            <a:schemeClr val="tx1"/>
          </a:solidFill>
          <a:latin typeface="+mn-lt"/>
        </a:defRPr>
      </a:lvl3pPr>
      <a:lvl4pPr marL="1600200" indent="-228600" algn="l" rtl="0" eaLnBrk="1" fontAlgn="base" hangingPunct="1">
        <a:spcBef>
          <a:spcPct val="20000"/>
        </a:spcBef>
        <a:spcAft>
          <a:spcPct val="0"/>
        </a:spcAft>
        <a:buClr>
          <a:srgbClr val="FFFFCC"/>
        </a:buClr>
        <a:buChar char="–"/>
        <a:defRPr sz="2000">
          <a:solidFill>
            <a:schemeClr val="tx1"/>
          </a:solidFill>
          <a:latin typeface="+mn-lt"/>
        </a:defRPr>
      </a:lvl4pPr>
      <a:lvl5pPr marL="2057400" indent="-228600" algn="l" rtl="0" eaLnBrk="1" fontAlgn="base" hangingPunct="1">
        <a:spcBef>
          <a:spcPct val="20000"/>
        </a:spcBef>
        <a:spcAft>
          <a:spcPct val="0"/>
        </a:spcAft>
        <a:buClr>
          <a:srgbClr val="FFFFCC"/>
        </a:buClr>
        <a:buChar char="»"/>
        <a:defRPr sz="2000">
          <a:solidFill>
            <a:schemeClr val="tx1"/>
          </a:solidFill>
          <a:latin typeface="+mn-lt"/>
        </a:defRPr>
      </a:lvl5pPr>
      <a:lvl6pPr marL="2514600" indent="-228600" algn="l" rtl="0" eaLnBrk="1" fontAlgn="base" hangingPunct="1">
        <a:spcBef>
          <a:spcPct val="20000"/>
        </a:spcBef>
        <a:spcAft>
          <a:spcPct val="0"/>
        </a:spcAft>
        <a:buClr>
          <a:srgbClr val="FFFFCC"/>
        </a:buClr>
        <a:buChar char="»"/>
        <a:defRPr sz="2000">
          <a:solidFill>
            <a:schemeClr val="tx1"/>
          </a:solidFill>
          <a:latin typeface="+mn-lt"/>
        </a:defRPr>
      </a:lvl6pPr>
      <a:lvl7pPr marL="2971800" indent="-228600" algn="l" rtl="0" eaLnBrk="1" fontAlgn="base" hangingPunct="1">
        <a:spcBef>
          <a:spcPct val="20000"/>
        </a:spcBef>
        <a:spcAft>
          <a:spcPct val="0"/>
        </a:spcAft>
        <a:buClr>
          <a:srgbClr val="FFFFCC"/>
        </a:buClr>
        <a:buChar char="»"/>
        <a:defRPr sz="2000">
          <a:solidFill>
            <a:schemeClr val="tx1"/>
          </a:solidFill>
          <a:latin typeface="+mn-lt"/>
        </a:defRPr>
      </a:lvl7pPr>
      <a:lvl8pPr marL="3429000" indent="-228600" algn="l" rtl="0" eaLnBrk="1" fontAlgn="base" hangingPunct="1">
        <a:spcBef>
          <a:spcPct val="20000"/>
        </a:spcBef>
        <a:spcAft>
          <a:spcPct val="0"/>
        </a:spcAft>
        <a:buClr>
          <a:srgbClr val="FFFFCC"/>
        </a:buClr>
        <a:buChar char="»"/>
        <a:defRPr sz="2000">
          <a:solidFill>
            <a:schemeClr val="tx1"/>
          </a:solidFill>
          <a:latin typeface="+mn-lt"/>
        </a:defRPr>
      </a:lvl8pPr>
      <a:lvl9pPr marL="3886200" indent="-228600" algn="l" rtl="0" eaLnBrk="1" fontAlgn="base" hangingPunct="1">
        <a:spcBef>
          <a:spcPct val="20000"/>
        </a:spcBef>
        <a:spcAft>
          <a:spcPct val="0"/>
        </a:spcAft>
        <a:buClr>
          <a:srgbClr val="FFFFCC"/>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b="1" dirty="0" smtClean="0">
                <a:solidFill>
                  <a:srgbClr val="FF00FF"/>
                </a:solidFill>
                <a:effectLst>
                  <a:outerShdw blurRad="50800" dist="76200" dir="5400000" algn="ctr" rotWithShape="0">
                    <a:srgbClr val="FFFFCC"/>
                  </a:outerShdw>
                </a:effectLst>
                <a:latin typeface="Agnes" pitchFamily="2" charset="0"/>
              </a:rPr>
              <a:t>Beautiful </a:t>
            </a:r>
            <a:r>
              <a:rPr lang="en-US" sz="6000" b="1" dirty="0" smtClean="0">
                <a:solidFill>
                  <a:srgbClr val="FF00FF"/>
                </a:solidFill>
                <a:effectLst>
                  <a:outerShdw blurRad="50800" dist="76200" dir="5400000" algn="ctr" rotWithShape="0">
                    <a:srgbClr val="FFFFCC"/>
                  </a:outerShdw>
                </a:effectLst>
                <a:latin typeface="Agnes" pitchFamily="2" charset="0"/>
              </a:rPr>
              <a:t>Bougainvillea</a:t>
            </a:r>
            <a:endParaRPr lang="en-US" sz="6000" b="1" dirty="0">
              <a:solidFill>
                <a:srgbClr val="FF00FF"/>
              </a:solidFill>
              <a:effectLst>
                <a:outerShdw blurRad="50800" dist="76200" dir="5400000" algn="ctr" rotWithShape="0">
                  <a:srgbClr val="FFFFCC"/>
                </a:outerShdw>
              </a:effectLst>
              <a:latin typeface="Agnes" pitchFamily="2" charset="0"/>
            </a:endParaRP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35607187"/>
      </p:ext>
    </p:extLst>
  </p:cSld>
  <p:clrMapOvr>
    <a:masterClrMapping/>
  </p:clrMapOvr>
  <mc:AlternateContent xmlns:mc="http://schemas.openxmlformats.org/markup-compatibility/2006">
    <mc:Choice xmlns:p14="http://schemas.microsoft.com/office/powerpoint/2010/main" Requires="p14">
      <p:transition spd="slow" p14:dur="2000" advTm="5000">
        <p:sndAc>
          <p:stSnd>
            <p:snd r:embed="rId2" name="BIGBEN~1.WAV"/>
          </p:stSnd>
        </p:sndAc>
      </p:transition>
    </mc:Choice>
    <mc:Fallback>
      <p:transition spd="slow" advTm="5000">
        <p:sndAc>
          <p:stSnd>
            <p:snd r:embed="rId2" name="BIGBEN~1.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290" y="1"/>
            <a:ext cx="511245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53876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
            <a:ext cx="464724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704372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8508" y="1"/>
            <a:ext cx="464724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166874"/>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01934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0"/>
            <a:ext cx="46159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462657"/>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258" y="1"/>
            <a:ext cx="51674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754853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9635"/>
            <a:ext cx="9144000" cy="617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3081185"/>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9229"/>
            <a:ext cx="9144000" cy="6139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908456"/>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062"/>
            <a:ext cx="9126647" cy="687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897292"/>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
            <a:ext cx="51453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2306709"/>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400800"/>
          </a:xfrm>
        </p:spPr>
        <p:txBody>
          <a:bodyPr/>
          <a:lstStyle/>
          <a:p>
            <a:r>
              <a:rPr lang="en-US" sz="2400" b="1" dirty="0" smtClean="0"/>
              <a:t>Bougainvillea is a genus of flowering plants native to South America from Brazil west to Peru and south to southern Argentina (Chubut Province). Different authors accept between four and 18 species in the genus. They are thorny, woody vines growing anywhere from 3 </a:t>
            </a:r>
            <a:r>
              <a:rPr lang="en-US" sz="2400" b="1" dirty="0" err="1" smtClean="0"/>
              <a:t>ft</a:t>
            </a:r>
            <a:r>
              <a:rPr lang="en-US" sz="2400" b="1" dirty="0" smtClean="0"/>
              <a:t> 3 in to 39 </a:t>
            </a:r>
            <a:r>
              <a:rPr lang="en-US" sz="2400" b="1" dirty="0" err="1" smtClean="0"/>
              <a:t>ft</a:t>
            </a:r>
            <a:r>
              <a:rPr lang="en-US" sz="2400" b="1" dirty="0" smtClean="0"/>
              <a:t> 4 in tall, scrambling over other plants with their spiky thorns. The thorns are tipped with a black, waxy substance. They are evergreen where rainfall occurs all year, or deciduous if there is a dry season. The leaves are alternate, simple ovate-acuminate, 4–13 cm long and 2–6 cm broad. The actual flower of the plant is small and generally white, but each cluster of three flowers is surrounded by three or six bracts with the bright colors associated with the plant, including pink, magenta, purple, red, orange, white, or yellow. Bougainvillea </a:t>
            </a:r>
            <a:r>
              <a:rPr lang="en-US" sz="2400" b="1" dirty="0" err="1" smtClean="0"/>
              <a:t>glabra</a:t>
            </a:r>
            <a:r>
              <a:rPr lang="en-US" sz="2400" b="1" dirty="0" smtClean="0"/>
              <a:t> is sometimes referred to as "paper flower" because the bracts are thin and papery. </a:t>
            </a:r>
            <a:endParaRPr lang="en-US" sz="2400" b="1" dirty="0"/>
          </a:p>
        </p:txBody>
      </p:sp>
    </p:spTree>
    <p:extLst>
      <p:ext uri="{BB962C8B-B14F-4D97-AF65-F5344CB8AC3E}">
        <p14:creationId xmlns:p14="http://schemas.microsoft.com/office/powerpoint/2010/main" val="2971764322"/>
      </p:ext>
    </p:extLst>
  </p:cSld>
  <p:clrMapOvr>
    <a:masterClrMapping/>
  </p:clrMapOvr>
  <mc:AlternateContent xmlns:mc="http://schemas.openxmlformats.org/markup-compatibility/2006">
    <mc:Choice xmlns:p14="http://schemas.microsoft.com/office/powerpoint/2010/main" Requires="p14">
      <p:transition spd="slow" p14:dur="2000" advTm="30000">
        <p:sndAc>
          <p:stSnd loop="1">
            <p:snd r:embed="rId2" name="light inastrumental.WAV"/>
          </p:stSnd>
        </p:sndAc>
      </p:transition>
    </mc:Choice>
    <mc:Fallback>
      <p:transition spd="slow" advTm="30000">
        <p:sndAc>
          <p:stSnd loop="1">
            <p:snd r:embed="rId2" name="light inastrumental.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585"/>
            <a:ext cx="9144000" cy="617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382024"/>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90575"/>
            <a:ext cx="7620000" cy="527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7325726"/>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9071989"/>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600" y="0"/>
            <a:ext cx="82567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6287949"/>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1237"/>
            <a:ext cx="9067800" cy="67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741469"/>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188761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4"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8037705"/>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137" y="5029200"/>
            <a:ext cx="7772400" cy="1362075"/>
          </a:xfrm>
        </p:spPr>
        <p:txBody>
          <a:bodyPr/>
          <a:lstStyle/>
          <a:p>
            <a:r>
              <a:rPr lang="en-US" dirty="0" smtClean="0"/>
              <a:t>Close-ups of some Varieties</a:t>
            </a:r>
            <a:endParaRPr lang="en-US" dirty="0"/>
          </a:p>
        </p:txBody>
      </p:sp>
      <p:sp>
        <p:nvSpPr>
          <p:cNvPr id="3" name="Text Placeholder 2"/>
          <p:cNvSpPr>
            <a:spLocks noGrp="1"/>
          </p:cNvSpPr>
          <p:nvPr>
            <p:ph type="body" idx="1"/>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8575"/>
            <a:ext cx="6162675" cy="463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569817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2155116"/>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07629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91124"/>
            <a:ext cx="9067800" cy="6127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6573286"/>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780674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530259"/>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576263"/>
            <a:ext cx="42957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5186753"/>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188" y="571500"/>
            <a:ext cx="385762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2831287"/>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59786"/>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0603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540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9350" y="571500"/>
            <a:ext cx="43053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981247"/>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450" y="1204913"/>
            <a:ext cx="5753100"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659280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543800" cy="5849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8171105"/>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99" y="0"/>
            <a:ext cx="7111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551076"/>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0881453"/>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54050"/>
            <a:ext cx="6874042" cy="544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158386"/>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1090613"/>
            <a:ext cx="4762500"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127172"/>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1886"/>
            <a:ext cx="9144000" cy="607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493586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999"/>
            <a:ext cx="9144000" cy="607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8454596"/>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0"/>
            <a:ext cx="46159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86941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258" y="1"/>
            <a:ext cx="51674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438984"/>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0"/>
            <a:ext cx="455464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7288979"/>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theme/theme1.xml><?xml version="1.0" encoding="utf-8"?>
<a:theme xmlns:a="http://schemas.openxmlformats.org/drawingml/2006/main" name="Mimosa design template">
  <a:themeElements>
    <a:clrScheme name="Default Design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fontScheme name="Default Design">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E8C567"/>
        </a:lt1>
        <a:dk2>
          <a:srgbClr val="2B5502"/>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48</TotalTime>
  <Words>186</Words>
  <Application>Microsoft Office PowerPoint</Application>
  <PresentationFormat>On-screen Show (4:3)</PresentationFormat>
  <Paragraphs>3</Paragraphs>
  <Slides>42</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42</vt:i4>
      </vt:variant>
    </vt:vector>
  </HeadingPairs>
  <TitlesOfParts>
    <vt:vector size="44" baseType="lpstr">
      <vt:lpstr>Palatino Linotype</vt:lpstr>
      <vt:lpstr>Mimosa design template</vt:lpstr>
      <vt:lpstr>Beautiful Bougainvillea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Close-ups of some Varieties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A. Naumann</dc:creator>
  <cp:lastModifiedBy>Joseph A. Naumann</cp:lastModifiedBy>
  <cp:revision>5</cp:revision>
  <dcterms:created xsi:type="dcterms:W3CDTF">2012-10-11T20:42:08Z</dcterms:created>
  <dcterms:modified xsi:type="dcterms:W3CDTF">2012-10-11T21:30:14Z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TC100690431033</vt:lpwstr>
  </property>
</Properties>
</file>