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2"/>
    <p:sldMasterId id="2147483673" r:id="rId3"/>
  </p:sldMasterIdLst>
  <p:notesMasterIdLst>
    <p:notesMasterId r:id="rId42"/>
  </p:notesMasterIdLst>
  <p:sldIdLst>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4" r:id="rId30"/>
    <p:sldId id="283" r:id="rId31"/>
    <p:sldId id="285" r:id="rId32"/>
    <p:sldId id="286" r:id="rId33"/>
    <p:sldId id="287" r:id="rId34"/>
    <p:sldId id="288" r:id="rId35"/>
    <p:sldId id="289" r:id="rId36"/>
    <p:sldId id="290" r:id="rId37"/>
    <p:sldId id="291" r:id="rId38"/>
    <p:sldId id="292" r:id="rId39"/>
    <p:sldId id="293" r:id="rId40"/>
    <p:sldId id="294"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8" d="100"/>
          <a:sy n="88" d="100"/>
        </p:scale>
        <p:origin x="-558" y="-10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2.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ableStyles" Target="tableStyles.xml"/><Relationship Id="rId2" Type="http://schemas.openxmlformats.org/officeDocument/2006/relationships/slideMaster" Target="slideMasters/slideMaster1.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9F49AED-2701-4563-8C53-40795C402EBA}" type="datetimeFigureOut">
              <a:rPr lang="en-US" smtClean="0"/>
              <a:t>9/25/2014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6A2E7E2-C79F-43C9-B2C6-59CA0DFC87FF}" type="slidenum">
              <a:rPr lang="en-US" smtClean="0"/>
              <a:t>‹#›</a:t>
            </a:fld>
            <a:endParaRPr lang="en-US"/>
          </a:p>
        </p:txBody>
      </p:sp>
    </p:spTree>
    <p:extLst>
      <p:ext uri="{BB962C8B-B14F-4D97-AF65-F5344CB8AC3E}">
        <p14:creationId xmlns:p14="http://schemas.microsoft.com/office/powerpoint/2010/main" val="27885297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9/25/2014 4:32 PM</a:t>
            </a:fld>
            <a:endParaRPr lang="en-US" dirty="0"/>
          </a:p>
        </p:txBody>
      </p:sp>
      <p:sp>
        <p:nvSpPr>
          <p:cNvPr id="6" name="Footer Placeholder 5"/>
          <p:cNvSpPr>
            <a:spLocks noGrp="1"/>
          </p:cNvSpPr>
          <p:nvPr>
            <p:ph type="ftr" sz="quarter" idx="12"/>
          </p:nvPr>
        </p:nvSpPr>
        <p:spPr>
          <a:xfrm>
            <a:off x="0" y="8685213"/>
            <a:ext cx="6172200" cy="457200"/>
          </a:xfrm>
        </p:spPr>
        <p:txBody>
          <a:bodyPr/>
          <a:lstStyle/>
          <a:p>
            <a:r>
              <a:rPr lang="en-US" sz="500" dirty="0" smtClean="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rPr>
            </a:br>
            <a:r>
              <a:rPr lang="en-US" sz="500" dirty="0" smtClean="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172199" y="8685213"/>
            <a:ext cx="684213" cy="457200"/>
          </a:xfrm>
        </p:spPr>
        <p:txBody>
          <a:bodyPr/>
          <a:lstStyle/>
          <a:p>
            <a:fld id="{EC87E0CF-87F6-4B58-B8B8-DCAB2DAAF3CA}" type="slidenum">
              <a:rPr lang="en-US" smtClean="0"/>
              <a:pPr/>
              <a:t>1</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30250" y="1905000"/>
            <a:ext cx="7681913" cy="1523495"/>
          </a:xfrm>
        </p:spPr>
        <p:txBody>
          <a:bodyPr>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730249" y="4344988"/>
            <a:ext cx="7681913"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_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0" y="6238875"/>
            <a:ext cx="9144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mj-lt"/>
              </a:defRPr>
            </a:lvl1pPr>
          </a:lstStyle>
          <a:p>
            <a:pPr lvl="0"/>
            <a:r>
              <a:rPr lang="en-US" smtClean="0"/>
              <a:t>Click to edit Master text styles</a:t>
            </a:r>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Demo, Video etc. &quot;special&quot; slides">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5" name="Picture 4" descr="Swirl.png"/>
          <p:cNvPicPr>
            <a:picLocks noChangeAspect="1"/>
          </p:cNvPicPr>
          <p:nvPr userDrawn="1"/>
        </p:nvPicPr>
        <p:blipFill>
          <a:blip r:embed="rId3"/>
          <a:stretch>
            <a:fillRect/>
          </a:stretch>
        </p:blipFill>
        <p:spPr>
          <a:xfrm>
            <a:off x="0" y="1295400"/>
            <a:ext cx="9144000" cy="3202682"/>
          </a:xfrm>
          <a:prstGeom prst="rect">
            <a:avLst/>
          </a:prstGeom>
        </p:spPr>
      </p:pic>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Use for slides with Software Co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722313" y="1905000"/>
            <a:ext cx="8040688" cy="193899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5" name="Picture 4" descr="Swirl.png"/>
          <p:cNvPicPr>
            <a:picLocks noChangeAspect="1"/>
          </p:cNvPicPr>
          <p:nvPr userDrawn="1"/>
        </p:nvPicPr>
        <p:blipFill>
          <a:blip r:embed="rId3"/>
          <a:stretch>
            <a:fillRect/>
          </a:stretch>
        </p:blipFill>
        <p:spPr>
          <a:xfrm>
            <a:off x="0" y="1295400"/>
            <a:ext cx="9144000" cy="3202682"/>
          </a:xfrm>
          <a:prstGeom prst="rect">
            <a:avLst/>
          </a:prstGeom>
        </p:spPr>
      </p:pic>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381000" y="1412875"/>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411553"/>
            <a:ext cx="4114800" cy="2129814"/>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411553"/>
            <a:ext cx="4114800" cy="2129814"/>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381000" y="1411553"/>
            <a:ext cx="4114800"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0999" y="2174875"/>
            <a:ext cx="41148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981" y="1411553"/>
            <a:ext cx="4117019"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117974"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_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2.xml"/><Relationship Id="rId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381000" y="1412875"/>
            <a:ext cx="8382000" cy="2135969"/>
          </a:xfrm>
          <a:prstGeom prst="rect">
            <a:avLst/>
          </a:prstGeom>
        </p:spPr>
        <p:txBody>
          <a:bodyPr vert="horz"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dk1" tx1="lt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61" r:id="rId11"/>
  </p:sldLayoutIdLst>
  <p:transition>
    <p:fade/>
  </p:transition>
  <p:txStyles>
    <p:title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14"/>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15"/>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15"/>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15"/>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15"/>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4" name="Picture 3" descr="white rectangle.png"/>
          <p:cNvPicPr>
            <a:picLocks noChangeAspect="1"/>
          </p:cNvPicPr>
          <p:nvPr/>
        </p:nvPicPr>
        <p:blipFill>
          <a:blip r:embed="rId4"/>
          <a:srcRect b="10453"/>
          <a:stretch>
            <a:fillRect/>
          </a:stretch>
        </p:blipFill>
        <p:spPr>
          <a:xfrm>
            <a:off x="0" y="1299706"/>
            <a:ext cx="9144000" cy="5558294"/>
          </a:xfrm>
          <a:prstGeom prst="rect">
            <a:avLst/>
          </a:prstGeom>
        </p:spPr>
      </p:pic>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722312" y="1905000"/>
            <a:ext cx="8040688" cy="2108269"/>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74" r:id="rId1"/>
  </p:sldLayoutIdLst>
  <p:transition>
    <p:fade/>
  </p:transition>
  <p:txStyles>
    <p:titleStyle>
      <a:lvl1pPr algn="l" defTabSz="914363" rtl="0" eaLnBrk="1" latinLnBrk="0" hangingPunct="1">
        <a:lnSpc>
          <a:spcPct val="90000"/>
        </a:lnSpc>
        <a:spcBef>
          <a:spcPct val="0"/>
        </a:spcBef>
        <a:buNone/>
        <a:defRPr lang="en-US" sz="4800" b="0" kern="1200" cap="none" spc="-125"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3000" b="1" kern="1200">
          <a:solidFill>
            <a:schemeClr val="tx1"/>
          </a:solidFill>
          <a:latin typeface="Courier New" pitchFamily="49" charset="0"/>
          <a:ea typeface="+mn-ea"/>
          <a:cs typeface="Courier New" pitchFamily="49" charset="0"/>
        </a:defRPr>
      </a:lvl1pPr>
      <a:lvl2pPr marL="384954" indent="-7937" algn="l" defTabSz="914363" rtl="0" eaLnBrk="1" latinLnBrk="0" hangingPunct="1">
        <a:lnSpc>
          <a:spcPct val="90000"/>
        </a:lnSpc>
        <a:spcBef>
          <a:spcPct val="20000"/>
        </a:spcBef>
        <a:buFont typeface="Arial" pitchFamily="34" charset="0"/>
        <a:buNone/>
        <a:defRPr sz="2800" b="1" kern="1200">
          <a:solidFill>
            <a:schemeClr val="tx1"/>
          </a:solidFill>
          <a:latin typeface="Courier New" pitchFamily="49" charset="0"/>
          <a:ea typeface="+mn-ea"/>
          <a:cs typeface="Courier New" pitchFamily="49" charset="0"/>
        </a:defRPr>
      </a:lvl2pPr>
      <a:lvl3pPr marL="761970"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3pPr>
      <a:lvl4pPr marL="1094009"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4pPr>
      <a:lvl5pPr marL="1426047" indent="0"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30250" y="1143000"/>
            <a:ext cx="7681913" cy="2438400"/>
          </a:xfrm>
        </p:spPr>
        <p:txBody>
          <a:bodyPr/>
          <a:lstStyle/>
          <a:p>
            <a:r>
              <a:rPr lang="en-US" dirty="0"/>
              <a:t>A Magical World Of Mushrooms By </a:t>
            </a:r>
            <a:r>
              <a:rPr lang="en-US" dirty="0" err="1"/>
              <a:t>Vyacheslav</a:t>
            </a:r>
            <a:r>
              <a:rPr lang="en-US" dirty="0"/>
              <a:t> </a:t>
            </a:r>
            <a:r>
              <a:rPr lang="en-US" dirty="0" err="1"/>
              <a:t>Mishchenko</a:t>
            </a:r>
            <a:endParaRPr lang="en-US" dirty="0"/>
          </a:p>
        </p:txBody>
      </p:sp>
      <p:sp>
        <p:nvSpPr>
          <p:cNvPr id="3" name="Subtitle 2"/>
          <p:cNvSpPr>
            <a:spLocks noGrp="1"/>
          </p:cNvSpPr>
          <p:nvPr>
            <p:ph type="subTitle" idx="1"/>
          </p:nvPr>
        </p:nvSpPr>
        <p:spPr>
          <a:xfrm>
            <a:off x="730249" y="4344988"/>
            <a:ext cx="7681913" cy="1370012"/>
          </a:xfrm>
        </p:spPr>
        <p:txBody>
          <a:bodyPr>
            <a:normAutofit/>
          </a:bodyPr>
          <a:lstStyle/>
          <a:p>
            <a:endParaRPr lang="en-US" dirty="0"/>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484" y="0"/>
            <a:ext cx="8849032"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1089159"/>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8629"/>
            <a:ext cx="8382000" cy="664797"/>
          </a:xfrm>
        </p:spPr>
        <p:txBody>
          <a:bodyPr/>
          <a:lstStyle/>
          <a:p>
            <a:endParaRPr lang="en-US"/>
          </a:p>
        </p:txBody>
      </p:sp>
      <p:sp>
        <p:nvSpPr>
          <p:cNvPr id="3" name="Text Placeholder 2"/>
          <p:cNvSpPr>
            <a:spLocks noGrp="1"/>
          </p:cNvSpPr>
          <p:nvPr>
            <p:ph type="body" sz="quarter" idx="10"/>
          </p:nvPr>
        </p:nvSpPr>
        <p:spPr/>
        <p:txBody>
          <a:bodyPr/>
          <a:lstStyle/>
          <a:p>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62396"/>
            <a:ext cx="9144000" cy="59332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87310435"/>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8" y="0"/>
            <a:ext cx="9157874"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58149735"/>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0050"/>
            <a:ext cx="9144000" cy="6057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43779639"/>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26696540"/>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150"/>
            <a:ext cx="9144000" cy="67437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74471392"/>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a:xfrm>
            <a:off x="381000" y="1411552"/>
            <a:ext cx="8382000" cy="443198"/>
          </a:xfrm>
        </p:spPr>
        <p:txBody>
          <a:bodyPr/>
          <a:lstStyle/>
          <a:p>
            <a:endParaRPr lang="en-US"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0555"/>
            <a:ext cx="9144000" cy="62968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66674588"/>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805" y="0"/>
            <a:ext cx="8914387"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0840171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0202966"/>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2623"/>
            <a:ext cx="9144000" cy="64527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50681679"/>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a:xfrm>
            <a:off x="381000" y="1411552"/>
            <a:ext cx="8382000" cy="4530471"/>
          </a:xfrm>
        </p:spPr>
        <p:txBody>
          <a:bodyPr/>
          <a:lstStyle/>
          <a:p>
            <a:r>
              <a:rPr lang="en-US" dirty="0"/>
              <a:t> Just imagine a warm summer morning, around 5:30 am. You are in a beautiful forest. You are surrounded by peace and quiet. And then, the forest wakes up. First the trills of birds, the croaking of frogs, a woodpecker’s knock. I feel pure joy and happiness, as I am lucky enough to see nature as a special,  dreamlike world</a:t>
            </a:r>
            <a:r>
              <a:rPr lang="en-US" dirty="0" smtClean="0"/>
              <a:t>.</a:t>
            </a:r>
          </a:p>
          <a:p>
            <a:r>
              <a:rPr lang="en-US" dirty="0" smtClean="0"/>
              <a:t>Mushrooms, among other things, serve as important decomposers in the recycling of organic matter.</a:t>
            </a:r>
            <a:endParaRPr lang="en-US" dirty="0"/>
          </a:p>
        </p:txBody>
      </p:sp>
    </p:spTree>
    <p:extLst>
      <p:ext uri="{BB962C8B-B14F-4D97-AF65-F5344CB8AC3E}">
        <p14:creationId xmlns:p14="http://schemas.microsoft.com/office/powerpoint/2010/main" val="3398983711"/>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01387"/>
            <a:ext cx="9144000" cy="54552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55952945"/>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5523"/>
            <a:ext cx="9144000" cy="57669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34114440"/>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dirty="0"/>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57150"/>
            <a:ext cx="8382000" cy="6743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70270182"/>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dirty="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7314"/>
            <a:ext cx="9144000" cy="62033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58413735"/>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dirty="0"/>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0669"/>
            <a:ext cx="9144000" cy="6556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59842470"/>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dirty="0"/>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32657"/>
            <a:ext cx="700120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56062566"/>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5245"/>
            <a:ext cx="9144000" cy="6047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64237416"/>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
            </a:r>
            <a:br>
              <a:rPr lang="en-US" dirty="0" smtClean="0"/>
            </a:br>
            <a:r>
              <a:rPr lang="en-US" dirty="0" smtClean="0"/>
              <a:t>Additional Pictures</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81363344"/>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dirty="0"/>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52" y="304800"/>
            <a:ext cx="9086491" cy="601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10659851"/>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dirty="0"/>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20096519"/>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85750"/>
            <a:ext cx="8382000" cy="6286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68203929"/>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dirty="0"/>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0636" y="0"/>
            <a:ext cx="4659363"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67341048"/>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dirty="0"/>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0"/>
            <a:ext cx="8635467"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85981245"/>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dirty="0"/>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38722633"/>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dirty="0"/>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
            <a:ext cx="9144000" cy="6165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96195505"/>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dirty="0"/>
          </a:p>
        </p:txBody>
      </p:sp>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00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84911101"/>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dirty="0"/>
          </a:p>
        </p:txBody>
      </p:sp>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81900038"/>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dirty="0"/>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93969862"/>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dirty="0"/>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42887159"/>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dirty="0"/>
          </a:p>
        </p:txBody>
      </p:sp>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1677" y="0"/>
            <a:ext cx="442341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17235607"/>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1132" y="0"/>
            <a:ext cx="7142059"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1516075"/>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76200"/>
            <a:ext cx="7668412"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52705461"/>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71" y="457200"/>
            <a:ext cx="9122229" cy="60434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30459011"/>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0050"/>
            <a:ext cx="9144000" cy="6057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08189784"/>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23864982"/>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5245"/>
            <a:ext cx="9144000" cy="6047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4770449"/>
      </p:ext>
    </p:extLst>
  </p:cSld>
  <p:clrMapOvr>
    <a:masterClrMapping/>
  </p:clrMapOvr>
  <p:transition>
    <p:fade/>
  </p:transition>
</p:sld>
</file>

<file path=ppt/theme/theme1.xml><?xml version="1.0" encoding="utf-8"?>
<a:theme xmlns:a="http://schemas.openxmlformats.org/drawingml/2006/main" name="1_Green_Swirls_Template_Segoe">
  <a:themeElements>
    <a:clrScheme name="Green Template-Template">
      <a:dk1>
        <a:srgbClr val="000000"/>
      </a:dk1>
      <a:lt1>
        <a:srgbClr val="FFFFFF"/>
      </a:lt1>
      <a:dk2>
        <a:srgbClr val="1F7335"/>
      </a:dk2>
      <a:lt2>
        <a:srgbClr val="C4FF89"/>
      </a:lt2>
      <a:accent1>
        <a:srgbClr val="FFC000"/>
      </a:accent1>
      <a:accent2>
        <a:srgbClr val="3497AE"/>
      </a:accent2>
      <a:accent3>
        <a:srgbClr val="DF8045"/>
      </a:accent3>
      <a:accent4>
        <a:srgbClr val="7DCC2E"/>
      </a:accent4>
      <a:accent5>
        <a:srgbClr val="FF9929"/>
      </a:accent5>
      <a:accent6>
        <a:srgbClr val="7D3DA1"/>
      </a:accent6>
      <a:hlink>
        <a:srgbClr val="F0ED7B"/>
      </a:hlink>
      <a:folHlink>
        <a:srgbClr val="F3EB4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2.xml><?xml version="1.0" encoding="utf-8"?>
<a:theme xmlns:a="http://schemas.openxmlformats.org/drawingml/2006/main" name="White with Courier font for code slides">
  <a:themeElements>
    <a:clrScheme name="Blue Template-Template">
      <a:dk1>
        <a:srgbClr val="000000"/>
      </a:dk1>
      <a:lt1>
        <a:srgbClr val="FFFFFF"/>
      </a:lt1>
      <a:dk2>
        <a:srgbClr val="050595"/>
      </a:dk2>
      <a:lt2>
        <a:srgbClr val="FFFFFF"/>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109728" tIns="54864" rIns="109728" bIns="54864" numCol="1" rtlCol="0" anchor="ctr" anchorCtr="0" compatLnSpc="1">
        <a:prstTxWarp prst="textNoShape">
          <a:avLst/>
        </a:prstTxWarp>
      </a:bodyPr>
      <a:lstStyle>
        <a:defPPr marL="0" marR="0" indent="0" algn="ctr" defTabSz="1096963" rtl="0" eaLnBrk="1" fontAlgn="base" latinLnBrk="0" hangingPunct="1">
          <a:lnSpc>
            <a:spcPct val="100000"/>
          </a:lnSpc>
          <a:spcBef>
            <a:spcPct val="0"/>
          </a:spcBef>
          <a:spcAft>
            <a:spcPct val="0"/>
          </a:spcAft>
          <a:buClrTx/>
          <a:buSzTx/>
          <a:buFontTx/>
          <a:buNone/>
          <a:tabLst/>
          <a:defRPr kumimoji="0" sz="28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3A463396-7DAC-4B7F-8764-DBF66DCA06F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1_Green_Swirls_Template_Segoe</Template>
  <TotalTime>28</TotalTime>
  <Words>199</Words>
  <Application>Microsoft Office PowerPoint</Application>
  <PresentationFormat>On-screen Show (4:3)</PresentationFormat>
  <Paragraphs>8</Paragraphs>
  <Slides>38</Slides>
  <Notes>1</Notes>
  <HiddenSlides>0</HiddenSlides>
  <MMClips>0</MMClips>
  <ScaleCrop>false</ScaleCrop>
  <HeadingPairs>
    <vt:vector size="4" baseType="variant">
      <vt:variant>
        <vt:lpstr>Theme</vt:lpstr>
      </vt:variant>
      <vt:variant>
        <vt:i4>2</vt:i4>
      </vt:variant>
      <vt:variant>
        <vt:lpstr>Slide Titles</vt:lpstr>
      </vt:variant>
      <vt:variant>
        <vt:i4>38</vt:i4>
      </vt:variant>
    </vt:vector>
  </HeadingPairs>
  <TitlesOfParts>
    <vt:vector size="40" baseType="lpstr">
      <vt:lpstr>1_Green_Swirls_Template_Segoe</vt:lpstr>
      <vt:lpstr>White with Courier font for code slides</vt:lpstr>
      <vt:lpstr>A Magical World Of Mushrooms By Vyacheslav Mishchenko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Additional Pictures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Magical World Of Mushrooms By Vyacheslav Mishchenko</dc:title>
  <dc:creator>Naumann, Joseph A.</dc:creator>
  <cp:lastModifiedBy>Naumann, Joseph A.</cp:lastModifiedBy>
  <cp:revision>3</cp:revision>
  <dcterms:created xsi:type="dcterms:W3CDTF">2014-09-25T21:32:05Z</dcterms:created>
  <dcterms:modified xsi:type="dcterms:W3CDTF">2014-09-25T22:00:41Z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TC102867429990</vt:lpwstr>
  </property>
</Properties>
</file>