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9" autoAdjust="0"/>
    <p:restoredTop sz="94599" autoAdjust="0"/>
  </p:normalViewPr>
  <p:slideViewPr>
    <p:cSldViewPr snapToGrid="0">
      <p:cViewPr varScale="1">
        <p:scale>
          <a:sx n="67" d="100"/>
          <a:sy n="67" d="100"/>
        </p:scale>
        <p:origin x="138" y="14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64705-903A-49E4-9A0D-1C8572814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AC53F-0987-4AE9-A0B0-1D6E9F241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3AC6-F27C-450A-B6DB-6C1190B6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10C2E-5988-4BAE-9C7C-D9CE12729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F349A-B4EB-4B38-AFA4-C8E3F094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76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44F2F-89ED-44A9-8DA6-7C30D1A2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DD32F-F251-4C8D-9758-5DAEB7E46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54BAE-66E4-4ECD-B63D-C2C4A40E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B192C-ABD7-4C7D-8501-538AF97E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C92B-4901-4F7E-A95F-5325B0D8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7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FBC54A-9239-4C77-A6EF-0A730D37B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9027C-1DDA-4E9D-8117-46139C115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F773-FA0A-4D9A-917E-EE28E787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CC6AB-5946-4B4F-9F55-C717BCDB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ED03-6931-4AF9-8887-C18EE2E2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7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95E5-FB6A-444A-A883-288BA94F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58CA5-E1D5-4064-9BC5-BF29FDF65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FD03C-86E2-46B6-BF27-841ED331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B6752-A8F3-4C72-A885-41A7FF01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45586-049A-4D94-B36B-BD751366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9AF0-6614-42D1-92D4-74AFADDD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D7CD-36CB-4EDF-8919-8C92C5B71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F6D14-5E49-487E-885B-62016DE6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4A560-CAE5-4DF9-89EB-BC3442CF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F3F9-F0E1-4881-8BC4-E999AA3E0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5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6F36-42F6-45A6-B6E1-18C56E7D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E6E2-2A17-4345-89D7-11D67C8C5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7FA09-1071-4365-924D-88C2EE038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32D30-6423-47EB-9D09-C3934D7A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83ADC-394A-4902-B675-72223B5D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2A40-6E65-4E92-A8CD-06736DA4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F722-1B28-4899-8C47-3DD036E3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439DD-6B51-4EE5-AB38-BB9BB13FF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63B32-4B1D-4330-B737-2C33D89EB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586A0-F1D5-47F0-841A-FDACE14EF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ECD6D-DE88-4BD7-841E-49DF48CCB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E4410-D3CC-42C8-B349-EA1097647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689E0-E73C-43FF-98A7-C58C40F1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7DAF0-A495-4A25-88E1-B5A8410E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2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4CEC-E22F-4247-82A7-E98961E02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D073E-620C-4DCF-8FB1-772EE91C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70764-4A90-4126-9656-D45A1A4C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FABF6-0D95-4061-824F-4FB0EC9B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0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EA45A-053E-4181-ABA3-7065B1C7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AE11F-B321-455D-8311-A596F212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43E91-BC49-41C9-8EF7-4D44F8F2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DA6FB-0A3C-40A7-83CF-C129C57D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4FB80-9A8F-46C1-B0C4-DB8D704C3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DEABE-FC9F-4695-B93C-B6A444AD5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86DD9-B8A0-401B-9D85-A280EEED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A4E57-388D-4173-9C9C-F7F35F3DE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B4527-C8F0-43DB-BD55-9FEAB2944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4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FD87-9F2D-48A8-8552-3E0FFAA8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85525-D028-40EE-B9CC-5D70F5F10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6325E-2A0B-406B-84CF-9E78509F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EFE35-830D-4618-8793-E7B4EAD6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F67AD-1046-40BA-893E-DE655A71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DDF10-6141-48ED-BE83-289B5B8A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6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F409D3-4DF5-4922-9B1D-44E9DD67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CA4BC-4A72-4CFA-B1C4-023A608B6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D3BF3-4670-425E-8F1C-5807BF81F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6550-5505-4A9F-98A3-D9EB49892EB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2C912-DD54-494A-976E-7911D1C03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AF8-BD77-4B92-BCBE-DC1055EFF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31019-80AF-415D-B871-D022AA5D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image" Target="../media/image2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image" Target="../media/image2.w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microsoft.com/office/2007/relationships/media" Target="../media/media5.m4a"/><Relationship Id="rId7" Type="http://schemas.openxmlformats.org/officeDocument/2006/relationships/oleObject" Target="../embeddings/oleObject3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5.bin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9400" y="2959100"/>
            <a:ext cx="549275" cy="920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6126" y="0"/>
            <a:ext cx="1196557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Chemistry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University of Missouri-St. Louis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Practice Exam II									 Chem. 2633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1A.   If the boiling temperature of  1,3-diphenylacetone  is 330 ° C at 1 </a:t>
            </a:r>
            <a:r>
              <a:rPr lang="en-US" alt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pressure, at what approximate pressure would you expect it to boil at 280 ° C?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330    320     310     300      290          280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        1        .5      .25   .125    0.0625     0.0313*100 kPa =     3.13 kPa		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lphaUcPeriod" startAt="2"/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Explain why if the atmospheric pressure above water drops below 4 mm of mercury, the water eventually freezes and then disappears. (Vapor pressure of ice and water at 0 °C = 4 mm)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lphaUcPeriod" startAt="3"/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synthesis of methyl salicylate, why was the organic layer washed with water?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lphaUcPeriod" startAt="3"/>
            </a:pP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lphaUcPeriod" startAt="4"/>
            </a:pP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Suppose you were asked to determine whether a liquid isolated from a site suspected of arson was an accelerant. What would you do to identify this material based on what you have learned this semester.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You take a melting point of your unknown and find that it melts some 10 ° C lower than the value expected for 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compound you believed it to be. What would you do?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  Would you do the same thing if the compound in E above melted 15 ° C higher? Why?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28CC66-4566-4D7F-B498-46A5D9EE92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32"/>
    </mc:Choice>
    <mc:Fallback xmlns="">
      <p:transition spd="slow" advTm="43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4" x="8364538" y="3022600"/>
          <p14:tracePt t="666" x="8348663" y="3022600"/>
          <p14:tracePt t="683" x="8331200" y="3014663"/>
          <p14:tracePt t="691" x="8297863" y="3005138"/>
          <p14:tracePt t="699" x="8262938" y="2997200"/>
          <p14:tracePt t="710" x="8204200" y="2989263"/>
          <p14:tracePt t="726" x="8069263" y="2946400"/>
          <p14:tracePt t="743" x="7891463" y="2913063"/>
          <p14:tracePt t="760" x="7653338" y="2862263"/>
          <p14:tracePt t="776" x="7391400" y="2862263"/>
          <p14:tracePt t="793" x="7104063" y="2852738"/>
          <p14:tracePt t="810" x="6672263" y="2852738"/>
          <p14:tracePt t="826" x="5732463" y="2852738"/>
          <p14:tracePt t="843" x="5080000" y="2852738"/>
          <p14:tracePt t="860" x="4402138" y="2852738"/>
          <p14:tracePt t="877" x="3751263" y="2852738"/>
          <p14:tracePt t="893" x="3217863" y="2852738"/>
          <p14:tracePt t="910" x="3005138" y="2852738"/>
          <p14:tracePt t="927" x="2811463" y="2794000"/>
          <p14:tracePt t="943" x="2641600" y="2717800"/>
          <p14:tracePt t="960" x="2463800" y="2598738"/>
          <p14:tracePt t="977" x="2209800" y="2463800"/>
          <p14:tracePt t="993" x="1912938" y="2293938"/>
          <p14:tracePt t="1010" x="1608138" y="2090738"/>
          <p14:tracePt t="1027" x="1287463" y="1862138"/>
          <p14:tracePt t="1043" x="1168400" y="1770063"/>
          <p14:tracePt t="1060" x="1033463" y="1709738"/>
          <p14:tracePt t="1077" x="896938" y="1592263"/>
          <p14:tracePt t="1093" x="762000" y="1455738"/>
          <p14:tracePt t="1110" x="652463" y="1338263"/>
          <p14:tracePt t="1127" x="541338" y="1227138"/>
          <p14:tracePt t="1143" x="423863" y="1117600"/>
          <p14:tracePt t="1160" x="296863" y="998538"/>
          <p14:tracePt t="1177" x="185738" y="922338"/>
          <p14:tracePt t="1193" x="127000" y="881063"/>
          <p14:tracePt t="1210" x="109538" y="871538"/>
          <p14:tracePt t="1323" x="0" y="871538"/>
          <p14:tracePt t="435398" x="17463" y="5621338"/>
          <p14:tracePt t="435405" x="93663" y="5638800"/>
          <p14:tracePt t="435413" x="152400" y="5638800"/>
          <p14:tracePt t="435425" x="236538" y="5638800"/>
          <p14:tracePt t="435442" x="398463" y="5656263"/>
          <p14:tracePt t="435458" x="533400" y="5664200"/>
          <p14:tracePt t="435475" x="668338" y="5681663"/>
          <p14:tracePt t="435492" x="769938" y="5689600"/>
          <p14:tracePt t="435509" x="922338" y="5689600"/>
          <p14:tracePt t="435525" x="990600" y="5689600"/>
          <p14:tracePt t="435542" x="1084263" y="5689600"/>
          <p14:tracePt t="435558" x="1176338" y="5689600"/>
          <p14:tracePt t="435575" x="1295400" y="5689600"/>
          <p14:tracePt t="435592" x="1363663" y="5672138"/>
          <p14:tracePt t="435609" x="1455738" y="5630863"/>
          <p14:tracePt t="435625" x="1506538" y="5595938"/>
          <p14:tracePt t="435642" x="1524000" y="5562600"/>
          <p14:tracePt t="435659" x="1541463" y="5537200"/>
          <p14:tracePt t="435675" x="1549400" y="5486400"/>
          <p14:tracePt t="435692" x="1557338" y="5443538"/>
          <p14:tracePt t="435709" x="1557338" y="5367338"/>
          <p14:tracePt t="435725" x="1557338" y="5257800"/>
          <p14:tracePt t="435742" x="1557338" y="5181600"/>
          <p14:tracePt t="435759" x="1557338" y="5105400"/>
          <p14:tracePt t="435775" x="1557338" y="5046663"/>
          <p14:tracePt t="435792" x="1549400" y="5003800"/>
          <p14:tracePt t="435809" x="1541463" y="4960938"/>
          <p14:tracePt t="435825" x="1531938" y="4935538"/>
          <p14:tracePt t="435842" x="1531938" y="4927600"/>
          <p14:tracePt t="435859" x="1531938" y="4919663"/>
          <p14:tracePt t="437309" x="1531938" y="4910138"/>
          <p14:tracePt t="438709" x="1541463" y="4919663"/>
          <p14:tracePt t="438717" x="1557338" y="4919663"/>
          <p14:tracePt t="438728" x="1582738" y="4927600"/>
          <p14:tracePt t="438744" x="1608138" y="4945063"/>
          <p14:tracePt t="438761" x="1651000" y="4970463"/>
          <p14:tracePt t="438778" x="1676400" y="4986338"/>
          <p14:tracePt t="438794" x="1701800" y="4986338"/>
          <p14:tracePt t="438811" x="1727200" y="4995863"/>
          <p14:tracePt t="438828" x="1735138" y="5003800"/>
          <p14:tracePt t="438844" x="1744663" y="5003800"/>
          <p14:tracePt t="438861" x="1752600" y="50117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389" y="328618"/>
            <a:ext cx="1188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 student received an unknown that had a melting point of approximately 130 °C. After looking up all the possible compounds that could be found with a similar melting point, the list of  possibilities was narrowed down to the following compounds:  </a:t>
            </a:r>
          </a:p>
          <a:p>
            <a:r>
              <a:rPr lang="en-US" dirty="0"/>
              <a:t> 	</a:t>
            </a:r>
            <a:r>
              <a:rPr lang="en-US" sz="2000" dirty="0"/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1,4-dinitronaphthalene; 2-amino-4-chloropyridine; 4,4'dimethoxybenzil;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benzamide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1,4,5,8-tetramethylnaphthalene; benzoin; 4-cyclohexylphenol; 2,5-dichlorobenzonitrile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89426" y="2512830"/>
          <a:ext cx="9057337" cy="3352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6" imgW="5867280" imgH="2171880" progId="">
                  <p:embed/>
                </p:oleObj>
              </mc:Choice>
              <mc:Fallback>
                <p:oleObj r:id="rId6" imgW="5867280" imgH="2171880" progId="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426" y="2512830"/>
                        <a:ext cx="9057337" cy="33523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66651" y="5747657"/>
            <a:ext cx="10437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solubility test was performed: the compound was not soluble in dilute acid or base; and it had the following infrared spectrum,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 and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NMR spectra. What is the most likely structure of the unknown? Show your reasoning.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9771" y="2512830"/>
            <a:ext cx="1489166" cy="13062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8FBBE2-783F-455C-89CA-9AA5A72CD1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29"/>
    </mc:Choice>
    <mc:Fallback xmlns="">
      <p:transition spd="slow" advTm="8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97" y="1293222"/>
            <a:ext cx="8409305" cy="538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2342" y="5539609"/>
            <a:ext cx="4023359" cy="1136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49841" y="1188720"/>
            <a:ext cx="194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3064 =CH</a:t>
            </a:r>
          </a:p>
          <a:p>
            <a:r>
              <a:rPr lang="en-US" dirty="0"/>
              <a:t>1674 C=O </a:t>
            </a:r>
            <a:r>
              <a:rPr lang="en-US" dirty="0" err="1"/>
              <a:t>conj</a:t>
            </a:r>
            <a:endParaRPr lang="en-US" dirty="0"/>
          </a:p>
          <a:p>
            <a:r>
              <a:rPr lang="en-US" dirty="0"/>
              <a:t>1601</a:t>
            </a:r>
          </a:p>
          <a:p>
            <a:r>
              <a:rPr lang="en-US" dirty="0"/>
              <a:t>1574  = aromatic?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99A120-992A-44DA-9B9A-D3B8B75E9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15"/>
    </mc:Choice>
    <mc:Fallback xmlns="">
      <p:transition spd="slow" advTm="8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9" x="7747000" y="5291138"/>
          <p14:tracePt t="1693" x="7747000" y="5275263"/>
          <p14:tracePt t="1715" x="7747000" y="5257800"/>
          <p14:tracePt t="1731" x="7729538" y="5224463"/>
          <p14:tracePt t="1748" x="7688263" y="5207000"/>
          <p14:tracePt t="1765" x="7627938" y="5148263"/>
          <p14:tracePt t="1782" x="7543800" y="5105400"/>
          <p14:tracePt t="1799" x="7416800" y="5046663"/>
          <p14:tracePt t="1815" x="7180263" y="4953000"/>
          <p14:tracePt t="1832" x="6985000" y="4868863"/>
          <p14:tracePt t="1849" x="6748463" y="4826000"/>
          <p14:tracePt t="1865" x="6469063" y="4741863"/>
          <p14:tracePt t="1882" x="6146800" y="4630738"/>
          <p14:tracePt t="1899" x="5859463" y="4538663"/>
          <p14:tracePt t="1915" x="5537200" y="4402138"/>
          <p14:tracePt t="1932" x="5334000" y="4318000"/>
          <p14:tracePt t="1949" x="5156200" y="4241800"/>
          <p14:tracePt t="1965" x="5029200" y="4173538"/>
          <p14:tracePt t="1982" x="4902200" y="4097338"/>
          <p14:tracePt t="1999" x="4757738" y="4021138"/>
          <p14:tracePt t="2000" x="4673600" y="3987800"/>
          <p14:tracePt t="2015" x="4513263" y="3919538"/>
          <p14:tracePt t="2032" x="4360863" y="3852863"/>
          <p14:tracePt t="2049" x="4216400" y="3802063"/>
          <p14:tracePt t="2065" x="4140200" y="3776663"/>
          <p14:tracePt t="2082" x="4030663" y="3759200"/>
          <p14:tracePt t="2099" x="3919538" y="3716338"/>
          <p14:tracePt t="2115" x="3835400" y="3690938"/>
          <p14:tracePt t="2132" x="3733800" y="3640138"/>
          <p14:tracePt t="2149" x="3640138" y="3598863"/>
          <p14:tracePt t="2165" x="3589338" y="3581400"/>
          <p14:tracePt t="2182" x="3548063" y="3563938"/>
          <p14:tracePt t="2199" x="3530600" y="3530600"/>
          <p14:tracePt t="2215" x="3454400" y="3446463"/>
          <p14:tracePt t="2232" x="3403600" y="3395663"/>
          <p14:tracePt t="2249" x="3386138" y="3360738"/>
          <p14:tracePt t="2265" x="3386138" y="3327400"/>
          <p14:tracePt t="2282" x="3378200" y="3309938"/>
          <p14:tracePt t="2299" x="3378200" y="3276600"/>
          <p14:tracePt t="2315" x="3378200" y="3251200"/>
          <p14:tracePt t="2332" x="3378200" y="3233738"/>
          <p14:tracePt t="2349" x="3386138" y="3225800"/>
          <p14:tracePt t="2366" x="3386138" y="3208338"/>
          <p14:tracePt t="2382" x="3378200" y="3167063"/>
          <p14:tracePt t="2399" x="3360738" y="3132138"/>
          <p14:tracePt t="2399" x="3344863" y="3106738"/>
          <p14:tracePt t="2416" x="3319463" y="3090863"/>
          <p14:tracePt t="2432" x="3309938" y="3040063"/>
          <p14:tracePt t="2449" x="3284538" y="3005138"/>
          <p14:tracePt t="2466" x="3276600" y="2946400"/>
          <p14:tracePt t="2482" x="3276600" y="2878138"/>
          <p14:tracePt t="2499" x="3294063" y="2836863"/>
          <p14:tracePt t="2516" x="3335338" y="2794000"/>
          <p14:tracePt t="2532" x="3352800" y="2786063"/>
          <p14:tracePt t="2549" x="3370263" y="2776538"/>
          <p14:tracePt t="2566" x="3395663" y="2776538"/>
          <p14:tracePt t="2582" x="3411538" y="2776538"/>
          <p14:tracePt t="2599" x="3421063" y="2776538"/>
          <p14:tracePt t="2800" x="3436938" y="2776538"/>
          <p14:tracePt t="2807" x="3471863" y="2819400"/>
          <p14:tracePt t="2816" x="3522663" y="2870200"/>
          <p14:tracePt t="2833" x="3614738" y="2963863"/>
          <p14:tracePt t="2849" x="3733800" y="3040063"/>
          <p14:tracePt t="2866" x="3802063" y="3065463"/>
          <p14:tracePt t="2883" x="3919538" y="3065463"/>
          <p14:tracePt t="2899" x="4064000" y="3065463"/>
          <p14:tracePt t="2916" x="4233863" y="3106738"/>
          <p14:tracePt t="2933" x="4376738" y="3200400"/>
          <p14:tracePt t="2949" x="4538663" y="3335338"/>
          <p14:tracePt t="2966" x="4648200" y="3471863"/>
          <p14:tracePt t="2983" x="4706938" y="3598863"/>
          <p14:tracePt t="2999" x="4706938" y="3733800"/>
          <p14:tracePt t="3016" x="4630738" y="3802063"/>
          <p14:tracePt t="3033" x="4529138" y="3852863"/>
          <p14:tracePt t="3049" x="4394200" y="3894138"/>
          <p14:tracePt t="3066" x="4292600" y="3894138"/>
          <p14:tracePt t="3083" x="4224338" y="3894138"/>
          <p14:tracePt t="3099" x="4198938" y="3860800"/>
          <p14:tracePt t="3116" x="4198938" y="3835400"/>
          <p14:tracePt t="3133" x="4198938" y="3810000"/>
          <p14:tracePt t="3150" x="4233863" y="3776663"/>
          <p14:tracePt t="3166" x="4267200" y="3776663"/>
          <p14:tracePt t="3183" x="4325938" y="3776663"/>
          <p14:tracePt t="3200" x="4411663" y="3827463"/>
          <p14:tracePt t="3216" x="4427538" y="3886200"/>
          <p14:tracePt t="3233" x="4427538" y="3937000"/>
          <p14:tracePt t="3250" x="4427538" y="3987800"/>
          <p14:tracePt t="3266" x="4427538" y="3995738"/>
          <p14:tracePt t="3592" x="4437063" y="3995738"/>
          <p14:tracePt t="3616" x="4445000" y="3995738"/>
          <p14:tracePt t="3672" x="4452938" y="3995738"/>
          <p14:tracePt t="3791" x="4462463" y="3995738"/>
          <p14:tracePt t="3799" x="4470400" y="3995738"/>
          <p14:tracePt t="3832" x="4478338" y="3995738"/>
          <p14:tracePt t="3847" x="4487863" y="3987800"/>
          <p14:tracePt t="3864" x="4495800" y="3979863"/>
          <p14:tracePt t="3872" x="4503738" y="3979863"/>
          <p14:tracePt t="3883" x="4513263" y="3979863"/>
          <p14:tracePt t="3900" x="4529138" y="3970338"/>
          <p14:tracePt t="3917" x="4554538" y="3954463"/>
          <p14:tracePt t="3933" x="4572000" y="3937000"/>
          <p14:tracePt t="3950" x="4597400" y="3929063"/>
          <p14:tracePt t="3967" x="4614863" y="3919538"/>
          <p14:tracePt t="3983" x="4673600" y="3919538"/>
          <p14:tracePt t="4000" x="4749800" y="3919538"/>
          <p14:tracePt t="4017" x="4859338" y="3944938"/>
          <p14:tracePt t="4034" x="4953000" y="3979863"/>
          <p14:tracePt t="4050" x="5029200" y="4030663"/>
          <p14:tracePt t="4067" x="5054600" y="4071938"/>
          <p14:tracePt t="4083" x="5087938" y="4106863"/>
          <p14:tracePt t="4100" x="5087938" y="4122738"/>
          <p14:tracePt t="4168" x="5087938" y="4132263"/>
          <p14:tracePt t="4175" x="5087938" y="4140200"/>
          <p14:tracePt t="4184" x="5080000" y="4148138"/>
          <p14:tracePt t="4200" x="5062538" y="4148138"/>
          <p14:tracePt t="4217" x="5046663" y="4157663"/>
          <p14:tracePt t="4234" x="5037138" y="4165600"/>
          <p14:tracePt t="4250" x="5029200" y="4173538"/>
          <p14:tracePt t="4267" x="5021263" y="4191000"/>
          <p14:tracePt t="4284" x="5021263" y="4198938"/>
          <p14:tracePt t="4317" x="5011738" y="4198938"/>
          <p14:tracePt t="4335" x="5011738" y="4208463"/>
          <p14:tracePt t="4799" x="5021263" y="4208463"/>
          <p14:tracePt t="4807" x="5037138" y="4208463"/>
          <p14:tracePt t="4817" x="5072063" y="4208463"/>
          <p14:tracePt t="4834" x="5148263" y="4198938"/>
          <p14:tracePt t="4851" x="5265738" y="4198938"/>
          <p14:tracePt t="4868" x="5392738" y="4198938"/>
          <p14:tracePt t="4884" x="5486400" y="4198938"/>
          <p14:tracePt t="4901" x="5519738" y="4198938"/>
          <p14:tracePt t="4918" x="5545138" y="4198938"/>
          <p14:tracePt t="4934" x="5554663" y="4198938"/>
          <p14:tracePt t="4951" x="5580063" y="4198938"/>
          <p14:tracePt t="4968" x="5621338" y="4208463"/>
          <p14:tracePt t="4984" x="5630863" y="4216400"/>
          <p14:tracePt t="5018" x="5605463" y="4216400"/>
          <p14:tracePt t="5034" x="5537200" y="4216400"/>
          <p14:tracePt t="5051" x="5435600" y="4191000"/>
          <p14:tracePt t="5068" x="5283200" y="4148138"/>
          <p14:tracePt t="5084" x="5189538" y="4114800"/>
          <p14:tracePt t="5101" x="5148263" y="4097338"/>
          <p14:tracePt t="5118" x="5105400" y="4097338"/>
          <p14:tracePt t="5135" x="5087938" y="4097338"/>
          <p14:tracePt t="5151" x="5080000" y="4122738"/>
          <p14:tracePt t="5168" x="5062538" y="4165600"/>
          <p14:tracePt t="5184" x="5046663" y="4249738"/>
          <p14:tracePt t="5201" x="5037138" y="4368800"/>
          <p14:tracePt t="5218" x="5037138" y="4487863"/>
          <p14:tracePt t="5234" x="5037138" y="4605338"/>
          <p14:tracePt t="5251" x="5037138" y="4706938"/>
          <p14:tracePt t="5268" x="5037138" y="4775200"/>
          <p14:tracePt t="5285" x="5037138" y="4818063"/>
          <p14:tracePt t="5301" x="5029200" y="4833938"/>
          <p14:tracePt t="5335" x="5011738" y="4833938"/>
          <p14:tracePt t="5351" x="4995863" y="4833938"/>
          <p14:tracePt t="5368" x="4995863" y="4859338"/>
          <p14:tracePt t="5385" x="4986338" y="4868863"/>
          <p14:tracePt t="5401" x="4960938" y="4894263"/>
          <p14:tracePt t="5418" x="4945063" y="4910138"/>
          <p14:tracePt t="5435" x="4910138" y="4935538"/>
          <p14:tracePt t="5451" x="4884738" y="4953000"/>
          <p14:tracePt t="5468" x="4800600" y="4960938"/>
          <p14:tracePt t="5485" x="4681538" y="4960938"/>
          <p14:tracePt t="5501" x="4513263" y="4960938"/>
          <p14:tracePt t="5518" x="4325938" y="4960938"/>
          <p14:tracePt t="5535" x="4191000" y="4960938"/>
          <p14:tracePt t="5551" x="4132263" y="4960938"/>
          <p14:tracePt t="5568" x="4114800" y="4960938"/>
          <p14:tracePt t="5585" x="4106863" y="4960938"/>
          <p14:tracePt t="5618" x="4097338" y="4960938"/>
          <p14:tracePt t="5635" x="4097338" y="4945063"/>
          <p14:tracePt t="5651" x="4064000" y="4919663"/>
          <p14:tracePt t="5668" x="3995738" y="4851400"/>
          <p14:tracePt t="5685" x="3919538" y="4775200"/>
          <p14:tracePt t="5702" x="3852863" y="4699000"/>
          <p14:tracePt t="5718" x="3792538" y="4622800"/>
          <p14:tracePt t="5735" x="3751263" y="4538663"/>
          <p14:tracePt t="5752" x="3665538" y="4368800"/>
          <p14:tracePt t="5768" x="3589338" y="4241800"/>
          <p14:tracePt t="5785" x="3505200" y="4122738"/>
          <p14:tracePt t="5802" x="3411538" y="4005263"/>
          <p14:tracePt t="5818" x="3294063" y="3878263"/>
          <p14:tracePt t="5835" x="3208338" y="3741738"/>
          <p14:tracePt t="5852" x="3132138" y="3589338"/>
          <p14:tracePt t="5868" x="3090863" y="3479800"/>
          <p14:tracePt t="5885" x="3048000" y="3327400"/>
          <p14:tracePt t="5902" x="3030538" y="3233738"/>
          <p14:tracePt t="5918" x="3005138" y="3167063"/>
          <p14:tracePt t="5935" x="2989263" y="3073400"/>
          <p14:tracePt t="5952" x="2989263" y="3030538"/>
          <p14:tracePt t="5968" x="2979738" y="3005138"/>
          <p14:tracePt t="5985" x="2971800" y="2979738"/>
          <p14:tracePt t="6002" x="2963863" y="2928938"/>
          <p14:tracePt t="6018" x="2963863" y="2844800"/>
          <p14:tracePt t="6035" x="2954338" y="2786063"/>
          <p14:tracePt t="6052" x="2954338" y="2709863"/>
          <p14:tracePt t="6068" x="2954338" y="2649538"/>
          <p14:tracePt t="6085" x="2989263" y="2616200"/>
          <p14:tracePt t="6102" x="2997200" y="2547938"/>
          <p14:tracePt t="6119" x="2997200" y="2497138"/>
          <p14:tracePt t="6120" x="2997200" y="2481263"/>
          <p14:tracePt t="6135" x="3005138" y="2430463"/>
          <p14:tracePt t="6152" x="3022600" y="2395538"/>
          <p14:tracePt t="6169" x="3040063" y="2344738"/>
          <p14:tracePt t="6185" x="3055938" y="2311400"/>
          <p14:tracePt t="6202" x="3065463" y="2293938"/>
          <p14:tracePt t="6219" x="3073400" y="2278063"/>
          <p14:tracePt t="6235" x="3081338" y="2260600"/>
          <p14:tracePt t="6252" x="3090863" y="2235200"/>
          <p14:tracePt t="6269" x="3098800" y="2184400"/>
          <p14:tracePt t="6285" x="3116263" y="2151063"/>
          <p14:tracePt t="6302" x="3124200" y="2100263"/>
          <p14:tracePt t="6319" x="3124200" y="2074863"/>
          <p14:tracePt t="6335" x="3124200" y="2032000"/>
          <p14:tracePt t="6352" x="3124200" y="1998663"/>
          <p14:tracePt t="6369" x="3124200" y="1955800"/>
          <p14:tracePt t="6385" x="3124200" y="1930400"/>
          <p14:tracePt t="6402" x="3124200" y="1905000"/>
          <p14:tracePt t="6419" x="3124200" y="1887538"/>
          <p14:tracePt t="6435" x="3124200" y="1871663"/>
          <p14:tracePt t="6469" x="3124200" y="1854200"/>
          <p14:tracePt t="6486" x="3132138" y="1846263"/>
          <p14:tracePt t="6502" x="3149600" y="1836738"/>
          <p14:tracePt t="6519" x="3182938" y="1836738"/>
          <p14:tracePt t="6536" x="3259138" y="1836738"/>
          <p14:tracePt t="6552" x="3294063" y="1836738"/>
          <p14:tracePt t="6569" x="3344863" y="1828800"/>
          <p14:tracePt t="6586" x="3386138" y="1828800"/>
          <p14:tracePt t="6602" x="3421063" y="1828800"/>
          <p14:tracePt t="6647" x="3429000" y="1828800"/>
          <p14:tracePt t="6655" x="3436938" y="1836738"/>
          <p14:tracePt t="6669" x="3436938" y="1846263"/>
          <p14:tracePt t="6686" x="3454400" y="1879600"/>
          <p14:tracePt t="6702" x="3471863" y="1912938"/>
          <p14:tracePt t="6719" x="3497263" y="1955800"/>
          <p14:tracePt t="6736" x="3497263" y="1963738"/>
          <p14:tracePt t="6769" x="3497263" y="1973263"/>
          <p14:tracePt t="6786" x="3487738" y="1981200"/>
          <p14:tracePt t="6819" x="3479800" y="1981200"/>
          <p14:tracePt t="6848" x="3471863" y="1981200"/>
          <p14:tracePt t="7312" x="3471863" y="1989138"/>
          <p14:tracePt t="7344" x="3471863" y="1998663"/>
          <p14:tracePt t="7352" x="3471863" y="2006600"/>
          <p14:tracePt t="7359" x="3471863" y="2014538"/>
          <p14:tracePt t="7370" x="3462338" y="2014538"/>
          <p14:tracePt t="7391" x="3462338" y="2024063"/>
          <p14:tracePt t="7403" x="3454400" y="2024063"/>
          <p14:tracePt t="7420" x="3454400" y="2032000"/>
          <p14:tracePt t="7436" x="3446463" y="2039938"/>
          <p14:tracePt t="7470" x="3436938" y="2057400"/>
          <p14:tracePt t="7487" x="3436938" y="2065338"/>
          <p14:tracePt t="7503" x="3429000" y="2090738"/>
          <p14:tracePt t="7520" x="3421063" y="2116138"/>
          <p14:tracePt t="7536" x="3403600" y="2176463"/>
          <p14:tracePt t="7553" x="3378200" y="2243138"/>
          <p14:tracePt t="7570" x="3319463" y="2344738"/>
          <p14:tracePt t="7586" x="3309938" y="2438400"/>
          <p14:tracePt t="7603" x="3302000" y="2573338"/>
          <p14:tracePt t="7620" x="3259138" y="2684463"/>
          <p14:tracePt t="7636" x="3208338" y="2827338"/>
          <p14:tracePt t="7653" x="3141663" y="2963863"/>
          <p14:tracePt t="7670" x="3048000" y="3132138"/>
          <p14:tracePt t="7687" x="2938463" y="3294063"/>
          <p14:tracePt t="7703" x="2776538" y="3522663"/>
          <p14:tracePt t="7720" x="2735263" y="3632200"/>
          <p14:tracePt t="7737" x="2735263" y="3776663"/>
          <p14:tracePt t="7753" x="2735263" y="3878263"/>
          <p14:tracePt t="7770" x="2735263" y="3995738"/>
          <p14:tracePt t="7787" x="2735263" y="4071938"/>
          <p14:tracePt t="7803" x="2735263" y="4148138"/>
          <p14:tracePt t="7820" x="2735263" y="4198938"/>
          <p14:tracePt t="7837" x="2725738" y="4241800"/>
          <p14:tracePt t="7853" x="2725738" y="4275138"/>
          <p14:tracePt t="7870" x="2709863" y="4310063"/>
          <p14:tracePt t="7887" x="2684463" y="4325938"/>
          <p14:tracePt t="7888" x="2684463" y="4343400"/>
          <p14:tracePt t="7903" x="2659063" y="4368800"/>
          <p14:tracePt t="7920" x="2641600" y="4386263"/>
          <p14:tracePt t="7937" x="2616200" y="4394200"/>
          <p14:tracePt t="7953" x="2590800" y="4402138"/>
          <p14:tracePt t="7970" x="2573338" y="4402138"/>
          <p14:tracePt t="7987" x="2565400" y="4402138"/>
          <p14:tracePt t="8024" x="2582863" y="4402138"/>
          <p14:tracePt t="8037" x="2633663" y="4402138"/>
          <p14:tracePt t="8053" x="2862263" y="4360863"/>
          <p14:tracePt t="8070" x="3302000" y="4216400"/>
          <p14:tracePt t="8087" x="3878263" y="3962400"/>
          <p14:tracePt t="8103" x="4927600" y="3487738"/>
          <p14:tracePt t="8120" x="5672138" y="3200400"/>
          <p14:tracePt t="8137" x="6443663" y="2971800"/>
          <p14:tracePt t="8154" x="7239000" y="2743200"/>
          <p14:tracePt t="8170" x="7958138" y="2573338"/>
          <p14:tracePt t="8187" x="8483600" y="2438400"/>
          <p14:tracePt t="8204" x="8839200" y="2344738"/>
          <p14:tracePt t="8220" x="9075738" y="2260600"/>
          <p14:tracePt t="8237" x="9228138" y="2201863"/>
          <p14:tracePt t="8254" x="9271000" y="2159000"/>
          <p14:tracePt t="8270" x="9288463" y="2141538"/>
          <p14:tracePt t="8335" x="9253538" y="2141538"/>
          <p14:tracePt t="8344" x="9194800" y="2141538"/>
          <p14:tracePt t="8354" x="9093200" y="2141538"/>
          <p14:tracePt t="8370" x="8788400" y="2141538"/>
          <p14:tracePt t="8387" x="8305800" y="2176463"/>
          <p14:tracePt t="8404" x="7739063" y="2235200"/>
          <p14:tracePt t="8420" x="7231063" y="2328863"/>
          <p14:tracePt t="8437" x="6688138" y="2430463"/>
          <p14:tracePt t="8454" x="6189663" y="2557463"/>
          <p14:tracePt t="8471" x="5732463" y="2735263"/>
          <p14:tracePt t="8487" x="5326063" y="2979738"/>
          <p14:tracePt t="8504" x="5181600" y="3141663"/>
          <p14:tracePt t="8520" x="5097463" y="3294063"/>
          <p14:tracePt t="8537" x="5037138" y="3462338"/>
          <p14:tracePt t="8554" x="4978400" y="3614738"/>
          <p14:tracePt t="8571" x="4902200" y="3759200"/>
          <p14:tracePt t="8587" x="4843463" y="3903663"/>
          <p14:tracePt t="8604" x="4767263" y="4038600"/>
          <p14:tracePt t="8621" x="4699000" y="4157663"/>
          <p14:tracePt t="8623" x="4681538" y="4216400"/>
          <p14:tracePt t="8638" x="4648200" y="4267200"/>
          <p14:tracePt t="8654" x="4597400" y="4351338"/>
          <p14:tracePt t="8671" x="4529138" y="4427538"/>
          <p14:tracePt t="8688" x="4427538" y="4495800"/>
          <p14:tracePt t="8704" x="4368800" y="4495800"/>
          <p14:tracePt t="8721" x="4310063" y="4445000"/>
          <p14:tracePt t="8738" x="4275138" y="4335463"/>
          <p14:tracePt t="8754" x="4267200" y="4173538"/>
          <p14:tracePt t="8771" x="4267200" y="3911600"/>
          <p14:tracePt t="8788" x="4267200" y="3657600"/>
          <p14:tracePt t="8804" x="4267200" y="3352800"/>
          <p14:tracePt t="8821" x="4267200" y="3081338"/>
          <p14:tracePt t="8838" x="4216400" y="2760663"/>
          <p14:tracePt t="8854" x="4183063" y="2463800"/>
          <p14:tracePt t="8871" x="4081463" y="2125663"/>
          <p14:tracePt t="8888" x="3979863" y="1760538"/>
          <p14:tracePt t="8904" x="3944938" y="1608138"/>
          <p14:tracePt t="8921" x="3919538" y="1531938"/>
          <p14:tracePt t="8938" x="3903663" y="1490663"/>
          <p14:tracePt t="8954" x="3868738" y="1465263"/>
          <p14:tracePt t="8971" x="3860800" y="1455738"/>
          <p14:tracePt t="8988" x="3860800" y="1447800"/>
          <p14:tracePt t="9004" x="3843338" y="1422400"/>
          <p14:tracePt t="9021" x="3792538" y="1397000"/>
          <p14:tracePt t="9037" x="3733800" y="1320800"/>
          <p14:tracePt t="9054" x="3640138" y="1277938"/>
          <p14:tracePt t="9071" x="3479800" y="1168400"/>
          <p14:tracePt t="9088" x="3411538" y="1109663"/>
          <p14:tracePt t="9104" x="3370263" y="1074738"/>
          <p14:tracePt t="9121" x="3360738" y="1074738"/>
          <p14:tracePt t="9200" x="3360738" y="1100138"/>
          <p14:tracePt t="9207" x="3360738" y="1125538"/>
          <p14:tracePt t="9221" x="3360738" y="1160463"/>
          <p14:tracePt t="9238" x="3352800" y="1277938"/>
          <p14:tracePt t="9254" x="3335338" y="1422400"/>
          <p14:tracePt t="9271" x="3335338" y="1676400"/>
          <p14:tracePt t="9288" x="3335338" y="1846263"/>
          <p14:tracePt t="9304" x="3344863" y="2024063"/>
          <p14:tracePt t="9321" x="3360738" y="2209800"/>
          <p14:tracePt t="9338" x="3378200" y="2430463"/>
          <p14:tracePt t="9354" x="3395663" y="2649538"/>
          <p14:tracePt t="9371" x="3395663" y="2852738"/>
          <p14:tracePt t="9388" x="3395663" y="3022600"/>
          <p14:tracePt t="9405" x="3411538" y="3200400"/>
          <p14:tracePt t="9421" x="3421063" y="3360738"/>
          <p14:tracePt t="9438" x="3429000" y="3538538"/>
          <p14:tracePt t="9455" x="3446463" y="3700463"/>
          <p14:tracePt t="9471" x="3446463" y="3929063"/>
          <p14:tracePt t="9488" x="3446463" y="4038600"/>
          <p14:tracePt t="9505" x="3497263" y="4148138"/>
          <p14:tracePt t="9521" x="3598863" y="4241800"/>
          <p14:tracePt t="9538" x="3741738" y="4292600"/>
          <p14:tracePt t="9555" x="3911600" y="4310063"/>
          <p14:tracePt t="9571" x="4259263" y="4275138"/>
          <p14:tracePt t="9588" x="4741863" y="4198938"/>
          <p14:tracePt t="9605" x="5402263" y="3962400"/>
          <p14:tracePt t="9621" x="6011863" y="3708400"/>
          <p14:tracePt t="9624" x="6291263" y="3563938"/>
          <p14:tracePt t="9638" x="6637338" y="3497263"/>
          <p14:tracePt t="9655" x="7180263" y="3309938"/>
          <p14:tracePt t="9671" x="7704138" y="2989263"/>
          <p14:tracePt t="9688" x="8001000" y="2870200"/>
          <p14:tracePt t="9705" x="8313738" y="2692400"/>
          <p14:tracePt t="9721" x="8577263" y="2540000"/>
          <p14:tracePt t="9738" x="8780463" y="2420938"/>
          <p14:tracePt t="9755" x="8932863" y="2370138"/>
          <p14:tracePt t="9771" x="9059863" y="2328863"/>
          <p14:tracePt t="9788" x="9161463" y="2260600"/>
          <p14:tracePt t="9805" x="9237663" y="2227263"/>
          <p14:tracePt t="9822" x="9296400" y="2192338"/>
          <p14:tracePt t="9838" x="9405938" y="2159000"/>
          <p14:tracePt t="9855" x="9525000" y="2125663"/>
          <p14:tracePt t="9872" x="9609138" y="2065338"/>
          <p14:tracePt t="9888" x="9626600" y="2039938"/>
          <p14:tracePt t="9905" x="9652000" y="1981200"/>
          <p14:tracePt t="9922" x="9710738" y="1912938"/>
          <p14:tracePt t="9938" x="9771063" y="1836738"/>
          <p14:tracePt t="9955" x="9821863" y="1770063"/>
          <p14:tracePt t="9972" x="9855200" y="1752600"/>
          <p14:tracePt t="9988" x="9872663" y="1709738"/>
          <p14:tracePt t="10005" x="9906000" y="1684338"/>
          <p14:tracePt t="10022" x="9931400" y="1658938"/>
          <p14:tracePt t="10039" x="9964738" y="1625600"/>
          <p14:tracePt t="10055" x="10015538" y="1574800"/>
          <p14:tracePt t="10072" x="10033000" y="1549400"/>
          <p14:tracePt t="10088" x="10058400" y="1524000"/>
          <p14:tracePt t="10105" x="10083800" y="1506538"/>
          <p14:tracePt t="10122" x="10091738" y="1473200"/>
          <p14:tracePt t="10138" x="10117138" y="1455738"/>
          <p14:tracePt t="10155" x="10134600" y="1439863"/>
          <p14:tracePt t="10172" x="10134600" y="1430338"/>
          <p14:tracePt t="10336" x="10142538" y="1430338"/>
          <p14:tracePt t="10359" x="10142538" y="1422400"/>
          <p14:tracePt t="10376" x="10152063" y="1422400"/>
          <p14:tracePt t="10560" x="10152063" y="1414463"/>
          <p14:tracePt t="11984" x="10152063" y="1404938"/>
          <p14:tracePt t="12008" x="10152063" y="1397000"/>
          <p14:tracePt t="13775" x="10160000" y="1397000"/>
          <p14:tracePt t="13791" x="10177463" y="1404938"/>
          <p14:tracePt t="13808" x="10177463" y="1414463"/>
          <p14:tracePt t="13825" x="10185400" y="1414463"/>
          <p14:tracePt t="13879" x="10193338" y="1422400"/>
          <p14:tracePt t="13888" x="10202863" y="1422400"/>
          <p14:tracePt t="14064" x="10218738" y="1430338"/>
          <p14:tracePt t="14072" x="10244138" y="1430338"/>
          <p14:tracePt t="14079" x="10261600" y="1430338"/>
          <p14:tracePt t="14092" x="10294938" y="1430338"/>
          <p14:tracePt t="14108" x="10363200" y="1439863"/>
          <p14:tracePt t="14125" x="10414000" y="1439863"/>
          <p14:tracePt t="14127" x="10464800" y="1439863"/>
          <p14:tracePt t="14142" x="10490200" y="1439863"/>
          <p14:tracePt t="14159" x="10541000" y="1439863"/>
          <p14:tracePt t="14175" x="10599738" y="1439863"/>
          <p14:tracePt t="14192" x="10642600" y="1439863"/>
          <p14:tracePt t="14208" x="10693400" y="1439863"/>
          <p14:tracePt t="14225" x="10718800" y="1439863"/>
          <p14:tracePt t="14242" x="10744200" y="1439863"/>
          <p14:tracePt t="14258" x="10761663" y="1439863"/>
          <p14:tracePt t="14275" x="10777538" y="1439863"/>
          <p14:tracePt t="14292" x="10802938" y="1439863"/>
          <p14:tracePt t="14308" x="10837863" y="1439863"/>
          <p14:tracePt t="14325" x="10871200" y="1430338"/>
          <p14:tracePt t="14342" x="10904538" y="1414463"/>
          <p14:tracePt t="14600" x="10914063" y="1414463"/>
          <p14:tracePt t="14607" x="10929938" y="1414463"/>
          <p14:tracePt t="14615" x="10939463" y="1414463"/>
          <p14:tracePt t="14625" x="10964863" y="1414463"/>
          <p14:tracePt t="14642" x="11041063" y="1414463"/>
          <p14:tracePt t="14659" x="11107738" y="1414463"/>
          <p14:tracePt t="14675" x="11158538" y="1414463"/>
          <p14:tracePt t="14692" x="11183938" y="1414463"/>
          <p14:tracePt t="14709" x="11201400" y="1414463"/>
          <p14:tracePt t="15431" x="11193463" y="1414463"/>
          <p14:tracePt t="15439" x="11168063" y="1414463"/>
          <p14:tracePt t="15447" x="11158538" y="1414463"/>
          <p14:tracePt t="15459" x="11142663" y="1414463"/>
          <p14:tracePt t="15476" x="11133138" y="1414463"/>
          <p14:tracePt t="15519" x="11125200" y="1414463"/>
          <p14:tracePt t="15695" x="11142663" y="1414463"/>
          <p14:tracePt t="15719" x="11125200" y="1414463"/>
          <p14:tracePt t="15727" x="11066463" y="1414463"/>
          <p14:tracePt t="15743" x="10812463" y="1414463"/>
          <p14:tracePt t="15760" x="10498138" y="1465263"/>
          <p14:tracePt t="15776" x="10218738" y="1574800"/>
          <p14:tracePt t="15793" x="9990138" y="1658938"/>
          <p14:tracePt t="15810" x="9761538" y="1778000"/>
          <p14:tracePt t="15826" x="9542463" y="1887538"/>
          <p14:tracePt t="15843" x="9202738" y="1922463"/>
          <p14:tracePt t="15860" x="8542338" y="1938338"/>
          <p14:tracePt t="15876" x="7856538" y="1955800"/>
          <p14:tracePt t="15893" x="7213600" y="1955800"/>
          <p14:tracePt t="15910" x="6561138" y="1955800"/>
          <p14:tracePt t="15926" x="5935663" y="1973263"/>
          <p14:tracePt t="15943" x="5402263" y="1989138"/>
          <p14:tracePt t="15960" x="5156200" y="1998663"/>
          <p14:tracePt t="15976" x="4978400" y="1998663"/>
          <p14:tracePt t="15993" x="4894263" y="1998663"/>
          <p14:tracePt t="16010" x="4783138" y="1989138"/>
          <p14:tracePt t="16026" x="4691063" y="1973263"/>
          <p14:tracePt t="16043" x="4579938" y="1938338"/>
          <p14:tracePt t="16060" x="4495800" y="1912938"/>
          <p14:tracePt t="16077" x="4452938" y="1887538"/>
          <p14:tracePt t="16093" x="4452938" y="1879600"/>
          <p14:tracePt t="16110" x="4445000" y="1871663"/>
          <p14:tracePt t="16112" x="4437063" y="1871663"/>
          <p14:tracePt t="16136" x="4437063" y="1862138"/>
          <p14:tracePt t="16159" x="4427538" y="1862138"/>
          <p14:tracePt t="16167" x="4419600" y="1862138"/>
          <p14:tracePt t="16177" x="4411663" y="1862138"/>
          <p14:tracePt t="16193" x="4368800" y="1862138"/>
          <p14:tracePt t="16210" x="4310063" y="1854200"/>
          <p14:tracePt t="16227" x="4249738" y="1854200"/>
          <p14:tracePt t="16243" x="4148138" y="1854200"/>
          <p14:tracePt t="16260" x="4046538" y="1854200"/>
          <p14:tracePt t="16277" x="3944938" y="1862138"/>
          <p14:tracePt t="16293" x="3894138" y="1887538"/>
          <p14:tracePt t="16310" x="3860800" y="1897063"/>
          <p14:tracePt t="16327" x="3843338" y="1897063"/>
          <p14:tracePt t="16343" x="3827463" y="1922463"/>
          <p14:tracePt t="16360" x="3792538" y="1930400"/>
          <p14:tracePt t="16377" x="3751263" y="1938338"/>
          <p14:tracePt t="16393" x="3708400" y="1947863"/>
          <p14:tracePt t="16410" x="3665538" y="1947863"/>
          <p14:tracePt t="16427" x="3640138" y="1947863"/>
          <p14:tracePt t="16443" x="3606800" y="1947863"/>
          <p14:tracePt t="16460" x="3598863" y="1947863"/>
          <p14:tracePt t="16493" x="3589338" y="1947863"/>
          <p14:tracePt t="16510" x="3581400" y="1947863"/>
          <p14:tracePt t="16527" x="3563938" y="1947863"/>
          <p14:tracePt t="16544" x="3548063" y="1947863"/>
          <p14:tracePt t="16560" x="3538538" y="1947863"/>
          <p14:tracePt t="16577" x="3530600" y="1947863"/>
          <p14:tracePt t="16594" x="3522663" y="1947863"/>
          <p14:tracePt t="16627" x="3513138" y="1947863"/>
          <p14:tracePt t="16720" x="3513138" y="1938338"/>
          <p14:tracePt t="16735" x="3513138" y="1930400"/>
          <p14:tracePt t="17639" x="3513138" y="1938338"/>
          <p14:tracePt t="17687" x="3513138" y="1947863"/>
          <p14:tracePt t="17696" x="3505200" y="1947863"/>
          <p14:tracePt t="17719" x="3505200" y="1955800"/>
          <p14:tracePt t="17768" x="3505200" y="1963738"/>
          <p14:tracePt t="19944" x="3513138" y="1963738"/>
          <p14:tracePt t="20087" x="3530600" y="1963738"/>
          <p14:tracePt t="20095" x="3538538" y="1963738"/>
          <p14:tracePt t="20103" x="3563938" y="1963738"/>
          <p14:tracePt t="20113" x="3598863" y="1963738"/>
          <p14:tracePt t="20130" x="3649663" y="1973263"/>
          <p14:tracePt t="20146" x="3725863" y="1981200"/>
          <p14:tracePt t="20163" x="3776663" y="1981200"/>
          <p14:tracePt t="20180" x="3835400" y="1981200"/>
          <p14:tracePt t="20197" x="3868738" y="1981200"/>
          <p14:tracePt t="20213" x="3894138" y="1981200"/>
          <p14:tracePt t="20247" x="3903663" y="1981200"/>
          <p14:tracePt t="20447" x="3911600" y="1981200"/>
          <p14:tracePt t="20463" x="3919538" y="1981200"/>
          <p14:tracePt t="20487" x="3929063" y="1981200"/>
          <p14:tracePt t="20495" x="3937000" y="1981200"/>
          <p14:tracePt t="20519" x="3944938" y="1989138"/>
          <p14:tracePt t="20527" x="3962400" y="1989138"/>
          <p14:tracePt t="20535" x="3962400" y="1998663"/>
          <p14:tracePt t="20547" x="3970338" y="1998663"/>
          <p14:tracePt t="20563" x="3995738" y="2006600"/>
          <p14:tracePt t="20580" x="4030663" y="2006600"/>
          <p14:tracePt t="20597" x="4038600" y="2014538"/>
          <p14:tracePt t="20613" x="4046538" y="2014538"/>
          <p14:tracePt t="20630" x="4046538" y="2024063"/>
          <p14:tracePt t="20647" x="4056063" y="2024063"/>
          <p14:tracePt t="20664" x="4071938" y="2032000"/>
          <p14:tracePt t="20680" x="4081463" y="2039938"/>
          <p14:tracePt t="20697" x="4089400" y="2049463"/>
          <p14:tracePt t="20714" x="4097338" y="2057400"/>
          <p14:tracePt t="20730" x="4106863" y="2074863"/>
          <p14:tracePt t="20747" x="4114800" y="2074863"/>
          <p14:tracePt t="20764" x="4132263" y="2108200"/>
          <p14:tracePt t="20780" x="4140200" y="2125663"/>
          <p14:tracePt t="20797" x="4140200" y="2151063"/>
          <p14:tracePt t="20814" x="4148138" y="2184400"/>
          <p14:tracePt t="20830" x="4165600" y="2201863"/>
          <p14:tracePt t="20847" x="4173538" y="2235200"/>
          <p14:tracePt t="20864" x="4173538" y="2260600"/>
          <p14:tracePt t="20880" x="4173538" y="2268538"/>
          <p14:tracePt t="20897" x="4173538" y="2278063"/>
          <p14:tracePt t="20914" x="4173538" y="2286000"/>
          <p14:tracePt t="20930" x="4173538" y="2293938"/>
          <p14:tracePt t="21007" x="4165600" y="2293938"/>
          <p14:tracePt t="21015" x="4148138" y="2303463"/>
          <p14:tracePt t="21031" x="4122738" y="2303463"/>
          <p14:tracePt t="21047" x="3987800" y="2303463"/>
          <p14:tracePt t="21064" x="3835400" y="2268538"/>
          <p14:tracePt t="21081" x="3665538" y="2209800"/>
          <p14:tracePt t="21097" x="3471863" y="2108200"/>
          <p14:tracePt t="21114" x="3309938" y="2006600"/>
          <p14:tracePt t="21131" x="3217863" y="1922463"/>
          <p14:tracePt t="21148" x="3167063" y="1862138"/>
          <p14:tracePt t="21164" x="3132138" y="1820863"/>
          <p14:tracePt t="21181" x="3116263" y="1778000"/>
          <p14:tracePt t="21198" x="3106738" y="1735138"/>
          <p14:tracePt t="21214" x="3098800" y="1701800"/>
          <p14:tracePt t="21231" x="3098800" y="1693863"/>
          <p14:tracePt t="21248" x="3090863" y="1668463"/>
          <p14:tracePt t="21264" x="3090863" y="1658938"/>
          <p14:tracePt t="21281" x="3090863" y="1633538"/>
          <p14:tracePt t="21314" x="3090863" y="1625600"/>
          <p14:tracePt t="21331" x="3090863" y="1617663"/>
          <p14:tracePt t="21347" x="3106738" y="1617663"/>
          <p14:tracePt t="21364" x="3157538" y="1617663"/>
          <p14:tracePt t="21381" x="3251200" y="1617663"/>
          <p14:tracePt t="21398" x="3360738" y="1658938"/>
          <p14:tracePt t="21415" x="3454400" y="1719263"/>
          <p14:tracePt t="21431" x="3505200" y="1770063"/>
          <p14:tracePt t="21448" x="3513138" y="1803400"/>
          <p14:tracePt t="21464" x="3505200" y="1811338"/>
          <p14:tracePt t="21481" x="3497263" y="1811338"/>
          <p14:tracePt t="21498" x="3479800" y="1811338"/>
          <p14:tracePt t="21514" x="3462338" y="1803400"/>
          <p14:tracePt t="21531" x="3462338" y="1785938"/>
          <p14:tracePt t="21567" x="3471863" y="1785938"/>
          <p14:tracePt t="21581" x="3479800" y="1785938"/>
          <p14:tracePt t="21598" x="3538538" y="1795463"/>
          <p14:tracePt t="21614" x="3589338" y="1828800"/>
          <p14:tracePt t="21631" x="3598863" y="1887538"/>
          <p14:tracePt t="21647" x="3598863" y="1905000"/>
          <p14:tracePt t="21664" x="3581400" y="1905000"/>
          <p14:tracePt t="21681" x="3563938" y="1912938"/>
          <p14:tracePt t="21698" x="3548063" y="1912938"/>
          <p14:tracePt t="21714" x="3538538" y="1912938"/>
          <p14:tracePt t="21731" x="3530600" y="1912938"/>
          <p14:tracePt t="21776" x="3530600" y="1930400"/>
          <p14:tracePt t="21783" x="3530600" y="1947863"/>
          <p14:tracePt t="21798" x="3556000" y="1963738"/>
          <p14:tracePt t="21815" x="3624263" y="2049463"/>
          <p14:tracePt t="21831" x="3827463" y="2201863"/>
          <p14:tracePt t="21848" x="4021138" y="2278063"/>
          <p14:tracePt t="21864" x="4335463" y="2362200"/>
          <p14:tracePt t="21881" x="4691063" y="2395538"/>
          <p14:tracePt t="21898" x="5257800" y="2413000"/>
          <p14:tracePt t="21915" x="5740400" y="2430463"/>
          <p14:tracePt t="21931" x="6180138" y="2430463"/>
          <p14:tracePt t="21948" x="6545263" y="2446338"/>
          <p14:tracePt t="21965" x="6916738" y="2455863"/>
          <p14:tracePt t="21981" x="7188200" y="2455863"/>
          <p14:tracePt t="21998" x="7467600" y="2471738"/>
          <p14:tracePt t="22015" x="7721600" y="2471738"/>
          <p14:tracePt t="22031" x="8043863" y="2471738"/>
          <p14:tracePt t="22048" x="8204200" y="2471738"/>
          <p14:tracePt t="22065" x="8348663" y="2471738"/>
          <p14:tracePt t="22081" x="8475663" y="2471738"/>
          <p14:tracePt t="22098" x="8610600" y="2471738"/>
          <p14:tracePt t="22115" x="8745538" y="2471738"/>
          <p14:tracePt t="22131" x="8932863" y="2471738"/>
          <p14:tracePt t="22148" x="9118600" y="2463800"/>
          <p14:tracePt t="22165" x="9313863" y="2455863"/>
          <p14:tracePt t="22181" x="9474200" y="2430463"/>
          <p14:tracePt t="22198" x="9609138" y="2405063"/>
          <p14:tracePt t="22215" x="9694863" y="2379663"/>
          <p14:tracePt t="22231" x="9728200" y="2362200"/>
          <p14:tracePt t="22248" x="9736138" y="2344738"/>
          <p14:tracePt t="22265" x="9745663" y="2328863"/>
          <p14:tracePt t="22281" x="9745663" y="2303463"/>
          <p14:tracePt t="22298" x="9745663" y="2278063"/>
          <p14:tracePt t="22315" x="9745663" y="2243138"/>
          <p14:tracePt t="22332" x="9745663" y="2227263"/>
          <p14:tracePt t="22348" x="9753600" y="2209800"/>
          <p14:tracePt t="22365" x="9771063" y="2176463"/>
          <p14:tracePt t="22382" x="9804400" y="2141538"/>
          <p14:tracePt t="22398" x="9863138" y="2082800"/>
          <p14:tracePt t="22415" x="9964738" y="1989138"/>
          <p14:tracePt t="22432" x="10050463" y="1947863"/>
          <p14:tracePt t="22448" x="10109200" y="1897063"/>
          <p14:tracePt t="22465" x="10152063" y="1862138"/>
          <p14:tracePt t="22482" x="10167938" y="1828800"/>
          <p14:tracePt t="22498" x="10177463" y="1811338"/>
          <p14:tracePt t="22515" x="10185400" y="1795463"/>
          <p14:tracePt t="22532" x="10193338" y="1785938"/>
          <p14:tracePt t="22548" x="10210800" y="1770063"/>
          <p14:tracePt t="22565" x="10228263" y="1760538"/>
          <p14:tracePt t="22582" x="10244138" y="1719263"/>
          <p14:tracePt t="22599" x="10269538" y="1676400"/>
          <p14:tracePt t="22615" x="10320338" y="1625600"/>
          <p14:tracePt t="22632" x="10337800" y="1582738"/>
          <p14:tracePt t="22648" x="10345738" y="1566863"/>
          <p14:tracePt t="22665" x="10345738" y="1557338"/>
          <p14:tracePt t="22682" x="10355263" y="1549400"/>
          <p14:tracePt t="22698" x="10355263" y="1541463"/>
          <p14:tracePt t="22715" x="10355263" y="1531938"/>
          <p14:tracePt t="22903" x="10355263" y="1524000"/>
          <p14:tracePt t="22911" x="10355263" y="1516063"/>
          <p14:tracePt t="22927" x="10355263" y="1498600"/>
          <p14:tracePt t="22951" x="10355263" y="1490663"/>
          <p14:tracePt t="22959" x="10355263" y="1481138"/>
          <p14:tracePt t="22983" x="10355263" y="1473200"/>
          <p14:tracePt t="22991" x="10355263" y="1465263"/>
          <p14:tracePt t="23007" x="10355263" y="1455738"/>
          <p14:tracePt t="23279" x="10355263" y="1447800"/>
          <p14:tracePt t="23311" x="10355263" y="1439863"/>
          <p14:tracePt t="23351" x="10345738" y="1430338"/>
          <p14:tracePt t="23391" x="10337800" y="1422400"/>
          <p14:tracePt t="23448" x="10329863" y="1422400"/>
          <p14:tracePt t="23479" x="10320338" y="1414463"/>
          <p14:tracePt t="23575" x="10329863" y="1414463"/>
          <p14:tracePt t="24119" x="10329863" y="1404938"/>
          <p14:tracePt t="24135" x="10329863" y="1397000"/>
          <p14:tracePt t="24415" x="10320338" y="1397000"/>
          <p14:tracePt t="24431" x="10312400" y="1397000"/>
          <p14:tracePt t="24487" x="10304463" y="1397000"/>
          <p14:tracePt t="24503" x="10294938" y="1397000"/>
          <p14:tracePt t="24527" x="10294938" y="1404938"/>
          <p14:tracePt t="24559" x="10287000" y="1404938"/>
          <p14:tracePt t="24575" x="10287000" y="1414463"/>
          <p14:tracePt t="24583" x="10279063" y="1422400"/>
          <p14:tracePt t="24599" x="10279063" y="1439863"/>
          <p14:tracePt t="24607" x="10279063" y="1455738"/>
          <p14:tracePt t="24617" x="10279063" y="1465263"/>
          <p14:tracePt t="24633" x="10279063" y="1481138"/>
          <p14:tracePt t="24650" x="10279063" y="1498600"/>
          <p14:tracePt t="24667" x="10279063" y="1516063"/>
          <p14:tracePt t="24683" x="10279063" y="1531938"/>
          <p14:tracePt t="24700" x="10279063" y="1541463"/>
          <p14:tracePt t="24717" x="10279063" y="1566863"/>
          <p14:tracePt t="24750" x="10279063" y="1574800"/>
          <p14:tracePt t="24767" x="10279063" y="1600200"/>
          <p14:tracePt t="24784" x="10279063" y="1633538"/>
          <p14:tracePt t="24800" x="10279063" y="1651000"/>
          <p14:tracePt t="24817" x="10279063" y="1658938"/>
          <p14:tracePt t="24834" x="10269538" y="1658938"/>
          <p14:tracePt t="24850" x="10269538" y="1668463"/>
          <p14:tracePt t="24959" x="10269538" y="1658938"/>
          <p14:tracePt t="24991" x="10269538" y="1651000"/>
          <p14:tracePt t="25015" x="10269538" y="1643063"/>
          <p14:tracePt t="25087" x="10269538" y="1633538"/>
          <p14:tracePt t="25191" x="10253663" y="1633538"/>
          <p14:tracePt t="25199" x="10218738" y="1633538"/>
          <p14:tracePt t="25207" x="10177463" y="1643063"/>
          <p14:tracePt t="25217" x="10083800" y="1651000"/>
          <p14:tracePt t="25234" x="9786938" y="1719263"/>
          <p14:tracePt t="25251" x="9364663" y="1803400"/>
          <p14:tracePt t="25267" x="8745538" y="1963738"/>
          <p14:tracePt t="25284" x="8323263" y="2116138"/>
          <p14:tracePt t="25301" x="7958138" y="2286000"/>
          <p14:tracePt t="25317" x="7764463" y="2405063"/>
          <p14:tracePt t="25334" x="7561263" y="2506663"/>
          <p14:tracePt t="25351" x="7399338" y="2624138"/>
          <p14:tracePt t="25368" x="7221538" y="2760663"/>
          <p14:tracePt t="25384" x="7104063" y="2870200"/>
          <p14:tracePt t="25401" x="6992938" y="2979738"/>
          <p14:tracePt t="25418" x="6926263" y="3081338"/>
          <p14:tracePt t="25434" x="6900863" y="3149600"/>
          <p14:tracePt t="25451" x="6900863" y="3233738"/>
          <p14:tracePt t="25468" x="6883400" y="3327400"/>
          <p14:tracePt t="25484" x="6883400" y="3436938"/>
          <p14:tracePt t="25501" x="6858000" y="3513138"/>
          <p14:tracePt t="25517" x="6824663" y="3589338"/>
          <p14:tracePt t="25534" x="6789738" y="3640138"/>
          <p14:tracePt t="25551" x="6731000" y="3716338"/>
          <p14:tracePt t="25568" x="6688138" y="3759200"/>
          <p14:tracePt t="25584" x="6672263" y="3792538"/>
          <p14:tracePt t="25601" x="6654800" y="3802063"/>
          <p14:tracePt t="25618" x="6646863" y="3802063"/>
          <p14:tracePt t="25639" x="6637338" y="3817938"/>
          <p14:tracePt t="25651" x="6621463" y="3827463"/>
          <p14:tracePt t="25667" x="6596063" y="3852863"/>
          <p14:tracePt t="25684" x="6545263" y="3878263"/>
          <p14:tracePt t="25701" x="6494463" y="3919538"/>
          <p14:tracePt t="25718" x="6434138" y="3995738"/>
          <p14:tracePt t="25734" x="6392863" y="4038600"/>
          <p14:tracePt t="25751" x="6291263" y="4132263"/>
          <p14:tracePt t="25768" x="6215063" y="4191000"/>
          <p14:tracePt t="25784" x="6129338" y="4267200"/>
          <p14:tracePt t="25801" x="6062663" y="4335463"/>
          <p14:tracePt t="25817" x="6002338" y="4394200"/>
          <p14:tracePt t="25834" x="5976938" y="4427538"/>
          <p14:tracePt t="25851" x="5969000" y="4445000"/>
          <p14:tracePt t="25868" x="5969000" y="4462463"/>
          <p14:tracePt t="25884" x="5961063" y="4478338"/>
          <p14:tracePt t="25901" x="5951538" y="4487863"/>
          <p14:tracePt t="25918" x="5935663" y="4513263"/>
          <p14:tracePt t="25935" x="5926138" y="4529138"/>
          <p14:tracePt t="25951" x="5892800" y="4554538"/>
          <p14:tracePt t="25968" x="5892800" y="4564063"/>
          <p14:tracePt t="25984" x="5892800" y="4572000"/>
          <p14:tracePt t="26001" x="5892800" y="4579938"/>
          <p14:tracePt t="26079" x="5884863" y="4579938"/>
          <p14:tracePt t="26087" x="5875338" y="4579938"/>
          <p14:tracePt t="26101" x="5867400" y="4579938"/>
          <p14:tracePt t="26118" x="5867400" y="4605338"/>
          <p14:tracePt t="26120" x="5859463" y="4614863"/>
          <p14:tracePt t="26135" x="5842000" y="4622800"/>
          <p14:tracePt t="26151" x="5834063" y="4648200"/>
          <p14:tracePt t="26168" x="5834063" y="4691063"/>
          <p14:tracePt t="26185" x="5834063" y="4724400"/>
          <p14:tracePt t="26201" x="5834063" y="4749800"/>
          <p14:tracePt t="26218" x="5824538" y="4775200"/>
          <p14:tracePt t="26235" x="5824538" y="4800600"/>
          <p14:tracePt t="26251" x="5824538" y="4826000"/>
          <p14:tracePt t="26268" x="5824538" y="4851400"/>
          <p14:tracePt t="26285" x="5816600" y="4876800"/>
          <p14:tracePt t="26301" x="5816600" y="4884738"/>
          <p14:tracePt t="26318" x="5816600" y="4910138"/>
          <p14:tracePt t="26335" x="5816600" y="4927600"/>
          <p14:tracePt t="26351" x="5816600" y="4945063"/>
          <p14:tracePt t="26368" x="5816600" y="4953000"/>
          <p14:tracePt t="26401" x="5816600" y="4970463"/>
          <p14:tracePt t="26418" x="5816600" y="4978400"/>
          <p14:tracePt t="26435" x="5816600" y="4986338"/>
          <p14:tracePt t="26451" x="5808663" y="4986338"/>
          <p14:tracePt t="26468" x="5808663" y="4995863"/>
          <p14:tracePt t="26575" x="5808663" y="4986338"/>
          <p14:tracePt t="26583" x="5799138" y="4970463"/>
          <p14:tracePt t="26591" x="5799138" y="4960938"/>
          <p14:tracePt t="26602" x="5799138" y="4945063"/>
          <p14:tracePt t="26618" x="5799138" y="4902200"/>
          <p14:tracePt t="26635" x="5799138" y="4859338"/>
          <p14:tracePt t="26652" x="5791200" y="4826000"/>
          <p14:tracePt t="26668" x="5783263" y="4808538"/>
          <p14:tracePt t="26685" x="5773738" y="4783138"/>
          <p14:tracePt t="26702" x="5757863" y="4767263"/>
          <p14:tracePt t="26719" x="5740400" y="4732338"/>
          <p14:tracePt t="26735" x="5740400" y="4706938"/>
          <p14:tracePt t="26752" x="5740400" y="4691063"/>
          <p14:tracePt t="26768" x="5740400" y="4656138"/>
          <p14:tracePt t="26785" x="5740400" y="4630738"/>
          <p14:tracePt t="26802" x="5740400" y="4589463"/>
          <p14:tracePt t="26818" x="5740400" y="4554538"/>
          <p14:tracePt t="26835" x="5765800" y="4495800"/>
          <p14:tracePt t="26852" x="5849938" y="4402138"/>
          <p14:tracePt t="26868" x="5943600" y="4275138"/>
          <p14:tracePt t="26885" x="6045200" y="4140200"/>
          <p14:tracePt t="26902" x="6197600" y="4005263"/>
          <p14:tracePt t="26919" x="6383338" y="3860800"/>
          <p14:tracePt t="26935" x="6840538" y="3589338"/>
          <p14:tracePt t="26952" x="7297738" y="3411538"/>
          <p14:tracePt t="26969" x="7670800" y="3208338"/>
          <p14:tracePt t="26985" x="7942263" y="3073400"/>
          <p14:tracePt t="27002" x="8247063" y="2963863"/>
          <p14:tracePt t="27019" x="8475663" y="2827338"/>
          <p14:tracePt t="27035" x="8678863" y="2725738"/>
          <p14:tracePt t="27052" x="8821738" y="2649538"/>
          <p14:tracePt t="27069" x="8958263" y="2557463"/>
          <p14:tracePt t="27085" x="9101138" y="2506663"/>
          <p14:tracePt t="27102" x="9177338" y="2446338"/>
          <p14:tracePt t="27119" x="9253538" y="2405063"/>
          <p14:tracePt t="27120" x="9288463" y="2395538"/>
          <p14:tracePt t="27135" x="9347200" y="2370138"/>
          <p14:tracePt t="27152" x="9380538" y="2328863"/>
          <p14:tracePt t="27169" x="9440863" y="2286000"/>
          <p14:tracePt t="27185" x="9499600" y="2243138"/>
          <p14:tracePt t="27202" x="9593263" y="2159000"/>
          <p14:tracePt t="27219" x="9685338" y="2090738"/>
          <p14:tracePt t="27235" x="9786938" y="1998663"/>
          <p14:tracePt t="27252" x="9880600" y="1905000"/>
          <p14:tracePt t="27269" x="9939338" y="1828800"/>
          <p14:tracePt t="27285" x="9990138" y="1770063"/>
          <p14:tracePt t="27302" x="10033000" y="1727200"/>
          <p14:tracePt t="27319" x="10091738" y="1651000"/>
          <p14:tracePt t="27336" x="10117138" y="1625600"/>
          <p14:tracePt t="27352" x="10126663" y="1608138"/>
          <p14:tracePt t="27527" x="10126663" y="1617663"/>
          <p14:tracePt t="27535" x="10109200" y="1625600"/>
          <p14:tracePt t="27543" x="10101263" y="1643063"/>
          <p14:tracePt t="27552" x="10083800" y="1651000"/>
          <p14:tracePt t="27569" x="10040938" y="1668463"/>
          <p14:tracePt t="27586" x="9956800" y="1727200"/>
          <p14:tracePt t="27602" x="9837738" y="1828800"/>
          <p14:tracePt t="27619" x="9626600" y="1930400"/>
          <p14:tracePt t="27637" x="9329738" y="2151063"/>
          <p14:tracePt t="27652" x="9024938" y="2354263"/>
          <p14:tracePt t="27669" x="8704263" y="2624138"/>
          <p14:tracePt t="27686" x="8424863" y="2887663"/>
          <p14:tracePt t="27703" x="8229600" y="3157538"/>
          <p14:tracePt t="27719" x="7924800" y="3589338"/>
          <p14:tracePt t="27736" x="7729538" y="3792538"/>
          <p14:tracePt t="27753" x="7569200" y="3954463"/>
          <p14:tracePt t="27769" x="7442200" y="4071938"/>
          <p14:tracePt t="27786" x="7340600" y="4173538"/>
          <p14:tracePt t="27803" x="7256463" y="4216400"/>
          <p14:tracePt t="27819" x="7205663" y="4241800"/>
          <p14:tracePt t="27836" x="7180263" y="4259263"/>
          <p14:tracePt t="27853" x="7154863" y="4275138"/>
          <p14:tracePt t="27869" x="7145338" y="4300538"/>
          <p14:tracePt t="27886" x="7137400" y="4310063"/>
          <p14:tracePt t="27959" x="7137400" y="4318000"/>
          <p14:tracePt t="27967" x="7129463" y="4325938"/>
          <p14:tracePt t="27975" x="7129463" y="4335463"/>
          <p14:tracePt t="27986" x="7119938" y="4343400"/>
          <p14:tracePt t="28003" x="7078663" y="4368800"/>
          <p14:tracePt t="28019" x="7035800" y="4394200"/>
          <p14:tracePt t="28036" x="6951663" y="4419600"/>
          <p14:tracePt t="28053" x="6832600" y="4445000"/>
          <p14:tracePt t="28070" x="6680200" y="4462463"/>
          <p14:tracePt t="28086" x="6502400" y="4513263"/>
          <p14:tracePt t="28103" x="6256338" y="4589463"/>
          <p14:tracePt t="28119" x="6129338" y="4640263"/>
          <p14:tracePt t="28136" x="6053138" y="4706938"/>
          <p14:tracePt t="28153" x="5994400" y="4749800"/>
          <p14:tracePt t="28170" x="5969000" y="4792663"/>
          <p14:tracePt t="28186" x="5951538" y="4818063"/>
          <p14:tracePt t="28203" x="5951538" y="4833938"/>
          <p14:tracePt t="28236" x="5943600" y="4843463"/>
          <p14:tracePt t="28253" x="5935663" y="4851400"/>
          <p14:tracePt t="28270" x="5918200" y="4859338"/>
          <p14:tracePt t="28287" x="5910263" y="4884738"/>
          <p14:tracePt t="28303" x="5892800" y="4894263"/>
          <p14:tracePt t="28336" x="5892800" y="4902200"/>
          <p14:tracePt t="28353" x="5892800" y="4910138"/>
          <p14:tracePt t="28370" x="5884863" y="4919663"/>
          <p14:tracePt t="28386" x="5875338" y="4935538"/>
          <p14:tracePt t="28403" x="5867400" y="4935538"/>
          <p14:tracePt t="28420" x="5859463" y="4953000"/>
          <p14:tracePt t="28437" x="5849938" y="4960938"/>
          <p14:tracePt t="28453" x="5842000" y="4960938"/>
          <p14:tracePt t="28470" x="5842000" y="4978400"/>
          <p14:tracePt t="28487" x="5834063" y="4995863"/>
          <p14:tracePt t="28503" x="5808663" y="5011738"/>
          <p14:tracePt t="28520" x="5799138" y="5011738"/>
          <p14:tracePt t="28711" x="5799138" y="5003800"/>
          <p14:tracePt t="28719" x="5799138" y="4995863"/>
          <p14:tracePt t="28727" x="5799138" y="4978400"/>
          <p14:tracePt t="28737" x="5799138" y="4970463"/>
          <p14:tracePt t="28753" x="5799138" y="4953000"/>
          <p14:tracePt t="28770" x="5799138" y="4935538"/>
          <p14:tracePt t="28787" x="5799138" y="4919663"/>
          <p14:tracePt t="28803" x="5799138" y="4902200"/>
          <p14:tracePt t="28820" x="5799138" y="4884738"/>
          <p14:tracePt t="28837" x="5799138" y="4859338"/>
          <p14:tracePt t="28853" x="5799138" y="4826000"/>
          <p14:tracePt t="28870" x="5799138" y="4800600"/>
          <p14:tracePt t="28887" x="5799138" y="4767263"/>
          <p14:tracePt t="28903" x="5799138" y="4741863"/>
          <p14:tracePt t="28920" x="5799138" y="4716463"/>
          <p14:tracePt t="28937" x="5799138" y="4699000"/>
          <p14:tracePt t="28954" x="5799138" y="4691063"/>
          <p14:tracePt t="28970" x="5799138" y="4665663"/>
          <p14:tracePt t="28987" x="5799138" y="4656138"/>
          <p14:tracePt t="29003" x="5799138" y="4640263"/>
          <p14:tracePt t="29020" x="5799138" y="4622800"/>
          <p14:tracePt t="29135" x="5799138" y="4614863"/>
          <p14:tracePt t="30343" x="5791200" y="4614863"/>
          <p14:tracePt t="30351" x="5773738" y="4589463"/>
          <p14:tracePt t="30359" x="5732463" y="4554538"/>
          <p14:tracePt t="30371" x="5681663" y="4529138"/>
          <p14:tracePt t="30388" x="5580063" y="4462463"/>
          <p14:tracePt t="30405" x="5418138" y="4343400"/>
          <p14:tracePt t="30421" x="5300663" y="4259263"/>
          <p14:tracePt t="30438" x="5224463" y="4183063"/>
          <p14:tracePt t="30455" x="5122863" y="4089400"/>
          <p14:tracePt t="30471" x="5037138" y="3995738"/>
          <p14:tracePt t="30488" x="4953000" y="3919538"/>
          <p14:tracePt t="30505" x="4851400" y="3802063"/>
          <p14:tracePt t="30521" x="4833938" y="3725863"/>
          <p14:tracePt t="30538" x="4833938" y="3700463"/>
          <p14:tracePt t="30555" x="4833938" y="3690938"/>
          <p14:tracePt t="30588" x="4833938" y="3675063"/>
          <p14:tracePt t="30605" x="4843463" y="3665538"/>
          <p14:tracePt t="32623" x="4859338" y="3675063"/>
          <p14:tracePt t="32631" x="4894263" y="3690938"/>
          <p14:tracePt t="32640" x="4945063" y="3716338"/>
          <p14:tracePt t="32657" x="5097463" y="3759200"/>
          <p14:tracePt t="32673" x="5249863" y="3810000"/>
          <p14:tracePt t="32690" x="5341938" y="3852863"/>
          <p14:tracePt t="32707" x="5384800" y="3868738"/>
          <p14:tracePt t="32723" x="5427663" y="3878263"/>
          <p14:tracePt t="32740" x="5468938" y="3894138"/>
          <p14:tracePt t="32757" x="5554663" y="3954463"/>
          <p14:tracePt t="32773" x="5630863" y="4013200"/>
          <p14:tracePt t="32790" x="5722938" y="4081463"/>
          <p14:tracePt t="32807" x="5773738" y="4122738"/>
          <p14:tracePt t="32823" x="5842000" y="4165600"/>
          <p14:tracePt t="32840" x="5859463" y="4165600"/>
          <p14:tracePt t="32919" x="5867400" y="4173538"/>
          <p14:tracePt t="32935" x="5875338" y="4173538"/>
          <p14:tracePt t="32943" x="5884863" y="4183063"/>
          <p14:tracePt t="32959" x="5900738" y="4183063"/>
          <p14:tracePt t="32973" x="5910263" y="4183063"/>
          <p14:tracePt t="32990" x="5918200" y="4183063"/>
          <p14:tracePt t="33007" x="5935663" y="4183063"/>
          <p14:tracePt t="33127" x="5943600" y="4183063"/>
          <p14:tracePt t="33159" x="5951538" y="4191000"/>
          <p14:tracePt t="33166" x="5961063" y="4191000"/>
          <p14:tracePt t="33183" x="5969000" y="4198938"/>
          <p14:tracePt t="33191" x="5976938" y="4198938"/>
          <p14:tracePt t="33263" x="5976938" y="4191000"/>
          <p14:tracePt t="33271" x="5976938" y="4183063"/>
          <p14:tracePt t="33279" x="5976938" y="4173538"/>
          <p14:tracePt t="33290" x="5976938" y="4165600"/>
          <p14:tracePt t="33307" x="5986463" y="4157663"/>
          <p14:tracePt t="33324" x="5986463" y="4132263"/>
          <p14:tracePt t="33340" x="5994400" y="4097338"/>
          <p14:tracePt t="33357" x="6002338" y="4056063"/>
          <p14:tracePt t="33374" x="6011863" y="4021138"/>
          <p14:tracePt t="33391" x="6027738" y="3970338"/>
          <p14:tracePt t="33408" x="6053138" y="3878263"/>
          <p14:tracePt t="33424" x="6062663" y="3843338"/>
          <p14:tracePt t="33440" x="6070600" y="3817938"/>
          <p14:tracePt t="33457" x="6070600" y="3802063"/>
          <p14:tracePt t="33474" x="6053138" y="3784600"/>
          <p14:tracePt t="33490" x="6037263" y="3776663"/>
          <p14:tracePt t="33507" x="6011863" y="3759200"/>
          <p14:tracePt t="33524" x="5969000" y="3716338"/>
          <p14:tracePt t="33540" x="5926138" y="3665538"/>
          <p14:tracePt t="33557" x="5918200" y="3640138"/>
          <p14:tracePt t="33574" x="5900738" y="3598863"/>
          <p14:tracePt t="33591" x="5884863" y="3573463"/>
          <p14:tracePt t="33591" x="5884863" y="3556000"/>
          <p14:tracePt t="33607" x="5875338" y="3548063"/>
          <p14:tracePt t="33624" x="5875338" y="3538538"/>
          <p14:tracePt t="33671" x="5867400" y="3538538"/>
          <p14:tracePt t="33679" x="5867400" y="3530600"/>
          <p14:tracePt t="33691" x="5859463" y="3513138"/>
          <p14:tracePt t="33707" x="5834063" y="3513138"/>
          <p14:tracePt t="33724" x="5824538" y="3487738"/>
          <p14:tracePt t="33741" x="5816600" y="3471863"/>
          <p14:tracePt t="33757" x="5799138" y="3454400"/>
          <p14:tracePt t="33774" x="5799138" y="3446463"/>
          <p14:tracePt t="34136" x="5808663" y="3446463"/>
          <p14:tracePt t="34143" x="5816600" y="3446463"/>
          <p14:tracePt t="34335" x="5816600" y="3454400"/>
          <p14:tracePt t="34383" x="5816600" y="3462338"/>
          <p14:tracePt t="34399" x="5816600" y="3471863"/>
          <p14:tracePt t="34447" x="5816600" y="3479800"/>
          <p14:tracePt t="34471" x="5816600" y="3487738"/>
          <p14:tracePt t="35663" x="5834063" y="3487738"/>
          <p14:tracePt t="35671" x="5859463" y="3487738"/>
          <p14:tracePt t="35679" x="5867400" y="3487738"/>
          <p14:tracePt t="35692" x="5892800" y="3487738"/>
          <p14:tracePt t="35709" x="5926138" y="3487738"/>
          <p14:tracePt t="35726" x="5969000" y="3487738"/>
          <p14:tracePt t="35742" x="6011863" y="3487738"/>
          <p14:tracePt t="35759" x="6205538" y="3471863"/>
          <p14:tracePt t="35776" x="6434138" y="3446463"/>
          <p14:tracePt t="35792" x="6723063" y="3436938"/>
          <p14:tracePt t="35809" x="6985000" y="3411538"/>
          <p14:tracePt t="35826" x="7221538" y="3370263"/>
          <p14:tracePt t="35842" x="7434263" y="3309938"/>
          <p14:tracePt t="35859" x="7637463" y="3225800"/>
          <p14:tracePt t="35876" x="7831138" y="3192463"/>
          <p14:tracePt t="35892" x="7975600" y="3124200"/>
          <p14:tracePt t="35909" x="8085138" y="3065463"/>
          <p14:tracePt t="35926" x="8145463" y="3030538"/>
          <p14:tracePt t="35942" x="8196263" y="3014663"/>
          <p14:tracePt t="35959" x="8229600" y="2997200"/>
          <p14:tracePt t="35976" x="8255000" y="2963863"/>
          <p14:tracePt t="35992" x="8305800" y="2921000"/>
          <p14:tracePt t="36009" x="8356600" y="2870200"/>
          <p14:tracePt t="36026" x="8458200" y="2776538"/>
          <p14:tracePt t="36042" x="8567738" y="2667000"/>
          <p14:tracePt t="36059" x="8737600" y="2557463"/>
          <p14:tracePt t="36076" x="8948738" y="2438400"/>
          <p14:tracePt t="36093" x="9194800" y="2319338"/>
          <p14:tracePt t="36109" x="9380538" y="2184400"/>
          <p14:tracePt t="36126" x="9550400" y="2074863"/>
          <p14:tracePt t="36128" x="9609138" y="2032000"/>
          <p14:tracePt t="36143" x="9659938" y="1981200"/>
          <p14:tracePt t="36159" x="9786938" y="1871663"/>
          <p14:tracePt t="36176" x="9821863" y="1811338"/>
          <p14:tracePt t="36193" x="9863138" y="1785938"/>
          <p14:tracePt t="36209" x="9898063" y="1778000"/>
          <p14:tracePt t="36226" x="9923463" y="1770063"/>
          <p14:tracePt t="36243" x="9939338" y="1770063"/>
          <p14:tracePt t="36259" x="9974263" y="1770063"/>
          <p14:tracePt t="36276" x="10040938" y="1770063"/>
          <p14:tracePt t="36293" x="10083800" y="1770063"/>
          <p14:tracePt t="36309" x="10117138" y="1770063"/>
          <p14:tracePt t="36326" x="10126663" y="1770063"/>
          <p14:tracePt t="36375" x="10134600" y="1770063"/>
          <p14:tracePt t="36423" x="10142538" y="1770063"/>
          <p14:tracePt t="36431" x="10152063" y="1770063"/>
          <p14:tracePt t="36447" x="10152063" y="1760538"/>
          <p14:tracePt t="36459" x="10160000" y="1760538"/>
          <p14:tracePt t="36476" x="10167938" y="1760538"/>
          <p14:tracePt t="36493" x="10177463" y="1760538"/>
          <p14:tracePt t="36607" x="10177463" y="1752600"/>
          <p14:tracePt t="36623" x="10177463" y="1744663"/>
          <p14:tracePt t="36631" x="10177463" y="1735138"/>
          <p14:tracePt t="36679" x="10177463" y="1727200"/>
          <p14:tracePt t="36687" x="10177463" y="1719263"/>
          <p14:tracePt t="36695" x="10177463" y="1709738"/>
          <p14:tracePt t="36711" x="10177463" y="1701800"/>
          <p14:tracePt t="36726" x="10177463" y="1693863"/>
          <p14:tracePt t="36743" x="10167938" y="1676400"/>
          <p14:tracePt t="36760" x="10167938" y="1668463"/>
          <p14:tracePt t="38864" x="10160000" y="1668463"/>
          <p14:tracePt t="39263" x="10160000" y="1658938"/>
          <p14:tracePt t="39367" x="10152063" y="1658938"/>
          <p14:tracePt t="39791" x="10152063" y="1676400"/>
          <p14:tracePt t="39799" x="10152063" y="1684338"/>
          <p14:tracePt t="39823" x="10142538" y="1684338"/>
          <p14:tracePt t="39831" x="10134600" y="1684338"/>
          <p14:tracePt t="39847" x="10126663" y="1684338"/>
          <p14:tracePt t="49287" x="10117138" y="1684338"/>
          <p14:tracePt t="52703" x="10109200" y="1684338"/>
          <p14:tracePt t="53279" x="10117138" y="1684338"/>
          <p14:tracePt t="53295" x="10126663" y="1693863"/>
          <p14:tracePt t="53319" x="10142538" y="1693863"/>
          <p14:tracePt t="53335" x="10152063" y="1693863"/>
          <p14:tracePt t="53351" x="10160000" y="1693863"/>
          <p14:tracePt t="53367" x="10167938" y="1693863"/>
          <p14:tracePt t="53535" x="10177463" y="1693863"/>
          <p14:tracePt t="54183" x="10177463" y="1684338"/>
          <p14:tracePt t="54198" x="10177463" y="1676400"/>
          <p14:tracePt t="55791" x="10177463" y="1668463"/>
          <p14:tracePt t="57943" x="10167938" y="1668463"/>
          <p14:tracePt t="57951" x="10167938" y="1658938"/>
          <p14:tracePt t="57967" x="10160000" y="1651000"/>
          <p14:tracePt t="58438" x="10160000" y="1658938"/>
          <p14:tracePt t="58471" x="10160000" y="1668463"/>
          <p14:tracePt t="58495" x="10160000" y="1676400"/>
          <p14:tracePt t="58511" x="10160000" y="1684338"/>
          <p14:tracePt t="58535" x="10160000" y="1693863"/>
          <p14:tracePt t="58559" x="10160000" y="1701800"/>
          <p14:tracePt t="58575" x="10160000" y="1709738"/>
          <p14:tracePt t="58599" x="10160000" y="1719263"/>
          <p14:tracePt t="58607" x="10160000" y="1727200"/>
          <p14:tracePt t="58623" x="10160000" y="1744663"/>
          <p14:tracePt t="58631" x="10160000" y="1770063"/>
          <p14:tracePt t="58644" x="10160000" y="1778000"/>
          <p14:tracePt t="58661" x="10160000" y="1820863"/>
          <p14:tracePt t="58677" x="10160000" y="1862138"/>
          <p14:tracePt t="58694" x="10160000" y="1887538"/>
          <p14:tracePt t="58711" x="10160000" y="1912938"/>
          <p14:tracePt t="58727" x="10160000" y="1930400"/>
          <p14:tracePt t="58744" x="10160000" y="1938338"/>
          <p14:tracePt t="58791" x="10160000" y="1947863"/>
          <p14:tracePt t="58815" x="10160000" y="1955800"/>
          <p14:tracePt t="60799" x="10160000" y="1963738"/>
          <p14:tracePt t="60823" x="10160000" y="1973263"/>
          <p14:tracePt t="60831" x="10160000" y="1989138"/>
          <p14:tracePt t="60847" x="10167938" y="2006600"/>
          <p14:tracePt t="60862" x="10167938" y="2014538"/>
          <p14:tracePt t="60879" x="10167938" y="2039938"/>
          <p14:tracePt t="60896" x="10167938" y="2049463"/>
          <p14:tracePt t="60912" x="10167938" y="2057400"/>
          <p14:tracePt t="60929" x="10167938" y="2065338"/>
          <p14:tracePt t="60962" x="10167938" y="2074863"/>
          <p14:tracePt t="60979" x="10167938" y="2082800"/>
          <p14:tracePt t="60996" x="10177463" y="2090738"/>
          <p14:tracePt t="61012" x="10177463" y="2100263"/>
          <p14:tracePt t="61029" x="10177463" y="2116138"/>
          <p14:tracePt t="61047" x="10177463" y="2125663"/>
          <p14:tracePt t="61167" x="10177463" y="2133600"/>
          <p14:tracePt t="61207" x="10177463" y="2141538"/>
          <p14:tracePt t="61215" x="10177463" y="2151063"/>
          <p14:tracePt t="61231" x="10177463" y="2159000"/>
          <p14:tracePt t="61255" x="10177463" y="2176463"/>
          <p14:tracePt t="61263" x="10177463" y="2184400"/>
          <p14:tracePt t="61279" x="10177463" y="2192338"/>
          <p14:tracePt t="61296" x="10177463" y="2209800"/>
          <p14:tracePt t="61343" x="10177463" y="2217738"/>
          <p14:tracePt t="61431" x="10177463" y="2227263"/>
          <p14:tracePt t="61518" x="10177463" y="2235200"/>
          <p14:tracePt t="61735" x="10167938" y="2227263"/>
          <p14:tracePt t="61743" x="10160000" y="2217738"/>
          <p14:tracePt t="61759" x="10152063" y="2217738"/>
          <p14:tracePt t="61783" x="10142538" y="2217738"/>
          <p14:tracePt t="61999" x="10142538" y="2209800"/>
          <p14:tracePt t="62015" x="10142538" y="2201863"/>
          <p14:tracePt t="62031" x="10142538" y="2192338"/>
          <p14:tracePt t="62063" x="10142538" y="2184400"/>
          <p14:tracePt t="62079" x="10142538" y="2166938"/>
          <p14:tracePt t="62103" x="10142538" y="2159000"/>
          <p14:tracePt t="62119" x="10142538" y="2151063"/>
          <p14:tracePt t="62135" x="10142538" y="2141538"/>
          <p14:tracePt t="62143" x="10152063" y="2141538"/>
          <p14:tracePt t="62159" x="10152063" y="2125663"/>
          <p14:tracePt t="62167" x="10152063" y="2116138"/>
          <p14:tracePt t="62183" x="10152063" y="2108200"/>
          <p14:tracePt t="62197" x="10152063" y="2090738"/>
          <p14:tracePt t="62213" x="10152063" y="2082800"/>
          <p14:tracePt t="62230" x="10152063" y="2074863"/>
          <p14:tracePt t="62247" x="10152063" y="2057400"/>
          <p14:tracePt t="62263" x="10152063" y="2049463"/>
          <p14:tracePt t="62297" x="10152063" y="2039938"/>
          <p14:tracePt t="62314" x="10152063" y="2032000"/>
          <p14:tracePt t="62351" x="10152063" y="2024063"/>
          <p14:tracePt t="62391" x="10160000" y="2024063"/>
          <p14:tracePt t="62399" x="10167938" y="2024063"/>
          <p14:tracePt t="62415" x="10177463" y="2024063"/>
          <p14:tracePt t="62438" x="10177463" y="2014538"/>
          <p14:tracePt t="62447" x="10185400" y="2014538"/>
          <p14:tracePt t="62464" x="10193338" y="2014538"/>
          <p14:tracePt t="62535" x="10210800" y="2014538"/>
          <p14:tracePt t="62542" x="10218738" y="2014538"/>
          <p14:tracePt t="62550" x="10228263" y="2014538"/>
          <p14:tracePt t="62564" x="10253663" y="2014538"/>
          <p14:tracePt t="62580" x="10304463" y="2006600"/>
          <p14:tracePt t="62597" x="10363200" y="2006600"/>
          <p14:tracePt t="62614" x="10431463" y="2006600"/>
          <p14:tracePt t="62631" x="10533063" y="1998663"/>
          <p14:tracePt t="62647" x="10558463" y="1998663"/>
          <p14:tracePt t="62664" x="10566400" y="1998663"/>
          <p14:tracePt t="62735" x="10574338" y="1998663"/>
          <p14:tracePt t="62743" x="10591800" y="1998663"/>
          <p14:tracePt t="62751" x="10599738" y="1998663"/>
          <p14:tracePt t="62764" x="10617200" y="1998663"/>
          <p14:tracePt t="62781" x="10642600" y="1998663"/>
          <p14:tracePt t="62797" x="10650538" y="1998663"/>
          <p14:tracePt t="62855" x="10650538" y="1989138"/>
          <p14:tracePt t="62863" x="10660063" y="1989138"/>
          <p14:tracePt t="62871" x="10668000" y="1989138"/>
          <p14:tracePt t="62895" x="10675938" y="1989138"/>
          <p14:tracePt t="62903" x="10685463" y="1989138"/>
          <p14:tracePt t="62914" x="10693400" y="1989138"/>
          <p14:tracePt t="62931" x="10718800" y="1989138"/>
          <p14:tracePt t="62947" x="10726738" y="1989138"/>
          <p14:tracePt t="62964" x="10752138" y="1989138"/>
          <p14:tracePt t="62981" x="10787063" y="1989138"/>
          <p14:tracePt t="62997" x="10795000" y="1989138"/>
          <p14:tracePt t="63191" x="10777538" y="1989138"/>
          <p14:tracePt t="63199" x="10752138" y="2006600"/>
          <p14:tracePt t="63214" x="10650538" y="2082800"/>
          <p14:tracePt t="63231" x="10439400" y="2184400"/>
          <p14:tracePt t="63248" x="10025063" y="2252663"/>
          <p14:tracePt t="63264" x="9372600" y="2336800"/>
          <p14:tracePt t="63281" x="8653463" y="2489200"/>
          <p14:tracePt t="63298" x="7958138" y="2659063"/>
          <p14:tracePt t="63314" x="7442200" y="2836863"/>
          <p14:tracePt t="63331" x="7061200" y="2997200"/>
          <p14:tracePt t="63348" x="6731000" y="3167063"/>
          <p14:tracePt t="63364" x="6502400" y="3268663"/>
          <p14:tracePt t="63381" x="6307138" y="3360738"/>
          <p14:tracePt t="63398" x="6197600" y="3462338"/>
          <p14:tracePt t="63414" x="6129338" y="3548063"/>
          <p14:tracePt t="63431" x="6121400" y="3581400"/>
          <p14:tracePt t="63448" x="6103938" y="3606800"/>
          <p14:tracePt t="63464" x="6103938" y="3624263"/>
          <p14:tracePt t="63481" x="6103938" y="3640138"/>
          <p14:tracePt t="63498" x="6096000" y="3640138"/>
          <p14:tracePt t="63514" x="6096000" y="3649663"/>
          <p14:tracePt t="63598" x="6088063" y="3649663"/>
          <p14:tracePt t="63614" x="6078538" y="3649663"/>
          <p14:tracePt t="63622" x="6070600" y="3649663"/>
          <p14:tracePt t="63639" x="6062663" y="3649663"/>
          <p14:tracePt t="63648" x="6053138" y="3649663"/>
          <p14:tracePt t="63671" x="6045200" y="3649663"/>
          <p14:tracePt t="63775" x="6045200" y="3665538"/>
          <p14:tracePt t="63783" x="6045200" y="3675063"/>
          <p14:tracePt t="63799" x="6045200" y="3683000"/>
          <p14:tracePt t="63815" x="6045200" y="3700463"/>
          <p14:tracePt t="63831" x="6045200" y="3716338"/>
          <p14:tracePt t="63848" x="6045200" y="3725863"/>
          <p14:tracePt t="63865" x="6045200" y="3741738"/>
          <p14:tracePt t="63881" x="6045200" y="3759200"/>
          <p14:tracePt t="63898" x="6045200" y="3784600"/>
          <p14:tracePt t="63915" x="6045200" y="3810000"/>
          <p14:tracePt t="63931" x="6045200" y="3817938"/>
          <p14:tracePt t="63948" x="6045200" y="3827463"/>
          <p14:tracePt t="63991" x="6045200" y="3835400"/>
          <p14:tracePt t="64000" x="6037263" y="3835400"/>
          <p14:tracePt t="64015" x="6037263" y="3843338"/>
          <p14:tracePt t="64287" x="6037263" y="3835400"/>
          <p14:tracePt t="64295" x="6037263" y="3817938"/>
          <p14:tracePt t="64311" x="6037263" y="3810000"/>
          <p14:tracePt t="64327" x="6037263" y="3802063"/>
          <p14:tracePt t="64335" x="6037263" y="3784600"/>
          <p14:tracePt t="64351" x="6037263" y="3767138"/>
          <p14:tracePt t="64365" x="6037263" y="3759200"/>
          <p14:tracePt t="64382" x="6037263" y="3751263"/>
          <p14:tracePt t="64399" x="6037263" y="3733800"/>
          <p14:tracePt t="64415" x="6037263" y="3716338"/>
          <p14:tracePt t="64449" x="6037263" y="3708400"/>
          <p14:tracePt t="64471" x="6037263" y="3700463"/>
          <p14:tracePt t="64759" x="6045200" y="3700463"/>
          <p14:tracePt t="64935" x="6045200" y="3690938"/>
          <p14:tracePt t="64951" x="6045200" y="3683000"/>
          <p14:tracePt t="64959" x="6045200" y="3675063"/>
          <p14:tracePt t="64967" x="6045200" y="3665538"/>
          <p14:tracePt t="65007" x="6045200" y="3657600"/>
          <p14:tracePt t="65087" x="6045200" y="3649663"/>
          <p14:tracePt t="65103" x="6045200" y="3640138"/>
          <p14:tracePt t="66511" x="6045200" y="3632200"/>
          <p14:tracePt t="66687" x="6045200" y="3624263"/>
          <p14:tracePt t="66735" x="6045200" y="3614738"/>
          <p14:tracePt t="66751" x="6045200" y="3606800"/>
          <p14:tracePt t="66758" x="6045200" y="3598863"/>
          <p14:tracePt t="66774" x="6045200" y="3589338"/>
          <p14:tracePt t="66784" x="6045200" y="3581400"/>
          <p14:tracePt t="66800" x="6045200" y="3563938"/>
          <p14:tracePt t="66817" x="6045200" y="3538538"/>
          <p14:tracePt t="66834" x="6045200" y="3513138"/>
          <p14:tracePt t="66850" x="6045200" y="3505200"/>
          <p14:tracePt t="66884" x="6045200" y="3497263"/>
          <p14:tracePt t="69415" x="6045200" y="3487738"/>
          <p14:tracePt t="69455" x="6053138" y="3487738"/>
          <p14:tracePt t="69791" x="6053138" y="3497263"/>
          <p14:tracePt t="69952" x="6045200" y="3497263"/>
          <p14:tracePt t="69959" x="6027738" y="3479800"/>
          <p14:tracePt t="69970" x="6011863" y="3454400"/>
          <p14:tracePt t="69986" x="5994400" y="3411538"/>
          <p14:tracePt t="70003" x="5951538" y="3327400"/>
          <p14:tracePt t="70020" x="5867400" y="3217863"/>
          <p14:tracePt t="70036" x="5757863" y="3073400"/>
          <p14:tracePt t="70053" x="5638800" y="2954338"/>
          <p14:tracePt t="70070" x="5486400" y="2794000"/>
          <p14:tracePt t="70087" x="5308600" y="2616200"/>
          <p14:tracePt t="70103" x="5214938" y="2522538"/>
          <p14:tracePt t="70120" x="5156200" y="2455863"/>
          <p14:tracePt t="70137" x="5087938" y="2395538"/>
          <p14:tracePt t="70153" x="5054600" y="2362200"/>
          <p14:tracePt t="70170" x="5029200" y="2344738"/>
          <p14:tracePt t="70187" x="5003800" y="2344738"/>
          <p14:tracePt t="70203" x="4953000" y="2336800"/>
          <p14:tracePt t="70220" x="4884738" y="2328863"/>
          <p14:tracePt t="70237" x="4757738" y="2328863"/>
          <p14:tracePt t="70253" x="4605338" y="2328863"/>
          <p14:tracePt t="70270" x="4437063" y="2328863"/>
          <p14:tracePt t="70287" x="4198938" y="2328863"/>
          <p14:tracePt t="70303" x="4056063" y="2328863"/>
          <p14:tracePt t="70320" x="3937000" y="2319338"/>
          <p14:tracePt t="70337" x="3843338" y="2303463"/>
          <p14:tracePt t="70353" x="3759200" y="2278063"/>
          <p14:tracePt t="70370" x="3675063" y="2252663"/>
          <p14:tracePt t="70387" x="3624263" y="2243138"/>
          <p14:tracePt t="70403" x="3573463" y="2227263"/>
          <p14:tracePt t="70420" x="3530600" y="2201863"/>
          <p14:tracePt t="70437" x="3487738" y="2176463"/>
          <p14:tracePt t="70453" x="3446463" y="2141538"/>
          <p14:tracePt t="70470" x="3421063" y="2116138"/>
          <p14:tracePt t="70487" x="3403600" y="2082800"/>
          <p14:tracePt t="70503" x="3395663" y="2057400"/>
          <p14:tracePt t="70520" x="3395663" y="2039938"/>
          <p14:tracePt t="70537" x="3395663" y="2032000"/>
          <p14:tracePt t="70553" x="3386138" y="2006600"/>
          <p14:tracePt t="70570" x="3370263" y="1981200"/>
          <p14:tracePt t="70587" x="3360738" y="1963738"/>
          <p14:tracePt t="70603" x="3360738" y="1938338"/>
          <p14:tracePt t="70620" x="3352800" y="1905000"/>
          <p14:tracePt t="70637" x="3335338" y="1887538"/>
          <p14:tracePt t="70654" x="3302000" y="1862138"/>
          <p14:tracePt t="70656" x="3294063" y="1836738"/>
          <p14:tracePt t="70670" x="3259138" y="1803400"/>
          <p14:tracePt t="70687" x="3243263" y="1778000"/>
          <p14:tracePt t="70704" x="3233738" y="1760538"/>
          <p14:tracePt t="70720" x="3225800" y="1744663"/>
          <p14:tracePt t="70737" x="3225800" y="1735138"/>
          <p14:tracePt t="70770" x="3225800" y="1727200"/>
          <p14:tracePt t="70847" x="3233738" y="1719263"/>
          <p14:tracePt t="70855" x="3243263" y="1719263"/>
          <p14:tracePt t="70870" x="3268663" y="1719263"/>
          <p14:tracePt t="70887" x="3284538" y="1719263"/>
          <p14:tracePt t="70904" x="3309938" y="1701800"/>
          <p14:tracePt t="70921" x="3335338" y="1701800"/>
          <p14:tracePt t="70937" x="3352800" y="1701800"/>
          <p14:tracePt t="70954" x="3360738" y="1701800"/>
          <p14:tracePt t="70970" x="3370263" y="1701800"/>
          <p14:tracePt t="70987" x="3395663" y="1709738"/>
          <p14:tracePt t="71004" x="3403600" y="1727200"/>
          <p14:tracePt t="71020" x="3403600" y="1735138"/>
          <p14:tracePt t="71037" x="3403600" y="1752600"/>
          <p14:tracePt t="71054" x="3378200" y="1760538"/>
          <p14:tracePt t="71071" x="3319463" y="1778000"/>
          <p14:tracePt t="71087" x="3276600" y="1778000"/>
          <p14:tracePt t="71104" x="3225800" y="1778000"/>
          <p14:tracePt t="71121" x="3200400" y="1770063"/>
          <p14:tracePt t="71137" x="3175000" y="1744663"/>
          <p14:tracePt t="71154" x="3175000" y="1735138"/>
          <p14:tracePt t="71171" x="3175000" y="1727200"/>
          <p14:tracePt t="71223" x="3192463" y="1727200"/>
          <p14:tracePt t="71231" x="3200400" y="1735138"/>
          <p14:tracePt t="71239" x="3217863" y="1744663"/>
          <p14:tracePt t="71254" x="3243263" y="1770063"/>
          <p14:tracePt t="71271" x="3276600" y="1785938"/>
          <p14:tracePt t="71287" x="3302000" y="1811338"/>
          <p14:tracePt t="71304" x="3327400" y="1836738"/>
          <p14:tracePt t="71321" x="3370263" y="1879600"/>
          <p14:tracePt t="71337" x="3411538" y="1938338"/>
          <p14:tracePt t="71354" x="3497263" y="2032000"/>
          <p14:tracePt t="71371" x="3632200" y="2166938"/>
          <p14:tracePt t="71387" x="3810000" y="2336800"/>
          <p14:tracePt t="71404" x="3995738" y="2489200"/>
          <p14:tracePt t="71421" x="4249738" y="2674938"/>
          <p14:tracePt t="71438" x="4452938" y="2836863"/>
          <p14:tracePt t="71454" x="4691063" y="3014663"/>
          <p14:tracePt t="71471" x="4818063" y="3081338"/>
          <p14:tracePt t="71488" x="4935538" y="3157538"/>
          <p14:tracePt t="71504" x="5062538" y="3225800"/>
          <p14:tracePt t="71521" x="5164138" y="3319463"/>
          <p14:tracePt t="71538" x="5275263" y="3386138"/>
          <p14:tracePt t="71554" x="5376863" y="3454400"/>
          <p14:tracePt t="71571" x="5435600" y="3497263"/>
          <p14:tracePt t="71588" x="5486400" y="3522663"/>
          <p14:tracePt t="71604" x="5519738" y="3538538"/>
          <p14:tracePt t="71621" x="5554663" y="3538538"/>
          <p14:tracePt t="71638" x="5605463" y="3538538"/>
          <p14:tracePt t="71654" x="5672138" y="3538538"/>
          <p14:tracePt t="71671" x="5748338" y="3538538"/>
          <p14:tracePt t="71688" x="5816600" y="3538538"/>
          <p14:tracePt t="71704" x="5910263" y="3538538"/>
          <p14:tracePt t="71721" x="5961063" y="3538538"/>
          <p14:tracePt t="71738" x="6027738" y="3538538"/>
          <p14:tracePt t="71754" x="6113463" y="3538538"/>
          <p14:tracePt t="71771" x="6215063" y="3538538"/>
          <p14:tracePt t="71788" x="6332538" y="3538538"/>
          <p14:tracePt t="71804" x="6392863" y="3538538"/>
          <p14:tracePt t="71821" x="6426200" y="3538538"/>
          <p14:tracePt t="71838" x="6469063" y="3548063"/>
          <p14:tracePt t="71855" x="6561138" y="3598863"/>
          <p14:tracePt t="71871" x="6621463" y="3640138"/>
          <p14:tracePt t="71888" x="6662738" y="3665538"/>
          <p14:tracePt t="71905" x="6723063" y="3733800"/>
          <p14:tracePt t="71921" x="6764338" y="3767138"/>
          <p14:tracePt t="71938" x="6799263" y="3827463"/>
          <p14:tracePt t="71955" x="6840538" y="3860800"/>
          <p14:tracePt t="71971" x="6875463" y="3894138"/>
          <p14:tracePt t="71988" x="6875463" y="3903663"/>
          <p14:tracePt t="72021" x="6875463" y="3911600"/>
          <p14:tracePt t="72038" x="6875463" y="3929063"/>
          <p14:tracePt t="72055" x="6875463" y="3944938"/>
          <p14:tracePt t="72071" x="6875463" y="3954463"/>
          <p14:tracePt t="72088" x="6875463" y="3970338"/>
          <p14:tracePt t="72105" x="6875463" y="3979863"/>
          <p14:tracePt t="72121" x="6875463" y="3995738"/>
          <p14:tracePt t="72138" x="6850063" y="4005263"/>
          <p14:tracePt t="72155" x="6807200" y="4038600"/>
          <p14:tracePt t="72171" x="6738938" y="4064000"/>
          <p14:tracePt t="72188" x="6629400" y="4081463"/>
          <p14:tracePt t="72205" x="6535738" y="4097338"/>
          <p14:tracePt t="72221" x="6477000" y="4097338"/>
          <p14:tracePt t="72238" x="6418263" y="4097338"/>
          <p14:tracePt t="72255" x="6392863" y="4081463"/>
          <p14:tracePt t="72271" x="6367463" y="4056063"/>
          <p14:tracePt t="72288" x="6332538" y="4030663"/>
          <p14:tracePt t="72305" x="6281738" y="4021138"/>
          <p14:tracePt t="72322" x="6240463" y="4013200"/>
          <p14:tracePt t="72338" x="6189663" y="4013200"/>
          <p14:tracePt t="72355" x="6164263" y="4013200"/>
          <p14:tracePt t="72372" x="6154738" y="3995738"/>
          <p14:tracePt t="72388" x="6154738" y="3979863"/>
          <p14:tracePt t="72405" x="6146800" y="3970338"/>
          <p14:tracePt t="72422" x="6146800" y="3954463"/>
          <p14:tracePt t="72438" x="6146800" y="3944938"/>
          <p14:tracePt t="72455" x="6146800" y="3937000"/>
          <p14:tracePt t="72495" x="6154738" y="3937000"/>
          <p14:tracePt t="72511" x="6164263" y="3937000"/>
          <p14:tracePt t="72695" x="6154738" y="3937000"/>
          <p14:tracePt t="72727" x="6146800" y="3937000"/>
          <p14:tracePt t="72735" x="6138863" y="3937000"/>
          <p14:tracePt t="72751" x="6129338" y="3937000"/>
          <p14:tracePt t="72783" x="6121400" y="3937000"/>
          <p14:tracePt t="72791" x="6121400" y="3944938"/>
          <p14:tracePt t="72805" x="6121400" y="3954463"/>
          <p14:tracePt t="72822" x="6113463" y="3962400"/>
          <p14:tracePt t="72839" x="6113463" y="3970338"/>
          <p14:tracePt t="72855" x="6103938" y="3970338"/>
          <p14:tracePt t="72927" x="6096000" y="3962400"/>
          <p14:tracePt t="72935" x="6096000" y="3944938"/>
          <p14:tracePt t="72943" x="6096000" y="3937000"/>
          <p14:tracePt t="72955" x="6078538" y="3919538"/>
          <p14:tracePt t="72972" x="6053138" y="3886200"/>
          <p14:tracePt t="72989" x="6053138" y="3852863"/>
          <p14:tracePt t="73006" x="6053138" y="3817938"/>
          <p14:tracePt t="73022" x="6053138" y="3784600"/>
          <p14:tracePt t="73039" x="6053138" y="3759200"/>
          <p14:tracePt t="73055" x="6053138" y="3751263"/>
          <p14:tracePt t="73072" x="6053138" y="3733800"/>
          <p14:tracePt t="73089" x="6053138" y="3725863"/>
          <p14:tracePt t="73105" x="6053138" y="3708400"/>
          <p14:tracePt t="73122" x="6053138" y="3690938"/>
          <p14:tracePt t="73139" x="6053138" y="3675063"/>
          <p14:tracePt t="73156" x="6053138" y="3640138"/>
          <p14:tracePt t="73172" x="6045200" y="3606800"/>
          <p14:tracePt t="73189" x="6037263" y="3556000"/>
          <p14:tracePt t="73206" x="6037263" y="3505200"/>
          <p14:tracePt t="73222" x="6037263" y="3436938"/>
          <p14:tracePt t="73239" x="6037263" y="3386138"/>
          <p14:tracePt t="73256" x="6037263" y="3360738"/>
          <p14:tracePt t="73272" x="6037263" y="3309938"/>
          <p14:tracePt t="73289" x="6037263" y="3259138"/>
          <p14:tracePt t="73306" x="6037263" y="3208338"/>
          <p14:tracePt t="73322" x="6037263" y="3157538"/>
          <p14:tracePt t="73339" x="6037263" y="3081338"/>
          <p14:tracePt t="73356" x="6037263" y="3014663"/>
          <p14:tracePt t="73372" x="6037263" y="2928938"/>
          <p14:tracePt t="73389" x="6037263" y="2852738"/>
          <p14:tracePt t="73406" x="6027738" y="2776538"/>
          <p14:tracePt t="73423" x="6019800" y="2667000"/>
          <p14:tracePt t="73439" x="6019800" y="2598738"/>
          <p14:tracePt t="73456" x="6019800" y="2557463"/>
          <p14:tracePt t="73472" x="6019800" y="2514600"/>
          <p14:tracePt t="73489" x="6019800" y="2471738"/>
          <p14:tracePt t="73506" x="6011863" y="2420938"/>
          <p14:tracePt t="73523" x="6011863" y="2387600"/>
          <p14:tracePt t="73539" x="6011863" y="2344738"/>
          <p14:tracePt t="73556" x="6011863" y="2328863"/>
          <p14:tracePt t="73573" x="6011863" y="2303463"/>
          <p14:tracePt t="73589" x="6011863" y="2286000"/>
          <p14:tracePt t="73606" x="6011863" y="2260600"/>
          <p14:tracePt t="73623" x="6011863" y="2235200"/>
          <p14:tracePt t="73639" x="6011863" y="2227263"/>
          <p14:tracePt t="73656" x="6011863" y="2217738"/>
          <p14:tracePt t="73673" x="6011863" y="2209800"/>
          <p14:tracePt t="73847" x="6011863" y="2217738"/>
          <p14:tracePt t="73863" x="6019800" y="2227263"/>
          <p14:tracePt t="73887" x="6027738" y="2227263"/>
          <p14:tracePt t="73911" x="6027738" y="2235200"/>
          <p14:tracePt t="73951" x="6027738" y="2243138"/>
          <p14:tracePt t="74015" x="6045200" y="2243138"/>
          <p14:tracePt t="74023" x="6053138" y="2243138"/>
          <p14:tracePt t="74031" x="6062663" y="2243138"/>
          <p14:tracePt t="74040" x="6070600" y="2243138"/>
          <p14:tracePt t="74056" x="6088063" y="2243138"/>
          <p14:tracePt t="74073" x="6103938" y="2243138"/>
          <p14:tracePt t="74090" x="6121400" y="2252663"/>
          <p14:tracePt t="74106" x="6138863" y="2260600"/>
          <p14:tracePt t="74123" x="6146800" y="2260600"/>
          <p14:tracePt t="74140" x="6154738" y="2260600"/>
          <p14:tracePt t="74223" x="6154738" y="2268538"/>
          <p14:tracePt t="74367" x="6164263" y="2268538"/>
          <p14:tracePt t="74392" x="6172200" y="2268538"/>
          <p14:tracePt t="74399" x="6180138" y="2268538"/>
          <p14:tracePt t="74423" x="6189663" y="2278063"/>
          <p14:tracePt t="74439" x="6197600" y="2278063"/>
          <p14:tracePt t="74446" x="6205538" y="2293938"/>
          <p14:tracePt t="74462" x="6215063" y="2293938"/>
          <p14:tracePt t="74473" x="6223000" y="2293938"/>
          <p14:tracePt t="74490" x="6230938" y="2293938"/>
          <p14:tracePt t="74507" x="6230938" y="2303463"/>
          <p14:tracePt t="74679" x="6230938" y="2311400"/>
          <p14:tracePt t="74695" x="6230938" y="2319338"/>
          <p14:tracePt t="74703" x="6230938" y="2328863"/>
          <p14:tracePt t="75071" x="6230938" y="2336800"/>
          <p14:tracePt t="75087" x="6230938" y="2344738"/>
          <p14:tracePt t="75095" x="6240463" y="2344738"/>
          <p14:tracePt t="75107" x="6240463" y="2354263"/>
          <p14:tracePt t="75124" x="6248400" y="2370138"/>
          <p14:tracePt t="75140" x="6273800" y="2405063"/>
          <p14:tracePt t="75157" x="6307138" y="2463800"/>
          <p14:tracePt t="75174" x="6350000" y="2514600"/>
          <p14:tracePt t="75191" x="6451600" y="2641600"/>
          <p14:tracePt t="75207" x="6527800" y="2735263"/>
          <p14:tracePt t="75224" x="6637338" y="2836863"/>
          <p14:tracePt t="75241" x="6756400" y="2946400"/>
          <p14:tracePt t="75257" x="6900863" y="3081338"/>
          <p14:tracePt t="75274" x="7053263" y="3233738"/>
          <p14:tracePt t="75291" x="7239000" y="3360738"/>
          <p14:tracePt t="75307" x="7383463" y="3487738"/>
          <p14:tracePt t="75324" x="7510463" y="3606800"/>
          <p14:tracePt t="75341" x="7637463" y="3700463"/>
          <p14:tracePt t="75357" x="7754938" y="3810000"/>
          <p14:tracePt t="75374" x="7874000" y="3894138"/>
          <p14:tracePt t="75391" x="8034338" y="4021138"/>
          <p14:tracePt t="75407" x="8161338" y="4071938"/>
          <p14:tracePt t="75424" x="8297863" y="4114800"/>
          <p14:tracePt t="75441" x="8415338" y="4114800"/>
          <p14:tracePt t="75457" x="8509000" y="4114800"/>
          <p14:tracePt t="75474" x="8585200" y="4114800"/>
          <p14:tracePt t="75491" x="8636000" y="4114800"/>
          <p14:tracePt t="75507" x="8678863" y="4132263"/>
          <p14:tracePt t="75524" x="8694738" y="4132263"/>
          <p14:tracePt t="75541" x="8712200" y="4132263"/>
          <p14:tracePt t="75567" x="8720138" y="4132263"/>
          <p14:tracePt t="75575" x="8737600" y="4132263"/>
          <p14:tracePt t="75591" x="8780463" y="4132263"/>
          <p14:tracePt t="75608" x="8882063" y="4132263"/>
          <p14:tracePt t="75624" x="9024938" y="4132263"/>
          <p14:tracePt t="75641" x="9177338" y="4132263"/>
          <p14:tracePt t="75658" x="9304338" y="4132263"/>
          <p14:tracePt t="75674" x="9448800" y="4132263"/>
          <p14:tracePt t="75691" x="9593263" y="4132263"/>
          <p14:tracePt t="75708" x="9728200" y="4140200"/>
          <p14:tracePt t="75724" x="9872663" y="4140200"/>
          <p14:tracePt t="75741" x="10007600" y="4140200"/>
          <p14:tracePt t="75758" x="10152063" y="4140200"/>
          <p14:tracePt t="75774" x="10345738" y="4140200"/>
          <p14:tracePt t="75791" x="10447338" y="4140200"/>
          <p14:tracePt t="75808" x="10523538" y="4140200"/>
          <p14:tracePt t="75824" x="10566400" y="4148138"/>
          <p14:tracePt t="75858" x="10574338" y="4148138"/>
          <p14:tracePt t="75874" x="10583863" y="4140200"/>
          <p14:tracePt t="75891" x="10599738" y="4140200"/>
          <p14:tracePt t="75908" x="10609263" y="4132263"/>
          <p14:tracePt t="75943" x="10609263" y="4122738"/>
          <p14:tracePt t="75958" x="10609263" y="4106863"/>
          <p14:tracePt t="75974" x="10599738" y="4089400"/>
          <p14:tracePt t="75991" x="10591800" y="4071938"/>
          <p14:tracePt t="76008" x="10574338" y="4064000"/>
          <p14:tracePt t="76025" x="10523538" y="4064000"/>
          <p14:tracePt t="76041" x="10515600" y="4064000"/>
          <p14:tracePt t="76075" x="10533063" y="4064000"/>
          <p14:tracePt t="76108" x="10541000" y="4064000"/>
          <p14:tracePt t="76135" x="10548938" y="4071938"/>
          <p14:tracePt t="76151" x="10558463" y="4081463"/>
          <p14:tracePt t="76383" x="10548938" y="4081463"/>
          <p14:tracePt t="76519" x="10541000" y="4081463"/>
          <p14:tracePt t="76559" x="10541000" y="4071938"/>
          <p14:tracePt t="76767" x="10541000" y="4064000"/>
          <p14:tracePt t="76791" x="10541000" y="4056063"/>
          <p14:tracePt t="76919" x="10541000" y="4046538"/>
          <p14:tracePt t="77151" x="10541000" y="4056063"/>
          <p14:tracePt t="77271" x="10541000" y="4038600"/>
          <p14:tracePt t="77278" x="10541000" y="4030663"/>
          <p14:tracePt t="77302" x="10541000" y="4021138"/>
          <p14:tracePt t="77310" x="10541000" y="4013200"/>
          <p14:tracePt t="77325" x="10541000" y="4005263"/>
          <p14:tracePt t="77342" x="10541000" y="3995738"/>
          <p14:tracePt t="80055" x="10533063" y="3995738"/>
          <p14:tracePt t="80071" x="10523538" y="39957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40339" y="958350"/>
          <a:ext cx="11421945" cy="4227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6" imgW="5867280" imgH="2171880" progId="">
                  <p:embed/>
                </p:oleObj>
              </mc:Choice>
              <mc:Fallback>
                <p:oleObj r:id="rId6" imgW="5867280" imgH="2171880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339" y="958350"/>
                        <a:ext cx="11421945" cy="422760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81340" y="1041486"/>
            <a:ext cx="2273094" cy="18549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5390" y="3112529"/>
            <a:ext cx="4923328" cy="1904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99902" y="3200664"/>
            <a:ext cx="6541198" cy="22040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2D2A097-3489-40D8-A269-1AE53CEA17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12"/>
    </mc:Choice>
    <mc:Fallback xmlns="">
      <p:transition spd="slow" advTm="5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806" x="8805863" y="4208463"/>
          <p14:tracePt t="810" x="8796338" y="4208463"/>
          <p14:tracePt t="833" x="8788400" y="4208463"/>
          <p14:tracePt t="850" x="8780463" y="4208463"/>
          <p14:tracePt t="866" x="8770938" y="4208463"/>
          <p14:tracePt t="883" x="8763000" y="4224338"/>
          <p14:tracePt t="900" x="8763000" y="4241800"/>
          <p14:tracePt t="917" x="8755063" y="4259263"/>
          <p14:tracePt t="933" x="8737600" y="4300538"/>
          <p14:tracePt t="950" x="8712200" y="4368800"/>
          <p14:tracePt t="967" x="8669338" y="4452938"/>
          <p14:tracePt t="967" x="8636000" y="4495800"/>
          <p14:tracePt t="983" x="8577263" y="4622800"/>
          <p14:tracePt t="1000" x="8466138" y="4741863"/>
          <p14:tracePt t="1017" x="8356600" y="4859338"/>
          <p14:tracePt t="1033" x="8247063" y="4970463"/>
          <p14:tracePt t="1050" x="8120063" y="5080000"/>
          <p14:tracePt t="1067" x="8008938" y="5199063"/>
          <p14:tracePt t="1083" x="7866063" y="5308600"/>
          <p14:tracePt t="1100" x="7696200" y="5384800"/>
          <p14:tracePt t="1117" x="7475538" y="5427663"/>
          <p14:tracePt t="1133" x="7264400" y="5443538"/>
          <p14:tracePt t="1150" x="7027863" y="5443538"/>
          <p14:tracePt t="1167" x="6748463" y="5443538"/>
          <p14:tracePt t="1183" x="6357938" y="5443538"/>
          <p14:tracePt t="1200" x="6121400" y="5443538"/>
          <p14:tracePt t="1217" x="5859463" y="5443538"/>
          <p14:tracePt t="1234" x="5689600" y="5443538"/>
          <p14:tracePt t="1250" x="5537200" y="5443538"/>
          <p14:tracePt t="1267" x="5376863" y="5443538"/>
          <p14:tracePt t="1284" x="5189538" y="5443538"/>
          <p14:tracePt t="1300" x="5003800" y="5443538"/>
          <p14:tracePt t="1317" x="4843463" y="5443538"/>
          <p14:tracePt t="1334" x="4716463" y="5443538"/>
          <p14:tracePt t="1350" x="4605338" y="5443538"/>
          <p14:tracePt t="1367" x="4546600" y="5435600"/>
          <p14:tracePt t="1384" x="4538663" y="5427663"/>
          <p14:tracePt t="1400" x="4513263" y="5427663"/>
          <p14:tracePt t="1417" x="4503738" y="5427663"/>
          <p14:tracePt t="1434" x="4495800" y="5427663"/>
          <p14:tracePt t="1450" x="4487863" y="5427663"/>
          <p14:tracePt t="1484" x="4478338" y="5427663"/>
          <p14:tracePt t="1500" x="4478338" y="5418138"/>
          <p14:tracePt t="1519" x="4470400" y="5418138"/>
          <p14:tracePt t="1568" x="4470400" y="5410200"/>
          <p14:tracePt t="1591" x="4470400" y="5402263"/>
          <p14:tracePt t="1607" x="4462463" y="5402263"/>
          <p14:tracePt t="1639" x="4462463" y="5392738"/>
          <p14:tracePt t="1647" x="4462463" y="5384800"/>
          <p14:tracePt t="1656" x="4452938" y="5384800"/>
          <p14:tracePt t="1671" x="4452938" y="5376863"/>
          <p14:tracePt t="1736" x="4452938" y="5367338"/>
          <p14:tracePt t="1743" x="4445000" y="5367338"/>
          <p14:tracePt t="1759" x="4437063" y="5367338"/>
          <p14:tracePt t="1767" x="4419600" y="5367338"/>
          <p14:tracePt t="1784" x="4394200" y="5367338"/>
          <p14:tracePt t="1801" x="4360863" y="5367338"/>
          <p14:tracePt t="1817" x="4351338" y="5367338"/>
          <p14:tracePt t="1834" x="4351338" y="5359400"/>
          <p14:tracePt t="1851" x="4351338" y="5341938"/>
          <p14:tracePt t="1867" x="4394200" y="5326063"/>
          <p14:tracePt t="1884" x="4427538" y="5326063"/>
          <p14:tracePt t="1901" x="4462463" y="5326063"/>
          <p14:tracePt t="1917" x="4487863" y="5326063"/>
          <p14:tracePt t="1934" x="4513263" y="5326063"/>
          <p14:tracePt t="1951" x="4554538" y="5326063"/>
          <p14:tracePt t="1968" x="4630738" y="5326063"/>
          <p14:tracePt t="1984" x="4732338" y="5326063"/>
          <p14:tracePt t="2001" x="4833938" y="5326063"/>
          <p14:tracePt t="2018" x="4910138" y="5326063"/>
          <p14:tracePt t="2034" x="4945063" y="5334000"/>
          <p14:tracePt t="2051" x="4953000" y="5341938"/>
          <p14:tracePt t="2068" x="4953000" y="5367338"/>
          <p14:tracePt t="2084" x="4902200" y="5384800"/>
          <p14:tracePt t="2101" x="4833938" y="5384800"/>
          <p14:tracePt t="2118" x="4767263" y="5384800"/>
          <p14:tracePt t="2135" x="4699000" y="5376863"/>
          <p14:tracePt t="2168" x="4665663" y="5367338"/>
          <p14:tracePt t="2184" x="4656138" y="5367338"/>
          <p14:tracePt t="2201" x="4622800" y="5359400"/>
          <p14:tracePt t="2218" x="4579938" y="5359400"/>
          <p14:tracePt t="2234" x="4572000" y="5351463"/>
          <p14:tracePt t="2251" x="4564063" y="5351463"/>
          <p14:tracePt t="2268" x="4564063" y="5341938"/>
          <p14:tracePt t="2301" x="4572000" y="5341938"/>
          <p14:tracePt t="2318" x="4579938" y="5341938"/>
          <p14:tracePt t="2335" x="4597400" y="5341938"/>
          <p14:tracePt t="2351" x="4614863" y="5341938"/>
          <p14:tracePt t="2368" x="4622800" y="5326063"/>
          <p14:tracePt t="2384" x="4630738" y="5308600"/>
          <p14:tracePt t="2401" x="4648200" y="5275263"/>
          <p14:tracePt t="2418" x="4656138" y="5214938"/>
          <p14:tracePt t="2434" x="4656138" y="5138738"/>
          <p14:tracePt t="2451" x="4656138" y="5003800"/>
          <p14:tracePt t="2468" x="4656138" y="4826000"/>
          <p14:tracePt t="2485" x="4656138" y="4630738"/>
          <p14:tracePt t="2501" x="4681538" y="4437063"/>
          <p14:tracePt t="2518" x="4732338" y="4284663"/>
          <p14:tracePt t="2535" x="4792663" y="4208463"/>
          <p14:tracePt t="2551" x="4808538" y="4191000"/>
          <p14:tracePt t="2568" x="4818063" y="4191000"/>
          <p14:tracePt t="2585" x="4826000" y="4191000"/>
          <p14:tracePt t="2601" x="4843463" y="4191000"/>
          <p14:tracePt t="2618" x="4868863" y="4191000"/>
          <p14:tracePt t="2635" x="4894263" y="4165600"/>
          <p14:tracePt t="2651" x="4927600" y="4140200"/>
          <p14:tracePt t="2668" x="4970463" y="4097338"/>
          <p14:tracePt t="2685" x="5046663" y="4038600"/>
          <p14:tracePt t="2701" x="5113338" y="4005263"/>
          <p14:tracePt t="2704" x="5148263" y="3995738"/>
          <p14:tracePt t="2718" x="5181600" y="3987800"/>
          <p14:tracePt t="2735" x="5291138" y="3979863"/>
          <p14:tracePt t="2751" x="5376863" y="3979863"/>
          <p14:tracePt t="2768" x="5427663" y="4005263"/>
          <p14:tracePt t="2785" x="5478463" y="4046538"/>
          <p14:tracePt t="2801" x="5529263" y="4097338"/>
          <p14:tracePt t="2818" x="5554663" y="4122738"/>
          <p14:tracePt t="2835" x="5562600" y="4157663"/>
          <p14:tracePt t="2852" x="5562600" y="4165600"/>
          <p14:tracePt t="2868" x="5562600" y="4183063"/>
          <p14:tracePt t="3128" x="5562600" y="4191000"/>
          <p14:tracePt t="3143" x="5562600" y="4198938"/>
          <p14:tracePt t="3152" x="5562600" y="4208463"/>
          <p14:tracePt t="3624" x="5562600" y="4216400"/>
          <p14:tracePt t="3631" x="5562600" y="4224338"/>
          <p14:tracePt t="3647" x="5562600" y="4233863"/>
          <p14:tracePt t="3655" x="5562600" y="4241800"/>
          <p14:tracePt t="3669" x="5562600" y="4249738"/>
          <p14:tracePt t="3685" x="5562600" y="4267200"/>
          <p14:tracePt t="3703" x="5562600" y="4292600"/>
          <p14:tracePt t="3704" x="5562600" y="4300538"/>
          <p14:tracePt t="3719" x="5562600" y="4310063"/>
          <p14:tracePt t="3735" x="5545138" y="4335463"/>
          <p14:tracePt t="3752" x="5537200" y="4376738"/>
          <p14:tracePt t="3769" x="5503863" y="4419600"/>
          <p14:tracePt t="3786" x="5435600" y="4470400"/>
          <p14:tracePt t="3802" x="5376863" y="4513263"/>
          <p14:tracePt t="3819" x="5316538" y="4564063"/>
          <p14:tracePt t="3836" x="5240338" y="4572000"/>
          <p14:tracePt t="3852" x="5122863" y="4579938"/>
          <p14:tracePt t="3869" x="4970463" y="4579938"/>
          <p14:tracePt t="3886" x="4818063" y="4579938"/>
          <p14:tracePt t="3903" x="4656138" y="4579938"/>
          <p14:tracePt t="3919" x="4394200" y="4579938"/>
          <p14:tracePt t="3936" x="4233863" y="4579938"/>
          <p14:tracePt t="3952" x="4046538" y="4579938"/>
          <p14:tracePt t="3969" x="3886200" y="4579938"/>
          <p14:tracePt t="3986" x="3708400" y="4579938"/>
          <p14:tracePt t="4002" x="3548063" y="4579938"/>
          <p14:tracePt t="4019" x="3386138" y="4554538"/>
          <p14:tracePt t="4036" x="3175000" y="4487863"/>
          <p14:tracePt t="4052" x="2963863" y="4394200"/>
          <p14:tracePt t="4069" x="2794000" y="4325938"/>
          <p14:tracePt t="4086" x="2641600" y="4233863"/>
          <p14:tracePt t="4103" x="2514600" y="4157663"/>
          <p14:tracePt t="4119" x="2344738" y="4064000"/>
          <p14:tracePt t="4136" x="2252663" y="3987800"/>
          <p14:tracePt t="4153" x="2176463" y="3919538"/>
          <p14:tracePt t="4169" x="2116138" y="3878263"/>
          <p14:tracePt t="4186" x="2057400" y="3817938"/>
          <p14:tracePt t="4203" x="1998663" y="3776663"/>
          <p14:tracePt t="4219" x="1930400" y="3700463"/>
          <p14:tracePt t="4236" x="1862138" y="3640138"/>
          <p14:tracePt t="4253" x="1760538" y="3530600"/>
          <p14:tracePt t="4269" x="1668463" y="3436938"/>
          <p14:tracePt t="4286" x="1557338" y="3327400"/>
          <p14:tracePt t="4303" x="1465263" y="3243263"/>
          <p14:tracePt t="4303" x="1414463" y="3182938"/>
          <p14:tracePt t="4319" x="1346200" y="3098800"/>
          <p14:tracePt t="4336" x="1287463" y="3022600"/>
          <p14:tracePt t="4353" x="1176338" y="2913063"/>
          <p14:tracePt t="4369" x="1100138" y="2827338"/>
          <p14:tracePt t="4386" x="1023938" y="2717800"/>
          <p14:tracePt t="4403" x="957263" y="2616200"/>
          <p14:tracePt t="4419" x="889000" y="2489200"/>
          <p14:tracePt t="4436" x="812800" y="2362200"/>
          <p14:tracePt t="4453" x="736600" y="2201863"/>
          <p14:tracePt t="4469" x="652463" y="2049463"/>
          <p14:tracePt t="4486" x="558800" y="1887538"/>
          <p14:tracePt t="4503" x="482600" y="1735138"/>
          <p14:tracePt t="4519" x="398463" y="1498600"/>
          <p14:tracePt t="4536" x="363538" y="1379538"/>
          <p14:tracePt t="4553" x="355600" y="1262063"/>
          <p14:tracePt t="4569" x="355600" y="1143000"/>
          <p14:tracePt t="4586" x="355600" y="1041400"/>
          <p14:tracePt t="4603" x="355600" y="973138"/>
          <p14:tracePt t="4620" x="388938" y="896938"/>
          <p14:tracePt t="4636" x="431800" y="846138"/>
          <p14:tracePt t="4653" x="490538" y="820738"/>
          <p14:tracePt t="4670" x="601663" y="795338"/>
          <p14:tracePt t="4686" x="703263" y="787400"/>
          <p14:tracePt t="4703" x="871538" y="769938"/>
          <p14:tracePt t="4720" x="1008063" y="769938"/>
          <p14:tracePt t="4736" x="1125538" y="762000"/>
          <p14:tracePt t="4753" x="1219200" y="736600"/>
          <p14:tracePt t="4770" x="1295400" y="728663"/>
          <p14:tracePt t="4786" x="1397000" y="728663"/>
          <p14:tracePt t="4803" x="1506538" y="719138"/>
          <p14:tracePt t="4820" x="1582738" y="703263"/>
          <p14:tracePt t="4836" x="1658938" y="703263"/>
          <p14:tracePt t="4853" x="1760538" y="703263"/>
          <p14:tracePt t="4870" x="1862138" y="744538"/>
          <p14:tracePt t="4887" x="1947863" y="795338"/>
          <p14:tracePt t="4903" x="2100263" y="881063"/>
          <p14:tracePt t="4920" x="2192338" y="957263"/>
          <p14:tracePt t="4936" x="2311400" y="1049338"/>
          <p14:tracePt t="4953" x="2405063" y="1168400"/>
          <p14:tracePt t="4970" x="2514600" y="1277938"/>
          <p14:tracePt t="4986" x="2565400" y="1363663"/>
          <p14:tracePt t="5003" x="2582863" y="1422400"/>
          <p14:tracePt t="5020" x="2598738" y="1473200"/>
          <p14:tracePt t="5037" x="2598738" y="1531938"/>
          <p14:tracePt t="5053" x="2608263" y="1608138"/>
          <p14:tracePt t="5070" x="2608263" y="1676400"/>
          <p14:tracePt t="5087" x="2616200" y="1744663"/>
          <p14:tracePt t="5103" x="2641600" y="1912938"/>
          <p14:tracePt t="5120" x="2692400" y="2039938"/>
          <p14:tracePt t="5137" x="2709863" y="2151063"/>
          <p14:tracePt t="5153" x="2717800" y="2243138"/>
          <p14:tracePt t="5170" x="2717800" y="2344738"/>
          <p14:tracePt t="5187" x="2717800" y="2420938"/>
          <p14:tracePt t="5203" x="2717800" y="2497138"/>
          <p14:tracePt t="5220" x="2700338" y="2547938"/>
          <p14:tracePt t="5237" x="2692400" y="2590800"/>
          <p14:tracePt t="5253" x="2692400" y="2641600"/>
          <p14:tracePt t="5270" x="2684463" y="2692400"/>
          <p14:tracePt t="5287" x="2684463" y="2751138"/>
          <p14:tracePt t="5287" x="2684463" y="2776538"/>
          <p14:tracePt t="5303" x="2684463" y="2827338"/>
          <p14:tracePt t="5320" x="2684463" y="2878138"/>
          <p14:tracePt t="5337" x="2667000" y="2903538"/>
          <p14:tracePt t="5353" x="2649538" y="2928938"/>
          <p14:tracePt t="5370" x="2633663" y="2963863"/>
          <p14:tracePt t="5387" x="2608263" y="2997200"/>
          <p14:tracePt t="5403" x="2582863" y="3030538"/>
          <p14:tracePt t="5420" x="2547938" y="3073400"/>
          <p14:tracePt t="5437" x="2514600" y="3106738"/>
          <p14:tracePt t="5454" x="2471738" y="3132138"/>
          <p14:tracePt t="5471" x="2430463" y="3182938"/>
          <p14:tracePt t="5487" x="2354263" y="3233738"/>
          <p14:tracePt t="5504" x="2311400" y="3276600"/>
          <p14:tracePt t="5520" x="2260600" y="3302000"/>
          <p14:tracePt t="5537" x="2184400" y="3309938"/>
          <p14:tracePt t="5554" x="2090738" y="3309938"/>
          <p14:tracePt t="5570" x="2006600" y="3309938"/>
          <p14:tracePt t="5587" x="1912938" y="3309938"/>
          <p14:tracePt t="5604" x="1828800" y="3309938"/>
          <p14:tracePt t="5620" x="1752600" y="3309938"/>
          <p14:tracePt t="5637" x="1684338" y="3309938"/>
          <p14:tracePt t="5654" x="1625600" y="3309938"/>
          <p14:tracePt t="5671" x="1600200" y="3309938"/>
          <p14:tracePt t="5687" x="1549400" y="3309938"/>
          <p14:tracePt t="5704" x="1498600" y="3309938"/>
          <p14:tracePt t="5720" x="1455738" y="3302000"/>
          <p14:tracePt t="5737" x="1397000" y="3294063"/>
          <p14:tracePt t="5754" x="1346200" y="3284538"/>
          <p14:tracePt t="5770" x="1277938" y="3259138"/>
          <p14:tracePt t="5787" x="1201738" y="3233738"/>
          <p14:tracePt t="5804" x="1117600" y="3175000"/>
          <p14:tracePt t="5821" x="1041400" y="3116263"/>
          <p14:tracePt t="5837" x="965200" y="3048000"/>
          <p14:tracePt t="5854" x="896938" y="2989263"/>
          <p14:tracePt t="5871" x="846138" y="2921000"/>
          <p14:tracePt t="5871" x="820738" y="2895600"/>
          <p14:tracePt t="5887" x="728663" y="2794000"/>
          <p14:tracePt t="5904" x="677863" y="2674938"/>
          <p14:tracePt t="5921" x="627063" y="2590800"/>
          <p14:tracePt t="5937" x="576263" y="2514600"/>
          <p14:tracePt t="5954" x="515938" y="2430463"/>
          <p14:tracePt t="5971" x="500063" y="2379663"/>
          <p14:tracePt t="5987" x="482600" y="2311400"/>
          <p14:tracePt t="6004" x="474663" y="2252663"/>
          <p14:tracePt t="6021" x="474663" y="2184400"/>
          <p14:tracePt t="6037" x="474663" y="2116138"/>
          <p14:tracePt t="6055" x="474663" y="2057400"/>
          <p14:tracePt t="6071" x="465138" y="1973263"/>
          <p14:tracePt t="6087" x="465138" y="1828800"/>
          <p14:tracePt t="6104" x="465138" y="1760538"/>
          <p14:tracePt t="6121" x="465138" y="1684338"/>
          <p14:tracePt t="6137" x="465138" y="1617663"/>
          <p14:tracePt t="6154" x="465138" y="1566863"/>
          <p14:tracePt t="6171" x="482600" y="1524000"/>
          <p14:tracePt t="6187" x="525463" y="1490663"/>
          <p14:tracePt t="6204" x="550863" y="1465263"/>
          <p14:tracePt t="6221" x="592138" y="1439863"/>
          <p14:tracePt t="6237" x="617538" y="1389063"/>
          <p14:tracePt t="6255" x="652463" y="1354138"/>
          <p14:tracePt t="6271" x="703263" y="1303338"/>
          <p14:tracePt t="6287" x="719138" y="1262063"/>
          <p14:tracePt t="6304" x="769938" y="1227138"/>
          <p14:tracePt t="6321" x="838200" y="1185863"/>
          <p14:tracePt t="6338" x="906463" y="1160463"/>
          <p14:tracePt t="6355" x="973138" y="1150938"/>
          <p14:tracePt t="6371" x="1049338" y="1150938"/>
          <p14:tracePt t="6388" x="1125538" y="1150938"/>
          <p14:tracePt t="6405" x="1227138" y="1143000"/>
          <p14:tracePt t="6421" x="1346200" y="1143000"/>
          <p14:tracePt t="6438" x="1447800" y="1143000"/>
          <p14:tracePt t="6455" x="1566863" y="1143000"/>
          <p14:tracePt t="6471" x="1770063" y="1143000"/>
          <p14:tracePt t="6488" x="1862138" y="1143000"/>
          <p14:tracePt t="6505" x="1912938" y="1143000"/>
          <p14:tracePt t="6521" x="1947863" y="1150938"/>
          <p14:tracePt t="6538" x="1989138" y="1185863"/>
          <p14:tracePt t="6554" x="2065338" y="1244600"/>
          <p14:tracePt t="6571" x="2133600" y="1295400"/>
          <p14:tracePt t="6588" x="2192338" y="1363663"/>
          <p14:tracePt t="6605" x="2268538" y="1430338"/>
          <p14:tracePt t="6621" x="2319338" y="1506538"/>
          <p14:tracePt t="6638" x="2387600" y="1566863"/>
          <p14:tracePt t="6654" x="2405063" y="1625600"/>
          <p14:tracePt t="6671" x="2463800" y="1709738"/>
          <p14:tracePt t="6688" x="2471738" y="1752600"/>
          <p14:tracePt t="6705" x="2481263" y="1803400"/>
          <p14:tracePt t="6721" x="2489200" y="1854200"/>
          <p14:tracePt t="6738" x="2497138" y="1897063"/>
          <p14:tracePt t="6755" x="2514600" y="1963738"/>
          <p14:tracePt t="6771" x="2522538" y="2049463"/>
          <p14:tracePt t="6788" x="2532063" y="2141538"/>
          <p14:tracePt t="6805" x="2547938" y="2227263"/>
          <p14:tracePt t="6821" x="2565400" y="2303463"/>
          <p14:tracePt t="6838" x="2590800" y="2387600"/>
          <p14:tracePt t="6855" x="2590800" y="2446338"/>
          <p14:tracePt t="6871" x="2590800" y="2565400"/>
          <p14:tracePt t="6888" x="2590800" y="2633663"/>
          <p14:tracePt t="6905" x="2590800" y="2684463"/>
          <p14:tracePt t="6921" x="2590800" y="2725738"/>
          <p14:tracePt t="6938" x="2590800" y="2768600"/>
          <p14:tracePt t="6955" x="2582863" y="2794000"/>
          <p14:tracePt t="6971" x="2565400" y="2819400"/>
          <p14:tracePt t="6988" x="2532063" y="2852738"/>
          <p14:tracePt t="7005" x="2514600" y="2903538"/>
          <p14:tracePt t="7021" x="2463800" y="2928938"/>
          <p14:tracePt t="7038" x="2420938" y="2954338"/>
          <p14:tracePt t="7055" x="2370138" y="2963863"/>
          <p14:tracePt t="7071" x="2344738" y="2979738"/>
          <p14:tracePt t="7088" x="2303463" y="2989263"/>
          <p14:tracePt t="7105" x="2217738" y="2989263"/>
          <p14:tracePt t="7122" x="2116138" y="2989263"/>
          <p14:tracePt t="7138" x="1981200" y="2989263"/>
          <p14:tracePt t="7155" x="1862138" y="2989263"/>
          <p14:tracePt t="7172" x="1744663" y="2989263"/>
          <p14:tracePt t="7188" x="1668463" y="2989263"/>
          <p14:tracePt t="7205" x="1592263" y="2979738"/>
          <p14:tracePt t="7222" x="1549400" y="2954338"/>
          <p14:tracePt t="7239" x="1524000" y="2954338"/>
          <p14:tracePt t="7255" x="1447800" y="2887663"/>
          <p14:tracePt t="7272" x="1397000" y="2852738"/>
          <p14:tracePt t="7288" x="1346200" y="2801938"/>
          <p14:tracePt t="7305" x="1303338" y="2760663"/>
          <p14:tracePt t="7322" x="1236663" y="2674938"/>
          <p14:tracePt t="7338" x="1168400" y="2582863"/>
          <p14:tracePt t="7355" x="1125538" y="2489200"/>
          <p14:tracePt t="7372" x="1117600" y="2413000"/>
          <p14:tracePt t="7388" x="1092200" y="2336800"/>
          <p14:tracePt t="7405" x="1049338" y="2260600"/>
          <p14:tracePt t="7422" x="1041400" y="2217738"/>
          <p14:tracePt t="7439" x="1033463" y="2159000"/>
          <p14:tracePt t="7455" x="1016000" y="2074863"/>
          <p14:tracePt t="7472" x="1016000" y="2014538"/>
          <p14:tracePt t="7489" x="1016000" y="1955800"/>
          <p14:tracePt t="7505" x="1016000" y="1887538"/>
          <p14:tracePt t="7522" x="1008063" y="1820863"/>
          <p14:tracePt t="7539" x="1008063" y="1760538"/>
          <p14:tracePt t="7555" x="1016000" y="1709738"/>
          <p14:tracePt t="7572" x="1033463" y="1668463"/>
          <p14:tracePt t="7589" x="1066800" y="1633538"/>
          <p14:tracePt t="7605" x="1084263" y="1625600"/>
          <p14:tracePt t="7622" x="1109663" y="1625600"/>
          <p14:tracePt t="7639" x="1125538" y="1625600"/>
          <p14:tracePt t="7655" x="1185863" y="1625600"/>
          <p14:tracePt t="7672" x="1236663" y="1617663"/>
          <p14:tracePt t="7689" x="1312863" y="1617663"/>
          <p14:tracePt t="7705" x="1404938" y="1617663"/>
          <p14:tracePt t="7722" x="1506538" y="1617663"/>
          <p14:tracePt t="7739" x="1600200" y="1617663"/>
          <p14:tracePt t="7755" x="1651000" y="1617663"/>
          <p14:tracePt t="7772" x="1693863" y="1617663"/>
          <p14:tracePt t="7789" x="1709738" y="1617663"/>
          <p14:tracePt t="7805" x="1735138" y="1617663"/>
          <p14:tracePt t="7823" x="1778000" y="1633538"/>
          <p14:tracePt t="7839" x="1820863" y="1676400"/>
          <p14:tracePt t="7856" x="1871663" y="1727200"/>
          <p14:tracePt t="7872" x="1930400" y="1752600"/>
          <p14:tracePt t="7889" x="1973263" y="1785938"/>
          <p14:tracePt t="7906" x="1998663" y="1820863"/>
          <p14:tracePt t="7922" x="2014538" y="1846263"/>
          <p14:tracePt t="7939" x="2024063" y="1871663"/>
          <p14:tracePt t="7956" x="2039938" y="1887538"/>
          <p14:tracePt t="7972" x="2039938" y="1905000"/>
          <p14:tracePt t="7989" x="2057400" y="1922463"/>
          <p14:tracePt t="8006" x="2065338" y="1947863"/>
          <p14:tracePt t="8022" x="2082800" y="1973263"/>
          <p14:tracePt t="8039" x="2100263" y="2024063"/>
          <p14:tracePt t="8056" x="2100263" y="2057400"/>
          <p14:tracePt t="8072" x="2108200" y="2090738"/>
          <p14:tracePt t="8089" x="2108200" y="2100263"/>
          <p14:tracePt t="8106" x="2116138" y="2125663"/>
          <p14:tracePt t="8122" x="2116138" y="2141538"/>
          <p14:tracePt t="8139" x="2116138" y="2166938"/>
          <p14:tracePt t="8156" x="2125663" y="2201863"/>
          <p14:tracePt t="8172" x="2133600" y="2227263"/>
          <p14:tracePt t="8189" x="2133600" y="2252663"/>
          <p14:tracePt t="8191" x="2133600" y="2260600"/>
          <p14:tracePt t="8206" x="2133600" y="2268538"/>
          <p14:tracePt t="8223" x="2141538" y="2311400"/>
          <p14:tracePt t="8239" x="2151063" y="2354263"/>
          <p14:tracePt t="8256" x="2151063" y="2379663"/>
          <p14:tracePt t="8273" x="2151063" y="2387600"/>
          <p14:tracePt t="8335" x="2151063" y="2395538"/>
          <p14:tracePt t="8375" x="2141538" y="2395538"/>
          <p14:tracePt t="8383" x="2141538" y="2405063"/>
          <p14:tracePt t="8399" x="2133600" y="2405063"/>
          <p14:tracePt t="8407" x="2133600" y="2413000"/>
          <p14:tracePt t="8423" x="2125663" y="2413000"/>
          <p14:tracePt t="8439" x="2090738" y="2438400"/>
          <p14:tracePt t="8456" x="2057400" y="2463800"/>
          <p14:tracePt t="8473" x="2024063" y="2497138"/>
          <p14:tracePt t="8489" x="1981200" y="2514600"/>
          <p14:tracePt t="8506" x="1947863" y="2540000"/>
          <p14:tracePt t="8523" x="1905000" y="2573338"/>
          <p14:tracePt t="8539" x="1854200" y="2608263"/>
          <p14:tracePt t="8556" x="1820863" y="2641600"/>
          <p14:tracePt t="8573" x="1778000" y="2674938"/>
          <p14:tracePt t="8589" x="1709738" y="2692400"/>
          <p14:tracePt t="8606" x="1643063" y="2709863"/>
          <p14:tracePt t="8623" x="1557338" y="2717800"/>
          <p14:tracePt t="8640" x="1422400" y="2717800"/>
          <p14:tracePt t="8656" x="1346200" y="2717800"/>
          <p14:tracePt t="8673" x="1303338" y="2717800"/>
          <p14:tracePt t="8689" x="1287463" y="2717800"/>
          <p14:tracePt t="8706" x="1262063" y="2717800"/>
          <p14:tracePt t="8739" x="1252538" y="2717800"/>
          <p14:tracePt t="8895" x="1244600" y="2717800"/>
          <p14:tracePt t="8983" x="1236663" y="2717800"/>
          <p14:tracePt t="8991" x="1219200" y="2692400"/>
          <p14:tracePt t="9007" x="1201738" y="2674938"/>
          <p14:tracePt t="9023" x="1185863" y="2616200"/>
          <p14:tracePt t="9040" x="1185863" y="2565400"/>
          <p14:tracePt t="9057" x="1176338" y="2514600"/>
          <p14:tracePt t="9073" x="1176338" y="2446338"/>
          <p14:tracePt t="9090" x="1176338" y="2362200"/>
          <p14:tracePt t="9106" x="1176338" y="2243138"/>
          <p14:tracePt t="9123" x="1176338" y="2125663"/>
          <p14:tracePt t="9140" x="1176338" y="2006600"/>
          <p14:tracePt t="9157" x="1176338" y="1905000"/>
          <p14:tracePt t="9173" x="1176338" y="1785938"/>
          <p14:tracePt t="9190" x="1176338" y="1684338"/>
          <p14:tracePt t="9192" x="1176338" y="1625600"/>
          <p14:tracePt t="9207" x="1176338" y="1574800"/>
          <p14:tracePt t="9223" x="1176338" y="1447800"/>
          <p14:tracePt t="9240" x="1176338" y="1389063"/>
          <p14:tracePt t="9257" x="1176338" y="1328738"/>
          <p14:tracePt t="9273" x="1185863" y="1295400"/>
          <p14:tracePt t="9290" x="1193800" y="1252538"/>
          <p14:tracePt t="9439" x="1193800" y="1262063"/>
          <p14:tracePt t="9447" x="1193800" y="1270000"/>
          <p14:tracePt t="9471" x="1193800" y="1277938"/>
          <p14:tracePt t="9479" x="1193800" y="1287463"/>
          <p14:tracePt t="9490" x="1193800" y="1295400"/>
          <p14:tracePt t="9895" x="1201738" y="1295400"/>
          <p14:tracePt t="9903" x="1211263" y="1295400"/>
          <p14:tracePt t="9911" x="1219200" y="1295400"/>
          <p14:tracePt t="9924" x="1236663" y="1295400"/>
          <p14:tracePt t="9941" x="1295400" y="1295400"/>
          <p14:tracePt t="9957" x="1346200" y="1295400"/>
          <p14:tracePt t="9974" x="1397000" y="1295400"/>
          <p14:tracePt t="9991" x="1414463" y="1295400"/>
          <p14:tracePt t="10007" x="1422400" y="1295400"/>
          <p14:tracePt t="10031" x="1430338" y="1303338"/>
          <p14:tracePt t="10047" x="1430338" y="1312863"/>
          <p14:tracePt t="10071" x="1439863" y="1320800"/>
          <p14:tracePt t="10088" x="1447800" y="1328738"/>
          <p14:tracePt t="10103" x="1447800" y="1338263"/>
          <p14:tracePt t="10207" x="1447800" y="1346200"/>
          <p14:tracePt t="10215" x="1465263" y="1346200"/>
          <p14:tracePt t="10224" x="1473200" y="1354138"/>
          <p14:tracePt t="10241" x="1498600" y="1363663"/>
          <p14:tracePt t="10258" x="1541463" y="1379538"/>
          <p14:tracePt t="10274" x="1574800" y="1404938"/>
          <p14:tracePt t="10291" x="1617663" y="1447800"/>
          <p14:tracePt t="10308" x="1658938" y="1490663"/>
          <p14:tracePt t="10324" x="1727200" y="1541463"/>
          <p14:tracePt t="10341" x="1778000" y="1592263"/>
          <p14:tracePt t="10358" x="1803400" y="1625600"/>
          <p14:tracePt t="10375" x="1846263" y="1668463"/>
          <p14:tracePt t="10391" x="1887538" y="1709738"/>
          <p14:tracePt t="10407" x="1938338" y="1752600"/>
          <p14:tracePt t="10424" x="1963738" y="1795463"/>
          <p14:tracePt t="10441" x="1989138" y="1846263"/>
          <p14:tracePt t="10458" x="2006600" y="1887538"/>
          <p14:tracePt t="10474" x="2024063" y="1938338"/>
          <p14:tracePt t="10491" x="2032000" y="2006600"/>
          <p14:tracePt t="10508" x="2049463" y="2082800"/>
          <p14:tracePt t="10524" x="2049463" y="2151063"/>
          <p14:tracePt t="10541" x="2049463" y="2227263"/>
          <p14:tracePt t="10558" x="2049463" y="2293938"/>
          <p14:tracePt t="10575" x="2039938" y="2336800"/>
          <p14:tracePt t="10591" x="1963738" y="2446338"/>
          <p14:tracePt t="10608" x="1887538" y="2514600"/>
          <p14:tracePt t="10624" x="1828800" y="2582863"/>
          <p14:tracePt t="10641" x="1752600" y="2608263"/>
          <p14:tracePt t="10658" x="1651000" y="2624138"/>
          <p14:tracePt t="10674" x="1574800" y="2659063"/>
          <p14:tracePt t="10691" x="1490663" y="2667000"/>
          <p14:tracePt t="10708" x="1371600" y="2667000"/>
          <p14:tracePt t="10724" x="1252538" y="2667000"/>
          <p14:tracePt t="10741" x="1150938" y="2667000"/>
          <p14:tracePt t="10758" x="1033463" y="2667000"/>
          <p14:tracePt t="10775" x="914400" y="2649538"/>
          <p14:tracePt t="10791" x="754063" y="2522538"/>
          <p14:tracePt t="10808" x="660400" y="2405063"/>
          <p14:tracePt t="10824" x="617538" y="2268538"/>
          <p14:tracePt t="10841" x="609600" y="2108200"/>
          <p14:tracePt t="10858" x="652463" y="1938338"/>
          <p14:tracePt t="10875" x="728663" y="1811338"/>
          <p14:tracePt t="10891" x="830263" y="1785938"/>
          <p14:tracePt t="10908" x="939800" y="1785938"/>
          <p14:tracePt t="10925" x="1117600" y="1862138"/>
          <p14:tracePt t="10941" x="1262063" y="1981200"/>
          <p14:tracePt t="10958" x="1346200" y="2065338"/>
          <p14:tracePt t="10975" x="1379538" y="2133600"/>
          <p14:tracePt t="10975" x="1379538" y="2151063"/>
          <p14:tracePt t="10991" x="1389063" y="2159000"/>
          <p14:tracePt t="11008" x="1389063" y="2166938"/>
          <p14:tracePt t="11025" x="1379538" y="2166938"/>
          <p14:tracePt t="11041" x="1371600" y="2176463"/>
          <p14:tracePt t="11058" x="1354138" y="2176463"/>
          <p14:tracePt t="11135" x="1354138" y="2184400"/>
          <p14:tracePt t="11144" x="1354138" y="2192338"/>
          <p14:tracePt t="11159" x="1354138" y="2201863"/>
          <p14:tracePt t="11175" x="1354138" y="2209800"/>
          <p14:tracePt t="11287" x="1346200" y="2209800"/>
          <p14:tracePt t="11303" x="1338263" y="2201863"/>
          <p14:tracePt t="11311" x="1328738" y="2201863"/>
          <p14:tracePt t="11325" x="1328738" y="2192338"/>
          <p14:tracePt t="11342" x="1312863" y="2176463"/>
          <p14:tracePt t="11359" x="1303338" y="2176463"/>
          <p14:tracePt t="11375" x="1303338" y="2159000"/>
          <p14:tracePt t="11408" x="1303338" y="2151063"/>
          <p14:tracePt t="11487" x="1295400" y="2151063"/>
          <p14:tracePt t="11511" x="1287463" y="2151063"/>
          <p14:tracePt t="11639" x="1287463" y="2141538"/>
          <p14:tracePt t="11663" x="1287463" y="2133600"/>
          <p14:tracePt t="11671" x="1287463" y="2125663"/>
          <p14:tracePt t="11711" x="1287463" y="2116138"/>
          <p14:tracePt t="11751" x="1287463" y="2108200"/>
          <p14:tracePt t="11767" x="1287463" y="2100263"/>
          <p14:tracePt t="11776" x="1287463" y="2090738"/>
          <p14:tracePt t="11792" x="1277938" y="2082800"/>
          <p14:tracePt t="12023" x="1277938" y="2074863"/>
          <p14:tracePt t="12039" x="1277938" y="2065338"/>
          <p14:tracePt t="12047" x="1277938" y="2057400"/>
          <p14:tracePt t="12224" x="1277938" y="2065338"/>
          <p14:tracePt t="12231" x="1277938" y="2074863"/>
          <p14:tracePt t="12242" x="1277938" y="2100263"/>
          <p14:tracePt t="12259" x="1277938" y="2141538"/>
          <p14:tracePt t="12276" x="1277938" y="2176463"/>
          <p14:tracePt t="12292" x="1277938" y="2243138"/>
          <p14:tracePt t="12309" x="1277938" y="2319338"/>
          <p14:tracePt t="12326" x="1277938" y="2405063"/>
          <p14:tracePt t="12343" x="1277938" y="2506663"/>
          <p14:tracePt t="12343" x="1277938" y="2547938"/>
          <p14:tracePt t="12359" x="1277938" y="2633663"/>
          <p14:tracePt t="12376" x="1277938" y="2684463"/>
          <p14:tracePt t="12392" x="1277938" y="2751138"/>
          <p14:tracePt t="12409" x="1270000" y="2794000"/>
          <p14:tracePt t="12426" x="1270000" y="2852738"/>
          <p14:tracePt t="12442" x="1244600" y="2903538"/>
          <p14:tracePt t="12459" x="1236663" y="2989263"/>
          <p14:tracePt t="12476" x="1236663" y="3106738"/>
          <p14:tracePt t="12492" x="1236663" y="3208338"/>
          <p14:tracePt t="12509" x="1236663" y="3319463"/>
          <p14:tracePt t="12526" x="1236663" y="3403600"/>
          <p14:tracePt t="12543" x="1236663" y="3497263"/>
          <p14:tracePt t="12543" x="1236663" y="3530600"/>
          <p14:tracePt t="12559" x="1236663" y="3581400"/>
          <p14:tracePt t="12576" x="1244600" y="3624263"/>
          <p14:tracePt t="12593" x="1244600" y="3640138"/>
          <p14:tracePt t="12609" x="1252538" y="3675063"/>
          <p14:tracePt t="12626" x="1252538" y="3700463"/>
          <p14:tracePt t="12643" x="1252538" y="3741738"/>
          <p14:tracePt t="12659" x="1252538" y="3784600"/>
          <p14:tracePt t="12676" x="1262063" y="3827463"/>
          <p14:tracePt t="12693" x="1262063" y="3894138"/>
          <p14:tracePt t="12695" x="1262063" y="3929063"/>
          <p14:tracePt t="12709" x="1262063" y="3962400"/>
          <p14:tracePt t="12726" x="1262063" y="4021138"/>
          <p14:tracePt t="12743" x="1262063" y="4089400"/>
          <p14:tracePt t="12759" x="1262063" y="4114800"/>
          <p14:tracePt t="12776" x="1262063" y="4122738"/>
          <p14:tracePt t="12793" x="1244600" y="4122738"/>
          <p14:tracePt t="12826" x="1219200" y="4122738"/>
          <p14:tracePt t="12843" x="1211263" y="4122738"/>
          <p14:tracePt t="12859" x="1193800" y="4122738"/>
          <p14:tracePt t="12876" x="1176338" y="4122738"/>
          <p14:tracePt t="12893" x="1160463" y="4122738"/>
          <p14:tracePt t="12909" x="1143000" y="4122738"/>
          <p14:tracePt t="12926" x="1117600" y="4114800"/>
          <p14:tracePt t="12943" x="1084263" y="4097338"/>
          <p14:tracePt t="12959" x="1066800" y="4071938"/>
          <p14:tracePt t="12976" x="1066800" y="4064000"/>
          <p14:tracePt t="12993" x="1066800" y="4038600"/>
          <p14:tracePt t="13010" x="1066800" y="4013200"/>
          <p14:tracePt t="13026" x="1074738" y="4005263"/>
          <p14:tracePt t="13043" x="1084263" y="3987800"/>
          <p14:tracePt t="13060" x="1100138" y="3979863"/>
          <p14:tracePt t="13076" x="1125538" y="3979863"/>
          <p14:tracePt t="13093" x="1193800" y="3979863"/>
          <p14:tracePt t="13110" x="1236663" y="3979863"/>
          <p14:tracePt t="13127" x="1320800" y="4005263"/>
          <p14:tracePt t="13143" x="1363663" y="4046538"/>
          <p14:tracePt t="13160" x="1439863" y="4122738"/>
          <p14:tracePt t="13176" x="1498600" y="4183063"/>
          <p14:tracePt t="13193" x="1574800" y="4249738"/>
          <p14:tracePt t="13210" x="1633538" y="4318000"/>
          <p14:tracePt t="13227" x="1676400" y="4368800"/>
          <p14:tracePt t="13243" x="1701800" y="4394200"/>
          <p14:tracePt t="13260" x="1701800" y="4411663"/>
          <p14:tracePt t="13277" x="1701800" y="4419600"/>
          <p14:tracePt t="13310" x="1693863" y="4419600"/>
          <p14:tracePt t="13327" x="1684338" y="4419600"/>
          <p14:tracePt t="13343" x="1684338" y="4411663"/>
          <p14:tracePt t="13360" x="1684338" y="4402138"/>
          <p14:tracePt t="13377" x="1676400" y="4402138"/>
          <p14:tracePt t="13393" x="1676400" y="4394200"/>
          <p14:tracePt t="13410" x="1676400" y="4386263"/>
          <p14:tracePt t="13527" x="1668463" y="4386263"/>
          <p14:tracePt t="13535" x="1658938" y="4386263"/>
          <p14:tracePt t="13543" x="1651000" y="4386263"/>
          <p14:tracePt t="13560" x="1625600" y="4386263"/>
          <p14:tracePt t="13577" x="1617663" y="4386263"/>
          <p14:tracePt t="13593" x="1608138" y="4386263"/>
          <p14:tracePt t="13610" x="1600200" y="4386263"/>
          <p14:tracePt t="13887" x="1592263" y="4386263"/>
          <p14:tracePt t="13983" x="1582738" y="4386263"/>
          <p14:tracePt t="14007" x="1574800" y="4386263"/>
          <p14:tracePt t="14031" x="1566863" y="4386263"/>
          <p14:tracePt t="14039" x="1566863" y="4394200"/>
          <p14:tracePt t="14087" x="1557338" y="4394200"/>
          <p14:tracePt t="14119" x="1549400" y="4386263"/>
          <p14:tracePt t="14128" x="1531938" y="4360863"/>
          <p14:tracePt t="14144" x="1498600" y="4335463"/>
          <p14:tracePt t="14161" x="1481138" y="4325938"/>
          <p14:tracePt t="14177" x="1465263" y="4310063"/>
          <p14:tracePt t="14194" x="1455738" y="4310063"/>
          <p14:tracePt t="14255" x="1447800" y="4310063"/>
          <p14:tracePt t="14263" x="1439863" y="4310063"/>
          <p14:tracePt t="14277" x="1430338" y="4310063"/>
          <p14:tracePt t="14294" x="1397000" y="4318000"/>
          <p14:tracePt t="14311" x="1328738" y="4318000"/>
          <p14:tracePt t="14327" x="1227138" y="4318000"/>
          <p14:tracePt t="14344" x="1168400" y="4318000"/>
          <p14:tracePt t="14361" x="1125538" y="4318000"/>
          <p14:tracePt t="14377" x="1074738" y="4300538"/>
          <p14:tracePt t="14394" x="1058863" y="4292600"/>
          <p14:tracePt t="14411" x="1041400" y="4275138"/>
          <p14:tracePt t="14427" x="1041400" y="4249738"/>
          <p14:tracePt t="14444" x="1041400" y="4208463"/>
          <p14:tracePt t="14461" x="1041400" y="4165600"/>
          <p14:tracePt t="14478" x="1084263" y="4097338"/>
          <p14:tracePt t="14495" x="1143000" y="4030663"/>
          <p14:tracePt t="14511" x="1176338" y="3995738"/>
          <p14:tracePt t="14528" x="1211263" y="3970338"/>
          <p14:tracePt t="14545" x="1244600" y="3970338"/>
          <p14:tracePt t="14561" x="1287463" y="3970338"/>
          <p14:tracePt t="14578" x="1328738" y="3979863"/>
          <p14:tracePt t="14594" x="1371600" y="4030663"/>
          <p14:tracePt t="14611" x="1422400" y="4081463"/>
          <p14:tracePt t="14628" x="1455738" y="4114800"/>
          <p14:tracePt t="14644" x="1473200" y="4140200"/>
          <p14:tracePt t="14661" x="1473200" y="4173538"/>
          <p14:tracePt t="14678" x="1473200" y="4198938"/>
          <p14:tracePt t="14695" x="1473200" y="4224338"/>
          <p14:tracePt t="14697" x="1473200" y="4233863"/>
          <p14:tracePt t="14711" x="1455738" y="4249738"/>
          <p14:tracePt t="14728" x="1447800" y="4259263"/>
          <p14:tracePt t="14744" x="1430338" y="4267200"/>
          <p14:tracePt t="14761" x="1422400" y="4267200"/>
          <p14:tracePt t="14794" x="1397000" y="4267200"/>
          <p14:tracePt t="14811" x="1379538" y="4259263"/>
          <p14:tracePt t="14828" x="1363663" y="4241800"/>
          <p14:tracePt t="14844" x="1363663" y="4233863"/>
          <p14:tracePt t="14861" x="1363663" y="4198938"/>
          <p14:tracePt t="14878" x="1363663" y="4183063"/>
          <p14:tracePt t="14895" x="1363663" y="4165600"/>
          <p14:tracePt t="15383" x="1363663" y="4157663"/>
          <p14:tracePt t="17600" x="1363663" y="4148138"/>
          <p14:tracePt t="17615" x="1371600" y="4148138"/>
          <p14:tracePt t="18120" x="1379538" y="4148138"/>
          <p14:tracePt t="18152" x="1389063" y="4148138"/>
          <p14:tracePt t="18183" x="1397000" y="4148138"/>
          <p14:tracePt t="18279" x="1404938" y="4148138"/>
          <p14:tracePt t="18287" x="1414463" y="4148138"/>
          <p14:tracePt t="18303" x="1422400" y="4148138"/>
          <p14:tracePt t="18314" x="1430338" y="4148138"/>
          <p14:tracePt t="18331" x="1447800" y="4148138"/>
          <p14:tracePt t="18347" x="1465263" y="4148138"/>
          <p14:tracePt t="18364" x="1473200" y="4148138"/>
          <p14:tracePt t="18381" x="1490663" y="4148138"/>
          <p14:tracePt t="18397" x="1498600" y="4148138"/>
          <p14:tracePt t="18414" x="1524000" y="4157663"/>
          <p14:tracePt t="18479" x="1531938" y="4157663"/>
          <p14:tracePt t="18487" x="1549400" y="4157663"/>
          <p14:tracePt t="18497" x="1557338" y="4157663"/>
          <p14:tracePt t="18514" x="1582738" y="4157663"/>
          <p14:tracePt t="18531" x="1608138" y="4157663"/>
          <p14:tracePt t="18547" x="1633538" y="4157663"/>
          <p14:tracePt t="18564" x="1658938" y="4157663"/>
          <p14:tracePt t="18581" x="1709738" y="4157663"/>
          <p14:tracePt t="18597" x="1752600" y="4157663"/>
          <p14:tracePt t="18614" x="1811338" y="4157663"/>
          <p14:tracePt t="18631" x="1879600" y="4157663"/>
          <p14:tracePt t="18648" x="1930400" y="4157663"/>
          <p14:tracePt t="18665" x="1955800" y="4157663"/>
          <p14:tracePt t="18681" x="1989138" y="4157663"/>
          <p14:tracePt t="18698" x="2039938" y="4157663"/>
          <p14:tracePt t="18714" x="2082800" y="4157663"/>
          <p14:tracePt t="18731" x="2133600" y="4157663"/>
          <p14:tracePt t="18748" x="2176463" y="4157663"/>
          <p14:tracePt t="18764" x="2235200" y="4157663"/>
          <p14:tracePt t="18781" x="2286000" y="4148138"/>
          <p14:tracePt t="18798" x="2319338" y="4132263"/>
          <p14:tracePt t="18814" x="2344738" y="4114800"/>
          <p14:tracePt t="18831" x="2420938" y="4106863"/>
          <p14:tracePt t="18848" x="2481263" y="4106863"/>
          <p14:tracePt t="18864" x="2557463" y="4106863"/>
          <p14:tracePt t="18881" x="2649538" y="4106863"/>
          <p14:tracePt t="18898" x="2751138" y="4106863"/>
          <p14:tracePt t="18914" x="2852738" y="4106863"/>
          <p14:tracePt t="18931" x="2963863" y="4106863"/>
          <p14:tracePt t="18948" x="3065463" y="4106863"/>
          <p14:tracePt t="18964" x="3124200" y="4106863"/>
          <p14:tracePt t="18981" x="3200400" y="4106863"/>
          <p14:tracePt t="18998" x="3276600" y="4106863"/>
          <p14:tracePt t="19015" x="3370263" y="4106863"/>
          <p14:tracePt t="19031" x="3513138" y="4106863"/>
          <p14:tracePt t="19048" x="3606800" y="4106863"/>
          <p14:tracePt t="19064" x="3683000" y="4106863"/>
          <p14:tracePt t="19081" x="3759200" y="4106863"/>
          <p14:tracePt t="19098" x="3817938" y="4106863"/>
          <p14:tracePt t="19114" x="3868738" y="4114800"/>
          <p14:tracePt t="19131" x="3903663" y="4114800"/>
          <p14:tracePt t="19148" x="3954463" y="4132263"/>
          <p14:tracePt t="19164" x="4005263" y="4157663"/>
          <p14:tracePt t="19181" x="4064000" y="4183063"/>
          <p14:tracePt t="19198" x="4106863" y="4183063"/>
          <p14:tracePt t="19200" x="4132263" y="4183063"/>
          <p14:tracePt t="19214" x="4157663" y="4183063"/>
          <p14:tracePt t="19231" x="4165600" y="4183063"/>
          <p14:tracePt t="19271" x="4173538" y="4183063"/>
          <p14:tracePt t="19351" x="4173538" y="4173538"/>
          <p14:tracePt t="19359" x="4173538" y="4165600"/>
          <p14:tracePt t="19367" x="4173538" y="4157663"/>
          <p14:tracePt t="19381" x="4173538" y="4148138"/>
          <p14:tracePt t="19398" x="4173538" y="4132263"/>
          <p14:tracePt t="19415" x="4173538" y="4106863"/>
          <p14:tracePt t="19431" x="4173538" y="4081463"/>
          <p14:tracePt t="19448" x="4173538" y="4071938"/>
          <p14:tracePt t="19482" x="4173538" y="4064000"/>
          <p14:tracePt t="19498" x="4165600" y="4056063"/>
          <p14:tracePt t="19515" x="4157663" y="4056063"/>
          <p14:tracePt t="19696" x="4157663" y="4064000"/>
          <p14:tracePt t="19703" x="4157663" y="4071938"/>
          <p14:tracePt t="19715" x="4157663" y="4081463"/>
          <p14:tracePt t="19732" x="4157663" y="4089400"/>
          <p14:tracePt t="19748" x="4157663" y="4097338"/>
          <p14:tracePt t="19807" x="4132263" y="4097338"/>
          <p14:tracePt t="19815" x="4122738" y="4097338"/>
          <p14:tracePt t="19823" x="4097338" y="4097338"/>
          <p14:tracePt t="19832" x="4081463" y="4097338"/>
          <p14:tracePt t="19848" x="4038600" y="4097338"/>
          <p14:tracePt t="19865" x="4005263" y="4097338"/>
          <p14:tracePt t="19882" x="3987800" y="4097338"/>
          <p14:tracePt t="19898" x="3979863" y="4097338"/>
          <p14:tracePt t="19915" x="3962400" y="4089400"/>
          <p14:tracePt t="19932" x="3962400" y="4071938"/>
          <p14:tracePt t="19949" x="3954463" y="4038600"/>
          <p14:tracePt t="19965" x="3954463" y="4005263"/>
          <p14:tracePt t="19982" x="3970338" y="3954463"/>
          <p14:tracePt t="19999" x="4021138" y="3903663"/>
          <p14:tracePt t="20015" x="4089400" y="3827463"/>
          <p14:tracePt t="20032" x="4140200" y="3817938"/>
          <p14:tracePt t="20049" x="4173538" y="3817938"/>
          <p14:tracePt t="20065" x="4191000" y="3827463"/>
          <p14:tracePt t="20082" x="4198938" y="3843338"/>
          <p14:tracePt t="20099" x="4216400" y="3868738"/>
          <p14:tracePt t="20115" x="4216400" y="3878263"/>
          <p14:tracePt t="20167" x="4216400" y="3886200"/>
          <p14:tracePt t="20175" x="4216400" y="3894138"/>
          <p14:tracePt t="20191" x="4216400" y="3911600"/>
          <p14:tracePt t="20199" x="4198938" y="3919538"/>
          <p14:tracePt t="20215" x="4191000" y="3937000"/>
          <p14:tracePt t="20232" x="4183063" y="3954463"/>
          <p14:tracePt t="20383" x="4173538" y="3954463"/>
          <p14:tracePt t="20415" x="4173538" y="3962400"/>
          <p14:tracePt t="20479" x="4165600" y="3962400"/>
          <p14:tracePt t="20519" x="4157663" y="3962400"/>
          <p14:tracePt t="21151" x="4157663" y="3970338"/>
          <p14:tracePt t="21255" x="4157663" y="3979863"/>
          <p14:tracePt t="21263" x="4148138" y="3979863"/>
          <p14:tracePt t="21295" x="4148138" y="3987800"/>
          <p14:tracePt t="22255" x="4148138" y="3970338"/>
          <p14:tracePt t="22271" x="4148138" y="3954463"/>
          <p14:tracePt t="22279" x="4157663" y="3937000"/>
          <p14:tracePt t="22287" x="4157663" y="3929063"/>
          <p14:tracePt t="22300" x="4173538" y="3919538"/>
          <p14:tracePt t="22317" x="4191000" y="3894138"/>
          <p14:tracePt t="22334" x="4198938" y="3878263"/>
          <p14:tracePt t="22350" x="4208463" y="3878263"/>
          <p14:tracePt t="22367" x="4216400" y="3868738"/>
          <p14:tracePt t="22384" x="4233863" y="3860800"/>
          <p14:tracePt t="22400" x="4249738" y="3843338"/>
          <p14:tracePt t="22417" x="4284663" y="3817938"/>
          <p14:tracePt t="22434" x="4325938" y="3759200"/>
          <p14:tracePt t="22451" x="4402138" y="3700463"/>
          <p14:tracePt t="22467" x="4470400" y="3624263"/>
          <p14:tracePt t="22484" x="4529138" y="3573463"/>
          <p14:tracePt t="22501" x="4579938" y="3548063"/>
          <p14:tracePt t="22517" x="4597400" y="3530600"/>
          <p14:tracePt t="22615" x="4597400" y="3538538"/>
          <p14:tracePt t="22623" x="4597400" y="3556000"/>
          <p14:tracePt t="22634" x="4597400" y="3563938"/>
          <p14:tracePt t="22651" x="4597400" y="3589338"/>
          <p14:tracePt t="22667" x="4589463" y="3606800"/>
          <p14:tracePt t="22684" x="4589463" y="3624263"/>
          <p14:tracePt t="23023" x="4579938" y="3624263"/>
          <p14:tracePt t="23031" x="4579938" y="3632200"/>
          <p14:tracePt t="23039" x="4579938" y="3640138"/>
          <p14:tracePt t="23063" x="4572000" y="3640138"/>
          <p14:tracePt t="23071" x="4572000" y="3649663"/>
          <p14:tracePt t="23095" x="4572000" y="3657600"/>
          <p14:tracePt t="23103" x="4572000" y="3665538"/>
          <p14:tracePt t="23118" x="4572000" y="3675063"/>
          <p14:tracePt t="23134" x="4564063" y="3700463"/>
          <p14:tracePt t="23151" x="4538663" y="3751263"/>
          <p14:tracePt t="23168" x="4529138" y="3784600"/>
          <p14:tracePt t="23184" x="4521200" y="3810000"/>
          <p14:tracePt t="23201" x="4521200" y="3817938"/>
          <p14:tracePt t="23218" x="4521200" y="3827463"/>
          <p14:tracePt t="23234" x="4521200" y="3835400"/>
          <p14:tracePt t="23251" x="4513263" y="3835400"/>
          <p14:tracePt t="23268" x="4503738" y="3852863"/>
          <p14:tracePt t="23284" x="4495800" y="3860800"/>
          <p14:tracePt t="23301" x="4478338" y="3878263"/>
          <p14:tracePt t="23318" x="4470400" y="3886200"/>
          <p14:tracePt t="23335" x="4462463" y="3903663"/>
          <p14:tracePt t="23351" x="4462463" y="3919538"/>
          <p14:tracePt t="23368" x="4452938" y="3937000"/>
          <p14:tracePt t="23385" x="4445000" y="3944938"/>
          <p14:tracePt t="23401" x="4437063" y="3962400"/>
          <p14:tracePt t="23418" x="4437063" y="3970338"/>
          <p14:tracePt t="23455" x="4427538" y="3970338"/>
          <p14:tracePt t="23468" x="4427538" y="3979863"/>
          <p14:tracePt t="23485" x="4419600" y="3979863"/>
          <p14:tracePt t="23501" x="4402138" y="3995738"/>
          <p14:tracePt t="23518" x="4376738" y="4005263"/>
          <p14:tracePt t="23535" x="4292600" y="4038600"/>
          <p14:tracePt t="23551" x="4216400" y="4038600"/>
          <p14:tracePt t="23568" x="4140200" y="4046538"/>
          <p14:tracePt t="23585" x="4089400" y="4046538"/>
          <p14:tracePt t="23601" x="4056063" y="4046538"/>
          <p14:tracePt t="23618" x="4021138" y="4046538"/>
          <p14:tracePt t="23635" x="4013200" y="4046538"/>
          <p14:tracePt t="23652" x="3995738" y="4046538"/>
          <p14:tracePt t="23668" x="3979863" y="4046538"/>
          <p14:tracePt t="23685" x="3937000" y="4046538"/>
          <p14:tracePt t="23702" x="3886200" y="4056063"/>
          <p14:tracePt t="23704" x="3852863" y="4056063"/>
          <p14:tracePt t="23718" x="3835400" y="4056063"/>
          <p14:tracePt t="23735" x="3767138" y="4038600"/>
          <p14:tracePt t="23751" x="3751263" y="4030663"/>
          <p14:tracePt t="23768" x="3751263" y="4021138"/>
          <p14:tracePt t="23785" x="3751263" y="4005263"/>
          <p14:tracePt t="23802" x="3751263" y="3995738"/>
          <p14:tracePt t="23818" x="3751263" y="3979863"/>
          <p14:tracePt t="23835" x="3741738" y="3937000"/>
          <p14:tracePt t="23852" x="3741738" y="3886200"/>
          <p14:tracePt t="23868" x="3741738" y="3843338"/>
          <p14:tracePt t="23885" x="3767138" y="3792538"/>
          <p14:tracePt t="23902" x="3784600" y="3759200"/>
          <p14:tracePt t="23918" x="3817938" y="3708400"/>
          <p14:tracePt t="23935" x="3886200" y="3657600"/>
          <p14:tracePt t="23952" x="3944938" y="3632200"/>
          <p14:tracePt t="23968" x="3979863" y="3606800"/>
          <p14:tracePt t="23985" x="4046538" y="3606800"/>
          <p14:tracePt t="24002" x="4114800" y="3606800"/>
          <p14:tracePt t="24018" x="4165600" y="3606800"/>
          <p14:tracePt t="24035" x="4191000" y="3632200"/>
          <p14:tracePt t="24052" x="4198938" y="3649663"/>
          <p14:tracePt t="24069" x="4198938" y="3665538"/>
          <p14:tracePt t="24085" x="4208463" y="3683000"/>
          <p14:tracePt t="24102" x="4208463" y="3690938"/>
          <p14:tracePt t="24119" x="4208463" y="3708400"/>
          <p14:tracePt t="24135" x="4208463" y="3725863"/>
          <p14:tracePt t="24159" x="4208463" y="3741738"/>
          <p14:tracePt t="24175" x="4208463" y="3751263"/>
          <p14:tracePt t="24191" x="4208463" y="3759200"/>
          <p14:tracePt t="24202" x="4208463" y="3767138"/>
          <p14:tracePt t="24311" x="4208463" y="3776663"/>
          <p14:tracePt t="24320" x="4208463" y="3784600"/>
          <p14:tracePt t="24335" x="4208463" y="3792538"/>
          <p14:tracePt t="24352" x="4198938" y="3802063"/>
          <p14:tracePt t="24369" x="4198938" y="3817938"/>
          <p14:tracePt t="24385" x="4191000" y="3843338"/>
          <p14:tracePt t="24402" x="4165600" y="3852863"/>
          <p14:tracePt t="24419" x="4140200" y="3868738"/>
          <p14:tracePt t="24436" x="4114800" y="3868738"/>
          <p14:tracePt t="24452" x="4071938" y="3868738"/>
          <p14:tracePt t="24469" x="4046538" y="3868738"/>
          <p14:tracePt t="24485" x="4021138" y="3868738"/>
          <p14:tracePt t="24502" x="3995738" y="3868738"/>
          <p14:tracePt t="24519" x="3970338" y="3868738"/>
          <p14:tracePt t="24536" x="3954463" y="3868738"/>
          <p14:tracePt t="24552" x="3944938" y="3852863"/>
          <p14:tracePt t="24569" x="3937000" y="3835400"/>
          <p14:tracePt t="24586" x="3929063" y="3817938"/>
          <p14:tracePt t="24602" x="3929063" y="3810000"/>
          <p14:tracePt t="24619" x="3929063" y="3792538"/>
          <p14:tracePt t="24636" x="3937000" y="3776663"/>
          <p14:tracePt t="24652" x="3954463" y="3751263"/>
          <p14:tracePt t="24669" x="3970338" y="3725863"/>
          <p14:tracePt t="24686" x="4005263" y="3716338"/>
          <p14:tracePt t="24687" x="4013200" y="3716338"/>
          <p14:tracePt t="24703" x="4038600" y="3716338"/>
          <p14:tracePt t="24719" x="4089400" y="3716338"/>
          <p14:tracePt t="24736" x="4122738" y="3751263"/>
          <p14:tracePt t="24752" x="4157663" y="3784600"/>
          <p14:tracePt t="24769" x="4173538" y="3810000"/>
          <p14:tracePt t="24786" x="4198938" y="3852863"/>
          <p14:tracePt t="24802" x="4208463" y="3878263"/>
          <p14:tracePt t="24819" x="4208463" y="3919538"/>
          <p14:tracePt t="24836" x="4208463" y="3929063"/>
          <p14:tracePt t="24852" x="4208463" y="3944938"/>
          <p14:tracePt t="24869" x="4198938" y="3954463"/>
          <p14:tracePt t="24959" x="4198938" y="3962400"/>
          <p14:tracePt t="24991" x="4198938" y="3970338"/>
          <p14:tracePt t="25023" x="4191000" y="3970338"/>
          <p14:tracePt t="25223" x="4183063" y="3970338"/>
          <p14:tracePt t="25607" x="4173538" y="3970338"/>
          <p14:tracePt t="25615" x="4165600" y="3979863"/>
          <p14:tracePt t="25631" x="4157663" y="3979863"/>
          <p14:tracePt t="25647" x="4148138" y="3987800"/>
          <p14:tracePt t="25655" x="4140200" y="3987800"/>
          <p14:tracePt t="25670" x="4132263" y="3987800"/>
          <p14:tracePt t="25687" x="4122738" y="3987800"/>
          <p14:tracePt t="25703" x="4114800" y="3987800"/>
          <p14:tracePt t="25751" x="4106863" y="3987800"/>
          <p14:tracePt t="25775" x="4097338" y="3987800"/>
          <p14:tracePt t="25783" x="4089400" y="3987800"/>
          <p14:tracePt t="25799" x="4081463" y="3987800"/>
          <p14:tracePt t="25815" x="4071938" y="3995738"/>
          <p14:tracePt t="25823" x="4064000" y="3995738"/>
          <p14:tracePt t="25837" x="4064000" y="4005263"/>
          <p14:tracePt t="25853" x="4056063" y="4013200"/>
          <p14:tracePt t="25870" x="4046538" y="4013200"/>
          <p14:tracePt t="25887" x="4030663" y="4013200"/>
          <p14:tracePt t="25951" x="4021138" y="4013200"/>
          <p14:tracePt t="25999" x="4013200" y="4013200"/>
          <p14:tracePt t="26047" x="4005263" y="4013200"/>
          <p14:tracePt t="26056" x="3995738" y="4013200"/>
          <p14:tracePt t="26079" x="3987800" y="4013200"/>
          <p14:tracePt t="26087" x="3979863" y="4013200"/>
          <p14:tracePt t="26119" x="3970338" y="4013200"/>
          <p14:tracePt t="26135" x="3962400" y="4013200"/>
          <p14:tracePt t="26143" x="3954463" y="4013200"/>
          <p14:tracePt t="26175" x="3944938" y="4013200"/>
          <p14:tracePt t="26183" x="3937000" y="4013200"/>
          <p14:tracePt t="26191" x="3929063" y="4005263"/>
          <p14:tracePt t="26204" x="3929063" y="3995738"/>
          <p14:tracePt t="26223" x="3929063" y="3987800"/>
          <p14:tracePt t="26239" x="3929063" y="3979863"/>
          <p14:tracePt t="26263" x="3929063" y="3970338"/>
          <p14:tracePt t="26287" x="3929063" y="3962400"/>
          <p14:tracePt t="26295" x="3929063" y="3954463"/>
          <p14:tracePt t="26327" x="3929063" y="3944938"/>
          <p14:tracePt t="26343" x="3929063" y="3937000"/>
          <p14:tracePt t="26359" x="3929063" y="3929063"/>
          <p14:tracePt t="27135" x="3937000" y="3929063"/>
          <p14:tracePt t="27143" x="3944938" y="3929063"/>
          <p14:tracePt t="27154" x="3954463" y="3929063"/>
          <p14:tracePt t="27171" x="3979863" y="3929063"/>
          <p14:tracePt t="27188" x="4005263" y="3929063"/>
          <p14:tracePt t="27204" x="4013200" y="3929063"/>
          <p14:tracePt t="27221" x="4021138" y="3937000"/>
          <p14:tracePt t="27254" x="4030663" y="3944938"/>
          <p14:tracePt t="27879" x="4038600" y="3944938"/>
          <p14:tracePt t="28711" x="4030663" y="3944938"/>
          <p14:tracePt t="28719" x="3995738" y="3970338"/>
          <p14:tracePt t="28727" x="3954463" y="4005263"/>
          <p14:tracePt t="28739" x="3903663" y="4021138"/>
          <p14:tracePt t="28755" x="3751263" y="4081463"/>
          <p14:tracePt t="28772" x="3581400" y="4157663"/>
          <p14:tracePt t="28789" x="3411538" y="4224338"/>
          <p14:tracePt t="28806" x="3259138" y="4275138"/>
          <p14:tracePt t="28822" x="3132138" y="4343400"/>
          <p14:tracePt t="28823" x="3098800" y="4368800"/>
          <p14:tracePt t="28839" x="3022600" y="4411663"/>
          <p14:tracePt t="28856" x="2997200" y="4445000"/>
          <p14:tracePt t="28872" x="2989263" y="4478338"/>
          <p14:tracePt t="28889" x="2989263" y="4503738"/>
          <p14:tracePt t="28906" x="2989263" y="4529138"/>
          <p14:tracePt t="28922" x="2989263" y="4554538"/>
          <p14:tracePt t="28939" x="2997200" y="4564063"/>
          <p14:tracePt t="28956" x="3014663" y="4579938"/>
          <p14:tracePt t="28972" x="3040063" y="4579938"/>
          <p14:tracePt t="28989" x="3065463" y="4589463"/>
          <p14:tracePt t="29006" x="3106738" y="4597400"/>
          <p14:tracePt t="29022" x="3124200" y="4597400"/>
          <p14:tracePt t="29039" x="3132138" y="4605338"/>
          <p14:tracePt t="29056" x="3141663" y="4614863"/>
          <p14:tracePt t="29936" x="3141663" y="4605338"/>
          <p14:tracePt t="29967" x="3141663" y="4597400"/>
          <p14:tracePt t="29975" x="3141663" y="4589463"/>
          <p14:tracePt t="29999" x="3141663" y="4579938"/>
          <p14:tracePt t="30223" x="3141663" y="4572000"/>
          <p14:tracePt t="30231" x="3141663" y="4564063"/>
          <p14:tracePt t="30271" x="3141663" y="4554538"/>
          <p14:tracePt t="30319" x="3141663" y="4546600"/>
          <p14:tracePt t="30511" x="3141663" y="4538663"/>
          <p14:tracePt t="30519" x="3141663" y="4529138"/>
          <p14:tracePt t="30543" x="3141663" y="4521200"/>
          <p14:tracePt t="30551" x="3141663" y="4513263"/>
          <p14:tracePt t="31175" x="3149600" y="4513263"/>
          <p14:tracePt t="31199" x="3157538" y="4513263"/>
          <p14:tracePt t="31863" x="3157538" y="4495800"/>
          <p14:tracePt t="31870" x="3157538" y="4487863"/>
          <p14:tracePt t="31879" x="3157538" y="4478338"/>
          <p14:tracePt t="31891" x="3157538" y="4470400"/>
          <p14:tracePt t="31908" x="3157538" y="4452938"/>
          <p14:tracePt t="31925" x="3157538" y="4437063"/>
          <p14:tracePt t="31941" x="3157538" y="4419600"/>
          <p14:tracePt t="31958" x="3157538" y="4402138"/>
          <p14:tracePt t="31975" x="3157538" y="4394200"/>
          <p14:tracePt t="32383" x="3167063" y="4394200"/>
          <p14:tracePt t="32391" x="3167063" y="4386263"/>
          <p14:tracePt t="32415" x="3175000" y="4376738"/>
          <p14:tracePt t="32423" x="3182938" y="4376738"/>
          <p14:tracePt t="32431" x="3182938" y="4368800"/>
          <p14:tracePt t="32442" x="3192463" y="4360863"/>
          <p14:tracePt t="32459" x="3200400" y="4351338"/>
          <p14:tracePt t="32475" x="3217863" y="4343400"/>
          <p14:tracePt t="32492" x="3217863" y="4325938"/>
          <p14:tracePt t="32509" x="3233738" y="4300538"/>
          <p14:tracePt t="32525" x="3243263" y="4284663"/>
          <p14:tracePt t="32543" x="3251200" y="4275138"/>
          <p14:tracePt t="32599" x="3259138" y="4275138"/>
          <p14:tracePt t="32607" x="3284538" y="4275138"/>
          <p14:tracePt t="32615" x="3302000" y="4275138"/>
          <p14:tracePt t="32625" x="3319463" y="4275138"/>
          <p14:tracePt t="32642" x="3411538" y="4284663"/>
          <p14:tracePt t="32659" x="3522663" y="4310063"/>
          <p14:tracePt t="32675" x="3614738" y="4310063"/>
          <p14:tracePt t="32692" x="3716338" y="4318000"/>
          <p14:tracePt t="32695" x="3751263" y="4318000"/>
          <p14:tracePt t="32709" x="3792538" y="4318000"/>
          <p14:tracePt t="32725" x="3852863" y="4318000"/>
          <p14:tracePt t="32742" x="3919538" y="4325938"/>
          <p14:tracePt t="32759" x="4071938" y="4351338"/>
          <p14:tracePt t="32775" x="4173538" y="4368800"/>
          <p14:tracePt t="32792" x="4284663" y="4386263"/>
          <p14:tracePt t="32809" x="4351338" y="4386263"/>
          <p14:tracePt t="32826" x="4394200" y="4386263"/>
          <p14:tracePt t="32842" x="4419600" y="4386263"/>
          <p14:tracePt t="32859" x="4470400" y="4386263"/>
          <p14:tracePt t="32875" x="4529138" y="4411663"/>
          <p14:tracePt t="32892" x="4605338" y="4419600"/>
          <p14:tracePt t="32909" x="4706938" y="4427538"/>
          <p14:tracePt t="32926" x="4833938" y="4437063"/>
          <p14:tracePt t="32942" x="4935538" y="4437063"/>
          <p14:tracePt t="32959" x="5097463" y="4437063"/>
          <p14:tracePt t="32976" x="5214938" y="4437063"/>
          <p14:tracePt t="32992" x="5316538" y="4437063"/>
          <p14:tracePt t="33009" x="5410200" y="4437063"/>
          <p14:tracePt t="33026" x="5494338" y="4437063"/>
          <p14:tracePt t="33042" x="5588000" y="4437063"/>
          <p14:tracePt t="33059" x="5707063" y="4437063"/>
          <p14:tracePt t="33076" x="5849938" y="4437063"/>
          <p14:tracePt t="33092" x="6011863" y="4437063"/>
          <p14:tracePt t="33109" x="6113463" y="4437063"/>
          <p14:tracePt t="33126" x="6189663" y="4427538"/>
          <p14:tracePt t="33142" x="6291263" y="4427538"/>
          <p14:tracePt t="33159" x="6383338" y="4427538"/>
          <p14:tracePt t="33176" x="6408738" y="4427538"/>
          <p14:tracePt t="33192" x="6426200" y="4427538"/>
          <p14:tracePt t="33209" x="6459538" y="4427538"/>
          <p14:tracePt t="33226" x="6477000" y="4427538"/>
          <p14:tracePt t="33243" x="6510338" y="4419600"/>
          <p14:tracePt t="33259" x="6545263" y="4376738"/>
          <p14:tracePt t="33276" x="6621463" y="4368800"/>
          <p14:tracePt t="33293" x="6773863" y="4325938"/>
          <p14:tracePt t="33309" x="6900863" y="4267200"/>
          <p14:tracePt t="33326" x="7002463" y="4216400"/>
          <p14:tracePt t="33343" x="7094538" y="4165600"/>
          <p14:tracePt t="33359" x="7129463" y="4165600"/>
          <p14:tracePt t="33376" x="7154863" y="4157663"/>
          <p14:tracePt t="33535" x="7137400" y="4157663"/>
          <p14:tracePt t="33543" x="7129463" y="4148138"/>
          <p14:tracePt t="33559" x="7094538" y="4132263"/>
          <p14:tracePt t="33576" x="7061200" y="4106863"/>
          <p14:tracePt t="33593" x="7002463" y="4097338"/>
          <p14:tracePt t="33609" x="6951663" y="4089400"/>
          <p14:tracePt t="33626" x="6916738" y="4081463"/>
          <p14:tracePt t="33643" x="6883400" y="4081463"/>
          <p14:tracePt t="33660" x="6832600" y="4071938"/>
          <p14:tracePt t="33676" x="6764338" y="4071938"/>
          <p14:tracePt t="33693" x="6680200" y="4064000"/>
          <p14:tracePt t="33695" x="6646863" y="4064000"/>
          <p14:tracePt t="33710" x="6604000" y="4056063"/>
          <p14:tracePt t="33726" x="6527800" y="4021138"/>
          <p14:tracePt t="33743" x="6477000" y="3962400"/>
          <p14:tracePt t="33760" x="6477000" y="3929063"/>
          <p14:tracePt t="33776" x="6477000" y="3894138"/>
          <p14:tracePt t="33793" x="6477000" y="3852863"/>
          <p14:tracePt t="33810" x="6494463" y="3827463"/>
          <p14:tracePt t="33826" x="6510338" y="3792538"/>
          <p14:tracePt t="33843" x="6535738" y="3751263"/>
          <p14:tracePt t="33860" x="6570663" y="3741738"/>
          <p14:tracePt t="33876" x="6611938" y="3725863"/>
          <p14:tracePt t="33893" x="6654800" y="3708400"/>
          <p14:tracePt t="33910" x="6697663" y="3700463"/>
          <p14:tracePt t="33926" x="6748463" y="3700463"/>
          <p14:tracePt t="33943" x="6850063" y="3700463"/>
          <p14:tracePt t="33960" x="6916738" y="3700463"/>
          <p14:tracePt t="33976" x="6967538" y="3700463"/>
          <p14:tracePt t="33993" x="7043738" y="3700463"/>
          <p14:tracePt t="34010" x="7145338" y="3700463"/>
          <p14:tracePt t="34026" x="7264400" y="3700463"/>
          <p14:tracePt t="34043" x="7332663" y="3708400"/>
          <p14:tracePt t="34060" x="7383463" y="3725863"/>
          <p14:tracePt t="34077" x="7391400" y="3733800"/>
          <p14:tracePt t="34093" x="7399338" y="3751263"/>
          <p14:tracePt t="34110" x="7408863" y="3784600"/>
          <p14:tracePt t="34127" x="7416800" y="3843338"/>
          <p14:tracePt t="34143" x="7424738" y="3886200"/>
          <p14:tracePt t="34160" x="7434263" y="3919538"/>
          <p14:tracePt t="34177" x="7434263" y="3962400"/>
          <p14:tracePt t="34193" x="7408863" y="3987800"/>
          <p14:tracePt t="34210" x="7399338" y="4021138"/>
          <p14:tracePt t="34227" x="7373938" y="4046538"/>
          <p14:tracePt t="34243" x="7340600" y="4046538"/>
          <p14:tracePt t="34260" x="7289800" y="4046538"/>
          <p14:tracePt t="34277" x="7246938" y="4046538"/>
          <p14:tracePt t="34293" x="7205663" y="4046538"/>
          <p14:tracePt t="34310" x="7170738" y="4046538"/>
          <p14:tracePt t="34327" x="7112000" y="4046538"/>
          <p14:tracePt t="34343" x="7061200" y="4046538"/>
          <p14:tracePt t="34360" x="7002463" y="4046538"/>
          <p14:tracePt t="34377" x="6951663" y="4046538"/>
          <p14:tracePt t="34393" x="6916738" y="4046538"/>
          <p14:tracePt t="34410" x="6875463" y="4046538"/>
          <p14:tracePt t="34427" x="6850063" y="4038600"/>
          <p14:tracePt t="34444" x="6832600" y="4030663"/>
          <p14:tracePt t="34460" x="6824663" y="4021138"/>
          <p14:tracePt t="34477" x="6815138" y="4005263"/>
          <p14:tracePt t="34494" x="6807200" y="3987800"/>
          <p14:tracePt t="34510" x="6807200" y="3970338"/>
          <p14:tracePt t="34527" x="6807200" y="3944938"/>
          <p14:tracePt t="34560" x="6807200" y="3937000"/>
          <p14:tracePt t="34577" x="6807200" y="3919538"/>
          <p14:tracePt t="34594" x="6807200" y="3911600"/>
          <p14:tracePt t="34610" x="6832600" y="3878263"/>
          <p14:tracePt t="34627" x="6875463" y="3852863"/>
          <p14:tracePt t="34644" x="6926263" y="3843338"/>
          <p14:tracePt t="34660" x="6977063" y="3835400"/>
          <p14:tracePt t="34677" x="7043738" y="3835400"/>
          <p14:tracePt t="34694" x="7119938" y="3835400"/>
          <p14:tracePt t="34710" x="7129463" y="3835400"/>
          <p14:tracePt t="34727" x="7154863" y="3835400"/>
          <p14:tracePt t="34744" x="7154863" y="3852863"/>
          <p14:tracePt t="34760" x="7180263" y="3868738"/>
          <p14:tracePt t="34777" x="7180263" y="3894138"/>
          <p14:tracePt t="34794" x="7180263" y="3919538"/>
          <p14:tracePt t="34810" x="7180263" y="3954463"/>
          <p14:tracePt t="34827" x="7180263" y="3987800"/>
          <p14:tracePt t="34844" x="7162800" y="4021138"/>
          <p14:tracePt t="34860" x="7154863" y="4046538"/>
          <p14:tracePt t="34877" x="7137400" y="4064000"/>
          <p14:tracePt t="34894" x="7119938" y="4064000"/>
          <p14:tracePt t="34910" x="7112000" y="4071938"/>
          <p14:tracePt t="34927" x="7104063" y="4071938"/>
          <p14:tracePt t="35039" x="7104063" y="4081463"/>
          <p14:tracePt t="35055" x="7104063" y="4089400"/>
          <p14:tracePt t="35063" x="7104063" y="4097338"/>
          <p14:tracePt t="35079" x="7104063" y="4106863"/>
          <p14:tracePt t="35095" x="7104063" y="4122738"/>
          <p14:tracePt t="35111" x="7104063" y="4132263"/>
          <p14:tracePt t="35127" x="7119938" y="4157663"/>
          <p14:tracePt t="35144" x="7129463" y="4198938"/>
          <p14:tracePt t="35161" x="7154863" y="4249738"/>
          <p14:tracePt t="35177" x="7180263" y="4300538"/>
          <p14:tracePt t="35194" x="7196138" y="4360863"/>
          <p14:tracePt t="35211" x="7213600" y="4402138"/>
          <p14:tracePt t="35228" x="7239000" y="4445000"/>
          <p14:tracePt t="35244" x="7246938" y="4462463"/>
          <p14:tracePt t="35261" x="7264400" y="4487863"/>
          <p14:tracePt t="35278" x="7264400" y="4495800"/>
          <p14:tracePt t="35294" x="7264400" y="4503738"/>
          <p14:tracePt t="35319" x="7264400" y="4513263"/>
          <p14:tracePt t="35367" x="7264400" y="4521200"/>
          <p14:tracePt t="35431" x="7256463" y="4521200"/>
          <p14:tracePt t="35623" x="7246938" y="4521200"/>
          <p14:tracePt t="35791" x="7239000" y="4521200"/>
          <p14:tracePt t="35823" x="7231063" y="4521200"/>
          <p14:tracePt t="35871" x="7231063" y="4529138"/>
          <p14:tracePt t="36039" x="7221538" y="4529138"/>
          <p14:tracePt t="36046" x="7221538" y="4538663"/>
          <p14:tracePt t="36591" x="7213600" y="4538663"/>
          <p14:tracePt t="36599" x="7196138" y="4529138"/>
          <p14:tracePt t="36612" x="7180263" y="4495800"/>
          <p14:tracePt t="36629" x="7170738" y="4445000"/>
          <p14:tracePt t="36645" x="7154863" y="4427538"/>
          <p14:tracePt t="36662" x="7145338" y="4411663"/>
          <p14:tracePt t="36679" x="7129463" y="4376738"/>
          <p14:tracePt t="36695" x="7112000" y="4368800"/>
          <p14:tracePt t="36712" x="7112000" y="4360863"/>
          <p14:tracePt t="36735" x="7112000" y="4351338"/>
          <p14:tracePt t="36831" x="7112000" y="4343400"/>
          <p14:tracePt t="36863" x="7112000" y="4335463"/>
          <p14:tracePt t="37031" x="7112000" y="4325938"/>
          <p14:tracePt t="37039" x="7104063" y="4325938"/>
          <p14:tracePt t="37063" x="7104063" y="4318000"/>
          <p14:tracePt t="37079" x="7104063" y="4310063"/>
          <p14:tracePt t="37199" x="7104063" y="4300538"/>
          <p14:tracePt t="37223" x="7104063" y="4292600"/>
          <p14:tracePt t="37231" x="7104063" y="4284663"/>
          <p14:tracePt t="37246" x="7112000" y="4284663"/>
          <p14:tracePt t="37262" x="7112000" y="4267200"/>
          <p14:tracePt t="37279" x="7119938" y="4259263"/>
          <p14:tracePt t="37296" x="7119938" y="4233863"/>
          <p14:tracePt t="37313" x="7129463" y="4233863"/>
          <p14:tracePt t="37329" x="7129463" y="4216400"/>
          <p14:tracePt t="37346" x="7129463" y="4208463"/>
          <p14:tracePt t="37363" x="7129463" y="4198938"/>
          <p14:tracePt t="37379" x="7129463" y="4191000"/>
          <p14:tracePt t="37423" x="7137400" y="4191000"/>
          <p14:tracePt t="37432" x="7145338" y="4191000"/>
          <p14:tracePt t="37446" x="7154863" y="4191000"/>
          <p14:tracePt t="37462" x="7281863" y="4191000"/>
          <p14:tracePt t="37479" x="7424738" y="4191000"/>
          <p14:tracePt t="37496" x="7577138" y="4191000"/>
          <p14:tracePt t="37513" x="7662863" y="4191000"/>
          <p14:tracePt t="37529" x="7815263" y="4208463"/>
          <p14:tracePt t="37546" x="7958138" y="4216400"/>
          <p14:tracePt t="37563" x="8120063" y="4216400"/>
          <p14:tracePt t="37579" x="8297863" y="4216400"/>
          <p14:tracePt t="37596" x="8440738" y="4216400"/>
          <p14:tracePt t="37613" x="8585200" y="4216400"/>
          <p14:tracePt t="37629" x="8653463" y="4216400"/>
          <p14:tracePt t="37646" x="8729663" y="4224338"/>
          <p14:tracePt t="37663" x="8864600" y="4249738"/>
          <p14:tracePt t="37679" x="8983663" y="4249738"/>
          <p14:tracePt t="37696" x="9136063" y="4249738"/>
          <p14:tracePt t="37713" x="9288463" y="4249738"/>
          <p14:tracePt t="37729" x="9466263" y="4241800"/>
          <p14:tracePt t="37746" x="9575800" y="4224338"/>
          <p14:tracePt t="37763" x="9644063" y="4216400"/>
          <p14:tracePt t="37780" x="9694863" y="4198938"/>
          <p14:tracePt t="37796" x="9710738" y="4198938"/>
          <p14:tracePt t="37813" x="9720263" y="4198938"/>
          <p14:tracePt t="37831" x="9728200" y="4198938"/>
          <p14:tracePt t="37846" x="9745663" y="4198938"/>
          <p14:tracePt t="37863" x="9829800" y="4198938"/>
          <p14:tracePt t="37880" x="9923463" y="4198938"/>
          <p14:tracePt t="37896" x="10025063" y="4198938"/>
          <p14:tracePt t="37913" x="10091738" y="4198938"/>
          <p14:tracePt t="37930" x="10126663" y="4198938"/>
          <p14:tracePt t="37963" x="10134600" y="4198938"/>
          <p14:tracePt t="37980" x="10142538" y="4198938"/>
          <p14:tracePt t="37996" x="10152063" y="4198938"/>
          <p14:tracePt t="38013" x="10160000" y="4198938"/>
          <p14:tracePt t="38039" x="10160000" y="4191000"/>
          <p14:tracePt t="38055" x="10160000" y="4173538"/>
          <p14:tracePt t="38063" x="10160000" y="4165600"/>
          <p14:tracePt t="38080" x="10160000" y="4122738"/>
          <p14:tracePt t="38096" x="10177463" y="4056063"/>
          <p14:tracePt t="38113" x="10244138" y="3995738"/>
          <p14:tracePt t="38130" x="10329863" y="3886200"/>
          <p14:tracePt t="38146" x="10439400" y="3802063"/>
          <p14:tracePt t="38163" x="10490200" y="3751263"/>
          <p14:tracePt t="38180" x="10523538" y="3741738"/>
          <p14:tracePt t="38196" x="10541000" y="3741738"/>
          <p14:tracePt t="38213" x="10548938" y="3759200"/>
          <p14:tracePt t="38230" x="10558463" y="3792538"/>
          <p14:tracePt t="38247" x="10566400" y="3852863"/>
          <p14:tracePt t="38263" x="10566400" y="3878263"/>
          <p14:tracePt t="38280" x="10548938" y="3937000"/>
          <p14:tracePt t="38297" x="10515600" y="3987800"/>
          <p14:tracePt t="38313" x="10431463" y="4013200"/>
          <p14:tracePt t="38330" x="10320338" y="4038600"/>
          <p14:tracePt t="38347" x="10269538" y="4038600"/>
          <p14:tracePt t="38363" x="10236200" y="4021138"/>
          <p14:tracePt t="38380" x="10228263" y="3995738"/>
          <p14:tracePt t="38397" x="10228263" y="3944938"/>
          <p14:tracePt t="38413" x="10228263" y="3919538"/>
          <p14:tracePt t="38430" x="10269538" y="3886200"/>
          <p14:tracePt t="38447" x="10320338" y="3817938"/>
          <p14:tracePt t="38463" x="10371138" y="3810000"/>
          <p14:tracePt t="38480" x="10406063" y="3810000"/>
          <p14:tracePt t="38497" x="10414000" y="3835400"/>
          <p14:tracePt t="38513" x="10421938" y="3886200"/>
          <p14:tracePt t="38530" x="10421938" y="3937000"/>
          <p14:tracePt t="38547" x="10421938" y="3954463"/>
          <p14:tracePt t="38564" x="10406063" y="3962400"/>
          <p14:tracePt t="38580" x="10380663" y="3962400"/>
          <p14:tracePt t="38597" x="10345738" y="3919538"/>
          <p14:tracePt t="38614" x="10312400" y="3886200"/>
          <p14:tracePt t="38630" x="10312400" y="3852863"/>
          <p14:tracePt t="38647" x="10320338" y="3802063"/>
          <p14:tracePt t="38664" x="10337800" y="3792538"/>
          <p14:tracePt t="38680" x="10355263" y="3792538"/>
          <p14:tracePt t="38697" x="10363200" y="3810000"/>
          <p14:tracePt t="38714" x="10371138" y="3843338"/>
          <p14:tracePt t="38730" x="10371138" y="3852863"/>
          <p14:tracePt t="38747" x="10363200" y="3860800"/>
          <p14:tracePt t="38764" x="10337800" y="3860800"/>
          <p14:tracePt t="38780" x="10304463" y="3860800"/>
          <p14:tracePt t="38797" x="10218738" y="3852863"/>
          <p14:tracePt t="38814" x="10075863" y="3852863"/>
          <p14:tracePt t="38830" x="10040938" y="3843338"/>
          <p14:tracePt t="38847" x="9863138" y="3843338"/>
          <p14:tracePt t="38864" x="9702800" y="3843338"/>
          <p14:tracePt t="38880" x="9482138" y="3852863"/>
          <p14:tracePt t="38897" x="9177338" y="3852863"/>
          <p14:tracePt t="38914" x="8788400" y="3852863"/>
          <p14:tracePt t="38930" x="8297863" y="3817938"/>
          <p14:tracePt t="38947" x="7856538" y="3817938"/>
          <p14:tracePt t="38964" x="7612063" y="3817938"/>
          <p14:tracePt t="38980" x="7475538" y="3817938"/>
          <p14:tracePt t="38997" x="7442200" y="3817938"/>
          <p14:tracePt t="39014" x="7416800" y="3817938"/>
          <p14:tracePt t="39047" x="7408863" y="3810000"/>
          <p14:tracePt t="39064" x="7399338" y="3810000"/>
          <p14:tracePt t="39080" x="7399338" y="3802063"/>
          <p14:tracePt t="39097" x="7391400" y="3802063"/>
          <p14:tracePt t="39135" x="7383463" y="3802063"/>
          <p14:tracePt t="39159" x="7373938" y="3792538"/>
          <p14:tracePt t="39759" x="7373938" y="3784600"/>
          <p14:tracePt t="39767" x="7366000" y="3784600"/>
          <p14:tracePt t="39781" x="7358063" y="3784600"/>
          <p14:tracePt t="39798" x="7340600" y="3759200"/>
          <p14:tracePt t="39814" x="7264400" y="3725863"/>
          <p14:tracePt t="39831" x="7145338" y="3649663"/>
          <p14:tracePt t="39848" x="6992938" y="3598863"/>
          <p14:tracePt t="39864" x="6865938" y="3556000"/>
          <p14:tracePt t="39881" x="6738938" y="3505200"/>
          <p14:tracePt t="39898" x="6662738" y="3497263"/>
          <p14:tracePt t="39915" x="6611938" y="3479800"/>
          <p14:tracePt t="39931" x="6561138" y="3454400"/>
          <p14:tracePt t="39948" x="6527800" y="3429000"/>
          <p14:tracePt t="39965" x="6477000" y="3403600"/>
          <p14:tracePt t="39981" x="6434138" y="3386138"/>
          <p14:tracePt t="39998" x="6357938" y="3360738"/>
          <p14:tracePt t="40015" x="6256338" y="3327400"/>
          <p14:tracePt t="40031" x="6189663" y="3309938"/>
          <p14:tracePt t="40048" x="6113463" y="3309938"/>
          <p14:tracePt t="40065" x="6037263" y="3284538"/>
          <p14:tracePt t="40081" x="5969000" y="3259138"/>
          <p14:tracePt t="40098" x="5918200" y="3243263"/>
          <p14:tracePt t="40115" x="5875338" y="3208338"/>
          <p14:tracePt t="40131" x="5859463" y="3208338"/>
          <p14:tracePt t="40148" x="5842000" y="3208338"/>
          <p14:tracePt t="40165" x="5824538" y="3182938"/>
          <p14:tracePt t="40181" x="5791200" y="3167063"/>
          <p14:tracePt t="40198" x="5722938" y="3157538"/>
          <p14:tracePt t="40200" x="5681663" y="3141663"/>
          <p14:tracePt t="40215" x="5443538" y="3090863"/>
          <p14:tracePt t="40231" x="5181600" y="3065463"/>
          <p14:tracePt t="40248" x="4910138" y="3040063"/>
          <p14:tracePt t="40265" x="4640263" y="3040063"/>
          <p14:tracePt t="40281" x="4427538" y="3014663"/>
          <p14:tracePt t="40298" x="4216400" y="3014663"/>
          <p14:tracePt t="40315" x="3937000" y="2979738"/>
          <p14:tracePt t="40332" x="3640138" y="2878138"/>
          <p14:tracePt t="40348" x="3378200" y="2743200"/>
          <p14:tracePt t="40365" x="3167063" y="2667000"/>
          <p14:tracePt t="40382" x="3141663" y="2641600"/>
          <p14:tracePt t="42271" x="3149600" y="2659063"/>
          <p14:tracePt t="42279" x="3157538" y="2667000"/>
          <p14:tracePt t="42287" x="3175000" y="2674938"/>
          <p14:tracePt t="42300" x="3175000" y="2684463"/>
          <p14:tracePt t="42316" x="3200400" y="2700338"/>
          <p14:tracePt t="42333" x="3225800" y="2709863"/>
          <p14:tracePt t="42350" x="3268663" y="2725738"/>
          <p14:tracePt t="42366" x="3614738" y="2776538"/>
          <p14:tracePt t="42383" x="4224338" y="2827338"/>
          <p14:tracePt t="42400" x="5316538" y="3014663"/>
          <p14:tracePt t="42417" x="6070600" y="3327400"/>
          <p14:tracePt t="42433" x="6815138" y="3573463"/>
          <p14:tracePt t="42450" x="7518400" y="3759200"/>
          <p14:tracePt t="42467" x="8221663" y="3944938"/>
          <p14:tracePt t="42483" x="8966200" y="4233863"/>
          <p14:tracePt t="42500" x="9618663" y="4529138"/>
          <p14:tracePt t="42517" x="9964738" y="4749800"/>
          <p14:tracePt t="42533" x="10185400" y="4902200"/>
          <p14:tracePt t="42550" x="10329863" y="5003800"/>
          <p14:tracePt t="42567" x="10456863" y="5122863"/>
          <p14:tracePt t="42583" x="10548938" y="5214938"/>
          <p14:tracePt t="42600" x="10634663" y="5316538"/>
          <p14:tracePt t="42617" x="10693400" y="5392738"/>
          <p14:tracePt t="42633" x="10769600" y="5468938"/>
          <p14:tracePt t="42650" x="10879138" y="5580063"/>
          <p14:tracePt t="42667" x="10955338" y="5656263"/>
          <p14:tracePt t="42684" x="11023600" y="5715000"/>
          <p14:tracePt t="42700" x="11082338" y="5791200"/>
          <p14:tracePt t="42717" x="11150600" y="5842000"/>
          <p14:tracePt t="42734" x="11193463" y="5849938"/>
          <p14:tracePt t="42750" x="11234738" y="5867400"/>
          <p14:tracePt t="42799" x="11234738" y="5849938"/>
          <p14:tracePt t="42807" x="11226800" y="5824538"/>
          <p14:tracePt t="42817" x="11193463" y="5791200"/>
          <p14:tracePt t="42834" x="11142663" y="5689600"/>
          <p14:tracePt t="42850" x="11091863" y="5570538"/>
          <p14:tracePt t="42867" x="11066463" y="5435600"/>
          <p14:tracePt t="42884" x="11066463" y="5359400"/>
          <p14:tracePt t="42900" x="11066463" y="5300663"/>
          <p14:tracePt t="42917" x="11074400" y="5240338"/>
          <p14:tracePt t="42934" x="11074400" y="5207000"/>
          <p14:tracePt t="42950" x="11074400" y="5164138"/>
          <p14:tracePt t="42967" x="11074400" y="5105400"/>
          <p14:tracePt t="42984" x="11074400" y="5062538"/>
          <p14:tracePt t="43000" x="11074400" y="5021263"/>
          <p14:tracePt t="43017" x="11074400" y="4995863"/>
          <p14:tracePt t="43034" x="11066463" y="4970463"/>
          <p14:tracePt t="43050" x="11066463" y="4935538"/>
          <p14:tracePt t="43067" x="11066463" y="4910138"/>
          <p14:tracePt t="43084" x="11066463" y="4884738"/>
          <p14:tracePt t="43100" x="11066463" y="4851400"/>
          <p14:tracePt t="43134" x="11066463" y="4826000"/>
          <p14:tracePt t="43150" x="11049000" y="4800600"/>
          <p14:tracePt t="43167" x="11041063" y="4775200"/>
          <p14:tracePt t="43184" x="11023600" y="4749800"/>
          <p14:tracePt t="43200" x="11015663" y="4732338"/>
          <p14:tracePt t="43217" x="11006138" y="4724400"/>
          <p14:tracePt t="43234" x="10998200" y="4706938"/>
          <p14:tracePt t="43251" x="10980738" y="4691063"/>
          <p14:tracePt t="43267" x="10964863" y="4673600"/>
          <p14:tracePt t="43284" x="10947400" y="4665663"/>
          <p14:tracePt t="43301" x="10929938" y="4648200"/>
          <p14:tracePt t="43317" x="10914063" y="4630738"/>
          <p14:tracePt t="43334" x="10904538" y="4605338"/>
          <p14:tracePt t="43351" x="10896600" y="4605338"/>
          <p14:tracePt t="43367" x="10888663" y="4605338"/>
          <p14:tracePt t="43503" x="10888663" y="4614863"/>
          <p14:tracePt t="43511" x="10879138" y="4622800"/>
          <p14:tracePt t="43519" x="10879138" y="4648200"/>
          <p14:tracePt t="43534" x="10871200" y="4673600"/>
          <p14:tracePt t="43551" x="10853738" y="4741863"/>
          <p14:tracePt t="43567" x="10853738" y="4775200"/>
          <p14:tracePt t="43584" x="10845800" y="4800600"/>
          <p14:tracePt t="43601" x="10837863" y="4808538"/>
          <p14:tracePt t="43618" x="10828338" y="4826000"/>
          <p14:tracePt t="43634" x="10820400" y="4833938"/>
          <p14:tracePt t="43727" x="10820400" y="4843463"/>
          <p14:tracePt t="43751" x="10820400" y="4851400"/>
          <p14:tracePt t="43991" x="10820400" y="4859338"/>
          <p14:tracePt t="43999" x="10812463" y="4859338"/>
          <p14:tracePt t="44007" x="10812463" y="4868863"/>
          <p14:tracePt t="44023" x="10812463" y="4876800"/>
          <p14:tracePt t="44095" x="10812463" y="4884738"/>
          <p14:tracePt t="44799" x="10802938" y="4884738"/>
          <p14:tracePt t="44831" x="10802938" y="4876800"/>
          <p14:tracePt t="44839" x="10795000" y="4859338"/>
          <p14:tracePt t="44879" x="10795000" y="4851400"/>
          <p14:tracePt t="44911" x="10787063" y="4851400"/>
          <p14:tracePt t="44927" x="10777538" y="4851400"/>
          <p14:tracePt t="44951" x="10769600" y="4843463"/>
          <p14:tracePt t="44959" x="10761663" y="4843463"/>
          <p14:tracePt t="44969" x="10752138" y="4843463"/>
          <p14:tracePt t="44985" x="10736263" y="4833938"/>
          <p14:tracePt t="45002" x="10726738" y="4833938"/>
          <p14:tracePt t="45019" x="10693400" y="4833938"/>
          <p14:tracePt t="45035" x="10660063" y="4826000"/>
          <p14:tracePt t="45052" x="10625138" y="4826000"/>
          <p14:tracePt t="45069" x="10609263" y="4818063"/>
          <p14:tracePt t="45085" x="10591800" y="4800600"/>
          <p14:tracePt t="45102" x="10574338" y="4800600"/>
          <p14:tracePt t="45119" x="10523538" y="4767263"/>
          <p14:tracePt t="45135" x="10507663" y="4741863"/>
          <p14:tracePt t="45152" x="10498138" y="4706938"/>
          <p14:tracePt t="45169" x="10490200" y="4691063"/>
          <p14:tracePt t="45185" x="10490200" y="4665663"/>
          <p14:tracePt t="45202" x="10490200" y="4630738"/>
          <p14:tracePt t="45219" x="10482263" y="4597400"/>
          <p14:tracePt t="45235" x="10482263" y="4572000"/>
          <p14:tracePt t="45252" x="10482263" y="4538663"/>
          <p14:tracePt t="45269" x="10472738" y="4521200"/>
          <p14:tracePt t="45286" x="10472738" y="4503738"/>
          <p14:tracePt t="45302" x="10464800" y="4487863"/>
          <p14:tracePt t="45320" x="10464800" y="4478338"/>
          <p14:tracePt t="45343" x="10456863" y="4478338"/>
          <p14:tracePt t="45352" x="10447338" y="4478338"/>
          <p14:tracePt t="45369" x="10439400" y="4478338"/>
          <p14:tracePt t="45391" x="10421938" y="4478338"/>
          <p14:tracePt t="45402" x="10396538" y="4478338"/>
          <p14:tracePt t="45419" x="10363200" y="4478338"/>
          <p14:tracePt t="45436" x="10320338" y="4495800"/>
          <p14:tracePt t="45452" x="10253663" y="4495800"/>
          <p14:tracePt t="45469" x="10202863" y="4503738"/>
          <p14:tracePt t="45486" x="10152063" y="4513263"/>
          <p14:tracePt t="45502" x="10134600" y="4521200"/>
          <p14:tracePt t="45519" x="10117138" y="4521200"/>
          <p14:tracePt t="45583" x="10117138" y="4513263"/>
          <p14:tracePt t="45599" x="10117138" y="4503738"/>
          <p14:tracePt t="45607" x="10117138" y="4495800"/>
          <p14:tracePt t="45619" x="10117138" y="4487863"/>
          <p14:tracePt t="45636" x="10109200" y="4487863"/>
          <p14:tracePt t="46431" x="10109200" y="4478338"/>
          <p14:tracePt t="46439" x="10117138" y="4470400"/>
          <p14:tracePt t="46453" x="10126663" y="4452938"/>
          <p14:tracePt t="46470" x="10160000" y="4394200"/>
          <p14:tracePt t="46486" x="10185400" y="4351338"/>
          <p14:tracePt t="46503" x="10185400" y="4335463"/>
          <p14:tracePt t="46520" x="10202863" y="4300538"/>
          <p14:tracePt t="46536" x="10210800" y="4249738"/>
          <p14:tracePt t="46553" x="10210800" y="4191000"/>
          <p14:tracePt t="46570" x="10210800" y="4132263"/>
          <p14:tracePt t="46587" x="10218738" y="4064000"/>
          <p14:tracePt t="46603" x="10218738" y="3987800"/>
          <p14:tracePt t="46620" x="10218738" y="3919538"/>
          <p14:tracePt t="46637" x="10218738" y="3868738"/>
          <p14:tracePt t="46653" x="10218738" y="3843338"/>
          <p14:tracePt t="46670" x="10218738" y="3810000"/>
          <p14:tracePt t="46687" x="10218738" y="3776663"/>
          <p14:tracePt t="46703" x="10218738" y="3741738"/>
          <p14:tracePt t="46720" x="10218738" y="3700463"/>
          <p14:tracePt t="46736" x="10218738" y="3649663"/>
          <p14:tracePt t="46753" x="10218738" y="3614738"/>
          <p14:tracePt t="46770" x="10218738" y="3581400"/>
          <p14:tracePt t="46787" x="10218738" y="3538538"/>
          <p14:tracePt t="46804" x="10218738" y="3497263"/>
          <p14:tracePt t="46820" x="10218738" y="3436938"/>
          <p14:tracePt t="46837" x="10218738" y="3395663"/>
          <p14:tracePt t="46854" x="10210800" y="3344863"/>
          <p14:tracePt t="46870" x="10193338" y="3302000"/>
          <p14:tracePt t="46887" x="10177463" y="3243263"/>
          <p14:tracePt t="46904" x="10160000" y="3208338"/>
          <p14:tracePt t="46920" x="10134600" y="3182938"/>
          <p14:tracePt t="46937" x="10126663" y="3149600"/>
          <p14:tracePt t="46954" x="10117138" y="3124200"/>
          <p14:tracePt t="46970" x="10101263" y="3106738"/>
          <p14:tracePt t="46987" x="10083800" y="3081338"/>
          <p14:tracePt t="47004" x="10040938" y="3048000"/>
          <p14:tracePt t="47020" x="9990138" y="3022600"/>
          <p14:tracePt t="47037" x="9956800" y="3005138"/>
          <p14:tracePt t="47054" x="9913938" y="2989263"/>
          <p14:tracePt t="47055" x="9906000" y="2979738"/>
          <p14:tracePt t="47070" x="9880600" y="2979738"/>
          <p14:tracePt t="47087" x="9821863" y="2963863"/>
          <p14:tracePt t="47104" x="9786938" y="2954338"/>
          <p14:tracePt t="47120" x="9771063" y="2954338"/>
          <p14:tracePt t="47137" x="9745663" y="2954338"/>
          <p14:tracePt t="47154" x="9694863" y="2954338"/>
          <p14:tracePt t="47170" x="9626600" y="2954338"/>
          <p14:tracePt t="47187" x="9542463" y="2946400"/>
          <p14:tracePt t="47204" x="9431338" y="2928938"/>
          <p14:tracePt t="47220" x="9329738" y="2921000"/>
          <p14:tracePt t="47237" x="9245600" y="2887663"/>
          <p14:tracePt t="47254" x="9151938" y="2870200"/>
          <p14:tracePt t="47270" x="8991600" y="2819400"/>
          <p14:tracePt t="47287" x="8907463" y="2760663"/>
          <p14:tracePt t="47304" x="8831263" y="2709863"/>
          <p14:tracePt t="47320" x="8737600" y="2649538"/>
          <p14:tracePt t="47337" x="8636000" y="2598738"/>
          <p14:tracePt t="47354" x="8516938" y="2565400"/>
          <p14:tracePt t="47370" x="8364538" y="2532063"/>
          <p14:tracePt t="47387" x="8186738" y="2497138"/>
          <p14:tracePt t="47404" x="8034338" y="2463800"/>
          <p14:tracePt t="47420" x="7891463" y="2463800"/>
          <p14:tracePt t="47437" x="7729538" y="2463800"/>
          <p14:tracePt t="47454" x="7561263" y="2463800"/>
          <p14:tracePt t="47470" x="7272338" y="2463800"/>
          <p14:tracePt t="47487" x="7069138" y="2463800"/>
          <p14:tracePt t="47504" x="6865938" y="2463800"/>
          <p14:tracePt t="47521" x="6688138" y="2463800"/>
          <p14:tracePt t="47537" x="6527800" y="2463800"/>
          <p14:tracePt t="47554" x="6375400" y="2463800"/>
          <p14:tracePt t="47570" x="6138863" y="2463800"/>
          <p14:tracePt t="47587" x="5842000" y="2471738"/>
          <p14:tracePt t="47604" x="5570538" y="2471738"/>
          <p14:tracePt t="47620" x="5283200" y="2471738"/>
          <p14:tracePt t="47637" x="5021263" y="2489200"/>
          <p14:tracePt t="47654" x="4757738" y="2573338"/>
          <p14:tracePt t="47671" x="4445000" y="2751138"/>
          <p14:tracePt t="47687" x="4292600" y="2844800"/>
          <p14:tracePt t="47704" x="4183063" y="2954338"/>
          <p14:tracePt t="47721" x="4081463" y="3048000"/>
          <p14:tracePt t="47737" x="3979863" y="3141663"/>
          <p14:tracePt t="47754" x="3929063" y="3200400"/>
          <p14:tracePt t="47771" x="3903663" y="3243263"/>
          <p14:tracePt t="47787" x="3894138" y="3268663"/>
          <p14:tracePt t="47804" x="3894138" y="3319463"/>
          <p14:tracePt t="47821" x="3894138" y="3352800"/>
          <p14:tracePt t="47838" x="3903663" y="3403600"/>
          <p14:tracePt t="47854" x="3929063" y="3462338"/>
          <p14:tracePt t="47871" x="3954463" y="3556000"/>
          <p14:tracePt t="47888" x="3962400" y="3589338"/>
          <p14:tracePt t="47904" x="3979863" y="3614738"/>
          <p14:tracePt t="47921" x="3987800" y="3624263"/>
          <p14:tracePt t="47938" x="3987800" y="3632200"/>
          <p14:tracePt t="47954" x="3995738" y="3640138"/>
          <p14:tracePt t="47971" x="4005263" y="3640138"/>
          <p14:tracePt t="47988" x="4056063" y="3665538"/>
          <p14:tracePt t="48004" x="4114800" y="3700463"/>
          <p14:tracePt t="48021" x="4165600" y="3751263"/>
          <p14:tracePt t="48038" x="4198938" y="3784600"/>
          <p14:tracePt t="48054" x="4224338" y="3792538"/>
          <p14:tracePt t="48071" x="4249738" y="3827463"/>
          <p14:tracePt t="48088" x="4259263" y="3843338"/>
          <p14:tracePt t="48104" x="4267200" y="3860800"/>
          <p14:tracePt t="48121" x="4267200" y="3886200"/>
          <p14:tracePt t="48138" x="4267200" y="3903663"/>
          <p14:tracePt t="48154" x="4267200" y="3937000"/>
          <p14:tracePt t="48171" x="4267200" y="3979863"/>
          <p14:tracePt t="48188" x="4267200" y="4005263"/>
          <p14:tracePt t="48204" x="4267200" y="4030663"/>
          <p14:tracePt t="48221" x="4267200" y="4056063"/>
          <p14:tracePt t="48238" x="4267200" y="4097338"/>
          <p14:tracePt t="48254" x="4267200" y="4157663"/>
          <p14:tracePt t="48271" x="4267200" y="4191000"/>
          <p14:tracePt t="48288" x="4267200" y="4224338"/>
          <p14:tracePt t="48305" x="4267200" y="4259263"/>
          <p14:tracePt t="48321" x="4267200" y="4300538"/>
          <p14:tracePt t="48338" x="4267200" y="4360863"/>
          <p14:tracePt t="48355" x="4249738" y="4386263"/>
          <p14:tracePt t="48371" x="4233863" y="4411663"/>
          <p14:tracePt t="48388" x="4224338" y="4427538"/>
          <p14:tracePt t="48405" x="4216400" y="4462463"/>
          <p14:tracePt t="48421" x="4191000" y="4487863"/>
          <p14:tracePt t="48438" x="4148138" y="4529138"/>
          <p14:tracePt t="48455" x="4005263" y="4564063"/>
          <p14:tracePt t="48471" x="3911600" y="4579938"/>
          <p14:tracePt t="48488" x="3827463" y="4579938"/>
          <p14:tracePt t="48505" x="3751263" y="4579938"/>
          <p14:tracePt t="48521" x="3657600" y="4579938"/>
          <p14:tracePt t="48538" x="3573463" y="4538663"/>
          <p14:tracePt t="48555" x="3513138" y="4487863"/>
          <p14:tracePt t="48571" x="3462338" y="4437063"/>
          <p14:tracePt t="48588" x="3403600" y="4376738"/>
          <p14:tracePt t="48605" x="3327400" y="4292600"/>
          <p14:tracePt t="48621" x="3243263" y="4216400"/>
          <p14:tracePt t="48638" x="3167063" y="4140200"/>
          <p14:tracePt t="48655" x="3090863" y="4030663"/>
          <p14:tracePt t="48671" x="3073400" y="3979863"/>
          <p14:tracePt t="48688" x="3073400" y="3929063"/>
          <p14:tracePt t="48705" x="3098800" y="3886200"/>
          <p14:tracePt t="48722" x="3217863" y="3776663"/>
          <p14:tracePt t="48738" x="3446463" y="3640138"/>
          <p14:tracePt t="48755" x="3817938" y="3436938"/>
          <p14:tracePt t="48772" x="4284663" y="3268663"/>
          <p14:tracePt t="48788" x="4884738" y="3055938"/>
          <p14:tracePt t="48805" x="5418138" y="2887663"/>
          <p14:tracePt t="48822" x="5773738" y="2811463"/>
          <p14:tracePt t="48838" x="6113463" y="2735263"/>
          <p14:tracePt t="48855" x="6291263" y="2684463"/>
          <p14:tracePt t="48872" x="6484938" y="2633663"/>
          <p14:tracePt t="48888" x="6748463" y="2565400"/>
          <p14:tracePt t="48905" x="7094538" y="2455863"/>
          <p14:tracePt t="48922" x="7459663" y="2387600"/>
          <p14:tracePt t="48938" x="7721600" y="2278063"/>
          <p14:tracePt t="48955" x="7932738" y="2217738"/>
          <p14:tracePt t="48972" x="8128000" y="2151063"/>
          <p14:tracePt t="48988" x="8323263" y="2082800"/>
          <p14:tracePt t="49005" x="8501063" y="2039938"/>
          <p14:tracePt t="49022" x="8712200" y="2006600"/>
          <p14:tracePt t="49038" x="9101138" y="1981200"/>
          <p14:tracePt t="49055" x="9304338" y="1973263"/>
          <p14:tracePt t="49072" x="9474200" y="1973263"/>
          <p14:tracePt t="49088" x="9609138" y="1973263"/>
          <p14:tracePt t="49105" x="9669463" y="1973263"/>
          <p14:tracePt t="49122" x="9720263" y="1973263"/>
          <p14:tracePt t="49139" x="9786938" y="1989138"/>
          <p14:tracePt t="49155" x="9931400" y="1998663"/>
          <p14:tracePt t="49172" x="10066338" y="1998663"/>
          <p14:tracePt t="49189" x="10134600" y="2006600"/>
          <p14:tracePt t="49191" x="10142538" y="2014538"/>
          <p14:tracePt t="49205" x="10152063" y="2014538"/>
          <p14:tracePt t="49319" x="10142538" y="2014538"/>
          <p14:tracePt t="49327" x="10117138" y="2024063"/>
          <p14:tracePt t="49339" x="10101263" y="2024063"/>
          <p14:tracePt t="49355" x="10025063" y="2024063"/>
          <p14:tracePt t="49372" x="9880600" y="2024063"/>
          <p14:tracePt t="49389" x="9634538" y="2014538"/>
          <p14:tracePt t="49406" x="9347200" y="2006600"/>
          <p14:tracePt t="49422" x="8864600" y="1973263"/>
          <p14:tracePt t="49439" x="8102600" y="1922463"/>
          <p14:tracePt t="49455" x="7772400" y="1912938"/>
          <p14:tracePt t="49472" x="7561263" y="1862138"/>
          <p14:tracePt t="49489" x="7399338" y="1820863"/>
          <p14:tracePt t="49506" x="7231063" y="1795463"/>
          <p14:tracePt t="49522" x="7094538" y="1752600"/>
          <p14:tracePt t="49539" x="6951663" y="1752600"/>
          <p14:tracePt t="49556" x="6764338" y="1752600"/>
          <p14:tracePt t="49572" x="6604000" y="1752600"/>
          <p14:tracePt t="49589" x="6443663" y="1752600"/>
          <p14:tracePt t="49606" x="6299200" y="1752600"/>
          <p14:tracePt t="49622" x="6146800" y="1785938"/>
          <p14:tracePt t="49624" x="6062663" y="1820863"/>
          <p14:tracePt t="49639" x="5900738" y="1854200"/>
          <p14:tracePt t="49656" x="5765800" y="1862138"/>
          <p14:tracePt t="49672" x="5689600" y="1887538"/>
          <p14:tracePt t="49689" x="5646738" y="1887538"/>
          <p14:tracePt t="49706" x="5638800" y="1922463"/>
          <p14:tracePt t="49722" x="5605463" y="1955800"/>
          <p14:tracePt t="49739" x="5562600" y="2014538"/>
          <p14:tracePt t="49756" x="5494338" y="2074863"/>
          <p14:tracePt t="49772" x="5402263" y="2151063"/>
          <p14:tracePt t="49789" x="5300663" y="2243138"/>
          <p14:tracePt t="49806" x="5207000" y="2344738"/>
          <p14:tracePt t="49823" x="5021263" y="2481263"/>
          <p14:tracePt t="49839" x="4902200" y="2573338"/>
          <p14:tracePt t="49856" x="4800600" y="2624138"/>
          <p14:tracePt t="49873" x="4724400" y="2659063"/>
          <p14:tracePt t="49889" x="4673600" y="2684463"/>
          <p14:tracePt t="49906" x="4640263" y="2717800"/>
          <p14:tracePt t="49923" x="4630738" y="2725738"/>
          <p14:tracePt t="49939" x="4630738" y="2735263"/>
          <p14:tracePt t="49956" x="4630738" y="2751138"/>
          <p14:tracePt t="49973" x="4630738" y="2760663"/>
          <p14:tracePt t="49989" x="4630738" y="2768600"/>
          <p14:tracePt t="50006" x="4630738" y="2794000"/>
          <p14:tracePt t="50023" x="4630738" y="2827338"/>
          <p14:tracePt t="50039" x="4630738" y="2844800"/>
          <p14:tracePt t="50056" x="4648200" y="2895600"/>
          <p14:tracePt t="50073" x="4691063" y="2954338"/>
          <p14:tracePt t="50089" x="4741863" y="3055938"/>
          <p14:tracePt t="50106" x="4826000" y="3167063"/>
          <p14:tracePt t="50123" x="4884738" y="3335338"/>
          <p14:tracePt t="50139" x="4960938" y="3497263"/>
          <p14:tracePt t="50156" x="4995863" y="3657600"/>
          <p14:tracePt t="50173" x="5029200" y="3784600"/>
          <p14:tracePt t="50189" x="5062538" y="3894138"/>
          <p14:tracePt t="50191" x="5062538" y="3929063"/>
          <p14:tracePt t="50206" x="5097463" y="3979863"/>
          <p14:tracePt t="50223" x="5130800" y="4114800"/>
          <p14:tracePt t="50239" x="5181600" y="4216400"/>
          <p14:tracePt t="50256" x="5224463" y="4284663"/>
          <p14:tracePt t="50273" x="5283200" y="4360863"/>
          <p14:tracePt t="50289" x="5316538" y="4411663"/>
          <p14:tracePt t="50306" x="5326063" y="4427538"/>
          <p14:tracePt t="50323" x="5326063" y="4452938"/>
          <p14:tracePt t="50340" x="5326063" y="4462463"/>
          <p14:tracePt t="50356" x="5326063" y="4478338"/>
          <p14:tracePt t="50373" x="5326063" y="4495800"/>
          <p14:tracePt t="50406" x="5334000" y="4503738"/>
          <p14:tracePt t="50423" x="5334000" y="4513263"/>
          <p14:tracePt t="50511" x="5334000" y="4503738"/>
          <p14:tracePt t="50527" x="5334000" y="4495800"/>
          <p14:tracePt t="50535" x="5326063" y="4478338"/>
          <p14:tracePt t="50543" x="5326063" y="4470400"/>
          <p14:tracePt t="50556" x="5316538" y="4462463"/>
          <p14:tracePt t="50573" x="5291138" y="4437063"/>
          <p14:tracePt t="50590" x="5275263" y="4427538"/>
          <p14:tracePt t="50606" x="5232400" y="4386263"/>
          <p14:tracePt t="50623" x="5199063" y="4360863"/>
          <p14:tracePt t="50640" x="5189538" y="4325938"/>
          <p14:tracePt t="50657" x="5156200" y="4300538"/>
          <p14:tracePt t="50673" x="5122863" y="4259263"/>
          <p14:tracePt t="50690" x="5087938" y="4224338"/>
          <p14:tracePt t="50707" x="5054600" y="4191000"/>
          <p14:tracePt t="50723" x="4995863" y="4132263"/>
          <p14:tracePt t="50740" x="4986338" y="4071938"/>
          <p14:tracePt t="50756" x="4945063" y="3987800"/>
          <p14:tracePt t="50773" x="4894263" y="3886200"/>
          <p14:tracePt t="50774" x="4894263" y="3843338"/>
          <p14:tracePt t="50790" x="4884738" y="3792538"/>
          <p14:tracePt t="50807" x="4833938" y="3624263"/>
          <p14:tracePt t="50823" x="4792663" y="3522663"/>
          <p14:tracePt t="50840" x="4724400" y="3421063"/>
          <p14:tracePt t="50857" x="4622800" y="3302000"/>
          <p14:tracePt t="50873" x="4564063" y="3200400"/>
          <p14:tracePt t="50890" x="4478338" y="3073400"/>
          <p14:tracePt t="50907" x="4351338" y="2913063"/>
          <p14:tracePt t="50923" x="4216400" y="2776538"/>
          <p14:tracePt t="50940" x="4046538" y="2649538"/>
          <p14:tracePt t="50957" x="3835400" y="2565400"/>
          <p14:tracePt t="50974" x="3581400" y="2497138"/>
          <p14:tracePt t="50990" x="3352800" y="2497138"/>
          <p14:tracePt t="51007" x="3065463" y="2430463"/>
          <p14:tracePt t="51024" x="2963863" y="2344738"/>
          <p14:tracePt t="51040" x="2921000" y="2286000"/>
          <p14:tracePt t="51057" x="2928938" y="2243138"/>
          <p14:tracePt t="51074" x="3055938" y="2176463"/>
          <p14:tracePt t="51090" x="3513138" y="2074863"/>
          <p14:tracePt t="51107" x="4300538" y="2014538"/>
          <p14:tracePt t="51124" x="5240338" y="1998663"/>
          <p14:tracePt t="51140" x="5867400" y="1998663"/>
          <p14:tracePt t="51157" x="6230938" y="1998663"/>
          <p14:tracePt t="51174" x="6459538" y="1998663"/>
          <p14:tracePt t="51190" x="6680200" y="2006600"/>
          <p14:tracePt t="51207" x="6832600" y="2024063"/>
          <p14:tracePt t="51224" x="7061200" y="2065338"/>
          <p14:tracePt t="51240" x="7383463" y="2082800"/>
          <p14:tracePt t="51257" x="7815263" y="2108200"/>
          <p14:tracePt t="51274" x="8178800" y="2108200"/>
          <p14:tracePt t="51290" x="8618538" y="2133600"/>
          <p14:tracePt t="51307" x="9017000" y="2141538"/>
          <p14:tracePt t="51324" x="9304338" y="2151063"/>
          <p14:tracePt t="51340" x="9517063" y="2184400"/>
          <p14:tracePt t="51357" x="9694863" y="2227263"/>
          <p14:tracePt t="51374" x="9804400" y="2303463"/>
          <p14:tracePt t="51390" x="9898063" y="2471738"/>
          <p14:tracePt t="51407" x="9913938" y="2590800"/>
          <p14:tracePt t="51424" x="9913938" y="2717800"/>
          <p14:tracePt t="51440" x="9888538" y="2844800"/>
          <p14:tracePt t="51457" x="9855200" y="2963863"/>
          <p14:tracePt t="51474" x="9829800" y="3065463"/>
          <p14:tracePt t="51490" x="9812338" y="3141663"/>
          <p14:tracePt t="51507" x="9812338" y="3200400"/>
          <p14:tracePt t="51524" x="9812338" y="3243263"/>
          <p14:tracePt t="51541" x="9812338" y="3294063"/>
          <p14:tracePt t="51557" x="9812338" y="3370263"/>
          <p14:tracePt t="51574" x="9812338" y="3436938"/>
          <p14:tracePt t="51591" x="9847263" y="3522663"/>
          <p14:tracePt t="51607" x="9863138" y="3556000"/>
          <p14:tracePt t="51624" x="9880600" y="3606800"/>
          <p14:tracePt t="51641" x="9888538" y="3632200"/>
          <p14:tracePt t="51657" x="9888538" y="3657600"/>
          <p14:tracePt t="51674" x="9888538" y="3665538"/>
          <p14:tracePt t="5297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eObenzil 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59055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265" y="611721"/>
            <a:ext cx="5037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area ratio (left to right): 2; 2;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02797" y="611721"/>
            <a:ext cx="571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H  must have  odd N		CH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6102797" y="1141214"/>
            <a:ext cx="522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area ratio (left to right): 4; 4; 6       14 H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108798" y="3429796"/>
          <a:ext cx="7031824" cy="2762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7" imgW="5867280" imgH="2171880" progId="">
                  <p:embed/>
                </p:oleObj>
              </mc:Choice>
              <mc:Fallback>
                <p:oleObj r:id="rId7" imgW="5867280" imgH="2171880" progId="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8798" y="3429796"/>
                        <a:ext cx="7031824" cy="2762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 descr="meObenzil 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80" y="3330853"/>
            <a:ext cx="542217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20541" y="3527147"/>
            <a:ext cx="24212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2410" y="4794313"/>
            <a:ext cx="4794069" cy="1397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7E019-2B0F-4411-A66C-1C1D26E12640}"/>
              </a:ext>
            </a:extLst>
          </p:cNvPr>
          <p:cNvSpPr txBox="1"/>
          <p:nvPr/>
        </p:nvSpPr>
        <p:spPr>
          <a:xfrm>
            <a:off x="468923" y="22273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NMR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2CE25-DABD-46BC-8266-936D78E66269}"/>
              </a:ext>
            </a:extLst>
          </p:cNvPr>
          <p:cNvSpPr txBox="1"/>
          <p:nvPr/>
        </p:nvSpPr>
        <p:spPr>
          <a:xfrm>
            <a:off x="468922" y="3907371"/>
            <a:ext cx="102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C NMR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5C974-3C3D-4397-AA5A-F2DEA9BBA9A9}"/>
              </a:ext>
            </a:extLst>
          </p:cNvPr>
          <p:cNvSpPr txBox="1"/>
          <p:nvPr/>
        </p:nvSpPr>
        <p:spPr>
          <a:xfrm>
            <a:off x="10258425" y="3300413"/>
            <a:ext cx="1781175" cy="28916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D227885-C2F0-4F38-8221-CADD4D4D9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488"/>
    </mc:Choice>
    <mc:Fallback xmlns="">
      <p:transition spd="slow" advTm="34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327" x="9144000" y="4335463"/>
          <p14:tracePt t="1341" x="9144000" y="4325938"/>
          <p14:tracePt t="1359" x="9136063" y="4318000"/>
          <p14:tracePt t="1367" x="9118600" y="4318000"/>
          <p14:tracePt t="1381" x="9110663" y="4318000"/>
          <p14:tracePt t="1398" x="9067800" y="4300538"/>
          <p14:tracePt t="1415" x="8999538" y="4267200"/>
          <p14:tracePt t="1431" x="8805863" y="4224338"/>
          <p14:tracePt t="1448" x="8628063" y="4122738"/>
          <p14:tracePt t="1465" x="8432800" y="4038600"/>
          <p14:tracePt t="1481" x="8247063" y="3944938"/>
          <p14:tracePt t="1498" x="8170863" y="3878263"/>
          <p14:tracePt t="1515" x="8110538" y="3817938"/>
          <p14:tracePt t="1531" x="7993063" y="3741738"/>
          <p14:tracePt t="1548" x="7805738" y="3649663"/>
          <p14:tracePt t="1565" x="7518400" y="3513138"/>
          <p14:tracePt t="1582" x="7289800" y="3395663"/>
          <p14:tracePt t="1598" x="7145338" y="3302000"/>
          <p14:tracePt t="1615" x="7018338" y="3200400"/>
          <p14:tracePt t="1631" x="6781800" y="3081338"/>
          <p14:tracePt t="1648" x="6578600" y="2963863"/>
          <p14:tracePt t="1665" x="6383338" y="2878138"/>
          <p14:tracePt t="1681" x="6189663" y="2827338"/>
          <p14:tracePt t="1698" x="6070600" y="2735263"/>
          <p14:tracePt t="1715" x="5986463" y="2667000"/>
          <p14:tracePt t="1732" x="5867400" y="2557463"/>
          <p14:tracePt t="1748" x="5748338" y="2463800"/>
          <p14:tracePt t="1765" x="5621338" y="2413000"/>
          <p14:tracePt t="1782" x="5511800" y="2413000"/>
          <p14:tracePt t="1784" x="5468938" y="2413000"/>
          <p14:tracePt t="1798" x="5435600" y="2413000"/>
          <p14:tracePt t="1840" x="5453063" y="2413000"/>
          <p14:tracePt t="1847" x="5478463" y="2413000"/>
          <p14:tracePt t="1856" x="5503863" y="2413000"/>
          <p14:tracePt t="1865" x="5545138" y="2413000"/>
          <p14:tracePt t="1882" x="5656263" y="2413000"/>
          <p14:tracePt t="1898" x="5757863" y="2362200"/>
          <p14:tracePt t="1915" x="5849938" y="2354263"/>
          <p14:tracePt t="1932" x="5859463" y="2336800"/>
          <p14:tracePt t="1949" x="5859463" y="2319338"/>
          <p14:tracePt t="1965" x="5859463" y="2268538"/>
          <p14:tracePt t="1982" x="5849938" y="2227263"/>
          <p14:tracePt t="1998" x="5842000" y="2166938"/>
          <p14:tracePt t="2015" x="5842000" y="2082800"/>
          <p14:tracePt t="2032" x="5867400" y="2032000"/>
          <p14:tracePt t="2049" x="5875338" y="1998663"/>
          <p14:tracePt t="2065" x="5884863" y="1989138"/>
          <p14:tracePt t="2152" x="5884863" y="2014538"/>
          <p14:tracePt t="2159" x="5875338" y="2039938"/>
          <p14:tracePt t="2168" x="5867400" y="2049463"/>
          <p14:tracePt t="2182" x="5859463" y="2074863"/>
          <p14:tracePt t="2199" x="5808663" y="2141538"/>
          <p14:tracePt t="2215" x="5595938" y="2293938"/>
          <p14:tracePt t="2232" x="5367338" y="2379663"/>
          <p14:tracePt t="2249" x="5189538" y="2405063"/>
          <p14:tracePt t="2265" x="5097463" y="2420938"/>
          <p14:tracePt t="2282" x="5062538" y="2438400"/>
          <p14:tracePt t="2299" x="5011738" y="2438400"/>
          <p14:tracePt t="2315" x="4910138" y="2489200"/>
          <p14:tracePt t="2332" x="4732338" y="2547938"/>
          <p14:tracePt t="2349" x="4470400" y="2616200"/>
          <p14:tracePt t="2365" x="4233863" y="2692400"/>
          <p14:tracePt t="2382" x="3995738" y="2735263"/>
          <p14:tracePt t="2399" x="3843338" y="2760663"/>
          <p14:tracePt t="2415" x="3675063" y="2760663"/>
          <p14:tracePt t="2432" x="3479800" y="2760663"/>
          <p14:tracePt t="2449" x="3225800" y="2760663"/>
          <p14:tracePt t="2466" x="2827338" y="2743200"/>
          <p14:tracePt t="2482" x="2532063" y="2743200"/>
          <p14:tracePt t="2499" x="2260600" y="2743200"/>
          <p14:tracePt t="2516" x="2082800" y="2760663"/>
          <p14:tracePt t="2532" x="1947863" y="2768600"/>
          <p14:tracePt t="2549" x="1803400" y="2768600"/>
          <p14:tracePt t="2566" x="1617663" y="2709863"/>
          <p14:tracePt t="2582" x="1455738" y="2667000"/>
          <p14:tracePt t="2599" x="1328738" y="2641600"/>
          <p14:tracePt t="2616" x="1135063" y="2598738"/>
          <p14:tracePt t="2633" x="1074738" y="2565400"/>
          <p14:tracePt t="2649" x="1023938" y="2532063"/>
          <p14:tracePt t="2666" x="982663" y="2489200"/>
          <p14:tracePt t="2682" x="889000" y="2405063"/>
          <p14:tracePt t="2699" x="795338" y="2311400"/>
          <p14:tracePt t="2716" x="677863" y="2235200"/>
          <p14:tracePt t="2732" x="550863" y="2141538"/>
          <p14:tracePt t="2749" x="439738" y="2032000"/>
          <p14:tracePt t="2766" x="347663" y="1938338"/>
          <p14:tracePt t="2783" x="261938" y="1846263"/>
          <p14:tracePt t="2785" x="236538" y="1811338"/>
          <p14:tracePt t="2799" x="236538" y="1744663"/>
          <p14:tracePt t="2816" x="228600" y="1676400"/>
          <p14:tracePt t="2832" x="203200" y="1600200"/>
          <p14:tracePt t="2849" x="160338" y="1498600"/>
          <p14:tracePt t="2866" x="144463" y="1389063"/>
          <p14:tracePt t="2883" x="127000" y="1287463"/>
          <p14:tracePt t="2899" x="127000" y="1185863"/>
          <p14:tracePt t="2916" x="127000" y="1066800"/>
          <p14:tracePt t="2933" x="127000" y="957263"/>
          <p14:tracePt t="2949" x="127000" y="871538"/>
          <p14:tracePt t="2966" x="127000" y="795338"/>
          <p14:tracePt t="2967" x="127000" y="754063"/>
          <p14:tracePt t="2983" x="127000" y="719138"/>
          <p14:tracePt t="2999" x="127000" y="617538"/>
          <p14:tracePt t="3016" x="134938" y="584200"/>
          <p14:tracePt t="3033" x="160338" y="533400"/>
          <p14:tracePt t="3049" x="220663" y="482600"/>
          <p14:tracePt t="3066" x="279400" y="423863"/>
          <p14:tracePt t="3083" x="322263" y="398463"/>
          <p14:tracePt t="3099" x="363538" y="373063"/>
          <p14:tracePt t="3116" x="373063" y="373063"/>
          <p14:tracePt t="3133" x="388938" y="363538"/>
          <p14:tracePt t="3149" x="398463" y="363538"/>
          <p14:tracePt t="3166" x="423863" y="363538"/>
          <p14:tracePt t="3183" x="474663" y="363538"/>
          <p14:tracePt t="3200" x="541338" y="363538"/>
          <p14:tracePt t="3216" x="566738" y="355600"/>
          <p14:tracePt t="3233" x="592138" y="355600"/>
          <p14:tracePt t="3250" x="617538" y="355600"/>
          <p14:tracePt t="3266" x="642938" y="355600"/>
          <p14:tracePt t="3283" x="668338" y="363538"/>
          <p14:tracePt t="3300" x="711200" y="373063"/>
          <p14:tracePt t="3317" x="744538" y="373063"/>
          <p14:tracePt t="3333" x="769938" y="373063"/>
          <p14:tracePt t="3350" x="787400" y="373063"/>
          <p14:tracePt t="3367" x="804863" y="373063"/>
          <p14:tracePt t="3383" x="855663" y="373063"/>
          <p14:tracePt t="3400" x="1041400" y="373063"/>
          <p14:tracePt t="3417" x="1244600" y="355600"/>
          <p14:tracePt t="3433" x="1422400" y="355600"/>
          <p14:tracePt t="3450" x="1592263" y="330200"/>
          <p14:tracePt t="3467" x="1744663" y="330200"/>
          <p14:tracePt t="3483" x="1862138" y="330200"/>
          <p14:tracePt t="3500" x="1963738" y="347663"/>
          <p14:tracePt t="3516" x="2039938" y="381000"/>
          <p14:tracePt t="3533" x="2100263" y="423863"/>
          <p14:tracePt t="3550" x="2151063" y="474663"/>
          <p14:tracePt t="3567" x="2235200" y="525463"/>
          <p14:tracePt t="3583" x="2260600" y="541338"/>
          <p14:tracePt t="3600" x="2463800" y="668338"/>
          <p14:tracePt t="3617" x="2700338" y="762000"/>
          <p14:tracePt t="3633" x="2895600" y="812800"/>
          <p14:tracePt t="3650" x="3081338" y="906463"/>
          <p14:tracePt t="3667" x="3192463" y="965200"/>
          <p14:tracePt t="3683" x="3294063" y="1049338"/>
          <p14:tracePt t="3700" x="3421063" y="1150938"/>
          <p14:tracePt t="3717" x="3487738" y="1244600"/>
          <p14:tracePt t="3733" x="3563938" y="1338263"/>
          <p14:tracePt t="3750" x="3649663" y="1455738"/>
          <p14:tracePt t="3767" x="3700463" y="1549400"/>
          <p14:tracePt t="3783" x="3725863" y="1643063"/>
          <p14:tracePt t="3800" x="3725863" y="1701800"/>
          <p14:tracePt t="3817" x="3725863" y="1727200"/>
          <p14:tracePt t="3833" x="3733800" y="1760538"/>
          <p14:tracePt t="3850" x="3751263" y="1785938"/>
          <p14:tracePt t="3867" x="3759200" y="1795463"/>
          <p14:tracePt t="3883" x="3767138" y="1811338"/>
          <p14:tracePt t="3900" x="3776663" y="1828800"/>
          <p14:tracePt t="3917" x="3784600" y="1846263"/>
          <p14:tracePt t="3933" x="3784600" y="1862138"/>
          <p14:tracePt t="3950" x="3784600" y="1871663"/>
          <p14:tracePt t="3968" x="3784600" y="1879600"/>
          <p14:tracePt t="3992" x="3776663" y="1887538"/>
          <p14:tracePt t="4000" x="3767138" y="1897063"/>
          <p14:tracePt t="4017" x="3759200" y="1905000"/>
          <p14:tracePt t="4033" x="3741738" y="1930400"/>
          <p14:tracePt t="4067" x="3741738" y="1938338"/>
          <p14:tracePt t="4083" x="3741738" y="1947863"/>
          <p14:tracePt t="4100" x="3741738" y="1955800"/>
          <p14:tracePt t="4117" x="3725863" y="1981200"/>
          <p14:tracePt t="4134" x="3725863" y="2006600"/>
          <p14:tracePt t="4150" x="3708400" y="2024063"/>
          <p14:tracePt t="4167" x="3708400" y="2032000"/>
          <p14:tracePt t="4216" x="3708400" y="2039938"/>
          <p14:tracePt t="4224" x="3708400" y="2049463"/>
          <p14:tracePt t="4240" x="3700463" y="2057400"/>
          <p14:tracePt t="4250" x="3690938" y="2082800"/>
          <p14:tracePt t="4267" x="3649663" y="2133600"/>
          <p14:tracePt t="4284" x="3548063" y="2201863"/>
          <p14:tracePt t="4300" x="3454400" y="2293938"/>
          <p14:tracePt t="4317" x="3327400" y="2395538"/>
          <p14:tracePt t="4334" x="3192463" y="2481263"/>
          <p14:tracePt t="4350" x="3040063" y="2547938"/>
          <p14:tracePt t="4367" x="2827338" y="2582863"/>
          <p14:tracePt t="4384" x="2370138" y="2608263"/>
          <p14:tracePt t="4400" x="2014538" y="2624138"/>
          <p14:tracePt t="4417" x="1795463" y="2624138"/>
          <p14:tracePt t="4434" x="1668463" y="2624138"/>
          <p14:tracePt t="4451" x="1574800" y="2624138"/>
          <p14:tracePt t="4467" x="1516063" y="2616200"/>
          <p14:tracePt t="4484" x="1473200" y="2590800"/>
          <p14:tracePt t="4501" x="1422400" y="2540000"/>
          <p14:tracePt t="4517" x="1379538" y="2489200"/>
          <p14:tracePt t="4534" x="1354138" y="2438400"/>
          <p14:tracePt t="4551" x="1354138" y="2395538"/>
          <p14:tracePt t="4567" x="1346200" y="2362200"/>
          <p14:tracePt t="4584" x="1346200" y="2336800"/>
          <p14:tracePt t="4601" x="1346200" y="2311400"/>
          <p14:tracePt t="4617" x="1338263" y="2293938"/>
          <p14:tracePt t="4634" x="1338263" y="2278063"/>
          <p14:tracePt t="4880" x="1338263" y="2268538"/>
          <p14:tracePt t="4888" x="1338263" y="2252663"/>
          <p14:tracePt t="4901" x="1328738" y="2243138"/>
          <p14:tracePt t="4918" x="1328738" y="2227263"/>
          <p14:tracePt t="4934" x="1320800" y="2201863"/>
          <p14:tracePt t="4951" x="1320800" y="2184400"/>
          <p14:tracePt t="4968" x="1312863" y="2166938"/>
          <p14:tracePt t="4984" x="1312863" y="2159000"/>
          <p14:tracePt t="5018" x="1312863" y="2141538"/>
          <p14:tracePt t="5034" x="1320800" y="2125663"/>
          <p14:tracePt t="5051" x="1320800" y="2090738"/>
          <p14:tracePt t="5068" x="1320800" y="2049463"/>
          <p14:tracePt t="5084" x="1320800" y="2032000"/>
          <p14:tracePt t="5101" x="1320800" y="2014538"/>
          <p14:tracePt t="5384" x="1320800" y="2024063"/>
          <p14:tracePt t="5392" x="1312863" y="2024063"/>
          <p14:tracePt t="5401" x="1312863" y="2032000"/>
          <p14:tracePt t="5424" x="1303338" y="2032000"/>
          <p14:tracePt t="5880" x="1303338" y="2024063"/>
          <p14:tracePt t="5888" x="1303338" y="2014538"/>
          <p14:tracePt t="5992" x="1303338" y="2024063"/>
          <p14:tracePt t="6000" x="1303338" y="2049463"/>
          <p14:tracePt t="6008" x="1303338" y="2057400"/>
          <p14:tracePt t="6018" x="1303338" y="2065338"/>
          <p14:tracePt t="6035" x="1303338" y="2082800"/>
          <p14:tracePt t="6068" x="1303338" y="2090738"/>
          <p14:tracePt t="6096" x="1303338" y="2100263"/>
          <p14:tracePt t="6104" x="1295400" y="2100263"/>
          <p14:tracePt t="6119" x="1277938" y="2100263"/>
          <p14:tracePt t="6135" x="1219200" y="2082800"/>
          <p14:tracePt t="6152" x="1150938" y="2014538"/>
          <p14:tracePt t="6168" x="1100138" y="1930400"/>
          <p14:tracePt t="6185" x="1084263" y="1820863"/>
          <p14:tracePt t="6202" x="1084263" y="1684338"/>
          <p14:tracePt t="6219" x="1084263" y="1524000"/>
          <p14:tracePt t="6235" x="1084263" y="1397000"/>
          <p14:tracePt t="6252" x="1100138" y="1287463"/>
          <p14:tracePt t="6269" x="1117600" y="1176338"/>
          <p14:tracePt t="6285" x="1150938" y="1092200"/>
          <p14:tracePt t="6287" x="1211263" y="1058863"/>
          <p14:tracePt t="6302" x="1244600" y="1016000"/>
          <p14:tracePt t="6319" x="1363663" y="931863"/>
          <p14:tracePt t="6335" x="1658938" y="846138"/>
          <p14:tracePt t="6352" x="1854200" y="838200"/>
          <p14:tracePt t="6369" x="2014538" y="838200"/>
          <p14:tracePt t="6385" x="2108200" y="838200"/>
          <p14:tracePt t="6402" x="2184400" y="881063"/>
          <p14:tracePt t="6419" x="2243138" y="931863"/>
          <p14:tracePt t="6435" x="2303463" y="931863"/>
          <p14:tracePt t="6452" x="2387600" y="931863"/>
          <p14:tracePt t="6469" x="2514600" y="931863"/>
          <p14:tracePt t="6485" x="2667000" y="889000"/>
          <p14:tracePt t="6502" x="2811463" y="830263"/>
          <p14:tracePt t="6519" x="2887663" y="812800"/>
          <p14:tracePt t="6536" x="2954338" y="795338"/>
          <p14:tracePt t="6552" x="2971800" y="795338"/>
          <p14:tracePt t="6569" x="2989263" y="804863"/>
          <p14:tracePt t="6586" x="2989263" y="812800"/>
          <p14:tracePt t="6679" x="2989263" y="820738"/>
          <p14:tracePt t="6687" x="2989263" y="830263"/>
          <p14:tracePt t="6703" x="2979738" y="855663"/>
          <p14:tracePt t="6719" x="2971800" y="906463"/>
          <p14:tracePt t="6736" x="2954338" y="939800"/>
          <p14:tracePt t="6752" x="2954338" y="947738"/>
          <p14:tracePt t="6800" x="2954338" y="965200"/>
          <p14:tracePt t="6807" x="2954338" y="982663"/>
          <p14:tracePt t="6819" x="2971800" y="998538"/>
          <p14:tracePt t="6836" x="3014663" y="1033463"/>
          <p14:tracePt t="6853" x="3090863" y="1092200"/>
          <p14:tracePt t="6869" x="3200400" y="1211263"/>
          <p14:tracePt t="6886" x="3302000" y="1303338"/>
          <p14:tracePt t="6903" x="3386138" y="1389063"/>
          <p14:tracePt t="6919" x="3395663" y="1422400"/>
          <p14:tracePt t="6984" x="3395663" y="1414463"/>
          <p14:tracePt t="6992" x="3395663" y="1404938"/>
          <p14:tracePt t="7002" x="3403600" y="1389063"/>
          <p14:tracePt t="7019" x="3436938" y="1338263"/>
          <p14:tracePt t="7036" x="3497263" y="1295400"/>
          <p14:tracePt t="7053" x="3573463" y="1277938"/>
          <p14:tracePt t="7069" x="3606800" y="1277938"/>
          <p14:tracePt t="7087" x="3624263" y="1295400"/>
          <p14:tracePt t="7103" x="3606800" y="1389063"/>
          <p14:tracePt t="7119" x="3403600" y="1658938"/>
          <p14:tracePt t="7136" x="3192463" y="1862138"/>
          <p14:tracePt t="7153" x="2989263" y="2006600"/>
          <p14:tracePt t="7169" x="2811463" y="2116138"/>
          <p14:tracePt t="7186" x="2667000" y="2184400"/>
          <p14:tracePt t="7203" x="2481263" y="2243138"/>
          <p14:tracePt t="7219" x="2243138" y="2336800"/>
          <p14:tracePt t="7236" x="2074863" y="2438400"/>
          <p14:tracePt t="7253" x="1963738" y="2540000"/>
          <p14:tracePt t="7269" x="1862138" y="2641600"/>
          <p14:tracePt t="7286" x="1820863" y="2674938"/>
          <p14:tracePt t="7287" x="1803400" y="2684463"/>
          <p14:tracePt t="7320" x="1795463" y="2684463"/>
          <p14:tracePt t="7344" x="1785938" y="2684463"/>
          <p14:tracePt t="7368" x="1778000" y="2684463"/>
          <p14:tracePt t="7383" x="1770063" y="2684463"/>
          <p14:tracePt t="7400" x="1770063" y="2674938"/>
          <p14:tracePt t="7456" x="1770063" y="2684463"/>
          <p14:tracePt t="7464" x="1770063" y="2692400"/>
          <p14:tracePt t="7471" x="1752600" y="2700338"/>
          <p14:tracePt t="7486" x="1735138" y="2717800"/>
          <p14:tracePt t="7503" x="1719263" y="2735263"/>
          <p14:tracePt t="7536" x="1744663" y="2735263"/>
          <p14:tracePt t="7553" x="1846263" y="2735263"/>
          <p14:tracePt t="7570" x="1981200" y="2735263"/>
          <p14:tracePt t="7586" x="2065338" y="2735263"/>
          <p14:tracePt t="7603" x="2090738" y="2735263"/>
          <p14:tracePt t="7704" x="2100263" y="2735263"/>
          <p14:tracePt t="7711" x="2108200" y="2735263"/>
          <p14:tracePt t="7720" x="2116138" y="2725738"/>
          <p14:tracePt t="7737" x="2133600" y="2717800"/>
          <p14:tracePt t="7753" x="2166938" y="2700338"/>
          <p14:tracePt t="7770" x="2176463" y="2692400"/>
          <p14:tracePt t="7787" x="2201863" y="2692400"/>
          <p14:tracePt t="7803" x="2252663" y="2692400"/>
          <p14:tracePt t="7820" x="2303463" y="2692400"/>
          <p14:tracePt t="7837" x="2344738" y="2692400"/>
          <p14:tracePt t="7853" x="2395538" y="2684463"/>
          <p14:tracePt t="7870" x="2430463" y="2684463"/>
          <p14:tracePt t="7887" x="2522538" y="2674938"/>
          <p14:tracePt t="7903" x="2794000" y="2674938"/>
          <p14:tracePt t="7920" x="3030538" y="2667000"/>
          <p14:tracePt t="7937" x="3233738" y="2667000"/>
          <p14:tracePt t="7953" x="3421063" y="2649538"/>
          <p14:tracePt t="7970" x="3538538" y="2649538"/>
          <p14:tracePt t="7987" x="3548063" y="2649538"/>
          <p14:tracePt t="8056" x="3556000" y="2649538"/>
          <p14:tracePt t="8064" x="3563938" y="2649538"/>
          <p14:tracePt t="8071" x="3581400" y="2649538"/>
          <p14:tracePt t="8087" x="3606800" y="2649538"/>
          <p14:tracePt t="8104" x="3683000" y="2649538"/>
          <p14:tracePt t="8120" x="3716338" y="2649538"/>
          <p14:tracePt t="8137" x="3741738" y="2649538"/>
          <p14:tracePt t="8154" x="3776663" y="2649538"/>
          <p14:tracePt t="8170" x="3784600" y="2649538"/>
          <p14:tracePt t="8832" x="3784600" y="2641600"/>
          <p14:tracePt t="8839" x="3767138" y="2616200"/>
          <p14:tracePt t="8854" x="3751263" y="2598738"/>
          <p14:tracePt t="8871" x="3716338" y="2557463"/>
          <p14:tracePt t="8887" x="3708400" y="2506663"/>
          <p14:tracePt t="8904" x="3700463" y="2471738"/>
          <p14:tracePt t="8921" x="3683000" y="2446338"/>
          <p14:tracePt t="8937" x="3649663" y="2395538"/>
          <p14:tracePt t="8954" x="3606800" y="2344738"/>
          <p14:tracePt t="8971" x="3573463" y="2311400"/>
          <p14:tracePt t="8987" x="3563938" y="2311400"/>
          <p14:tracePt t="9004" x="3556000" y="2293938"/>
          <p14:tracePt t="9021" x="3538538" y="2278063"/>
          <p14:tracePt t="9038" x="3497263" y="2235200"/>
          <p14:tracePt t="9054" x="3454400" y="2201863"/>
          <p14:tracePt t="9071" x="3421063" y="2176463"/>
          <p14:tracePt t="9088" x="3378200" y="2151063"/>
          <p14:tracePt t="9104" x="3370263" y="2133600"/>
          <p14:tracePt t="9121" x="3344863" y="2116138"/>
          <p14:tracePt t="9138" x="3344863" y="2100263"/>
          <p14:tracePt t="9154" x="3327400" y="2074863"/>
          <p14:tracePt t="9171" x="3302000" y="2039938"/>
          <p14:tracePt t="9188" x="3276600" y="1981200"/>
          <p14:tracePt t="9204" x="3251200" y="1912938"/>
          <p14:tracePt t="9221" x="3200400" y="1820863"/>
          <p14:tracePt t="9238" x="3141663" y="1735138"/>
          <p14:tracePt t="9254" x="3106738" y="1668463"/>
          <p14:tracePt t="9271" x="3073400" y="1592263"/>
          <p14:tracePt t="9288" x="3055938" y="1506538"/>
          <p14:tracePt t="9304" x="3048000" y="1455738"/>
          <p14:tracePt t="9321" x="3040063" y="1447800"/>
          <p14:tracePt t="9338" x="3040063" y="1422400"/>
          <p14:tracePt t="9354" x="3040063" y="1414463"/>
          <p14:tracePt t="9371" x="3030538" y="1371600"/>
          <p14:tracePt t="9388" x="3030538" y="1328738"/>
          <p14:tracePt t="9405" x="3030538" y="1287463"/>
          <p14:tracePt t="9421" x="3030538" y="1262063"/>
          <p14:tracePt t="9438" x="3030538" y="1236663"/>
          <p14:tracePt t="9455" x="3022600" y="1211263"/>
          <p14:tracePt t="9471" x="3022600" y="1185863"/>
          <p14:tracePt t="9488" x="3022600" y="1150938"/>
          <p14:tracePt t="9521" x="3022600" y="1143000"/>
          <p14:tracePt t="9672" x="3014663" y="1135063"/>
          <p14:tracePt t="9687" x="3014663" y="1125538"/>
          <p14:tracePt t="9695" x="3005138" y="1117600"/>
          <p14:tracePt t="9705" x="2997200" y="1109663"/>
          <p14:tracePt t="9721" x="2997200" y="1100138"/>
          <p14:tracePt t="9738" x="2989263" y="1092200"/>
          <p14:tracePt t="9928" x="2989263" y="1084263"/>
          <p14:tracePt t="9936" x="2989263" y="1074738"/>
          <p14:tracePt t="9944" x="2989263" y="1058863"/>
          <p14:tracePt t="9960" x="2989263" y="1049338"/>
          <p14:tracePt t="9975" x="2989263" y="1041400"/>
          <p14:tracePt t="10120" x="2989263" y="1049338"/>
          <p14:tracePt t="10128" x="2989263" y="1066800"/>
          <p14:tracePt t="10138" x="2989263" y="1074738"/>
          <p14:tracePt t="10155" x="2989263" y="1092200"/>
          <p14:tracePt t="10172" x="2989263" y="1100138"/>
          <p14:tracePt t="10399" x="2989263" y="1092200"/>
          <p14:tracePt t="10415" x="2979738" y="1084263"/>
          <p14:tracePt t="10423" x="2971800" y="1074738"/>
          <p14:tracePt t="10440" x="2963863" y="1066800"/>
          <p14:tracePt t="10687" x="2971800" y="1066800"/>
          <p14:tracePt t="10705" x="2979738" y="1066800"/>
          <p14:tracePt t="10719" x="2989263" y="1066800"/>
          <p14:tracePt t="10727" x="2997200" y="1066800"/>
          <p14:tracePt t="10739" x="3005138" y="1066800"/>
          <p14:tracePt t="10756" x="3040063" y="1066800"/>
          <p14:tracePt t="10772" x="3055938" y="1066800"/>
          <p14:tracePt t="10789" x="3065463" y="1066800"/>
          <p14:tracePt t="10856" x="3065463" y="1058863"/>
          <p14:tracePt t="10864" x="3065463" y="1049338"/>
          <p14:tracePt t="10872" x="3073400" y="1049338"/>
          <p14:tracePt t="10889" x="3090863" y="1049338"/>
          <p14:tracePt t="11072" x="3106738" y="1041400"/>
          <p14:tracePt t="11079" x="3132138" y="1041400"/>
          <p14:tracePt t="11089" x="3141663" y="1041400"/>
          <p14:tracePt t="11106" x="3167063" y="1041400"/>
          <p14:tracePt t="11455" x="3175000" y="1041400"/>
          <p14:tracePt t="11463" x="3200400" y="1041400"/>
          <p14:tracePt t="11473" x="3243263" y="1041400"/>
          <p14:tracePt t="11489" x="3386138" y="1033463"/>
          <p14:tracePt t="11506" x="3522663" y="1023938"/>
          <p14:tracePt t="11523" x="3589338" y="1008063"/>
          <p14:tracePt t="11540" x="3598863" y="998538"/>
          <p14:tracePt t="12152" x="3598863" y="1008063"/>
          <p14:tracePt t="12159" x="3598863" y="1016000"/>
          <p14:tracePt t="12173" x="3598863" y="1041400"/>
          <p14:tracePt t="12190" x="3598863" y="1058863"/>
          <p14:tracePt t="12207" x="3598863" y="1084263"/>
          <p14:tracePt t="12223" x="3589338" y="1092200"/>
          <p14:tracePt t="12240" x="3589338" y="1100138"/>
          <p14:tracePt t="12257" x="3581400" y="1109663"/>
          <p14:tracePt t="12273" x="3573463" y="1117600"/>
          <p14:tracePt t="12290" x="3563938" y="1125538"/>
          <p14:tracePt t="12307" x="3563938" y="1143000"/>
          <p14:tracePt t="12323" x="3556000" y="1150938"/>
          <p14:tracePt t="12340" x="3538538" y="1168400"/>
          <p14:tracePt t="12357" x="3538538" y="1176338"/>
          <p14:tracePt t="12856" x="3530600" y="1176338"/>
          <p14:tracePt t="12863" x="3522663" y="1176338"/>
          <p14:tracePt t="12874" x="3513138" y="1168400"/>
          <p14:tracePt t="12891" x="3505200" y="1160463"/>
          <p14:tracePt t="12907" x="3497263" y="1135063"/>
          <p14:tracePt t="12941" x="3479800" y="1135063"/>
          <p14:tracePt t="12957" x="3471863" y="1117600"/>
          <p14:tracePt t="12974" x="3454400" y="1117600"/>
          <p14:tracePt t="12991" x="3436938" y="1117600"/>
          <p14:tracePt t="12991" x="3421063" y="1117600"/>
          <p14:tracePt t="13008" x="3395663" y="1117600"/>
          <p14:tracePt t="13024" x="3370263" y="1117600"/>
          <p14:tracePt t="13041" x="3344863" y="1117600"/>
          <p14:tracePt t="13057" x="3319463" y="1117600"/>
          <p14:tracePt t="13074" x="3294063" y="1135063"/>
          <p14:tracePt t="13091" x="3243263" y="1168400"/>
          <p14:tracePt t="13107" x="3200400" y="1185863"/>
          <p14:tracePt t="13124" x="3149600" y="1219200"/>
          <p14:tracePt t="13141" x="3098800" y="1236663"/>
          <p14:tracePt t="13157" x="3090863" y="1244600"/>
          <p14:tracePt t="13174" x="3081338" y="1244600"/>
          <p14:tracePt t="13191" x="3073400" y="1236663"/>
          <p14:tracePt t="13208" x="3065463" y="1211263"/>
          <p14:tracePt t="13224" x="3065463" y="1176338"/>
          <p14:tracePt t="13241" x="3048000" y="1125538"/>
          <p14:tracePt t="13257" x="3022600" y="1066800"/>
          <p14:tracePt t="13274" x="2971800" y="1008063"/>
          <p14:tracePt t="13291" x="2971800" y="957263"/>
          <p14:tracePt t="13308" x="2971800" y="939800"/>
          <p14:tracePt t="13324" x="2979738" y="931863"/>
          <p14:tracePt t="13376" x="2979738" y="922338"/>
          <p14:tracePt t="13392" x="2979738" y="914400"/>
          <p14:tracePt t="13400" x="2979738" y="906463"/>
          <p14:tracePt t="13408" x="2979738" y="896938"/>
          <p14:tracePt t="13424" x="2979738" y="881063"/>
          <p14:tracePt t="13441" x="2979738" y="863600"/>
          <p14:tracePt t="13458" x="2979738" y="855663"/>
          <p14:tracePt t="13474" x="2997200" y="838200"/>
          <p14:tracePt t="13491" x="3005138" y="830263"/>
          <p14:tracePt t="13508" x="3014663" y="830263"/>
          <p14:tracePt t="13524" x="3022600" y="820738"/>
          <p14:tracePt t="13541" x="3040063" y="804863"/>
          <p14:tracePt t="13558" x="3048000" y="804863"/>
          <p14:tracePt t="13574" x="3073400" y="787400"/>
          <p14:tracePt t="13591" x="3116263" y="769938"/>
          <p14:tracePt t="13608" x="3167063" y="769938"/>
          <p14:tracePt t="13625" x="3208338" y="762000"/>
          <p14:tracePt t="13641" x="3233738" y="762000"/>
          <p14:tracePt t="13658" x="3251200" y="762000"/>
          <p14:tracePt t="13675" x="3268663" y="762000"/>
          <p14:tracePt t="13691" x="3284538" y="762000"/>
          <p14:tracePt t="13708" x="3294063" y="762000"/>
          <p14:tracePt t="13725" x="3319463" y="762000"/>
          <p14:tracePt t="13741" x="3352800" y="762000"/>
          <p14:tracePt t="13758" x="3395663" y="754063"/>
          <p14:tracePt t="13775" x="3411538" y="754063"/>
          <p14:tracePt t="13791" x="3421063" y="754063"/>
          <p14:tracePt t="13808" x="3436938" y="754063"/>
          <p14:tracePt t="13952" x="3446463" y="762000"/>
          <p14:tracePt t="13983" x="3454400" y="762000"/>
          <p14:tracePt t="13991" x="3462338" y="762000"/>
          <p14:tracePt t="14016" x="3471863" y="762000"/>
          <p14:tracePt t="14023" x="3471863" y="769938"/>
          <p14:tracePt t="14095" x="3479800" y="779463"/>
          <p14:tracePt t="14103" x="3487738" y="779463"/>
          <p14:tracePt t="14119" x="3497263" y="787400"/>
          <p14:tracePt t="14160" x="3497263" y="795338"/>
          <p14:tracePt t="14176" x="3505200" y="795338"/>
          <p14:tracePt t="14216" x="3505200" y="804863"/>
          <p14:tracePt t="14232" x="3513138" y="812800"/>
          <p14:tracePt t="14288" x="3513138" y="820738"/>
          <p14:tracePt t="14295" x="3513138" y="830263"/>
          <p14:tracePt t="14308" x="3513138" y="838200"/>
          <p14:tracePt t="14325" x="3513138" y="846138"/>
          <p14:tracePt t="14342" x="3513138" y="863600"/>
          <p14:tracePt t="14359" x="3522663" y="871538"/>
          <p14:tracePt t="14375" x="3522663" y="889000"/>
          <p14:tracePt t="14392" x="3522663" y="896938"/>
          <p14:tracePt t="14583" x="3538538" y="896938"/>
          <p14:tracePt t="14591" x="3573463" y="896938"/>
          <p14:tracePt t="14599" x="3598863" y="896938"/>
          <p14:tracePt t="14608" x="3657600" y="896938"/>
          <p14:tracePt t="14625" x="3759200" y="896938"/>
          <p14:tracePt t="14642" x="3878263" y="896938"/>
          <p14:tracePt t="14659" x="4038600" y="896938"/>
          <p14:tracePt t="14675" x="4140200" y="906463"/>
          <p14:tracePt t="14692" x="4191000" y="906463"/>
          <p14:tracePt t="14709" x="4224338" y="922338"/>
          <p14:tracePt t="14725" x="4318000" y="947738"/>
          <p14:tracePt t="14742" x="4445000" y="998538"/>
          <p14:tracePt t="14759" x="4622800" y="1016000"/>
          <p14:tracePt t="14775" x="4868863" y="1033463"/>
          <p14:tracePt t="14792" x="4970463" y="1033463"/>
          <p14:tracePt t="14809" x="5062538" y="1033463"/>
          <p14:tracePt t="14825" x="5181600" y="1033463"/>
          <p14:tracePt t="14842" x="5300663" y="1033463"/>
          <p14:tracePt t="14859" x="5435600" y="998538"/>
          <p14:tracePt t="14875" x="5562600" y="973138"/>
          <p14:tracePt t="14892" x="5732463" y="965200"/>
          <p14:tracePt t="14909" x="5842000" y="957263"/>
          <p14:tracePt t="14925" x="5935663" y="947738"/>
          <p14:tracePt t="14943" x="5961063" y="947738"/>
          <p14:tracePt t="14959" x="5969000" y="947738"/>
          <p14:tracePt t="15000" x="5976938" y="947738"/>
          <p14:tracePt t="15007" x="5986463" y="947738"/>
          <p14:tracePt t="15015" x="6002338" y="939800"/>
          <p14:tracePt t="15025" x="6027738" y="939800"/>
          <p14:tracePt t="15042" x="6088063" y="931863"/>
          <p14:tracePt t="15059" x="6172200" y="931863"/>
          <p14:tracePt t="15076" x="6223000" y="931863"/>
          <p14:tracePt t="15575" x="6215063" y="947738"/>
          <p14:tracePt t="15583" x="6197600" y="957263"/>
          <p14:tracePt t="15593" x="6180138" y="965200"/>
          <p14:tracePt t="15609" x="6146800" y="990600"/>
          <p14:tracePt t="15626" x="6113463" y="1016000"/>
          <p14:tracePt t="15643" x="6088063" y="1074738"/>
          <p14:tracePt t="15659" x="6045200" y="1176338"/>
          <p14:tracePt t="15676" x="6019800" y="1295400"/>
          <p14:tracePt t="15693" x="5961063" y="1397000"/>
          <p14:tracePt t="15710" x="5910263" y="1447800"/>
          <p14:tracePt t="15727" x="5867400" y="1447800"/>
          <p14:tracePt t="15743" x="5849938" y="1439863"/>
          <p14:tracePt t="15960" x="5859463" y="1439863"/>
          <p14:tracePt t="15968" x="5918200" y="1439863"/>
          <p14:tracePt t="15976" x="5994400" y="1404938"/>
          <p14:tracePt t="15993" x="6053138" y="1354138"/>
          <p14:tracePt t="16010" x="6113463" y="1320800"/>
          <p14:tracePt t="16027" x="6164263" y="1312863"/>
          <p14:tracePt t="16043" x="6172200" y="1295400"/>
          <p14:tracePt t="16077" x="6197600" y="1295400"/>
          <p14:tracePt t="16093" x="6223000" y="1287463"/>
          <p14:tracePt t="16110" x="6273800" y="1262063"/>
          <p14:tracePt t="16127" x="6332538" y="1201738"/>
          <p14:tracePt t="16143" x="6443663" y="1117600"/>
          <p14:tracePt t="16160" x="6459538" y="1084263"/>
          <p14:tracePt t="16177" x="6459538" y="1066800"/>
          <p14:tracePt t="16193" x="6443663" y="1049338"/>
          <p14:tracePt t="16210" x="6434138" y="1033463"/>
          <p14:tracePt t="16227" x="6434138" y="1016000"/>
          <p14:tracePt t="16243" x="6434138" y="1008063"/>
          <p14:tracePt t="16260" x="6434138" y="998538"/>
          <p14:tracePt t="16296" x="6426200" y="998538"/>
          <p14:tracePt t="16312" x="6408738" y="998538"/>
          <p14:tracePt t="16328" x="6400800" y="998538"/>
          <p14:tracePt t="16343" x="6383338" y="998538"/>
          <p14:tracePt t="16360" x="6357938" y="998538"/>
          <p14:tracePt t="16377" x="6342063" y="998538"/>
          <p14:tracePt t="16393" x="6332538" y="998538"/>
          <p14:tracePt t="16410" x="6299200" y="1008063"/>
          <p14:tracePt t="16427" x="6273800" y="1008063"/>
          <p14:tracePt t="16443" x="6265863" y="1008063"/>
          <p14:tracePt t="16519" x="6265863" y="998538"/>
          <p14:tracePt t="16528" x="6265863" y="990600"/>
          <p14:tracePt t="16544" x="6248400" y="990600"/>
          <p14:tracePt t="16560" x="6248400" y="973138"/>
          <p14:tracePt t="16577" x="6248400" y="965200"/>
          <p14:tracePt t="16594" x="6256338" y="947738"/>
          <p14:tracePt t="16610" x="6273800" y="947738"/>
          <p14:tracePt t="16627" x="6299200" y="947738"/>
          <p14:tracePt t="16644" x="6342063" y="939800"/>
          <p14:tracePt t="16660" x="6357938" y="939800"/>
          <p14:tracePt t="16677" x="6367463" y="947738"/>
          <p14:tracePt t="16694" x="6367463" y="965200"/>
          <p14:tracePt t="16710" x="6357938" y="998538"/>
          <p14:tracePt t="16727" x="6316663" y="1016000"/>
          <p14:tracePt t="16744" x="6273800" y="1023938"/>
          <p14:tracePt t="16760" x="6230938" y="1033463"/>
          <p14:tracePt t="16777" x="6189663" y="1033463"/>
          <p14:tracePt t="16794" x="6172200" y="1033463"/>
          <p14:tracePt t="16810" x="6164263" y="1033463"/>
          <p14:tracePt t="16827" x="6164263" y="1016000"/>
          <p14:tracePt t="16844" x="6164263" y="998538"/>
          <p14:tracePt t="16860" x="6172200" y="982663"/>
          <p14:tracePt t="16877" x="6189663" y="973138"/>
          <p14:tracePt t="16894" x="6230938" y="965200"/>
          <p14:tracePt t="16911" x="6273800" y="957263"/>
          <p14:tracePt t="16927" x="6307138" y="965200"/>
          <p14:tracePt t="16944" x="6316663" y="982663"/>
          <p14:tracePt t="16960" x="6316663" y="1016000"/>
          <p14:tracePt t="16977" x="6307138" y="1049338"/>
          <p14:tracePt t="16994" x="6281738" y="1074738"/>
          <p14:tracePt t="17011" x="6230938" y="1074738"/>
          <p14:tracePt t="17027" x="6197600" y="1074738"/>
          <p14:tracePt t="17044" x="6180138" y="1058863"/>
          <p14:tracePt t="17061" x="6172200" y="1033463"/>
          <p14:tracePt t="17077" x="6172200" y="998538"/>
          <p14:tracePt t="17094" x="6189663" y="965200"/>
          <p14:tracePt t="17111" x="6240463" y="939800"/>
          <p14:tracePt t="17127" x="6307138" y="931863"/>
          <p14:tracePt t="17144" x="6357938" y="947738"/>
          <p14:tracePt t="17161" x="6367463" y="973138"/>
          <p14:tracePt t="17177" x="6367463" y="990600"/>
          <p14:tracePt t="17194" x="6367463" y="1023938"/>
          <p14:tracePt t="17211" x="6357938" y="1023938"/>
          <p14:tracePt t="17227" x="6350000" y="1023938"/>
          <p14:tracePt t="17244" x="6324600" y="1023938"/>
          <p14:tracePt t="17261" x="6316663" y="1016000"/>
          <p14:tracePt t="17277" x="6316663" y="1008063"/>
          <p14:tracePt t="17336" x="6324600" y="1008063"/>
          <p14:tracePt t="17343" x="6332538" y="1008063"/>
          <p14:tracePt t="17791" x="6342063" y="1008063"/>
          <p14:tracePt t="17903" x="6357938" y="1008063"/>
          <p14:tracePt t="17911" x="6367463" y="1008063"/>
          <p14:tracePt t="17928" x="6400800" y="1008063"/>
          <p14:tracePt t="17945" x="6434138" y="1008063"/>
          <p14:tracePt t="17961" x="6451600" y="998538"/>
          <p14:tracePt t="17978" x="6469063" y="998538"/>
          <p14:tracePt t="17995" x="6484938" y="990600"/>
          <p14:tracePt t="18011" x="6527800" y="990600"/>
          <p14:tracePt t="18028" x="6553200" y="990600"/>
          <p14:tracePt t="18045" x="6570663" y="990600"/>
          <p14:tracePt t="18061" x="6578600" y="990600"/>
          <p14:tracePt t="18078" x="6586538" y="990600"/>
          <p14:tracePt t="18095" x="6611938" y="990600"/>
          <p14:tracePt t="18111" x="6680200" y="990600"/>
          <p14:tracePt t="18128" x="6731000" y="990600"/>
          <p14:tracePt t="18145" x="6850063" y="990600"/>
          <p14:tracePt t="18162" x="6951663" y="990600"/>
          <p14:tracePt t="18178" x="7035800" y="990600"/>
          <p14:tracePt t="18195" x="7053263" y="990600"/>
          <p14:tracePt t="18212" x="7061200" y="990600"/>
          <p14:tracePt t="18245" x="7069138" y="990600"/>
          <p14:tracePt t="18264" x="7086600" y="990600"/>
          <p14:tracePt t="18278" x="7104063" y="982663"/>
          <p14:tracePt t="18295" x="7145338" y="982663"/>
          <p14:tracePt t="18312" x="7170738" y="982663"/>
          <p14:tracePt t="18328" x="7188200" y="982663"/>
          <p14:tracePt t="18345" x="7196138" y="982663"/>
          <p14:tracePt t="18362" x="7205663" y="982663"/>
          <p14:tracePt t="18378" x="7221538" y="982663"/>
          <p14:tracePt t="18448" x="7231063" y="982663"/>
          <p14:tracePt t="18463" x="7256463" y="982663"/>
          <p14:tracePt t="18471" x="7289800" y="973138"/>
          <p14:tracePt t="18480" x="7323138" y="973138"/>
          <p14:tracePt t="18495" x="7408863" y="973138"/>
          <p14:tracePt t="18512" x="7459663" y="973138"/>
          <p14:tracePt t="18528" x="7467600" y="973138"/>
          <p14:tracePt t="18562" x="7475538" y="973138"/>
          <p14:tracePt t="18578" x="7493000" y="965200"/>
          <p14:tracePt t="18595" x="7551738" y="965200"/>
          <p14:tracePt t="18612" x="7602538" y="957263"/>
          <p14:tracePt t="18629" x="7627938" y="957263"/>
          <p14:tracePt t="18645" x="7645400" y="957263"/>
          <p14:tracePt t="18703" x="7662863" y="957263"/>
          <p14:tracePt t="18736" x="7670800" y="957263"/>
          <p14:tracePt t="18744" x="7678738" y="957263"/>
          <p14:tracePt t="18751" x="7688263" y="957263"/>
          <p14:tracePt t="18762" x="7688263" y="947738"/>
          <p14:tracePt t="18778" x="7696200" y="947738"/>
          <p14:tracePt t="18795" x="7704138" y="947738"/>
          <p14:tracePt t="18815" x="7704138" y="939800"/>
          <p14:tracePt t="18831" x="7713663" y="939800"/>
          <p14:tracePt t="18847" x="7721600" y="939800"/>
          <p14:tracePt t="18888" x="7729538" y="939800"/>
          <p14:tracePt t="18903" x="7739063" y="939800"/>
          <p14:tracePt t="18911" x="7754938" y="939800"/>
          <p14:tracePt t="18919" x="7780338" y="939800"/>
          <p14:tracePt t="18929" x="7831138" y="939800"/>
          <p14:tracePt t="18946" x="7932738" y="939800"/>
          <p14:tracePt t="18962" x="7983538" y="931863"/>
          <p14:tracePt t="18979" x="8008938" y="922338"/>
          <p14:tracePt t="18996" x="8018463" y="922338"/>
          <p14:tracePt t="19063" x="8026400" y="922338"/>
          <p14:tracePt t="19080" x="8043863" y="922338"/>
          <p14:tracePt t="19088" x="8059738" y="922338"/>
          <p14:tracePt t="19103" x="8069263" y="922338"/>
          <p14:tracePt t="19296" x="8077200" y="922338"/>
          <p14:tracePt t="19311" x="8085138" y="922338"/>
          <p14:tracePt t="19319" x="8094663" y="906463"/>
          <p14:tracePt t="19329" x="8102600" y="896938"/>
          <p14:tracePt t="19346" x="8128000" y="889000"/>
          <p14:tracePt t="19362" x="8161338" y="881063"/>
          <p14:tracePt t="19664" x="8161338" y="871538"/>
          <p14:tracePt t="20680" x="8161338" y="863600"/>
          <p14:tracePt t="20879" x="8153400" y="863600"/>
          <p14:tracePt t="20903" x="8145463" y="863600"/>
          <p14:tracePt t="20927" x="8135938" y="863600"/>
          <p14:tracePt t="20943" x="8128000" y="863600"/>
          <p14:tracePt t="21008" x="8120063" y="863600"/>
          <p14:tracePt t="21032" x="8110538" y="863600"/>
          <p14:tracePt t="21039" x="8102600" y="863600"/>
          <p14:tracePt t="21055" x="8094663" y="863600"/>
          <p14:tracePt t="21064" x="8085138" y="863600"/>
          <p14:tracePt t="21080" x="8077200" y="863600"/>
          <p14:tracePt t="21097" x="8069263" y="863600"/>
          <p14:tracePt t="21114" x="8059738" y="863600"/>
          <p14:tracePt t="21131" x="8051800" y="863600"/>
          <p14:tracePt t="21147" x="8034338" y="863600"/>
          <p14:tracePt t="21164" x="8026400" y="863600"/>
          <p14:tracePt t="21181" x="8001000" y="863600"/>
          <p14:tracePt t="21197" x="7975600" y="838200"/>
          <p14:tracePt t="21214" x="7942263" y="830263"/>
          <p14:tracePt t="21231" x="7932738" y="830263"/>
          <p14:tracePt t="21247" x="7924800" y="830263"/>
          <p14:tracePt t="21304" x="7924800" y="820738"/>
          <p14:tracePt t="21336" x="7916863" y="820738"/>
          <p14:tracePt t="21351" x="7907338" y="820738"/>
          <p14:tracePt t="21359" x="7899400" y="820738"/>
          <p14:tracePt t="21375" x="7891463" y="820738"/>
          <p14:tracePt t="21383" x="7881938" y="820738"/>
          <p14:tracePt t="21399" x="7874000" y="820738"/>
          <p14:tracePt t="23511" x="7866063" y="820738"/>
          <p14:tracePt t="23519" x="7856538" y="820738"/>
          <p14:tracePt t="23532" x="7848600" y="820738"/>
          <p14:tracePt t="23549" x="7840663" y="820738"/>
          <p14:tracePt t="23880" x="7848600" y="820738"/>
          <p14:tracePt t="23887" x="7874000" y="820738"/>
          <p14:tracePt t="23899" x="7907338" y="820738"/>
          <p14:tracePt t="23916" x="7932738" y="820738"/>
          <p14:tracePt t="23933" x="7975600" y="820738"/>
          <p14:tracePt t="23949" x="8008938" y="812800"/>
          <p14:tracePt t="23966" x="8051800" y="804863"/>
          <p14:tracePt t="23983" x="8120063" y="795338"/>
          <p14:tracePt t="23999" x="8262938" y="744538"/>
          <p14:tracePt t="24016" x="8407400" y="652463"/>
          <p14:tracePt t="24033" x="8526463" y="558800"/>
          <p14:tracePt t="24049" x="8628063" y="465138"/>
          <p14:tracePt t="24066" x="8745538" y="363538"/>
          <p14:tracePt t="24083" x="8831263" y="338138"/>
          <p14:tracePt t="24100" x="8864600" y="322263"/>
          <p14:tracePt t="24116" x="8932863" y="322263"/>
          <p14:tracePt t="24133" x="8999538" y="347663"/>
          <p14:tracePt t="24150" x="9042400" y="381000"/>
          <p14:tracePt t="24167" x="9136063" y="414338"/>
          <p14:tracePt t="24183" x="9177338" y="423863"/>
          <p14:tracePt t="24200" x="9237663" y="431800"/>
          <p14:tracePt t="24216" x="9355138" y="457200"/>
          <p14:tracePt t="24233" x="9507538" y="457200"/>
          <p14:tracePt t="24250" x="9634538" y="457200"/>
          <p14:tracePt t="24267" x="9736138" y="457200"/>
          <p14:tracePt t="24283" x="9779000" y="457200"/>
          <p14:tracePt t="24300" x="9821863" y="474663"/>
          <p14:tracePt t="24316" x="9898063" y="533400"/>
          <p14:tracePt t="24333" x="9974263" y="566738"/>
          <p14:tracePt t="24350" x="10007600" y="592138"/>
          <p14:tracePt t="24367" x="10040938" y="635000"/>
          <p14:tracePt t="24383" x="10066338" y="677863"/>
          <p14:tracePt t="24400" x="10066338" y="685800"/>
          <p14:tracePt t="24417" x="10075863" y="693738"/>
          <p14:tracePt t="24433" x="10075863" y="703263"/>
          <p14:tracePt t="24450" x="10075863" y="711200"/>
          <p14:tracePt t="24467" x="10083800" y="711200"/>
          <p14:tracePt t="24483" x="10083800" y="719138"/>
          <p14:tracePt t="24500" x="10091738" y="736600"/>
          <p14:tracePt t="24517" x="10101263" y="754063"/>
          <p14:tracePt t="24533" x="10109200" y="762000"/>
          <p14:tracePt t="24550" x="10117138" y="769938"/>
          <p14:tracePt t="24567" x="10117138" y="779463"/>
          <p14:tracePt t="24583" x="10160000" y="846138"/>
          <p14:tracePt t="24600" x="10167938" y="871538"/>
          <p14:tracePt t="24617" x="10177463" y="889000"/>
          <p14:tracePt t="24633" x="10185400" y="906463"/>
          <p14:tracePt t="24650" x="10185400" y="922338"/>
          <p14:tracePt t="24667" x="10193338" y="931863"/>
          <p14:tracePt t="24683" x="10202863" y="939800"/>
          <p14:tracePt t="24700" x="10228263" y="957263"/>
          <p14:tracePt t="24717" x="10269538" y="957263"/>
          <p14:tracePt t="24733" x="10337800" y="973138"/>
          <p14:tracePt t="24750" x="10371138" y="973138"/>
          <p14:tracePt t="24767" x="10431463" y="973138"/>
          <p14:tracePt t="24783" x="10482263" y="973138"/>
          <p14:tracePt t="24800" x="10507663" y="973138"/>
          <p14:tracePt t="24817" x="10523538" y="973138"/>
          <p14:tracePt t="24833" x="10541000" y="973138"/>
          <p14:tracePt t="24967" x="10548938" y="973138"/>
          <p14:tracePt t="24975" x="10558463" y="973138"/>
          <p14:tracePt t="24984" x="10583863" y="957263"/>
          <p14:tracePt t="25000" x="10642600" y="914400"/>
          <p14:tracePt t="25017" x="10693400" y="889000"/>
          <p14:tracePt t="25033" x="10710863" y="871538"/>
          <p14:tracePt t="25050" x="10710863" y="863600"/>
          <p14:tracePt t="25067" x="10726738" y="863600"/>
          <p14:tracePt t="25084" x="10752138" y="863600"/>
          <p14:tracePt t="25100" x="10795000" y="871538"/>
          <p14:tracePt t="25117" x="10845800" y="889000"/>
          <p14:tracePt t="25134" x="10888663" y="906463"/>
          <p14:tracePt t="25150" x="10914063" y="906463"/>
          <p14:tracePt t="25167" x="10947400" y="906463"/>
          <p14:tracePt t="25184" x="10972800" y="906463"/>
          <p14:tracePt t="25279" x="10980738" y="906463"/>
          <p14:tracePt t="25287" x="10990263" y="906463"/>
          <p14:tracePt t="25301" x="11006138" y="906463"/>
          <p14:tracePt t="25317" x="11041063" y="906463"/>
          <p14:tracePt t="25415" x="11031538" y="906463"/>
          <p14:tracePt t="25423" x="10998200" y="906463"/>
          <p14:tracePt t="25434" x="10980738" y="922338"/>
          <p14:tracePt t="25451" x="10947400" y="947738"/>
          <p14:tracePt t="25467" x="10871200" y="973138"/>
          <p14:tracePt t="25484" x="10812463" y="1016000"/>
          <p14:tracePt t="25501" x="10726738" y="1058863"/>
          <p14:tracePt t="25517" x="10591800" y="1074738"/>
          <p14:tracePt t="25534" x="10406063" y="1074738"/>
          <p14:tracePt t="25551" x="10236200" y="1074738"/>
          <p14:tracePt t="25567" x="10066338" y="1074738"/>
          <p14:tracePt t="25584" x="10050463" y="1074738"/>
          <p14:tracePt t="25601" x="10050463" y="1058863"/>
          <p14:tracePt t="25617" x="10066338" y="1058863"/>
          <p14:tracePt t="25634" x="10075863" y="1058863"/>
          <p14:tracePt t="25679" x="10083800" y="1058863"/>
          <p14:tracePt t="25687" x="10083800" y="1049338"/>
          <p14:tracePt t="25711" x="10091738" y="1049338"/>
          <p14:tracePt t="25743" x="10109200" y="1049338"/>
          <p14:tracePt t="25759" x="10117138" y="1049338"/>
          <p14:tracePt t="25975" x="10126663" y="1049338"/>
          <p14:tracePt t="25983" x="10126663" y="1058863"/>
          <p14:tracePt t="25991" x="10134600" y="1058863"/>
          <p14:tracePt t="26007" x="10142538" y="1058863"/>
          <p14:tracePt t="26023" x="10152063" y="1058863"/>
          <p14:tracePt t="26034" x="10160000" y="1058863"/>
          <p14:tracePt t="26051" x="10177463" y="1066800"/>
          <p14:tracePt t="26068" x="10193338" y="1066800"/>
          <p14:tracePt t="26084" x="10202863" y="1074738"/>
          <p14:tracePt t="26118" x="10202863" y="1084263"/>
          <p14:tracePt t="26135" x="10210800" y="1092200"/>
          <p14:tracePt t="26151" x="10218738" y="1100138"/>
          <p14:tracePt t="26831" x="10218738" y="1109663"/>
          <p14:tracePt t="27016" x="10228263" y="1109663"/>
          <p14:tracePt t="27224" x="10236200" y="1109663"/>
          <p14:tracePt t="27247" x="10244138" y="1109663"/>
          <p14:tracePt t="27255" x="10253663" y="1109663"/>
          <p14:tracePt t="27279" x="10261600" y="1117600"/>
          <p14:tracePt t="27295" x="10269538" y="1117600"/>
          <p14:tracePt t="27303" x="10279063" y="1117600"/>
          <p14:tracePt t="27320" x="10287000" y="1117600"/>
          <p14:tracePt t="27335" x="10304463" y="1117600"/>
          <p14:tracePt t="27352" x="10320338" y="1117600"/>
          <p14:tracePt t="27369" x="10337800" y="1117600"/>
          <p14:tracePt t="27386" x="10355263" y="1117600"/>
          <p14:tracePt t="27402" x="10363200" y="1117600"/>
          <p14:tracePt t="27436" x="10371138" y="1117600"/>
          <p14:tracePt t="27452" x="10380663" y="1117600"/>
          <p14:tracePt t="27519" x="10380663" y="1125538"/>
          <p14:tracePt t="27527" x="10388600" y="1125538"/>
          <p14:tracePt t="27615" x="10371138" y="1125538"/>
          <p14:tracePt t="27631" x="10371138" y="1117600"/>
          <p14:tracePt t="27639" x="10363200" y="1117600"/>
          <p14:tracePt t="27652" x="10363200" y="1109663"/>
          <p14:tracePt t="27669" x="10345738" y="1100138"/>
          <p14:tracePt t="27686" x="10329863" y="1074738"/>
          <p14:tracePt t="27703" x="10320338" y="1066800"/>
          <p14:tracePt t="27719" x="10312400" y="1041400"/>
          <p14:tracePt t="27736" x="10312400" y="1023938"/>
          <p14:tracePt t="27753" x="10320338" y="1023938"/>
          <p14:tracePt t="27769" x="10355263" y="1008063"/>
          <p14:tracePt t="27786" x="10371138" y="990600"/>
          <p14:tracePt t="27803" x="10396538" y="982663"/>
          <p14:tracePt t="27819" x="10421938" y="982663"/>
          <p14:tracePt t="27836" x="10431463" y="982663"/>
          <p14:tracePt t="27853" x="10447338" y="982663"/>
          <p14:tracePt t="27869" x="10490200" y="982663"/>
          <p14:tracePt t="27886" x="10515600" y="982663"/>
          <p14:tracePt t="27903" x="10523538" y="965200"/>
          <p14:tracePt t="27919" x="10533063" y="965200"/>
          <p14:tracePt t="27936" x="10541000" y="957263"/>
          <p14:tracePt t="27953" x="10558463" y="957263"/>
          <p14:tracePt t="27969" x="10609263" y="939800"/>
          <p14:tracePt t="27986" x="10660063" y="931863"/>
          <p14:tracePt t="28003" x="10693400" y="906463"/>
          <p14:tracePt t="28019" x="10710863" y="896938"/>
          <p14:tracePt t="28053" x="10726738" y="896938"/>
          <p14:tracePt t="28069" x="10752138" y="881063"/>
          <p14:tracePt t="28087" x="10769600" y="871538"/>
          <p14:tracePt t="28103" x="10777538" y="863600"/>
          <p14:tracePt t="28120" x="10795000" y="863600"/>
          <p14:tracePt t="28136" x="10828338" y="863600"/>
          <p14:tracePt t="28153" x="10863263" y="863600"/>
          <p14:tracePt t="28169" x="10888663" y="863600"/>
          <p14:tracePt t="28186" x="10947400" y="863600"/>
          <p14:tracePt t="28203" x="11006138" y="863600"/>
          <p14:tracePt t="28219" x="11023600" y="863600"/>
          <p14:tracePt t="28236" x="11031538" y="863600"/>
          <p14:tracePt t="28253" x="11041063" y="855663"/>
          <p14:tracePt t="28269" x="11056938" y="855663"/>
          <p14:tracePt t="28367" x="11074400" y="855663"/>
          <p14:tracePt t="28375" x="11082338" y="855663"/>
          <p14:tracePt t="28386" x="11091863" y="855663"/>
          <p14:tracePt t="28403" x="11107738" y="855663"/>
          <p14:tracePt t="28455" x="11091863" y="846138"/>
          <p14:tracePt t="28463" x="11074400" y="838200"/>
          <p14:tracePt t="28495" x="11066463" y="830263"/>
          <p14:tracePt t="28511" x="11056938" y="830263"/>
          <p14:tracePt t="28527" x="11041063" y="830263"/>
          <p14:tracePt t="28535" x="11031538" y="830263"/>
          <p14:tracePt t="28543" x="11023600" y="830263"/>
          <p14:tracePt t="28553" x="11015663" y="830263"/>
          <p14:tracePt t="28570" x="10964863" y="830263"/>
          <p14:tracePt t="28586" x="10879138" y="846138"/>
          <p14:tracePt t="28603" x="10802938" y="855663"/>
          <p14:tracePt t="28620" x="10736263" y="881063"/>
          <p14:tracePt t="28636" x="10660063" y="889000"/>
          <p14:tracePt t="28653" x="10609263" y="889000"/>
          <p14:tracePt t="28670" x="10548938" y="896938"/>
          <p14:tracePt t="28687" x="10490200" y="896938"/>
          <p14:tracePt t="28703" x="10421938" y="906463"/>
          <p14:tracePt t="28720" x="10396538" y="906463"/>
          <p14:tracePt t="28753" x="10380663" y="906463"/>
          <p14:tracePt t="28770" x="10371138" y="896938"/>
          <p14:tracePt t="28787" x="10345738" y="896938"/>
          <p14:tracePt t="28803" x="10304463" y="896938"/>
          <p14:tracePt t="28820" x="10228263" y="896938"/>
          <p14:tracePt t="28837" x="10167938" y="896938"/>
          <p14:tracePt t="28853" x="10117138" y="896938"/>
          <p14:tracePt t="28870" x="10083800" y="906463"/>
          <p14:tracePt t="28887" x="10075863" y="906463"/>
          <p14:tracePt t="29823" x="10083800" y="906463"/>
          <p14:tracePt t="29831" x="10091738" y="896938"/>
          <p14:tracePt t="29839" x="10101263" y="896938"/>
          <p14:tracePt t="29854" x="10117138" y="896938"/>
          <p14:tracePt t="29871" x="10177463" y="896938"/>
          <p14:tracePt t="29887" x="10228263" y="896938"/>
          <p14:tracePt t="29904" x="10287000" y="889000"/>
          <p14:tracePt t="29921" x="10304463" y="889000"/>
          <p14:tracePt t="29938" x="10329863" y="889000"/>
          <p14:tracePt t="29954" x="10355263" y="889000"/>
          <p14:tracePt t="29971" x="10363200" y="889000"/>
          <p14:tracePt t="29988" x="10371138" y="889000"/>
          <p14:tracePt t="30004" x="10380663" y="889000"/>
          <p14:tracePt t="30038" x="10421938" y="889000"/>
          <p14:tracePt t="30054" x="10533063" y="889000"/>
          <p14:tracePt t="30071" x="10609263" y="889000"/>
          <p14:tracePt t="30088" x="10693400" y="871538"/>
          <p14:tracePt t="30104" x="10802938" y="863600"/>
          <p14:tracePt t="30121" x="10828338" y="863600"/>
          <p14:tracePt t="30138" x="10837863" y="863600"/>
          <p14:tracePt t="30207" x="10845800" y="863600"/>
          <p14:tracePt t="30215" x="10863263" y="863600"/>
          <p14:tracePt t="30223" x="10871200" y="863600"/>
          <p14:tracePt t="30238" x="10896600" y="863600"/>
          <p14:tracePt t="30255" x="10922000" y="863600"/>
          <p14:tracePt t="30271" x="10929938" y="863600"/>
          <p14:tracePt t="30288" x="10947400" y="863600"/>
          <p14:tracePt t="30304" x="10955338" y="863600"/>
          <p14:tracePt t="30321" x="10972800" y="863600"/>
          <p14:tracePt t="30338" x="11015663" y="871538"/>
          <p14:tracePt t="30354" x="11031538" y="871538"/>
          <p14:tracePt t="30864" x="11023600" y="871538"/>
          <p14:tracePt t="30872" x="11006138" y="871538"/>
          <p14:tracePt t="30888" x="10955338" y="871538"/>
          <p14:tracePt t="30905" x="10837863" y="871538"/>
          <p14:tracePt t="30922" x="10609263" y="871538"/>
          <p14:tracePt t="30938" x="10244138" y="855663"/>
          <p14:tracePt t="30955" x="9990138" y="855663"/>
          <p14:tracePt t="30972" x="9880600" y="855663"/>
          <p14:tracePt t="30988" x="9863138" y="855663"/>
          <p14:tracePt t="31040" x="9855200" y="855663"/>
          <p14:tracePt t="31047" x="9847263" y="855663"/>
          <p14:tracePt t="31055" x="9837738" y="855663"/>
          <p14:tracePt t="31072" x="9829800" y="838200"/>
          <p14:tracePt t="31089" x="9821863" y="838200"/>
          <p14:tracePt t="32159" x="9829800" y="838200"/>
          <p14:tracePt t="32167" x="9863138" y="855663"/>
          <p14:tracePt t="32175" x="9888538" y="863600"/>
          <p14:tracePt t="32189" x="9923463" y="871538"/>
          <p14:tracePt t="32206" x="10007600" y="914400"/>
          <p14:tracePt t="32223" x="10117138" y="965200"/>
          <p14:tracePt t="32239" x="10167938" y="990600"/>
          <p14:tracePt t="32256" x="10210800" y="1008063"/>
          <p14:tracePt t="32273" x="10261600" y="1058863"/>
          <p14:tracePt t="32289" x="10294938" y="1074738"/>
          <p14:tracePt t="32306" x="10320338" y="1100138"/>
          <p14:tracePt t="32323" x="10355263" y="1109663"/>
          <p14:tracePt t="32340" x="10388600" y="1117600"/>
          <p14:tracePt t="32356" x="10396538" y="1125538"/>
          <p14:tracePt t="32519" x="10396538" y="1117600"/>
          <p14:tracePt t="32527" x="10396538" y="1109663"/>
          <p14:tracePt t="32543" x="10396538" y="1092200"/>
          <p14:tracePt t="32556" x="10396538" y="1084263"/>
          <p14:tracePt t="32573" x="10388600" y="1066800"/>
          <p14:tracePt t="32590" x="10363200" y="1033463"/>
          <p14:tracePt t="32607" x="10320338" y="1008063"/>
          <p14:tracePt t="32623" x="10279063" y="973138"/>
          <p14:tracePt t="32640" x="10269538" y="973138"/>
          <p14:tracePt t="32656" x="10261600" y="965200"/>
          <p14:tracePt t="32791" x="10269538" y="965200"/>
          <p14:tracePt t="32799" x="10294938" y="973138"/>
          <p14:tracePt t="32808" x="10320338" y="973138"/>
          <p14:tracePt t="32823" x="10345738" y="973138"/>
          <p14:tracePt t="32840" x="10363200" y="973138"/>
          <p14:tracePt t="32879" x="10371138" y="973138"/>
          <p14:tracePt t="32890" x="10388600" y="973138"/>
          <p14:tracePt t="32906" x="10421938" y="973138"/>
          <p14:tracePt t="32923" x="10490200" y="982663"/>
          <p14:tracePt t="32940" x="10541000" y="982663"/>
          <p14:tracePt t="32957" x="10558463" y="982663"/>
          <p14:tracePt t="32973" x="10566400" y="982663"/>
          <p14:tracePt t="32991" x="10566400" y="973138"/>
          <p14:tracePt t="33024" x="10566400" y="965200"/>
          <p14:tracePt t="33320" x="10574338" y="965200"/>
          <p14:tracePt t="33327" x="10583863" y="965200"/>
          <p14:tracePt t="33340" x="10599738" y="965200"/>
          <p14:tracePt t="33357" x="10668000" y="982663"/>
          <p14:tracePt t="33374" x="10726738" y="990600"/>
          <p14:tracePt t="33390" x="10752138" y="998538"/>
          <p14:tracePt t="33407" x="10820400" y="1016000"/>
          <p14:tracePt t="33424" x="10879138" y="1016000"/>
          <p14:tracePt t="33440" x="10888663" y="1016000"/>
          <p14:tracePt t="33519" x="10896600" y="1016000"/>
          <p14:tracePt t="33527" x="10904538" y="1016000"/>
          <p14:tracePt t="33540" x="10914063" y="1016000"/>
          <p14:tracePt t="33557" x="10939463" y="1016000"/>
          <p14:tracePt t="33631" x="10947400" y="1016000"/>
          <p14:tracePt t="33639" x="10964863" y="1016000"/>
          <p14:tracePt t="33687" x="10964863" y="1008063"/>
          <p14:tracePt t="33703" x="10972800" y="1008063"/>
          <p14:tracePt t="33711" x="10990263" y="1008063"/>
          <p14:tracePt t="33724" x="11006138" y="1008063"/>
          <p14:tracePt t="33741" x="11023600" y="1008063"/>
          <p14:tracePt t="33792" x="11031538" y="1008063"/>
          <p14:tracePt t="34495" x="11023600" y="1008063"/>
          <p14:tracePt t="34559" x="11015663" y="1008063"/>
          <p14:tracePt t="34567" x="11006138" y="1008063"/>
          <p14:tracePt t="34584" x="10998200" y="1008063"/>
          <p14:tracePt t="34599" x="10980738" y="1008063"/>
          <p14:tracePt t="34615" x="10955338" y="1008063"/>
          <p14:tracePt t="34631" x="10939463" y="1008063"/>
          <p14:tracePt t="34641" x="10929938" y="1008063"/>
          <p14:tracePt t="34658" x="10904538" y="1008063"/>
          <p14:tracePt t="34675" x="10888663" y="1008063"/>
          <p14:tracePt t="34691" x="10879138" y="1008063"/>
          <p14:tracePt t="34743" x="10871200" y="1008063"/>
          <p14:tracePt t="34751" x="10871200" y="998538"/>
          <p14:tracePt t="34760" x="10871200" y="982663"/>
          <p14:tracePt t="34776" x="10871200" y="973138"/>
          <p14:tracePt t="34791" x="10871200" y="947738"/>
          <p14:tracePt t="34808" x="10871200" y="922338"/>
          <p14:tracePt t="35263" x="10863263" y="922338"/>
          <p14:tracePt t="35319" x="10853738" y="922338"/>
          <p14:tracePt t="35375" x="10845800" y="922338"/>
          <p14:tracePt t="35391" x="10845800" y="931863"/>
          <p14:tracePt t="35431" x="10837863" y="931863"/>
          <p14:tracePt t="35711" x="10837863" y="939800"/>
          <p14:tracePt t="35727" x="10828338" y="939800"/>
          <p14:tracePt t="35744" x="10812463" y="947738"/>
          <p14:tracePt t="35751" x="10802938" y="947738"/>
          <p14:tracePt t="35767" x="10787063" y="947738"/>
          <p14:tracePt t="35783" x="10777538" y="947738"/>
          <p14:tracePt t="35799" x="10769600" y="947738"/>
          <p14:tracePt t="35809" x="10761663" y="947738"/>
          <p14:tracePt t="35826" x="10752138" y="947738"/>
          <p14:tracePt t="35842" x="10736263" y="947738"/>
          <p14:tracePt t="35859" x="10726738" y="947738"/>
          <p14:tracePt t="35876" x="10718800" y="947738"/>
          <p14:tracePt t="35892" x="10693400" y="939800"/>
          <p14:tracePt t="35909" x="10668000" y="939800"/>
          <p14:tracePt t="35926" x="10642600" y="931863"/>
          <p14:tracePt t="35942" x="10634663" y="922338"/>
          <p14:tracePt t="35959" x="10625138" y="922338"/>
          <p14:tracePt t="35976" x="10617200" y="914400"/>
          <p14:tracePt t="35992" x="10609263" y="906463"/>
          <p14:tracePt t="36009" x="10583863" y="896938"/>
          <p14:tracePt t="36026" x="10566400" y="896938"/>
          <p14:tracePt t="36042" x="10558463" y="896938"/>
          <p14:tracePt t="36863" x="10548938" y="896938"/>
          <p14:tracePt t="36871" x="10533063" y="896938"/>
          <p14:tracePt t="36879" x="10523538" y="906463"/>
          <p14:tracePt t="36893" x="10498138" y="906463"/>
          <p14:tracePt t="36910" x="10482263" y="914400"/>
          <p14:tracePt t="36951" x="10472738" y="914400"/>
          <p14:tracePt t="36960" x="10464800" y="914400"/>
          <p14:tracePt t="36977" x="10447338" y="914400"/>
          <p14:tracePt t="36993" x="10406063" y="914400"/>
          <p14:tracePt t="37010" x="10363200" y="914400"/>
          <p14:tracePt t="37027" x="10337800" y="914400"/>
          <p14:tracePt t="37043" x="10312400" y="914400"/>
          <p14:tracePt t="37060" x="10269538" y="914400"/>
          <p14:tracePt t="37077" x="10236200" y="914400"/>
          <p14:tracePt t="37093" x="10202863" y="914400"/>
          <p14:tracePt t="37111" x="10185400" y="914400"/>
          <p14:tracePt t="37127" x="10177463" y="914400"/>
          <p14:tracePt t="37247" x="10167938" y="906463"/>
          <p14:tracePt t="37255" x="10160000" y="906463"/>
          <p14:tracePt t="37263" x="10152063" y="906463"/>
          <p14:tracePt t="37277" x="10152063" y="896938"/>
          <p14:tracePt t="37383" x="10142538" y="896938"/>
          <p14:tracePt t="37391" x="10126663" y="896938"/>
          <p14:tracePt t="37399" x="10117138" y="896938"/>
          <p14:tracePt t="37410" x="10091738" y="896938"/>
          <p14:tracePt t="37427" x="10058400" y="896938"/>
          <p14:tracePt t="37444" x="10015538" y="896938"/>
          <p14:tracePt t="37460" x="9990138" y="896938"/>
          <p14:tracePt t="37477" x="9982200" y="896938"/>
          <p14:tracePt t="40103" x="9990138" y="896938"/>
          <p14:tracePt t="40111" x="10015538" y="889000"/>
          <p14:tracePt t="40119" x="10040938" y="889000"/>
          <p14:tracePt t="40129" x="10066338" y="889000"/>
          <p14:tracePt t="40146" x="10126663" y="889000"/>
          <p14:tracePt t="40162" x="10152063" y="871538"/>
          <p14:tracePt t="40179" x="10160000" y="871538"/>
          <p14:tracePt t="40213" x="10167938" y="871538"/>
          <p14:tracePt t="40229" x="10210800" y="871538"/>
          <p14:tracePt t="40246" x="10294938" y="871538"/>
          <p14:tracePt t="40263" x="10371138" y="871538"/>
          <p14:tracePt t="40279" x="10472738" y="871538"/>
          <p14:tracePt t="40296" x="10507663" y="863600"/>
          <p14:tracePt t="40351" x="10515600" y="863600"/>
          <p14:tracePt t="40359" x="10548938" y="863600"/>
          <p14:tracePt t="40367" x="10591800" y="863600"/>
          <p14:tracePt t="40379" x="10634663" y="863600"/>
          <p14:tracePt t="40396" x="10718800" y="855663"/>
          <p14:tracePt t="40413" x="10777538" y="830263"/>
          <p14:tracePt t="40429" x="10820400" y="830263"/>
          <p14:tracePt t="40446" x="10828338" y="820738"/>
          <p14:tracePt t="40464" x="10837863" y="820738"/>
          <p14:tracePt t="40479" x="10845800" y="820738"/>
          <p14:tracePt t="40496" x="10853738" y="820738"/>
          <p14:tracePt t="40513" x="10863263" y="820738"/>
          <p14:tracePt t="40647" x="10871200" y="820738"/>
          <p14:tracePt t="40663" x="10879138" y="820738"/>
          <p14:tracePt t="40671" x="10888663" y="820738"/>
          <p14:tracePt t="40687" x="10896600" y="820738"/>
          <p14:tracePt t="40696" x="10904538" y="820738"/>
          <p14:tracePt t="40735" x="10914063" y="820738"/>
          <p14:tracePt t="40871" x="10914063" y="812800"/>
          <p14:tracePt t="40887" x="10904538" y="812800"/>
          <p14:tracePt t="40895" x="10888663" y="804863"/>
          <p14:tracePt t="40904" x="10879138" y="804863"/>
          <p14:tracePt t="40913" x="10853738" y="795338"/>
          <p14:tracePt t="40930" x="10777538" y="795338"/>
          <p14:tracePt t="40946" x="10668000" y="795338"/>
          <p14:tracePt t="40963" x="10541000" y="795338"/>
          <p14:tracePt t="40980" x="10456863" y="795338"/>
          <p14:tracePt t="40996" x="10396538" y="795338"/>
          <p14:tracePt t="41013" x="10337800" y="795338"/>
          <p14:tracePt t="41030" x="10304463" y="812800"/>
          <p14:tracePt t="41046" x="10261600" y="820738"/>
          <p14:tracePt t="41063" x="10210800" y="830263"/>
          <p14:tracePt t="41080" x="10193338" y="830263"/>
          <p14:tracePt t="41097" x="10185400" y="830263"/>
          <p14:tracePt t="41239" x="10193338" y="830263"/>
          <p14:tracePt t="41247" x="10236200" y="830263"/>
          <p14:tracePt t="41263" x="10355263" y="830263"/>
          <p14:tracePt t="41280" x="10482263" y="830263"/>
          <p14:tracePt t="41297" x="10574338" y="830263"/>
          <p14:tracePt t="41313" x="10609263" y="830263"/>
          <p14:tracePt t="41330" x="10634663" y="830263"/>
          <p14:tracePt t="41347" x="10660063" y="830263"/>
          <p14:tracePt t="41363" x="10693400" y="838200"/>
          <p14:tracePt t="41380" x="10761663" y="838200"/>
          <p14:tracePt t="41397" x="10812463" y="838200"/>
          <p14:tracePt t="41413" x="10845800" y="838200"/>
          <p14:tracePt t="41430" x="10853738" y="838200"/>
          <p14:tracePt t="42063" x="10845800" y="838200"/>
          <p14:tracePt t="42191" x="10837863" y="846138"/>
          <p14:tracePt t="42199" x="10828338" y="846138"/>
          <p14:tracePt t="42214" x="10812463" y="846138"/>
          <p14:tracePt t="42231" x="10761663" y="846138"/>
          <p14:tracePt t="42247" x="10718800" y="846138"/>
          <p14:tracePt t="42264" x="10650538" y="846138"/>
          <p14:tracePt t="42281" x="10574338" y="846138"/>
          <p14:tracePt t="42298" x="10515600" y="838200"/>
          <p14:tracePt t="42314" x="10482263" y="838200"/>
          <p14:tracePt t="42331" x="10439400" y="838200"/>
          <p14:tracePt t="42348" x="10421938" y="855663"/>
          <p14:tracePt t="42364" x="10396538" y="855663"/>
          <p14:tracePt t="42381" x="10380663" y="855663"/>
          <p14:tracePt t="42397" x="10371138" y="855663"/>
          <p14:tracePt t="42414" x="10355263" y="855663"/>
          <p14:tracePt t="42431" x="10329863" y="855663"/>
          <p14:tracePt t="42471" x="10320338" y="863600"/>
          <p14:tracePt t="42559" x="10304463" y="863600"/>
          <p14:tracePt t="42567" x="10287000" y="863600"/>
          <p14:tracePt t="42581" x="10269538" y="863600"/>
          <p14:tracePt t="42598" x="10228263" y="871538"/>
          <p14:tracePt t="42614" x="10210800" y="871538"/>
          <p14:tracePt t="42631" x="10202863" y="871538"/>
          <p14:tracePt t="42727" x="10218738" y="871538"/>
          <p14:tracePt t="42735" x="10261600" y="871538"/>
          <p14:tracePt t="42748" x="10304463" y="881063"/>
          <p14:tracePt t="42765" x="10439400" y="906463"/>
          <p14:tracePt t="42781" x="10558463" y="914400"/>
          <p14:tracePt t="42783" x="10617200" y="914400"/>
          <p14:tracePt t="42798" x="10642600" y="914400"/>
          <p14:tracePt t="42815" x="10693400" y="914400"/>
          <p14:tracePt t="42879" x="10701338" y="914400"/>
          <p14:tracePt t="42887" x="10726738" y="922338"/>
          <p14:tracePt t="42898" x="10744200" y="922338"/>
          <p14:tracePt t="42914" x="10787063" y="922338"/>
          <p14:tracePt t="42931" x="10828338" y="922338"/>
          <p14:tracePt t="43143" x="10820400" y="922338"/>
          <p14:tracePt t="43151" x="10802938" y="922338"/>
          <p14:tracePt t="43165" x="10802938" y="914400"/>
          <p14:tracePt t="43182" x="10777538" y="914400"/>
          <p14:tracePt t="43198" x="10769600" y="914400"/>
          <p14:tracePt t="43215" x="10726738" y="914400"/>
          <p14:tracePt t="43232" x="10710863" y="914400"/>
          <p14:tracePt t="43248" x="10685463" y="914400"/>
          <p14:tracePt t="43282" x="10675938" y="914400"/>
          <p14:tracePt t="43383" x="10685463" y="906463"/>
          <p14:tracePt t="43407" x="10693400" y="906463"/>
          <p14:tracePt t="43423" x="10701338" y="906463"/>
          <p14:tracePt t="43431" x="10710863" y="906463"/>
          <p14:tracePt t="43439" x="10726738" y="906463"/>
          <p14:tracePt t="43448" x="10736263" y="906463"/>
          <p14:tracePt t="43465" x="10795000" y="906463"/>
          <p14:tracePt t="43482" x="10828338" y="906463"/>
          <p14:tracePt t="43499" x="10837863" y="906463"/>
          <p14:tracePt t="43559" x="10845800" y="906463"/>
          <p14:tracePt t="43567" x="10871200" y="906463"/>
          <p14:tracePt t="43582" x="10896600" y="906463"/>
          <p14:tracePt t="43598" x="10964863" y="906463"/>
          <p14:tracePt t="43615" x="11041063" y="889000"/>
          <p14:tracePt t="43655" x="11049000" y="889000"/>
          <p14:tracePt t="43703" x="11023600" y="889000"/>
          <p14:tracePt t="43711" x="11006138" y="889000"/>
          <p14:tracePt t="43719" x="10980738" y="889000"/>
          <p14:tracePt t="43732" x="10922000" y="889000"/>
          <p14:tracePt t="43749" x="10795000" y="889000"/>
          <p14:tracePt t="43765" x="10617200" y="889000"/>
          <p14:tracePt t="43783" x="10396538" y="889000"/>
          <p14:tracePt t="43799" x="10294938" y="889000"/>
          <p14:tracePt t="43815" x="10279063" y="889000"/>
          <p14:tracePt t="43871" x="10287000" y="889000"/>
          <p14:tracePt t="43879" x="10294938" y="889000"/>
          <p14:tracePt t="43887" x="10312400" y="889000"/>
          <p14:tracePt t="43899" x="10329863" y="896938"/>
          <p14:tracePt t="43915" x="10380663" y="896938"/>
          <p14:tracePt t="43932" x="10456863" y="896938"/>
          <p14:tracePt t="43949" x="10548938" y="889000"/>
          <p14:tracePt t="43965" x="10642600" y="863600"/>
          <p14:tracePt t="43982" x="10701338" y="855663"/>
          <p14:tracePt t="43999" x="10744200" y="855663"/>
          <p14:tracePt t="44015" x="10761663" y="855663"/>
          <p14:tracePt t="44032" x="10769600" y="855663"/>
          <p14:tracePt t="44983" x="10769600" y="871538"/>
          <p14:tracePt t="44991" x="10769600" y="881063"/>
          <p14:tracePt t="45000" x="10769600" y="914400"/>
          <p14:tracePt t="45016" x="10752138" y="947738"/>
          <p14:tracePt t="45033" x="10726738" y="982663"/>
          <p14:tracePt t="45050" x="10693400" y="1008063"/>
          <p14:tracePt t="45066" x="10693400" y="1041400"/>
          <p14:tracePt t="45083" x="10685463" y="1049338"/>
          <p14:tracePt t="45100" x="10668000" y="1058863"/>
          <p14:tracePt t="45117" x="10642600" y="1074738"/>
          <p14:tracePt t="45133" x="10609263" y="1084263"/>
          <p14:tracePt t="45150" x="10574338" y="1109663"/>
          <p14:tracePt t="45166" x="10541000" y="1117600"/>
          <p14:tracePt t="45183" x="10507663" y="1125538"/>
          <p14:tracePt t="45200" x="10456863" y="1125538"/>
          <p14:tracePt t="45217" x="10406063" y="1125538"/>
          <p14:tracePt t="45233" x="10337800" y="1125538"/>
          <p14:tracePt t="45250" x="10304463" y="1125538"/>
          <p14:tracePt t="45266" x="10287000" y="1125538"/>
          <p14:tracePt t="45300" x="10279063" y="1125538"/>
          <p14:tracePt t="45317" x="10244138" y="1092200"/>
          <p14:tracePt t="45333" x="10210800" y="1084263"/>
          <p14:tracePt t="45350" x="10167938" y="1066800"/>
          <p14:tracePt t="45367" x="10160000" y="1066800"/>
          <p14:tracePt t="45463" x="10160000" y="1058863"/>
          <p14:tracePt t="45487" x="10160000" y="1049338"/>
          <p14:tracePt t="45783" x="10160000" y="1041400"/>
          <p14:tracePt t="45799" x="10167938" y="1041400"/>
          <p14:tracePt t="45976" x="10185400" y="1041400"/>
          <p14:tracePt t="45983" x="10228263" y="1041400"/>
          <p14:tracePt t="45991" x="10294938" y="1041400"/>
          <p14:tracePt t="46000" x="10388600" y="1041400"/>
          <p14:tracePt t="46017" x="10515600" y="1041400"/>
          <p14:tracePt t="46034" x="10650538" y="1041400"/>
          <p14:tracePt t="46050" x="10752138" y="1041400"/>
          <p14:tracePt t="46067" x="10845800" y="1041400"/>
          <p14:tracePt t="46084" x="10939463" y="1041400"/>
          <p14:tracePt t="46100" x="11041063" y="1041400"/>
          <p14:tracePt t="46117" x="11133138" y="1041400"/>
          <p14:tracePt t="46134" x="11209338" y="1033463"/>
          <p14:tracePt t="46151" x="11226800" y="1033463"/>
          <p14:tracePt t="46183" x="11226800" y="1023938"/>
          <p14:tracePt t="46207" x="11226800" y="1016000"/>
          <p14:tracePt t="46343" x="11218863" y="1016000"/>
          <p14:tracePt t="46359" x="11209338" y="1016000"/>
          <p14:tracePt t="46623" x="11226800" y="1016000"/>
          <p14:tracePt t="46631" x="11269663" y="998538"/>
          <p14:tracePt t="46639" x="11361738" y="982663"/>
          <p14:tracePt t="46651" x="11498263" y="931863"/>
          <p14:tracePt t="46668" x="11701463" y="871538"/>
          <p14:tracePt t="46684" x="11734800" y="863600"/>
          <p14:tracePt t="46718" x="11701463" y="863600"/>
          <p14:tracePt t="46735" x="11641138" y="863600"/>
          <p14:tracePt t="46751" x="11633200" y="855663"/>
          <p14:tracePt t="46768" x="11599863" y="804863"/>
          <p14:tracePt t="46784" x="11437938" y="685800"/>
          <p14:tracePt t="46801" x="11345863" y="635000"/>
          <p14:tracePt t="46818" x="11303000" y="635000"/>
          <p14:tracePt t="46834" x="11252200" y="635000"/>
          <p14:tracePt t="46851" x="11234738" y="635000"/>
          <p14:tracePt t="46868" x="11218863" y="635000"/>
          <p14:tracePt t="46959" x="11209338" y="635000"/>
          <p14:tracePt t="46967" x="11201400" y="635000"/>
          <p14:tracePt t="46975" x="11193463" y="635000"/>
          <p14:tracePt t="47063" x="11193463" y="617538"/>
          <p14:tracePt t="47071" x="11201400" y="609600"/>
          <p14:tracePt t="47085" x="11201400" y="601663"/>
          <p14:tracePt t="47101" x="11209338" y="558800"/>
          <p14:tracePt t="47118" x="11209338" y="541338"/>
          <p14:tracePt t="47135" x="11218863" y="525463"/>
          <p14:tracePt t="47543" x="11209338" y="525463"/>
          <p14:tracePt t="47551" x="11201400" y="525463"/>
          <p14:tracePt t="47559" x="11193463" y="525463"/>
          <p14:tracePt t="47575" x="11183938" y="525463"/>
          <p14:tracePt t="47647" x="11176000" y="525463"/>
          <p14:tracePt t="47663" x="11168063" y="515938"/>
          <p14:tracePt t="47671" x="11168063" y="508000"/>
          <p14:tracePt t="47685" x="11168063" y="500063"/>
          <p14:tracePt t="47702" x="11158538" y="500063"/>
          <p14:tracePt t="47847" x="11150600" y="500063"/>
          <p14:tracePt t="48111" x="11150600" y="490538"/>
          <p14:tracePt t="48119" x="11142663" y="482600"/>
          <p14:tracePt t="48143" x="11133138" y="482600"/>
          <p14:tracePt t="48167" x="11125200" y="482600"/>
          <p14:tracePt t="48535" x="11117263" y="482600"/>
          <p14:tracePt t="48591" x="11117263" y="490538"/>
          <p14:tracePt t="48623" x="11117263" y="500063"/>
          <p14:tracePt t="48631" x="11117263" y="508000"/>
          <p14:tracePt t="48639" x="11117263" y="515938"/>
          <p14:tracePt t="48655" x="11117263" y="525463"/>
          <p14:tracePt t="48669" x="11107738" y="533400"/>
          <p14:tracePt t="48686" x="11107738" y="541338"/>
          <p14:tracePt t="48775" x="11107738" y="550863"/>
          <p14:tracePt t="48807" x="11107738" y="558800"/>
          <p14:tracePt t="48823" x="11107738" y="566738"/>
          <p14:tracePt t="49239" x="11107738" y="576263"/>
          <p14:tracePt t="49246" x="11107738" y="584200"/>
          <p14:tracePt t="49271" x="11107738" y="592138"/>
          <p14:tracePt t="49279" x="11107738" y="601663"/>
          <p14:tracePt t="49423" x="11107738" y="609600"/>
          <p14:tracePt t="50455" x="11107738" y="617538"/>
          <p14:tracePt t="50463" x="11091863" y="627063"/>
          <p14:tracePt t="50471" x="11074400" y="652463"/>
          <p14:tracePt t="50487" x="11023600" y="693738"/>
          <p14:tracePt t="50504" x="10980738" y="728663"/>
          <p14:tracePt t="50521" x="10947400" y="754063"/>
          <p14:tracePt t="50537" x="10939463" y="762000"/>
          <p14:tracePt t="50554" x="10929938" y="769938"/>
          <p14:tracePt t="50571" x="10929938" y="787400"/>
          <p14:tracePt t="50587" x="10922000" y="812800"/>
          <p14:tracePt t="50604" x="10896600" y="846138"/>
          <p14:tracePt t="50621" x="10863263" y="889000"/>
          <p14:tracePt t="50638" x="10853738" y="922338"/>
          <p14:tracePt t="50654" x="10837863" y="957263"/>
          <p14:tracePt t="50671" x="10828338" y="982663"/>
          <p14:tracePt t="50688" x="10828338" y="998538"/>
          <p14:tracePt t="50704" x="10812463" y="1016000"/>
          <p14:tracePt t="50721" x="10802938" y="1049338"/>
          <p14:tracePt t="50738" x="10795000" y="1074738"/>
          <p14:tracePt t="50754" x="10795000" y="1100138"/>
          <p14:tracePt t="50771" x="10769600" y="1135063"/>
          <p14:tracePt t="50788" x="10769600" y="1150938"/>
          <p14:tracePt t="50790" x="10761663" y="1160463"/>
          <p14:tracePt t="50804" x="10752138" y="1168400"/>
          <p14:tracePt t="50821" x="10726738" y="1201738"/>
          <p14:tracePt t="50838" x="10701338" y="1236663"/>
          <p14:tracePt t="50854" x="10668000" y="1287463"/>
          <p14:tracePt t="50871" x="10634663" y="1328738"/>
          <p14:tracePt t="50888" x="10617200" y="1363663"/>
          <p14:tracePt t="50904" x="10591800" y="1397000"/>
          <p14:tracePt t="50921" x="10548938" y="1439863"/>
          <p14:tracePt t="50938" x="10515600" y="1481138"/>
          <p14:tracePt t="50954" x="10482263" y="1516063"/>
          <p14:tracePt t="50971" x="10406063" y="1566863"/>
          <p14:tracePt t="50988" x="10345738" y="1608138"/>
          <p14:tracePt t="51005" x="10269538" y="1625600"/>
          <p14:tracePt t="51021" x="10167938" y="1651000"/>
          <p14:tracePt t="51038" x="10083800" y="1676400"/>
          <p14:tracePt t="51054" x="9948863" y="1684338"/>
          <p14:tracePt t="51071" x="9812338" y="1701800"/>
          <p14:tracePt t="51088" x="9677400" y="1719263"/>
          <p14:tracePt t="51105" x="9507538" y="1744663"/>
          <p14:tracePt t="51121" x="9339263" y="1760538"/>
          <p14:tracePt t="51138" x="9186863" y="1795463"/>
          <p14:tracePt t="51155" x="9093200" y="1828800"/>
          <p14:tracePt t="51171" x="8999538" y="1846263"/>
          <p14:tracePt t="51188" x="8923338" y="1862138"/>
          <p14:tracePt t="51205" x="8813800" y="1879600"/>
          <p14:tracePt t="51221" x="8712200" y="1879600"/>
          <p14:tracePt t="51238" x="8593138" y="1879600"/>
          <p14:tracePt t="51255" x="8415338" y="1887538"/>
          <p14:tracePt t="51271" x="8280400" y="1887538"/>
          <p14:tracePt t="51288" x="8161338" y="1905000"/>
          <p14:tracePt t="51305" x="8043863" y="1922463"/>
          <p14:tracePt t="51321" x="7932738" y="1922463"/>
          <p14:tracePt t="51338" x="7805738" y="1930400"/>
          <p14:tracePt t="51355" x="7653338" y="1955800"/>
          <p14:tracePt t="51371" x="7485063" y="1955800"/>
          <p14:tracePt t="51388" x="7307263" y="1955800"/>
          <p14:tracePt t="51405" x="7104063" y="1955800"/>
          <p14:tracePt t="51422" x="6916738" y="1955800"/>
          <p14:tracePt t="51438" x="6738938" y="1955800"/>
          <p14:tracePt t="51455" x="6510338" y="1955800"/>
          <p14:tracePt t="51471" x="6375400" y="1963738"/>
          <p14:tracePt t="51488" x="6273800" y="1963738"/>
          <p14:tracePt t="51505" x="6197600" y="1973263"/>
          <p14:tracePt t="51522" x="6129338" y="1973263"/>
          <p14:tracePt t="51538" x="6070600" y="1973263"/>
          <p14:tracePt t="51555" x="6027738" y="1973263"/>
          <p14:tracePt t="51572" x="5994400" y="1963738"/>
          <p14:tracePt t="51588" x="5986463" y="1955800"/>
          <p14:tracePt t="51605" x="5969000" y="1922463"/>
          <p14:tracePt t="51622" x="5961063" y="1887538"/>
          <p14:tracePt t="51638" x="5951538" y="1854200"/>
          <p14:tracePt t="51655" x="5918200" y="1811338"/>
          <p14:tracePt t="51672" x="5875338" y="1803400"/>
          <p14:tracePt t="51688" x="5783263" y="1785938"/>
          <p14:tracePt t="51705" x="5646738" y="1778000"/>
          <p14:tracePt t="51722" x="5511800" y="1760538"/>
          <p14:tracePt t="51738" x="5367338" y="1760538"/>
          <p14:tracePt t="51755" x="5291138" y="1760538"/>
          <p14:tracePt t="51772" x="5265738" y="1760538"/>
          <p14:tracePt t="51789" x="5240338" y="1760538"/>
          <p14:tracePt t="51805" x="5232400" y="1760538"/>
          <p14:tracePt t="51822" x="5164138" y="1778000"/>
          <p14:tracePt t="51838" x="5062538" y="1785938"/>
          <p14:tracePt t="51855" x="4876800" y="1820863"/>
          <p14:tracePt t="51872" x="4800600" y="1836738"/>
          <p14:tracePt t="51889" x="4775200" y="1836738"/>
          <p14:tracePt t="51927" x="4792663" y="1846263"/>
          <p14:tracePt t="51939" x="4800600" y="1846263"/>
          <p14:tracePt t="51955" x="4826000" y="1854200"/>
          <p14:tracePt t="51972" x="4826000" y="1862138"/>
          <p14:tracePt t="52159" x="4818063" y="1862138"/>
          <p14:tracePt t="52199" x="4833938" y="1862138"/>
          <p14:tracePt t="52215" x="4851400" y="1862138"/>
          <p14:tracePt t="52223" x="4859338" y="1871663"/>
          <p14:tracePt t="52239" x="4868863" y="1871663"/>
          <p14:tracePt t="52256" x="4876800" y="1879600"/>
          <p14:tracePt t="52279" x="4884738" y="1879600"/>
          <p14:tracePt t="52295" x="4894263" y="1879600"/>
          <p14:tracePt t="52306" x="4902200" y="1879600"/>
          <p14:tracePt t="52322" x="4919663" y="1887538"/>
          <p14:tracePt t="52655" x="4927600" y="1887538"/>
          <p14:tracePt t="52679" x="4935538" y="1887538"/>
          <p14:tracePt t="52687" x="4953000" y="1897063"/>
          <p14:tracePt t="52695" x="4960938" y="1905000"/>
          <p14:tracePt t="52711" x="4970463" y="1912938"/>
          <p14:tracePt t="52722" x="4978400" y="1912938"/>
          <p14:tracePt t="52739" x="4986338" y="1912938"/>
          <p14:tracePt t="52756" x="5003800" y="1912938"/>
          <p14:tracePt t="52773" x="5054600" y="1912938"/>
          <p14:tracePt t="52775" x="5072063" y="1922463"/>
          <p14:tracePt t="52789" x="5105400" y="1922463"/>
          <p14:tracePt t="52806" x="5181600" y="1922463"/>
          <p14:tracePt t="52823" x="5316538" y="1922463"/>
          <p14:tracePt t="52839" x="5402263" y="1922463"/>
          <p14:tracePt t="52856" x="5468938" y="1922463"/>
          <p14:tracePt t="52873" x="5562600" y="1922463"/>
          <p14:tracePt t="52889" x="5681663" y="1930400"/>
          <p14:tracePt t="52906" x="5849938" y="1930400"/>
          <p14:tracePt t="52923" x="5986463" y="1930400"/>
          <p14:tracePt t="52939" x="6103938" y="1930400"/>
          <p14:tracePt t="52956" x="6205538" y="1930400"/>
          <p14:tracePt t="52973" x="6299200" y="1930400"/>
          <p14:tracePt t="52989" x="6400800" y="1930400"/>
          <p14:tracePt t="53007" x="6477000" y="1930400"/>
          <p14:tracePt t="53023" x="6586538" y="1930400"/>
          <p14:tracePt t="53039" x="6713538" y="1922463"/>
          <p14:tracePt t="53056" x="6875463" y="1912938"/>
          <p14:tracePt t="53073" x="7027863" y="1912938"/>
          <p14:tracePt t="53089" x="7112000" y="1912938"/>
          <p14:tracePt t="53106" x="7180263" y="1912938"/>
          <p14:tracePt t="53123" x="7221538" y="1905000"/>
          <p14:tracePt t="53140" x="7246938" y="1905000"/>
          <p14:tracePt t="53156" x="7272338" y="1897063"/>
          <p14:tracePt t="53173" x="7297738" y="1879600"/>
          <p14:tracePt t="53190" x="7340600" y="1879600"/>
          <p14:tracePt t="53206" x="7434263" y="1854200"/>
          <p14:tracePt t="53223" x="7569200" y="1828800"/>
          <p14:tracePt t="53240" x="7696200" y="1811338"/>
          <p14:tracePt t="53256" x="7848600" y="1811338"/>
          <p14:tracePt t="53273" x="7958138" y="1803400"/>
          <p14:tracePt t="53290" x="8026400" y="1795463"/>
          <p14:tracePt t="53306" x="8051800" y="1795463"/>
          <p14:tracePt t="53323" x="8069263" y="1795463"/>
          <p14:tracePt t="53340" x="8085138" y="1795463"/>
          <p14:tracePt t="53356" x="8120063" y="1803400"/>
          <p14:tracePt t="53373" x="8212138" y="1803400"/>
          <p14:tracePt t="53390" x="8356600" y="1803400"/>
          <p14:tracePt t="53407" x="8501063" y="1803400"/>
          <p14:tracePt t="53423" x="8610600" y="1778000"/>
          <p14:tracePt t="53440" x="8628063" y="1760538"/>
          <p14:tracePt t="53567" x="8628063" y="1752600"/>
          <p14:tracePt t="53671" x="8602663" y="1778000"/>
          <p14:tracePt t="53679" x="8551863" y="1785938"/>
          <p14:tracePt t="53690" x="8458200" y="1820863"/>
          <p14:tracePt t="53707" x="8001000" y="1862138"/>
          <p14:tracePt t="53723" x="7348538" y="1862138"/>
          <p14:tracePt t="53740" x="6672263" y="1862138"/>
          <p14:tracePt t="53757" x="6019800" y="1862138"/>
          <p14:tracePt t="53773" x="5308600" y="1879600"/>
          <p14:tracePt t="53776" x="4808538" y="1897063"/>
          <p14:tracePt t="53790" x="4191000" y="1897063"/>
          <p14:tracePt t="53807" x="2311400" y="1922463"/>
          <p14:tracePt t="53823" x="1295400" y="1998663"/>
          <p14:tracePt t="53840" x="550863" y="2125663"/>
          <p14:tracePt t="53857" x="185738" y="2184400"/>
          <p14:tracePt t="53873" x="58738" y="2201863"/>
          <p14:tracePt t="53890" x="33338" y="2209800"/>
          <p14:tracePt t="53907" x="25400" y="2209800"/>
          <p14:tracePt t="53940" x="25400" y="2192338"/>
          <p14:tracePt t="53957" x="17463" y="2176463"/>
          <p14:tracePt t="53974" x="17463" y="2166938"/>
          <p14:tracePt t="54007" x="17463" y="2159000"/>
          <p14:tracePt t="54063" x="7938" y="2159000"/>
          <p14:tracePt t="54095" x="7938" y="2166938"/>
          <p14:tracePt t="54119" x="17463" y="2166938"/>
          <p14:tracePt t="54126" x="25400" y="2166938"/>
          <p14:tracePt t="54135" x="42863" y="2166938"/>
          <p14:tracePt t="54143" x="58738" y="2176463"/>
          <p14:tracePt t="54157" x="84138" y="2176463"/>
          <p14:tracePt t="54174" x="134938" y="2176463"/>
          <p14:tracePt t="54190" x="203200" y="2176463"/>
          <p14:tracePt t="54207" x="271463" y="2176463"/>
          <p14:tracePt t="54224" x="322263" y="2176463"/>
          <p14:tracePt t="54240" x="381000" y="2176463"/>
          <p14:tracePt t="54257" x="482600" y="2176463"/>
          <p14:tracePt t="54274" x="601663" y="2176463"/>
          <p14:tracePt t="54290" x="719138" y="2176463"/>
          <p14:tracePt t="54307" x="787400" y="2176463"/>
          <p14:tracePt t="54324" x="795338" y="2184400"/>
          <p14:tracePt t="54359" x="804863" y="2192338"/>
          <p14:tracePt t="54374" x="812800" y="2192338"/>
          <p14:tracePt t="54390" x="846138" y="2201863"/>
          <p14:tracePt t="54407" x="863600" y="2201863"/>
          <p14:tracePt t="54424" x="881063" y="2201863"/>
          <p14:tracePt t="54441" x="896938" y="2201863"/>
          <p14:tracePt t="54457" x="931863" y="2201863"/>
          <p14:tracePt t="54474" x="982663" y="2201863"/>
          <p14:tracePt t="54490" x="1049338" y="2217738"/>
          <p14:tracePt t="54507" x="1143000" y="2235200"/>
          <p14:tracePt t="54524" x="1201738" y="2235200"/>
          <p14:tracePt t="54541" x="1227138" y="2227263"/>
          <p14:tracePt t="54557" x="1252538" y="2201863"/>
          <p14:tracePt t="54574" x="1270000" y="2192338"/>
          <p14:tracePt t="54591" x="1287463" y="2159000"/>
          <p14:tracePt t="54607" x="1287463" y="2116138"/>
          <p14:tracePt t="54624" x="1312863" y="2082800"/>
          <p14:tracePt t="54641" x="1312863" y="2057400"/>
          <p14:tracePt t="54657" x="1312863" y="2039938"/>
          <p14:tracePt t="54674" x="1312863" y="2032000"/>
          <p14:tracePt t="54783" x="1320800" y="2032000"/>
          <p14:tracePt t="54791" x="1328738" y="2032000"/>
          <p14:tracePt t="54799" x="1338263" y="2032000"/>
          <p14:tracePt t="54807" x="1354138" y="2032000"/>
          <p14:tracePt t="54824" x="1371600" y="2049463"/>
          <p14:tracePt t="54841" x="1404938" y="2082800"/>
          <p14:tracePt t="54858" x="1404938" y="2090738"/>
          <p14:tracePt t="54874" x="1414463" y="2108200"/>
          <p14:tracePt t="54908" x="1414463" y="2116138"/>
          <p14:tracePt t="54967" x="1422400" y="2116138"/>
          <p14:tracePt t="54999" x="1430338" y="2108200"/>
          <p14:tracePt t="55007" x="1439863" y="2108200"/>
          <p14:tracePt t="55015" x="1465263" y="2108200"/>
          <p14:tracePt t="55024" x="1481138" y="2108200"/>
          <p14:tracePt t="55041" x="1549400" y="2108200"/>
          <p14:tracePt t="55058" x="1582738" y="2108200"/>
          <p14:tracePt t="55231" x="1582738" y="2100263"/>
          <p14:tracePt t="56063" x="1600200" y="2100263"/>
          <p14:tracePt t="56071" x="1617663" y="2116138"/>
          <p14:tracePt t="56079" x="1625600" y="2116138"/>
          <p14:tracePt t="56092" x="1643063" y="2116138"/>
          <p14:tracePt t="56108" x="1693863" y="2125663"/>
          <p14:tracePt t="56125" x="1735138" y="2125663"/>
          <p14:tracePt t="56142" x="1770063" y="2125663"/>
          <p14:tracePt t="56159" x="1897063" y="2133600"/>
          <p14:tracePt t="56175" x="1981200" y="2151063"/>
          <p14:tracePt t="56192" x="2006600" y="2159000"/>
          <p14:tracePt t="56209" x="2014538" y="2159000"/>
          <p14:tracePt t="56327" x="2024063" y="2166938"/>
          <p14:tracePt t="56335" x="2039938" y="2166938"/>
          <p14:tracePt t="56343" x="2049463" y="2176463"/>
          <p14:tracePt t="56359" x="2082800" y="2176463"/>
          <p14:tracePt t="56375" x="2100263" y="2176463"/>
          <p14:tracePt t="56392" x="2108200" y="2176463"/>
          <p14:tracePt t="56631" x="2116138" y="2176463"/>
          <p14:tracePt t="56647" x="2141538" y="2176463"/>
          <p14:tracePt t="56655" x="2159000" y="2176463"/>
          <p14:tracePt t="56663" x="2176463" y="2176463"/>
          <p14:tracePt t="56676" x="2217738" y="2176463"/>
          <p14:tracePt t="56692" x="2354263" y="2176463"/>
          <p14:tracePt t="56709" x="2557463" y="2176463"/>
          <p14:tracePt t="56726" x="2776538" y="2166938"/>
          <p14:tracePt t="56742" x="2979738" y="2159000"/>
          <p14:tracePt t="56759" x="3208338" y="2151063"/>
          <p14:tracePt t="56776" x="3294063" y="2151063"/>
          <p14:tracePt t="56792" x="3335338" y="2151063"/>
          <p14:tracePt t="56809" x="3395663" y="2151063"/>
          <p14:tracePt t="56826" x="3471863" y="2151063"/>
          <p14:tracePt t="56843" x="3589338" y="2151063"/>
          <p14:tracePt t="56859" x="3690938" y="2151063"/>
          <p14:tracePt t="56876" x="3792538" y="2151063"/>
          <p14:tracePt t="56893" x="3886200" y="2141538"/>
          <p14:tracePt t="56909" x="3944938" y="2133600"/>
          <p14:tracePt t="56926" x="3954463" y="2133600"/>
          <p14:tracePt t="56967" x="3944938" y="2133600"/>
          <p14:tracePt t="56976" x="3937000" y="2133600"/>
          <p14:tracePt t="56993" x="3929063" y="2133600"/>
          <p14:tracePt t="57199" x="3919538" y="2133600"/>
          <p14:tracePt t="57207" x="3903663" y="2133600"/>
          <p14:tracePt t="57231" x="3894138" y="2133600"/>
          <p14:tracePt t="57239" x="3878263" y="2133600"/>
          <p14:tracePt t="57247" x="3878263" y="2125663"/>
          <p14:tracePt t="57271" x="3868738" y="2116138"/>
          <p14:tracePt t="57287" x="3860800" y="2116138"/>
          <p14:tracePt t="57295" x="3860800" y="2108200"/>
          <p14:tracePt t="57511" x="3860800" y="2100263"/>
          <p14:tracePt t="57528" x="3852863" y="2100263"/>
          <p14:tracePt t="57551" x="3843338" y="2100263"/>
          <p14:tracePt t="57559" x="3835400" y="2090738"/>
          <p14:tracePt t="57575" x="3817938" y="2082800"/>
          <p14:tracePt t="57583" x="3784600" y="2074863"/>
          <p14:tracePt t="57593" x="3733800" y="2039938"/>
          <p14:tracePt t="57610" x="3700463" y="2024063"/>
          <p14:tracePt t="57751" x="3675063" y="2032000"/>
          <p14:tracePt t="57759" x="3665538" y="2049463"/>
          <p14:tracePt t="57767" x="3675063" y="2057400"/>
          <p14:tracePt t="57776" x="3725863" y="2057400"/>
          <p14:tracePt t="57793" x="3852863" y="2039938"/>
          <p14:tracePt t="57810" x="4005263" y="2039938"/>
          <p14:tracePt t="57827" x="4198938" y="2039938"/>
          <p14:tracePt t="57843" x="4411663" y="2032000"/>
          <p14:tracePt t="57860" x="4648200" y="2006600"/>
          <p14:tracePt t="57877" x="4935538" y="2006600"/>
          <p14:tracePt t="57893" x="5232400" y="2006600"/>
          <p14:tracePt t="57910" x="5545138" y="2006600"/>
          <p14:tracePt t="57927" x="6088063" y="1998663"/>
          <p14:tracePt t="57943" x="6459538" y="1981200"/>
          <p14:tracePt t="57960" x="6748463" y="1973263"/>
          <p14:tracePt t="57977" x="6992938" y="1955800"/>
          <p14:tracePt t="57994" x="7180263" y="1938338"/>
          <p14:tracePt t="58010" x="7391400" y="1887538"/>
          <p14:tracePt t="58027" x="7569200" y="1846263"/>
          <p14:tracePt t="58043" x="7764463" y="1803400"/>
          <p14:tracePt t="58060" x="7993063" y="1803400"/>
          <p14:tracePt t="58077" x="8221663" y="1778000"/>
          <p14:tracePt t="58094" x="8415338" y="1752600"/>
          <p14:tracePt t="58110" x="8610600" y="1709738"/>
          <p14:tracePt t="58127" x="8864600" y="1651000"/>
          <p14:tracePt t="58143" x="9024938" y="1608138"/>
          <p14:tracePt t="58160" x="9118600" y="1600200"/>
          <p14:tracePt t="58177" x="9161463" y="1582738"/>
          <p14:tracePt t="58194" x="9161463" y="1574800"/>
          <p14:tracePt t="58227" x="9161463" y="1566863"/>
          <p14:tracePt t="58247" x="9169400" y="1566863"/>
          <p14:tracePt t="58287" x="9169400" y="1557338"/>
          <p14:tracePt t="58311" x="9169400" y="1549400"/>
          <p14:tracePt t="58399" x="9161463" y="1549400"/>
          <p14:tracePt t="58407" x="9151938" y="1549400"/>
          <p14:tracePt t="58415" x="9126538" y="1549400"/>
          <p14:tracePt t="58427" x="9093200" y="1549400"/>
          <p14:tracePt t="58444" x="9024938" y="1549400"/>
          <p14:tracePt t="58461" x="8958263" y="1531938"/>
          <p14:tracePt t="58477" x="8882063" y="1516063"/>
          <p14:tracePt t="58494" x="8796338" y="1516063"/>
          <p14:tracePt t="58510" x="8770938" y="1516063"/>
          <p14:tracePt t="58551" x="8770938" y="1506538"/>
          <p14:tracePt t="58575" x="8770938" y="1498600"/>
          <p14:tracePt t="58583" x="8763000" y="1498600"/>
          <p14:tracePt t="58594" x="8763000" y="1490663"/>
          <p14:tracePt t="58611" x="8745538" y="1481138"/>
          <p14:tracePt t="58627" x="8720138" y="1481138"/>
          <p14:tracePt t="58644" x="8704263" y="1481138"/>
          <p14:tracePt t="58677" x="8737600" y="1481138"/>
          <p14:tracePt t="58694" x="8864600" y="1481138"/>
          <p14:tracePt t="58711" x="9075738" y="1481138"/>
          <p14:tracePt t="58727" x="9151938" y="1473200"/>
          <p14:tracePt t="58744" x="9161463" y="1473200"/>
          <p14:tracePt t="58791" x="9169400" y="1473200"/>
          <p14:tracePt t="58799" x="9177338" y="1473200"/>
          <p14:tracePt t="58811" x="9194800" y="1490663"/>
          <p14:tracePt t="58827" x="9253538" y="1506538"/>
          <p14:tracePt t="58844" x="9339263" y="1506538"/>
          <p14:tracePt t="58861" x="9431338" y="1506538"/>
          <p14:tracePt t="58877" x="9532938" y="1516063"/>
          <p14:tracePt t="58894" x="9644063" y="1516063"/>
          <p14:tracePt t="58911" x="9685338" y="1516063"/>
          <p14:tracePt t="59015" x="9694863" y="1516063"/>
          <p14:tracePt t="59023" x="9710738" y="1516063"/>
          <p14:tracePt t="59031" x="9736138" y="1516063"/>
          <p14:tracePt t="59044" x="9761538" y="1516063"/>
          <p14:tracePt t="59061" x="9771063" y="1516063"/>
          <p14:tracePt t="59111" x="9771063" y="1506538"/>
          <p14:tracePt t="60479" x="9771063" y="1498600"/>
          <p14:tracePt t="60487" x="9761538" y="1498600"/>
          <p14:tracePt t="60496" x="9761538" y="1490663"/>
          <p14:tracePt t="60855" x="9761538" y="1481138"/>
          <p14:tracePt t="60871" x="9761538" y="1473200"/>
          <p14:tracePt t="60879" x="9753600" y="1473200"/>
          <p14:tracePt t="60896" x="9745663" y="1465263"/>
          <p14:tracePt t="60912" x="9736138" y="1455738"/>
          <p14:tracePt t="60929" x="9736138" y="1447800"/>
          <p14:tracePt t="60946" x="9728200" y="1430338"/>
          <p14:tracePt t="60962" x="9720263" y="1422400"/>
          <p14:tracePt t="60979" x="9720263" y="1414463"/>
          <p14:tracePt t="61215" x="9720263" y="1422400"/>
          <p14:tracePt t="61223" x="9720263" y="1430338"/>
          <p14:tracePt t="61247" x="9720263" y="1439863"/>
          <p14:tracePt t="61255" x="9720263" y="1447800"/>
          <p14:tracePt t="62127" x="9710738" y="1447800"/>
          <p14:tracePt t="62143" x="9710738" y="1455738"/>
          <p14:tracePt t="62151" x="9702800" y="1455738"/>
          <p14:tracePt t="62163" x="9685338" y="1465263"/>
          <p14:tracePt t="62180" x="9659938" y="1498600"/>
          <p14:tracePt t="62197" x="9618663" y="1541463"/>
          <p14:tracePt t="62213" x="9575800" y="1582738"/>
          <p14:tracePt t="62230" x="9482138" y="1668463"/>
          <p14:tracePt t="62247" x="9321800" y="1836738"/>
          <p14:tracePt t="62263" x="9186863" y="1938338"/>
          <p14:tracePt t="62280" x="9067800" y="2039938"/>
          <p14:tracePt t="62297" x="8966200" y="2125663"/>
          <p14:tracePt t="62314" x="8856663" y="2217738"/>
          <p14:tracePt t="62330" x="8712200" y="2328863"/>
          <p14:tracePt t="62347" x="8526463" y="2420938"/>
          <p14:tracePt t="62364" x="8339138" y="2540000"/>
          <p14:tracePt t="62380" x="8161338" y="2641600"/>
          <p14:tracePt t="62397" x="8001000" y="2743200"/>
          <p14:tracePt t="62414" x="7881938" y="2844800"/>
          <p14:tracePt t="62430" x="7772400" y="2921000"/>
          <p14:tracePt t="62447" x="7678738" y="3040063"/>
          <p14:tracePt t="62464" x="7627938" y="3098800"/>
          <p14:tracePt t="62480" x="7569200" y="3149600"/>
          <p14:tracePt t="62497" x="7535863" y="3182938"/>
          <p14:tracePt t="62514" x="7493000" y="3217863"/>
          <p14:tracePt t="62530" x="7475538" y="3225800"/>
          <p14:tracePt t="62547" x="7459663" y="3225800"/>
          <p14:tracePt t="62564" x="7450138" y="3225800"/>
          <p14:tracePt t="62597" x="7442200" y="3225800"/>
          <p14:tracePt t="62614" x="7424738" y="3233738"/>
          <p14:tracePt t="62630" x="7383463" y="3268663"/>
          <p14:tracePt t="62647" x="7315200" y="3309938"/>
          <p14:tracePt t="62664" x="7213600" y="3370263"/>
          <p14:tracePt t="62680" x="7104063" y="3471863"/>
          <p14:tracePt t="62697" x="6977063" y="3563938"/>
          <p14:tracePt t="62714" x="6815138" y="3665538"/>
          <p14:tracePt t="62731" x="6688138" y="3759200"/>
          <p14:tracePt t="62747" x="6510338" y="3860800"/>
          <p14:tracePt t="62764" x="6408738" y="3929063"/>
          <p14:tracePt t="62781" x="6316663" y="4021138"/>
          <p14:tracePt t="62783" x="6273800" y="4071938"/>
          <p14:tracePt t="62797" x="6223000" y="4114800"/>
          <p14:tracePt t="62814" x="6138863" y="4208463"/>
          <p14:tracePt t="62830" x="6053138" y="4335463"/>
          <p14:tracePt t="62847" x="6037263" y="4411663"/>
          <p14:tracePt t="62864" x="6037263" y="4529138"/>
          <p14:tracePt t="62881" x="6037263" y="4640263"/>
          <p14:tracePt t="62897" x="6078538" y="4724400"/>
          <p14:tracePt t="62914" x="6103938" y="4818063"/>
          <p14:tracePt t="62931" x="6113463" y="4876800"/>
          <p14:tracePt t="62947" x="6113463" y="4910138"/>
          <p14:tracePt t="62964" x="6113463" y="4945063"/>
          <p14:tracePt t="62981" x="6103938" y="4953000"/>
          <p14:tracePt t="63095" x="6103938" y="4960938"/>
          <p14:tracePt t="63103" x="6088063" y="4960938"/>
          <p14:tracePt t="63114" x="6062663" y="4960938"/>
          <p14:tracePt t="63131" x="6027738" y="4960938"/>
          <p14:tracePt t="63148" x="5986463" y="4960938"/>
          <p14:tracePt t="63164" x="5926138" y="4953000"/>
          <p14:tracePt t="63181" x="5834063" y="4902200"/>
          <p14:tracePt t="63197" x="5765800" y="4868863"/>
          <p14:tracePt t="63214" x="5689600" y="4859338"/>
          <p14:tracePt t="63231" x="5529263" y="4859338"/>
          <p14:tracePt t="63247" x="5435600" y="4859338"/>
          <p14:tracePt t="63264" x="5359400" y="4868863"/>
          <p14:tracePt t="63281" x="5283200" y="4894263"/>
          <p14:tracePt t="63298" x="5214938" y="4902200"/>
          <p14:tracePt t="63314" x="5164138" y="4902200"/>
          <p14:tracePt t="63331" x="5122863" y="4902200"/>
          <p14:tracePt t="63348" x="5062538" y="4884738"/>
          <p14:tracePt t="63364" x="5003800" y="4859338"/>
          <p14:tracePt t="63381" x="4945063" y="4843463"/>
          <p14:tracePt t="63398" x="4859338" y="4826000"/>
          <p14:tracePt t="63414" x="4792663" y="4808538"/>
          <p14:tracePt t="63431" x="4716463" y="4792663"/>
          <p14:tracePt t="63448" x="4665663" y="4783138"/>
          <p14:tracePt t="63464" x="4648200" y="4783138"/>
          <p14:tracePt t="63481" x="4640263" y="4783138"/>
          <p14:tracePt t="63551" x="4622800" y="4783138"/>
          <p14:tracePt t="63559" x="4605338" y="4775200"/>
          <p14:tracePt t="63567" x="4572000" y="4775200"/>
          <p14:tracePt t="63581" x="4554538" y="4767263"/>
          <p14:tracePt t="63598" x="4495800" y="4767263"/>
          <p14:tracePt t="63615" x="4402138" y="4732338"/>
          <p14:tracePt t="63631" x="4351338" y="4724400"/>
          <p14:tracePt t="63648" x="4292600" y="4699000"/>
          <p14:tracePt t="63665" x="4249738" y="4691063"/>
          <p14:tracePt t="63681" x="4233863" y="4681538"/>
          <p14:tracePt t="63698" x="4216400" y="4681538"/>
          <p14:tracePt t="63715" x="4216400" y="4673600"/>
          <p14:tracePt t="63731" x="4208463" y="4673600"/>
          <p14:tracePt t="63748" x="4198938" y="4665663"/>
          <p14:tracePt t="63765" x="4191000" y="4665663"/>
          <p14:tracePt t="63887" x="4183063" y="4665663"/>
          <p14:tracePt t="63895" x="4173538" y="4648200"/>
          <p14:tracePt t="63903" x="4173538" y="4630738"/>
          <p14:tracePt t="63915" x="4173538" y="4622800"/>
          <p14:tracePt t="63931" x="4173538" y="4597400"/>
          <p14:tracePt t="63948" x="4198938" y="4554538"/>
          <p14:tracePt t="63965" x="4233863" y="4521200"/>
          <p14:tracePt t="63981" x="4267200" y="4470400"/>
          <p14:tracePt t="63998" x="4310063" y="4427538"/>
          <p14:tracePt t="64015" x="4386263" y="4318000"/>
          <p14:tracePt t="64032" x="4411663" y="4259263"/>
          <p14:tracePt t="64048" x="4437063" y="4183063"/>
          <p14:tracePt t="64065" x="4452938" y="4106863"/>
          <p14:tracePt t="64082" x="4462463" y="3962400"/>
          <p14:tracePt t="64098" x="4462463" y="3802063"/>
          <p14:tracePt t="64115" x="4452938" y="3632200"/>
          <p14:tracePt t="64132" x="4419600" y="3446463"/>
          <p14:tracePt t="64148" x="4335463" y="3233738"/>
          <p14:tracePt t="64165" x="4241800" y="3048000"/>
          <p14:tracePt t="64182" x="4148138" y="2852738"/>
          <p14:tracePt t="64198" x="4081463" y="2700338"/>
          <p14:tracePt t="64215" x="3979863" y="2506663"/>
          <p14:tracePt t="64232" x="3894138" y="2395538"/>
          <p14:tracePt t="64248" x="3835400" y="2293938"/>
          <p14:tracePt t="64265" x="3792538" y="2209800"/>
          <p14:tracePt t="64282" x="3767138" y="2133600"/>
          <p14:tracePt t="64298" x="3751263" y="2074863"/>
          <p14:tracePt t="64315" x="3725863" y="2032000"/>
          <p14:tracePt t="64332" x="3725863" y="2014538"/>
          <p14:tracePt t="64349" x="3708400" y="1998663"/>
          <p14:tracePt t="64383" x="3725863" y="1998663"/>
          <p14:tracePt t="64398" x="3792538" y="2090738"/>
          <p14:tracePt t="64415" x="3886200" y="2217738"/>
          <p14:tracePt t="64432" x="4021138" y="2420938"/>
          <p14:tracePt t="64449" x="4157663" y="2608263"/>
          <p14:tracePt t="64465" x="4224338" y="2768600"/>
          <p14:tracePt t="64482" x="4275138" y="2862263"/>
          <p14:tracePt t="64499" x="4343400" y="2954338"/>
          <p14:tracePt t="64515" x="4394200" y="3005138"/>
          <p14:tracePt t="64532" x="4452938" y="3081338"/>
          <p14:tracePt t="64549" x="4554538" y="3217863"/>
          <p14:tracePt t="64565" x="4648200" y="3335338"/>
          <p14:tracePt t="64582" x="4706938" y="3436938"/>
          <p14:tracePt t="64599" x="4749800" y="3505200"/>
          <p14:tracePt t="64615" x="4775200" y="3548063"/>
          <p14:tracePt t="64632" x="4783138" y="3563938"/>
          <p14:tracePt t="64649" x="4800600" y="3598863"/>
          <p14:tracePt t="64665" x="4818063" y="3640138"/>
          <p14:tracePt t="64682" x="4833938" y="3683000"/>
          <p14:tracePt t="64699" x="4851400" y="3716338"/>
          <p14:tracePt t="64716" x="4910138" y="3759200"/>
          <p14:tracePt t="64732" x="4927600" y="3776663"/>
          <p14:tracePt t="64749" x="4945063" y="3792538"/>
          <p14:tracePt t="64766" x="4960938" y="3802063"/>
          <p14:tracePt t="64823" x="4960938" y="3784600"/>
          <p14:tracePt t="64831" x="4960938" y="3776663"/>
          <p14:tracePt t="64839" x="4970463" y="3767138"/>
          <p14:tracePt t="64849" x="4978400" y="3741738"/>
          <p14:tracePt t="64866" x="5021263" y="3675063"/>
          <p14:tracePt t="64882" x="5087938" y="3598863"/>
          <p14:tracePt t="64899" x="5173663" y="3513138"/>
          <p14:tracePt t="64916" x="5275263" y="3421063"/>
          <p14:tracePt t="64932" x="5392738" y="3352800"/>
          <p14:tracePt t="64949" x="5494338" y="3302000"/>
          <p14:tracePt t="64966" x="5588000" y="3276600"/>
          <p14:tracePt t="64982" x="5595938" y="3276600"/>
          <p14:tracePt t="64999" x="5621338" y="3276600"/>
          <p14:tracePt t="65016" x="5664200" y="3276600"/>
          <p14:tracePt t="65032" x="5748338" y="3294063"/>
          <p14:tracePt t="65049" x="5859463" y="3319463"/>
          <p14:tracePt t="65066" x="5935663" y="3327400"/>
          <p14:tracePt t="65082" x="5994400" y="3378200"/>
          <p14:tracePt t="65099" x="6019800" y="3395663"/>
          <p14:tracePt t="65116" x="6045200" y="3429000"/>
          <p14:tracePt t="65133" x="6062663" y="3471863"/>
          <p14:tracePt t="65149" x="6070600" y="3497263"/>
          <p14:tracePt t="65166" x="6078538" y="3573463"/>
          <p14:tracePt t="65182" x="6078538" y="3606800"/>
          <p14:tracePt t="65199" x="6078538" y="3657600"/>
          <p14:tracePt t="65216" x="6078538" y="3700463"/>
          <p14:tracePt t="65233" x="6088063" y="3759200"/>
          <p14:tracePt t="65249" x="6096000" y="3802063"/>
          <p14:tracePt t="65266" x="6103938" y="3835400"/>
          <p14:tracePt t="65283" x="6113463" y="3860800"/>
          <p14:tracePt t="65299" x="6129338" y="3886200"/>
          <p14:tracePt t="65316" x="6129338" y="3929063"/>
          <p14:tracePt t="65333" x="6138863" y="3962400"/>
          <p14:tracePt t="65349" x="6138863" y="4005263"/>
          <p14:tracePt t="65366" x="6138863" y="4021138"/>
          <p14:tracePt t="65383" x="6138863" y="4064000"/>
          <p14:tracePt t="65399" x="6146800" y="4089400"/>
          <p14:tracePt t="65416" x="6154738" y="4122738"/>
          <p14:tracePt t="65433" x="6164263" y="4140200"/>
          <p14:tracePt t="65449" x="6164263" y="4157663"/>
          <p14:tracePt t="65466" x="6164263" y="4183063"/>
          <p14:tracePt t="65483" x="6164263" y="4216400"/>
          <p14:tracePt t="65499" x="6164263" y="4249738"/>
          <p14:tracePt t="65516" x="6164263" y="4284663"/>
          <p14:tracePt t="65533" x="6172200" y="4318000"/>
          <p14:tracePt t="65549" x="6180138" y="4351338"/>
          <p14:tracePt t="65566" x="6180138" y="4386263"/>
          <p14:tracePt t="65567" x="6180138" y="4411663"/>
          <p14:tracePt t="65583" x="6180138" y="4462463"/>
          <p14:tracePt t="65600" x="6180138" y="4513263"/>
          <p14:tracePt t="65616" x="6180138" y="4564063"/>
          <p14:tracePt t="65633" x="6180138" y="4622800"/>
          <p14:tracePt t="65650" x="6180138" y="4648200"/>
          <p14:tracePt t="65666" x="6180138" y="4699000"/>
          <p14:tracePt t="65683" x="6180138" y="4741863"/>
          <p14:tracePt t="65700" x="6180138" y="4757738"/>
          <p14:tracePt t="65716" x="6146800" y="4767263"/>
          <p14:tracePt t="65733" x="6129338" y="4783138"/>
          <p14:tracePt t="65750" x="6129338" y="4792663"/>
          <p14:tracePt t="65766" x="6113463" y="4792663"/>
          <p14:tracePt t="65783" x="6113463" y="4800600"/>
          <p14:tracePt t="65800" x="6096000" y="4808538"/>
          <p14:tracePt t="65816" x="6070600" y="4808538"/>
          <p14:tracePt t="65833" x="6019800" y="4808538"/>
          <p14:tracePt t="65850" x="5976938" y="4808538"/>
          <p14:tracePt t="65866" x="5926138" y="4808538"/>
          <p14:tracePt t="65883" x="5867400" y="4808538"/>
          <p14:tracePt t="65900" x="5757863" y="4808538"/>
          <p14:tracePt t="65916" x="5613400" y="4808538"/>
          <p14:tracePt t="65933" x="5468938" y="4808538"/>
          <p14:tracePt t="65950" x="5308600" y="4808538"/>
          <p14:tracePt t="65966" x="5232400" y="4800600"/>
          <p14:tracePt t="65983" x="5189538" y="4792663"/>
          <p14:tracePt t="66000" x="5189538" y="4783138"/>
          <p14:tracePt t="66016" x="5189538" y="4775200"/>
          <p14:tracePt t="66033" x="5189538" y="4767263"/>
          <p14:tracePt t="66050" x="5189538" y="4757738"/>
          <p14:tracePt t="66066" x="5199063" y="4757738"/>
          <p14:tracePt t="66100" x="5207000" y="4749800"/>
          <p14:tracePt t="66117" x="5214938" y="4749800"/>
          <p14:tracePt t="66183" x="5214938" y="4724400"/>
          <p14:tracePt t="66191" x="5214938" y="4716463"/>
          <p14:tracePt t="66200" x="5214938" y="4681538"/>
          <p14:tracePt t="66217" x="5214938" y="4614863"/>
          <p14:tracePt t="66233" x="5214938" y="4546600"/>
          <p14:tracePt t="66250" x="5199063" y="4452938"/>
          <p14:tracePt t="66267" x="5189538" y="4376738"/>
          <p14:tracePt t="66283" x="5164138" y="4292600"/>
          <p14:tracePt t="66300" x="5164138" y="4216400"/>
          <p14:tracePt t="66317" x="5164138" y="4157663"/>
          <p14:tracePt t="66333" x="5148263" y="4071938"/>
          <p14:tracePt t="66350" x="5138738" y="4013200"/>
          <p14:tracePt t="66351" x="5138738" y="3979863"/>
          <p14:tracePt t="66367" x="5138738" y="3929063"/>
          <p14:tracePt t="66383" x="5138738" y="3878263"/>
          <p14:tracePt t="66400" x="5138738" y="3835400"/>
          <p14:tracePt t="66417" x="5138738" y="3802063"/>
          <p14:tracePt t="66434" x="5138738" y="3784600"/>
          <p14:tracePt t="66450" x="5138738" y="3776663"/>
          <p14:tracePt t="66467" x="5138738" y="3767138"/>
          <p14:tracePt t="66583" x="5138738" y="3759200"/>
          <p14:tracePt t="66599" x="5138738" y="3751263"/>
          <p14:tracePt t="66607" x="5138738" y="3741738"/>
          <p14:tracePt t="66623" x="5138738" y="3733800"/>
          <p14:tracePt t="66634" x="5138738" y="3725863"/>
          <p14:tracePt t="66650" x="5138738" y="3716338"/>
          <p14:tracePt t="66667" x="5138738" y="3700463"/>
          <p14:tracePt t="66684" x="5138738" y="3690938"/>
          <p14:tracePt t="66700" x="5138738" y="3675063"/>
          <p14:tracePt t="66717" x="5138738" y="3640138"/>
          <p14:tracePt t="66734" x="5138738" y="3606800"/>
          <p14:tracePt t="66750" x="5138738" y="3530600"/>
          <p14:tracePt t="66767" x="5138738" y="3471863"/>
          <p14:tracePt t="66784" x="5138738" y="3421063"/>
          <p14:tracePt t="66800" x="5138738" y="3395663"/>
          <p14:tracePt t="66817" x="5138738" y="3386138"/>
          <p14:tracePt t="66959" x="5156200" y="3386138"/>
          <p14:tracePt t="66967" x="5173663" y="3395663"/>
          <p14:tracePt t="66975" x="5189538" y="3403600"/>
          <p14:tracePt t="66984" x="5224463" y="3403600"/>
          <p14:tracePt t="67000" x="5275263" y="3403600"/>
          <p14:tracePt t="67017" x="5351463" y="3403600"/>
          <p14:tracePt t="67034" x="5427663" y="3403600"/>
          <p14:tracePt t="67050" x="5503863" y="3403600"/>
          <p14:tracePt t="67067" x="5562600" y="3403600"/>
          <p14:tracePt t="67084" x="5630863" y="3403600"/>
          <p14:tracePt t="67101" x="5681663" y="3403600"/>
          <p14:tracePt t="67117" x="5697538" y="3403600"/>
          <p14:tracePt t="67263" x="5715000" y="3403600"/>
          <p14:tracePt t="67272" x="5732463" y="3403600"/>
          <p14:tracePt t="67284" x="5748338" y="3403600"/>
          <p14:tracePt t="67301" x="5791200" y="3403600"/>
          <p14:tracePt t="67318" x="5842000" y="3403600"/>
          <p14:tracePt t="67334" x="5918200" y="3403600"/>
          <p14:tracePt t="67351" x="6002338" y="3403600"/>
          <p14:tracePt t="67368" x="6019800" y="3403600"/>
          <p14:tracePt t="67687" x="6027738" y="3403600"/>
          <p14:tracePt t="67695" x="6027738" y="3411538"/>
          <p14:tracePt t="67711" x="6037263" y="3429000"/>
          <p14:tracePt t="67719" x="6037263" y="3446463"/>
          <p14:tracePt t="67735" x="6037263" y="3471863"/>
          <p14:tracePt t="67751" x="6037263" y="3505200"/>
          <p14:tracePt t="67768" x="6037263" y="3573463"/>
          <p14:tracePt t="67784" x="6037263" y="3640138"/>
          <p14:tracePt t="67801" x="6053138" y="3741738"/>
          <p14:tracePt t="67818" x="6070600" y="3802063"/>
          <p14:tracePt t="67835" x="6078538" y="3852863"/>
          <p14:tracePt t="67851" x="6078538" y="3894138"/>
          <p14:tracePt t="67868" x="6078538" y="3929063"/>
          <p14:tracePt t="67885" x="6078538" y="3970338"/>
          <p14:tracePt t="67901" x="6078538" y="4005263"/>
          <p14:tracePt t="67918" x="6078538" y="4038600"/>
          <p14:tracePt t="67919" x="6078538" y="4056063"/>
          <p14:tracePt t="67935" x="6078538" y="4089400"/>
          <p14:tracePt t="67951" x="6078538" y="4122738"/>
          <p14:tracePt t="67968" x="6088063" y="4165600"/>
          <p14:tracePt t="67985" x="6113463" y="4224338"/>
          <p14:tracePt t="68001" x="6129338" y="4259263"/>
          <p14:tracePt t="68018" x="6138863" y="4275138"/>
          <p14:tracePt t="68035" x="6138863" y="4300538"/>
          <p14:tracePt t="68068" x="6138863" y="4310063"/>
          <p14:tracePt t="68142" x="6138863" y="4325938"/>
          <p14:tracePt t="68158" x="6138863" y="4343400"/>
          <p14:tracePt t="68166" x="6138863" y="4360863"/>
          <p14:tracePt t="68183" x="6138863" y="4376738"/>
          <p14:tracePt t="68191" x="6138863" y="4386263"/>
          <p14:tracePt t="68201" x="6138863" y="4394200"/>
          <p14:tracePt t="68218" x="6138863" y="4411663"/>
          <p14:tracePt t="68263" x="6138863" y="4419600"/>
          <p14:tracePt t="68279" x="6129338" y="4427538"/>
          <p14:tracePt t="68287" x="6121400" y="4437063"/>
          <p14:tracePt t="68311" x="6113463" y="4437063"/>
          <p14:tracePt t="68320" x="6113463" y="4445000"/>
          <p14:tracePt t="68335" x="6113463" y="4452938"/>
          <p14:tracePt t="68352" x="6096000" y="4462463"/>
          <p14:tracePt t="68385" x="6088063" y="4470400"/>
          <p14:tracePt t="68402" x="6078538" y="4487863"/>
          <p14:tracePt t="68418" x="6070600" y="4503738"/>
          <p14:tracePt t="68435" x="6062663" y="4503738"/>
          <p14:tracePt t="68452" x="6045200" y="4513263"/>
          <p14:tracePt t="68469" x="6027738" y="4521200"/>
          <p14:tracePt t="68485" x="5976938" y="4529138"/>
          <p14:tracePt t="68502" x="5900738" y="4538663"/>
          <p14:tracePt t="68519" x="5816600" y="4554538"/>
          <p14:tracePt t="68535" x="5791200" y="4564063"/>
          <p14:tracePt t="68552" x="5773738" y="4572000"/>
          <p14:tracePt t="68569" x="5757863" y="4572000"/>
          <p14:tracePt t="68585" x="5732463" y="4572000"/>
          <p14:tracePt t="68602" x="5697538" y="4572000"/>
          <p14:tracePt t="68619" x="5630863" y="4572000"/>
          <p14:tracePt t="68635" x="5580063" y="4572000"/>
          <p14:tracePt t="68652" x="5545138" y="4572000"/>
          <p14:tracePt t="68669" x="5537200" y="4572000"/>
          <p14:tracePt t="68799" x="5529263" y="4572000"/>
          <p14:tracePt t="68807" x="5529263" y="4579938"/>
          <p14:tracePt t="68819" x="5519738" y="4579938"/>
          <p14:tracePt t="68836" x="5511800" y="4579938"/>
          <p14:tracePt t="68852" x="5494338" y="4579938"/>
          <p14:tracePt t="68869" x="5486400" y="4579938"/>
          <p14:tracePt t="68886" x="5478463" y="4579938"/>
          <p14:tracePt t="68902" x="5468938" y="4579938"/>
          <p14:tracePt t="68919" x="5461000" y="4579938"/>
          <p14:tracePt t="68936" x="5453063" y="4579938"/>
          <p14:tracePt t="68952" x="5443538" y="4589463"/>
          <p14:tracePt t="68969" x="5435600" y="4589463"/>
          <p14:tracePt t="68986" x="5418138" y="4589463"/>
          <p14:tracePt t="69002" x="5410200" y="4597400"/>
          <p14:tracePt t="69019" x="5392738" y="4597400"/>
          <p14:tracePt t="69036" x="5384800" y="4597400"/>
          <p14:tracePt t="69175" x="5376863" y="4597400"/>
          <p14:tracePt t="70607" x="5367338" y="4597400"/>
          <p14:tracePt t="70615" x="5367338" y="4605338"/>
          <p14:tracePt t="70631" x="5367338" y="4614863"/>
          <p14:tracePt t="70655" x="5367338" y="4622800"/>
          <p14:tracePt t="70687" x="5367338" y="4630738"/>
          <p14:tracePt t="70695" x="5376863" y="4640263"/>
          <p14:tracePt t="70704" x="5384800" y="4648200"/>
          <p14:tracePt t="70783" x="5392738" y="4648200"/>
          <p14:tracePt t="70791" x="5402263" y="4665663"/>
          <p14:tracePt t="70803" x="5410200" y="4665663"/>
          <p14:tracePt t="70820" x="5410200" y="4673600"/>
          <p14:tracePt t="70837" x="5418138" y="4673600"/>
          <p14:tracePt t="70854" x="5418138" y="4681538"/>
          <p14:tracePt t="70999" x="5418138" y="4665663"/>
          <p14:tracePt t="71007" x="5427663" y="4656138"/>
          <p14:tracePt t="71022" x="5427663" y="4648200"/>
          <p14:tracePt t="71037" x="5427663" y="4640263"/>
          <p14:tracePt t="71054" x="5427663" y="4630738"/>
          <p14:tracePt t="71070" x="5427663" y="4605338"/>
          <p14:tracePt t="71087" x="5427663" y="4579938"/>
          <p14:tracePt t="71104" x="5427663" y="4546600"/>
          <p14:tracePt t="71121" x="5427663" y="4513263"/>
          <p14:tracePt t="71137" x="5427663" y="4452938"/>
          <p14:tracePt t="71154" x="5427663" y="4411663"/>
          <p14:tracePt t="71171" x="5427663" y="4368800"/>
          <p14:tracePt t="71187" x="5427663" y="4360863"/>
          <p14:tracePt t="71204" x="5427663" y="4343400"/>
          <p14:tracePt t="71221" x="5427663" y="4335463"/>
          <p14:tracePt t="71237" x="5427663" y="4318000"/>
          <p14:tracePt t="71254" x="5427663" y="4300538"/>
          <p14:tracePt t="71270" x="5427663" y="4267200"/>
          <p14:tracePt t="71287" x="5427663" y="4249738"/>
          <p14:tracePt t="71304" x="5427663" y="4224338"/>
          <p14:tracePt t="71321" x="5427663" y="4191000"/>
          <p14:tracePt t="71337" x="5427663" y="4157663"/>
          <p14:tracePt t="71354" x="5427663" y="4114800"/>
          <p14:tracePt t="71371" x="5427663" y="4089400"/>
          <p14:tracePt t="71387" x="5427663" y="4071938"/>
          <p14:tracePt t="71404" x="5427663" y="4056063"/>
          <p14:tracePt t="71421" x="5427663" y="4038600"/>
          <p14:tracePt t="71438" x="5427663" y="4013200"/>
          <p14:tracePt t="71454" x="5427663" y="3979863"/>
          <p14:tracePt t="71471" x="5427663" y="3944938"/>
          <p14:tracePt t="71488" x="5435600" y="3929063"/>
          <p14:tracePt t="71504" x="5435600" y="3911600"/>
          <p14:tracePt t="71521" x="5435600" y="3886200"/>
          <p14:tracePt t="71538" x="5435600" y="3852863"/>
          <p14:tracePt t="71554" x="5435600" y="3802063"/>
          <p14:tracePt t="71571" x="5435600" y="3767138"/>
          <p14:tracePt t="71588" x="5443538" y="3751263"/>
          <p14:tracePt t="71604" x="5443538" y="3733800"/>
          <p14:tracePt t="71799" x="5443538" y="3725863"/>
          <p14:tracePt t="71823" x="5443538" y="3716338"/>
          <p14:tracePt t="71839" x="5443538" y="3708400"/>
          <p14:tracePt t="72775" x="5453063" y="3716338"/>
          <p14:tracePt t="72823" x="5461000" y="3716338"/>
          <p14:tracePt t="73255" x="5468938" y="3725863"/>
          <p14:tracePt t="73264" x="5478463" y="3733800"/>
          <p14:tracePt t="73272" x="5478463" y="3741738"/>
          <p14:tracePt t="73289" x="5511800" y="3759200"/>
          <p14:tracePt t="73306" x="5529263" y="3792538"/>
          <p14:tracePt t="73322" x="5554663" y="3843338"/>
          <p14:tracePt t="73339" x="5570538" y="3868738"/>
          <p14:tracePt t="73356" x="5570538" y="3886200"/>
          <p14:tracePt t="73372" x="5570538" y="3894138"/>
          <p14:tracePt t="73389" x="5570538" y="3903663"/>
          <p14:tracePt t="73406" x="5580063" y="3919538"/>
          <p14:tracePt t="73422" x="5595938" y="3962400"/>
          <p14:tracePt t="73439" x="5621338" y="4013200"/>
          <p14:tracePt t="73456" x="5646738" y="4071938"/>
          <p14:tracePt t="73472" x="5681663" y="4122738"/>
          <p14:tracePt t="73489" x="5689600" y="4140200"/>
          <p14:tracePt t="73506" x="5707063" y="4173538"/>
          <p14:tracePt t="73522" x="5722938" y="4208463"/>
          <p14:tracePt t="73539" x="5757863" y="4241800"/>
          <p14:tracePt t="73556" x="5783263" y="4259263"/>
          <p14:tracePt t="73573" x="5791200" y="4284663"/>
          <p14:tracePt t="73589" x="5824538" y="4318000"/>
          <p14:tracePt t="73606" x="5834063" y="4343400"/>
          <p14:tracePt t="73623" x="5867400" y="4376738"/>
          <p14:tracePt t="73639" x="5875338" y="4376738"/>
          <p14:tracePt t="73656" x="5884863" y="4376738"/>
          <p14:tracePt t="73689" x="5910263" y="4376738"/>
          <p14:tracePt t="73706" x="5943600" y="4376738"/>
          <p14:tracePt t="73723" x="5994400" y="4376738"/>
          <p14:tracePt t="73739" x="6019800" y="4376738"/>
          <p14:tracePt t="73756" x="6045200" y="4368800"/>
          <p14:tracePt t="73791" x="6045200" y="4360863"/>
          <p14:tracePt t="73806" x="6053138" y="4360863"/>
          <p14:tracePt t="73823" x="6062663" y="4351338"/>
          <p14:tracePt t="73839" x="6062663" y="4343400"/>
          <p14:tracePt t="73856" x="6062663" y="4325938"/>
          <p14:tracePt t="73873" x="6088063" y="4284663"/>
          <p14:tracePt t="73889" x="6088063" y="4267200"/>
          <p14:tracePt t="73906" x="6088063" y="4233863"/>
          <p14:tracePt t="73923" x="6088063" y="4216400"/>
          <p14:tracePt t="73940" x="6088063" y="4183063"/>
          <p14:tracePt t="73956" x="6088063" y="4157663"/>
          <p14:tracePt t="73973" x="6088063" y="4114800"/>
          <p14:tracePt t="73990" x="6088063" y="4097338"/>
          <p14:tracePt t="74167" x="6096000" y="4097338"/>
          <p14:tracePt t="74183" x="6103938" y="4097338"/>
          <p14:tracePt t="74199" x="6103938" y="4106863"/>
          <p14:tracePt t="74631" x="6113463" y="4106863"/>
          <p14:tracePt t="74647" x="6121400" y="4106863"/>
          <p14:tracePt t="74663" x="6129338" y="4106863"/>
          <p14:tracePt t="74719" x="6138863" y="4106863"/>
          <p14:tracePt t="74743" x="6146800" y="4106863"/>
          <p14:tracePt t="76039" x="6154738" y="4106863"/>
          <p14:tracePt t="76055" x="6172200" y="4106863"/>
          <p14:tracePt t="76063" x="6180138" y="4106863"/>
          <p14:tracePt t="76079" x="6189663" y="4106863"/>
          <p14:tracePt t="76215" x="6180138" y="4106863"/>
          <p14:tracePt t="76223" x="6164263" y="4106863"/>
          <p14:tracePt t="76231" x="6146800" y="4106863"/>
          <p14:tracePt t="76241" x="6129338" y="4106863"/>
          <p14:tracePt t="76258" x="6088063" y="4106863"/>
          <p14:tracePt t="76275" x="6062663" y="4106863"/>
          <p14:tracePt t="76291" x="6045200" y="4106863"/>
          <p14:tracePt t="76295" x="6037263" y="4106863"/>
          <p14:tracePt t="76308" x="6027738" y="4106863"/>
          <p14:tracePt t="76325" x="6019800" y="4106863"/>
          <p14:tracePt t="76341" x="6002338" y="4106863"/>
          <p14:tracePt t="76358" x="5976938" y="4106863"/>
          <p14:tracePt t="76375" x="5910263" y="4114800"/>
          <p14:tracePt t="76391" x="5859463" y="4114800"/>
          <p14:tracePt t="76408" x="5816600" y="4114800"/>
          <p14:tracePt t="76425" x="5799138" y="4114800"/>
          <p14:tracePt t="76441" x="5783263" y="4114800"/>
          <p14:tracePt t="76458" x="5773738" y="4114800"/>
          <p14:tracePt t="76475" x="5757863" y="4114800"/>
          <p14:tracePt t="76491" x="5740400" y="4114800"/>
          <p14:tracePt t="76534" x="5732463" y="4114800"/>
          <p14:tracePt t="76550" x="5722938" y="4114800"/>
          <p14:tracePt t="76558" x="5715000" y="4114800"/>
          <p14:tracePt t="76575" x="5689600" y="4114800"/>
          <p14:tracePt t="76592" x="5638800" y="4114800"/>
          <p14:tracePt t="76608" x="5588000" y="4114800"/>
          <p14:tracePt t="76625" x="5519738" y="4114800"/>
          <p14:tracePt t="76642" x="5478463" y="4114800"/>
          <p14:tracePt t="76658" x="5453063" y="4114800"/>
          <p14:tracePt t="76675" x="5443538" y="4114800"/>
          <p14:tracePt t="76692" x="5418138" y="4114800"/>
          <p14:tracePt t="76708" x="5392738" y="4122738"/>
          <p14:tracePt t="76725" x="5359400" y="4122738"/>
          <p14:tracePt t="76742" x="5300663" y="4122738"/>
          <p14:tracePt t="76758" x="5214938" y="4122738"/>
          <p14:tracePt t="76775" x="5148263" y="4122738"/>
          <p14:tracePt t="76792" x="5105400" y="4122738"/>
          <p14:tracePt t="76809" x="5054600" y="4122738"/>
          <p14:tracePt t="76825" x="5011738" y="4122738"/>
          <p14:tracePt t="76842" x="4978400" y="4132263"/>
          <p14:tracePt t="76859" x="4953000" y="4132263"/>
          <p14:tracePt t="77055" x="4953000" y="4140200"/>
          <p14:tracePt t="77070" x="4960938" y="4140200"/>
          <p14:tracePt t="77079" x="4978400" y="4140200"/>
          <p14:tracePt t="77092" x="4995863" y="4140200"/>
          <p14:tracePt t="77109" x="5037138" y="4140200"/>
          <p14:tracePt t="77126" x="5097463" y="4140200"/>
          <p14:tracePt t="77142" x="5173663" y="4132263"/>
          <p14:tracePt t="77159" x="5291138" y="4132263"/>
          <p14:tracePt t="77176" x="5359400" y="4132263"/>
          <p14:tracePt t="77192" x="5410200" y="4132263"/>
          <p14:tracePt t="77209" x="5443538" y="4132263"/>
          <p14:tracePt t="77226" x="5478463" y="4132263"/>
          <p14:tracePt t="77242" x="5529263" y="4122738"/>
          <p14:tracePt t="77259" x="5588000" y="4122738"/>
          <p14:tracePt t="77276" x="5646738" y="4122738"/>
          <p14:tracePt t="77292" x="5689600" y="4122738"/>
          <p14:tracePt t="77309" x="5722938" y="4122738"/>
          <p14:tracePt t="77326" x="5757863" y="4122738"/>
          <p14:tracePt t="77342" x="5816600" y="4122738"/>
          <p14:tracePt t="77359" x="5892800" y="4122738"/>
          <p14:tracePt t="77376" x="5943600" y="4114800"/>
          <p14:tracePt t="77392" x="5986463" y="4114800"/>
          <p14:tracePt t="77409" x="6037263" y="4114800"/>
          <p14:tracePt t="77426" x="6053138" y="4114800"/>
          <p14:tracePt t="77442" x="6088063" y="4114800"/>
          <p14:tracePt t="77459" x="6121400" y="4106863"/>
          <p14:tracePt t="77476" x="6172200" y="4114800"/>
          <p14:tracePt t="77492" x="6256338" y="4114800"/>
          <p14:tracePt t="77509" x="6299200" y="4114800"/>
          <p14:tracePt t="77526" x="6307138" y="4114800"/>
          <p14:tracePt t="81367" x="6299200" y="4122738"/>
          <p14:tracePt t="81383" x="6299200" y="4132263"/>
          <p14:tracePt t="81391" x="6299200" y="4140200"/>
          <p14:tracePt t="81407" x="6299200" y="4148138"/>
          <p14:tracePt t="81414" x="6299200" y="4157663"/>
          <p14:tracePt t="81429" x="6299200" y="4165600"/>
          <p14:tracePt t="81446" x="6299200" y="4173538"/>
          <p14:tracePt t="81462" x="6299200" y="4198938"/>
          <p14:tracePt t="81479" x="6299200" y="4224338"/>
          <p14:tracePt t="81496" x="6291263" y="4249738"/>
          <p14:tracePt t="81512" x="6291263" y="4267200"/>
          <p14:tracePt t="81529" x="6291263" y="4275138"/>
          <p14:tracePt t="81546" x="6291263" y="4292600"/>
          <p14:tracePt t="81562" x="6291263" y="4300538"/>
          <p14:tracePt t="81579" x="6291263" y="4325938"/>
          <p14:tracePt t="81596" x="6299200" y="4351338"/>
          <p14:tracePt t="81612" x="6299200" y="4368800"/>
          <p14:tracePt t="81629" x="6299200" y="4402138"/>
          <p14:tracePt t="81646" x="6299200" y="4419600"/>
          <p14:tracePt t="81662" x="6291263" y="4437063"/>
          <p14:tracePt t="81696" x="6291263" y="4445000"/>
          <p14:tracePt t="81712" x="6291263" y="4462463"/>
          <p14:tracePt t="81729" x="6291263" y="4478338"/>
          <p14:tracePt t="81746" x="6273800" y="4487863"/>
          <p14:tracePt t="81762" x="6265863" y="4513263"/>
          <p14:tracePt t="81779" x="6265863" y="4521200"/>
          <p14:tracePt t="81796" x="6256338" y="4538663"/>
          <p14:tracePt t="81812" x="6248400" y="4554538"/>
          <p14:tracePt t="81829" x="6230938" y="4564063"/>
          <p14:tracePt t="81846" x="6215063" y="4564063"/>
          <p14:tracePt t="81863" x="6197600" y="4564063"/>
          <p14:tracePt t="81879" x="6172200" y="4572000"/>
          <p14:tracePt t="81896" x="6164263" y="4572000"/>
          <p14:tracePt t="81913" x="6146800" y="4572000"/>
          <p14:tracePt t="81929" x="6138863" y="4579938"/>
          <p14:tracePt t="81946" x="6121400" y="4579938"/>
          <p14:tracePt t="81963" x="6103938" y="4579938"/>
          <p14:tracePt t="81979" x="6096000" y="4579938"/>
          <p14:tracePt t="81996" x="6070600" y="4579938"/>
          <p14:tracePt t="82013" x="6062663" y="4589463"/>
          <p14:tracePt t="82029" x="6045200" y="4589463"/>
          <p14:tracePt t="82063" x="6019800" y="4589463"/>
          <p14:tracePt t="82079" x="6002338" y="4589463"/>
          <p14:tracePt t="82096" x="5986463" y="4589463"/>
          <p14:tracePt t="82113" x="5969000" y="4589463"/>
          <p14:tracePt t="82129" x="5935663" y="4589463"/>
          <p14:tracePt t="82146" x="5918200" y="4579938"/>
          <p14:tracePt t="82163" x="5900738" y="4579938"/>
          <p14:tracePt t="82179" x="5892800" y="4572000"/>
          <p14:tracePt t="82196" x="5875338" y="4554538"/>
          <p14:tracePt t="82229" x="5875338" y="4546600"/>
          <p14:tracePt t="82246" x="5875338" y="4529138"/>
          <p14:tracePt t="82263" x="5875338" y="4521200"/>
          <p14:tracePt t="82280" x="5875338" y="4503738"/>
          <p14:tracePt t="82296" x="5875338" y="4487863"/>
          <p14:tracePt t="82313" x="5884863" y="4478338"/>
          <p14:tracePt t="82329" x="5892800" y="4462463"/>
          <p14:tracePt t="82346" x="5900738" y="4445000"/>
          <p14:tracePt t="82363" x="5900738" y="4427538"/>
          <p14:tracePt t="82379" x="5910263" y="4411663"/>
          <p14:tracePt t="82396" x="5910263" y="4402138"/>
          <p14:tracePt t="82413" x="5910263" y="4386263"/>
          <p14:tracePt t="82430" x="5910263" y="4376738"/>
          <p14:tracePt t="82446" x="5918200" y="4351338"/>
          <p14:tracePt t="82463" x="5926138" y="4335463"/>
          <p14:tracePt t="82480" x="5943600" y="4318000"/>
          <p14:tracePt t="82496" x="5943600" y="4292600"/>
          <p14:tracePt t="82513" x="5961063" y="4275138"/>
          <p14:tracePt t="82530" x="5961063" y="4259263"/>
          <p14:tracePt t="82546" x="5961063" y="4249738"/>
          <p14:tracePt t="82580" x="5961063" y="4241800"/>
          <p14:tracePt t="82596" x="5961063" y="4233863"/>
          <p14:tracePt t="82613" x="5961063" y="4216400"/>
          <p14:tracePt t="82630" x="5961063" y="4208463"/>
          <p14:tracePt t="82647" x="5961063" y="4191000"/>
          <p14:tracePt t="82663" x="5961063" y="4183063"/>
          <p14:tracePt t="82680" x="5961063" y="4173538"/>
          <p14:tracePt t="82696" x="5969000" y="4165600"/>
          <p14:tracePt t="82713" x="5969000" y="4157663"/>
          <p14:tracePt t="82730" x="5976938" y="4148138"/>
          <p14:tracePt t="82747" x="5986463" y="4140200"/>
          <p14:tracePt t="82763" x="5986463" y="4114800"/>
          <p14:tracePt t="82780" x="5994400" y="4097338"/>
          <p14:tracePt t="82782" x="6002338" y="4081463"/>
          <p14:tracePt t="82797" x="6011863" y="4071938"/>
          <p14:tracePt t="82813" x="6019800" y="4056063"/>
          <p14:tracePt t="82830" x="6019800" y="4038600"/>
          <p14:tracePt t="82846" x="6019800" y="4030663"/>
          <p14:tracePt t="82863" x="6019800" y="4021138"/>
          <p14:tracePt t="82897" x="6019800" y="4013200"/>
          <p14:tracePt t="82913" x="6027738" y="4013200"/>
          <p14:tracePt t="84063" x="6019800" y="4013200"/>
          <p14:tracePt t="84071" x="6011863" y="4013200"/>
          <p14:tracePt t="84087" x="6002338" y="4013200"/>
          <p14:tracePt t="84119" x="5994400" y="4013200"/>
          <p14:tracePt t="84127" x="5986463" y="4013200"/>
          <p14:tracePt t="84134" x="5976938" y="4013200"/>
          <p14:tracePt t="84150" x="5961063" y="4013200"/>
          <p14:tracePt t="84164" x="5943600" y="4013200"/>
          <p14:tracePt t="84181" x="5926138" y="4013200"/>
          <p14:tracePt t="84199" x="5918200" y="4013200"/>
          <p14:tracePt t="84247" x="5910263" y="4013200"/>
          <p14:tracePt t="84271" x="5900738" y="4013200"/>
          <p14:tracePt t="84279" x="5892800" y="4005263"/>
          <p14:tracePt t="84327" x="5884863" y="3995738"/>
          <p14:tracePt t="84335" x="5875338" y="3995738"/>
          <p14:tracePt t="84348" x="5875338" y="3987800"/>
          <p14:tracePt t="84375" x="5875338" y="3979863"/>
          <p14:tracePt t="84415" x="5875338" y="3970338"/>
          <p14:tracePt t="84431" x="5875338" y="3962400"/>
          <p14:tracePt t="84439" x="5875338" y="3954463"/>
          <p14:tracePt t="84462" x="5875338" y="3944938"/>
          <p14:tracePt t="84479" x="5875338" y="3937000"/>
          <p14:tracePt t="84487" x="5867400" y="3937000"/>
          <p14:tracePt t="84519" x="5859463" y="3937000"/>
          <p14:tracePt t="84543" x="5859463" y="3929063"/>
          <p14:tracePt t="84575" x="5859463" y="3919538"/>
          <p14:tracePt t="84623" x="5859463" y="3911600"/>
          <p14:tracePt t="84999" x="5849938" y="3911600"/>
          <p14:tracePt t="85023" x="5842000" y="3919538"/>
          <p14:tracePt t="85031" x="5824538" y="3929063"/>
          <p14:tracePt t="85047" x="5808663" y="3929063"/>
          <p14:tracePt t="85055" x="5791200" y="3937000"/>
          <p14:tracePt t="85065" x="5791200" y="3944938"/>
          <p14:tracePt t="85082" x="5748338" y="3954463"/>
          <p14:tracePt t="85099" x="5715000" y="3954463"/>
          <p14:tracePt t="85115" x="5656263" y="3954463"/>
          <p14:tracePt t="85132" x="5588000" y="3970338"/>
          <p14:tracePt t="85148" x="5554663" y="3979863"/>
          <p14:tracePt t="85165" x="5529263" y="3979863"/>
          <p14:tracePt t="85182" x="5486400" y="3979863"/>
          <p14:tracePt t="85198" x="5418138" y="3979863"/>
          <p14:tracePt t="85215" x="5392738" y="3987800"/>
          <p14:tracePt t="85232" x="5376863" y="3987800"/>
          <p14:tracePt t="85249" x="5367338" y="3987800"/>
          <p14:tracePt t="85265" x="5351463" y="3987800"/>
          <p14:tracePt t="85299" x="5341938" y="3987800"/>
          <p14:tracePt t="85351" x="5334000" y="3987800"/>
          <p14:tracePt t="85431" x="5316538" y="3987800"/>
          <p14:tracePt t="85447" x="5300663" y="3987800"/>
          <p14:tracePt t="85454" x="5300663" y="3995738"/>
          <p14:tracePt t="85465" x="5291138" y="3995738"/>
          <p14:tracePt t="86255" x="5275263" y="3995738"/>
          <p14:tracePt t="86263" x="5257800" y="3995738"/>
          <p14:tracePt t="86270" x="5232400" y="3995738"/>
          <p14:tracePt t="86283" x="5199063" y="3995738"/>
          <p14:tracePt t="86299" x="5087938" y="3995738"/>
          <p14:tracePt t="86316" x="4945063" y="3995738"/>
          <p14:tracePt t="86333" x="4818063" y="3995738"/>
          <p14:tracePt t="86350" x="4699000" y="3995738"/>
          <p14:tracePt t="86366" x="4630738" y="3995738"/>
          <p14:tracePt t="86383" x="4597400" y="3995738"/>
          <p14:tracePt t="86439" x="4597400" y="3987800"/>
          <p14:tracePt t="86751" x="4605338" y="3987800"/>
          <p14:tracePt t="86847" x="4614863" y="3987800"/>
          <p14:tracePt t="86951" x="4622800" y="3995738"/>
          <p14:tracePt t="87167" x="4630738" y="3995738"/>
          <p14:tracePt t="87175" x="4630738" y="4005263"/>
          <p14:tracePt t="87191" x="4640263" y="4005263"/>
          <p14:tracePt t="87503" x="4648200" y="4005263"/>
          <p14:tracePt t="88167" x="4656138" y="4013200"/>
          <p14:tracePt t="88175" x="4656138" y="4021138"/>
          <p14:tracePt t="88184" x="4665663" y="4021138"/>
          <p14:tracePt t="88201" x="4699000" y="4038600"/>
          <p14:tracePt t="88218" x="4741863" y="4056063"/>
          <p14:tracePt t="88234" x="4800600" y="4081463"/>
          <p14:tracePt t="88251" x="4894263" y="4114800"/>
          <p14:tracePt t="88268" x="5029200" y="4114800"/>
          <p14:tracePt t="88284" x="5148263" y="4132263"/>
          <p14:tracePt t="88286" x="5199063" y="4140200"/>
          <p14:tracePt t="88301" x="5224463" y="4140200"/>
          <p14:tracePt t="88318" x="5265738" y="4148138"/>
          <p14:tracePt t="88334" x="5283200" y="4157663"/>
          <p14:tracePt t="88351" x="5300663" y="4157663"/>
          <p14:tracePt t="88384" x="5334000" y="4157663"/>
          <p14:tracePt t="88401" x="5392738" y="4157663"/>
          <p14:tracePt t="88418" x="5468938" y="4157663"/>
          <p14:tracePt t="88434" x="5529263" y="4148138"/>
          <p14:tracePt t="88451" x="5588000" y="4140200"/>
          <p14:tracePt t="88468" x="5664200" y="4140200"/>
          <p14:tracePt t="88485" x="5722938" y="4140200"/>
          <p14:tracePt t="88501" x="5783263" y="4140200"/>
          <p14:tracePt t="88518" x="5834063" y="4140200"/>
          <p14:tracePt t="88535" x="5849938" y="4132263"/>
          <p14:tracePt t="88607" x="5867400" y="4132263"/>
          <p14:tracePt t="88615" x="5892800" y="4132263"/>
          <p14:tracePt t="88622" x="5910263" y="4132263"/>
          <p14:tracePt t="88635" x="5926138" y="4132263"/>
          <p14:tracePt t="88651" x="5951538" y="4122738"/>
          <p14:tracePt t="88719" x="5951538" y="4114800"/>
          <p14:tracePt t="88775" x="5961063" y="4114800"/>
          <p14:tracePt t="88791" x="5969000" y="4114800"/>
          <p14:tracePt t="88815" x="5976938" y="4106863"/>
          <p14:tracePt t="88831" x="5986463" y="4106863"/>
          <p14:tracePt t="90127" x="5986463" y="4097338"/>
          <p14:tracePt t="90151" x="5976938" y="4097338"/>
          <p14:tracePt t="90158" x="5976938" y="4089400"/>
          <p14:tracePt t="90174" x="5969000" y="4089400"/>
          <p14:tracePt t="90186" x="5961063" y="4089400"/>
          <p14:tracePt t="90202" x="5961063" y="4081463"/>
          <p14:tracePt t="90219" x="5935663" y="4064000"/>
          <p14:tracePt t="90236" x="5926138" y="4064000"/>
          <p14:tracePt t="90253" x="5910263" y="4046538"/>
          <p14:tracePt t="90270" x="5892800" y="4030663"/>
          <p14:tracePt t="90286" x="5875338" y="4021138"/>
          <p14:tracePt t="90288" x="5875338" y="4013200"/>
          <p14:tracePt t="90303" x="5867400" y="4005263"/>
          <p14:tracePt t="90319" x="5849938" y="3979863"/>
          <p14:tracePt t="90336" x="5842000" y="3970338"/>
          <p14:tracePt t="90353" x="5824538" y="3962400"/>
          <p14:tracePt t="90369" x="5824538" y="3954463"/>
          <p14:tracePt t="90403" x="5824538" y="3937000"/>
          <p14:tracePt t="90419" x="5816600" y="3937000"/>
          <p14:tracePt t="90935" x="5808663" y="3937000"/>
          <p14:tracePt t="90951" x="5799138" y="3937000"/>
          <p14:tracePt t="90958" x="5791200" y="3937000"/>
          <p14:tracePt t="90970" x="5773738" y="3954463"/>
          <p14:tracePt t="90987" x="5748338" y="3970338"/>
          <p14:tracePt t="91003" x="5722938" y="3970338"/>
          <p14:tracePt t="91020" x="5707063" y="3979863"/>
          <p14:tracePt t="91036" x="5672138" y="3987800"/>
          <p14:tracePt t="91053" x="5605463" y="3987800"/>
          <p14:tracePt t="91070" x="5511800" y="3987800"/>
          <p14:tracePt t="91087" x="5427663" y="3995738"/>
          <p14:tracePt t="91103" x="5392738" y="4005263"/>
          <p14:tracePt t="91120" x="5376863" y="4021138"/>
          <p14:tracePt t="91137" x="5367338" y="4030663"/>
          <p14:tracePt t="91153" x="5351463" y="4038600"/>
          <p14:tracePt t="91170" x="5341938" y="4038600"/>
          <p14:tracePt t="91187" x="5316538" y="4046538"/>
          <p14:tracePt t="91220" x="5308600" y="4046538"/>
          <p14:tracePt t="91237" x="5300663" y="4046538"/>
          <p14:tracePt t="91254" x="5300663" y="4056063"/>
          <p14:tracePt t="91270" x="5291138" y="4064000"/>
          <p14:tracePt t="91287" x="5257800" y="4071938"/>
          <p14:tracePt t="91303" x="5224463" y="4071938"/>
          <p14:tracePt t="91320" x="5214938" y="4071938"/>
          <p14:tracePt t="91337" x="5207000" y="4071938"/>
          <p14:tracePt t="91438" x="5214938" y="4071938"/>
          <p14:tracePt t="91463" x="5214938" y="4064000"/>
          <p14:tracePt t="91478" x="5224463" y="4064000"/>
          <p14:tracePt t="91494" x="5224463" y="4056063"/>
          <p14:tracePt t="91519" x="5232400" y="4056063"/>
          <p14:tracePt t="92967" x="5257800" y="4056063"/>
          <p14:tracePt t="92974" x="5283200" y="4056063"/>
          <p14:tracePt t="92988" x="5326063" y="4056063"/>
          <p14:tracePt t="93005" x="5453063" y="4056063"/>
          <p14:tracePt t="93022" x="5605463" y="4056063"/>
          <p14:tracePt t="93022" x="5672138" y="4064000"/>
          <p14:tracePt t="93038" x="5783263" y="4064000"/>
          <p14:tracePt t="93055" x="5834063" y="4071938"/>
          <p14:tracePt t="93071" x="5859463" y="4071938"/>
          <p14:tracePt t="93088" x="5867400" y="4081463"/>
          <p14:tracePt t="93105" x="5884863" y="4081463"/>
          <p14:tracePt t="93122" x="5910263" y="4081463"/>
          <p14:tracePt t="93138" x="5935663" y="4081463"/>
          <p14:tracePt t="93155" x="5986463" y="4081463"/>
          <p14:tracePt t="93172" x="6019800" y="4081463"/>
          <p14:tracePt t="93188" x="6045200" y="4081463"/>
          <p14:tracePt t="93205" x="6053138" y="4081463"/>
          <p14:tracePt t="93310" x="6045200" y="4081463"/>
          <p14:tracePt t="93318" x="6027738" y="4071938"/>
          <p14:tracePt t="93326" x="6002338" y="4064000"/>
          <p14:tracePt t="93338" x="5976938" y="4046538"/>
          <p14:tracePt t="93355" x="5918200" y="4013200"/>
          <p14:tracePt t="93372" x="5867400" y="3987800"/>
          <p14:tracePt t="93388" x="5859463" y="3970338"/>
          <p14:tracePt t="93405" x="5849938" y="3962400"/>
          <p14:tracePt t="93447" x="5842000" y="3962400"/>
          <p14:tracePt t="93454" x="5834063" y="3962400"/>
          <p14:tracePt t="93462" x="5824538" y="3954463"/>
          <p14:tracePt t="93478" x="5816600" y="3954463"/>
          <p14:tracePt t="93488" x="5808663" y="3954463"/>
          <p14:tracePt t="93505" x="5791200" y="3944938"/>
          <p14:tracePt t="93522" x="5783263" y="3944938"/>
          <p14:tracePt t="93727" x="5773738" y="3944938"/>
          <p14:tracePt t="93742" x="5757863" y="3954463"/>
          <p14:tracePt t="93750" x="5740400" y="3954463"/>
          <p14:tracePt t="93758" x="5732463" y="3954463"/>
          <p14:tracePt t="93772" x="5689600" y="3962400"/>
          <p14:tracePt t="93789" x="5646738" y="3970338"/>
          <p14:tracePt t="93791" x="5630863" y="3979863"/>
          <p14:tracePt t="93806" x="5595938" y="3979863"/>
          <p14:tracePt t="93822" x="5580063" y="3979863"/>
          <p14:tracePt t="93839" x="5545138" y="3979863"/>
          <p14:tracePt t="93856" x="5511800" y="3979863"/>
          <p14:tracePt t="93872" x="5468938" y="3979863"/>
          <p14:tracePt t="93889" x="5461000" y="3979863"/>
          <p14:tracePt t="93906" x="5453063" y="3979863"/>
          <p14:tracePt t="93983" x="5443538" y="3987800"/>
          <p14:tracePt t="93990" x="5435600" y="3987800"/>
          <p14:tracePt t="94006" x="5427663" y="3987800"/>
          <p14:tracePt t="94022" x="5418138" y="3995738"/>
          <p14:tracePt t="94406" x="5402263" y="3995738"/>
          <p14:tracePt t="94414" x="5351463" y="3995738"/>
          <p14:tracePt t="94422" x="5257800" y="3987800"/>
          <p14:tracePt t="94439" x="5037138" y="3970338"/>
          <p14:tracePt t="94456" x="4757738" y="3894138"/>
          <p14:tracePt t="94473" x="4554538" y="3827463"/>
          <p14:tracePt t="94489" x="4368800" y="3759200"/>
          <p14:tracePt t="94506" x="4224338" y="3683000"/>
          <p14:tracePt t="94523" x="4114800" y="3640138"/>
          <p14:tracePt t="94539" x="4038600" y="3581400"/>
          <p14:tracePt t="94556" x="3911600" y="3487738"/>
          <p14:tracePt t="94573" x="3792538" y="3411538"/>
          <p14:tracePt t="94590" x="3716338" y="3335338"/>
          <p14:tracePt t="94606" x="3606800" y="3225800"/>
          <p14:tracePt t="94623" x="3487738" y="3167063"/>
          <p14:tracePt t="94639" x="3360738" y="3116263"/>
          <p14:tracePt t="94656" x="3175000" y="3090863"/>
          <p14:tracePt t="94673" x="3073400" y="3048000"/>
          <p14:tracePt t="94689" x="3022600" y="2997200"/>
          <p14:tracePt t="94706" x="3022600" y="2946400"/>
          <p14:tracePt t="94723" x="3014663" y="2921000"/>
          <p14:tracePt t="94740" x="3014663" y="2903538"/>
          <p14:tracePt t="94756" x="3005138" y="2887663"/>
          <p14:tracePt t="94773" x="2928938" y="2870200"/>
          <p14:tracePt t="94790" x="2684463" y="2844800"/>
          <p14:tracePt t="94792" x="2522538" y="2836863"/>
          <p14:tracePt t="94806" x="2217738" y="2811463"/>
          <p14:tracePt t="94823" x="1938338" y="2735263"/>
          <p14:tracePt t="94840" x="1760538" y="2684463"/>
          <p14:tracePt t="94856" x="1676400" y="2624138"/>
          <p14:tracePt t="94873" x="1668463" y="2608263"/>
          <p14:tracePt t="94890" x="1676400" y="2582863"/>
          <p14:tracePt t="94942" x="1658938" y="2582863"/>
          <p14:tracePt t="94950" x="1643063" y="2582863"/>
          <p14:tracePt t="94958" x="1608138" y="2573338"/>
          <p14:tracePt t="94973" x="1582738" y="2573338"/>
          <p14:tracePt t="94990" x="1549400" y="2557463"/>
          <p14:tracePt t="95007" x="1516063" y="2547938"/>
          <p14:tracePt t="95127" x="1516063" y="2540000"/>
          <p14:tracePt t="95142" x="1524000" y="2540000"/>
          <p14:tracePt t="95158" x="1531938" y="2540000"/>
          <p14:tracePt t="95174" x="1541463" y="2540000"/>
          <p14:tracePt t="95182" x="1549400" y="2540000"/>
          <p14:tracePt t="95191" x="1557338" y="2540000"/>
          <p14:tracePt t="95207" x="1582738" y="2540000"/>
          <p14:tracePt t="95223" x="1617663" y="2540000"/>
          <p14:tracePt t="95240" x="1643063" y="2540000"/>
          <p14:tracePt t="95257" x="1668463" y="2540000"/>
          <p14:tracePt t="95273" x="1693863" y="2540000"/>
          <p14:tracePt t="95290" x="1701800" y="2540000"/>
          <p14:tracePt t="95307" x="1727200" y="2540000"/>
          <p14:tracePt t="95323" x="1735138" y="2547938"/>
          <p14:tracePt t="95340" x="1778000" y="2547938"/>
          <p14:tracePt t="95357" x="1862138" y="2547938"/>
          <p14:tracePt t="95374" x="1963738" y="2547938"/>
          <p14:tracePt t="95390" x="2057400" y="2547938"/>
          <p14:tracePt t="95407" x="2166938" y="2540000"/>
          <p14:tracePt t="95423" x="2235200" y="2540000"/>
          <p14:tracePt t="95440" x="2293938" y="2540000"/>
          <p14:tracePt t="95457" x="2344738" y="2540000"/>
          <p14:tracePt t="95473" x="2387600" y="2540000"/>
          <p14:tracePt t="95490" x="2430463" y="2540000"/>
          <p14:tracePt t="95507" x="2489200" y="2540000"/>
          <p14:tracePt t="95523" x="2532063" y="2540000"/>
          <p14:tracePt t="95540" x="2582863" y="2532063"/>
          <p14:tracePt t="95557" x="2633663" y="2532063"/>
          <p14:tracePt t="95574" x="2684463" y="2522538"/>
          <p14:tracePt t="95590" x="2751138" y="2514600"/>
          <p14:tracePt t="95607" x="2819400" y="2514600"/>
          <p14:tracePt t="95623" x="2895600" y="2497138"/>
          <p14:tracePt t="95640" x="2938463" y="2497138"/>
          <p14:tracePt t="95657" x="3005138" y="2489200"/>
          <p14:tracePt t="95673" x="3073400" y="2489200"/>
          <p14:tracePt t="95690" x="3124200" y="2489200"/>
          <p14:tracePt t="95707" x="3192463" y="2489200"/>
          <p14:tracePt t="95724" x="3259138" y="2489200"/>
          <p14:tracePt t="95740" x="3344863" y="2497138"/>
          <p14:tracePt t="95757" x="3446463" y="2497138"/>
          <p14:tracePt t="95774" x="3556000" y="2497138"/>
          <p14:tracePt t="95790" x="3675063" y="2497138"/>
          <p14:tracePt t="95807" x="3725863" y="2497138"/>
          <p14:tracePt t="95824" x="3751263" y="2497138"/>
          <p14:tracePt t="95840" x="3776663" y="2497138"/>
          <p14:tracePt t="95857" x="3802063" y="2497138"/>
          <p14:tracePt t="95874" x="3835400" y="2497138"/>
          <p14:tracePt t="95890" x="3852863" y="2506663"/>
          <p14:tracePt t="95907" x="3868738" y="2506663"/>
          <p14:tracePt t="95924" x="3878263" y="2506663"/>
          <p14:tracePt t="96167" x="3878263" y="2497138"/>
          <p14:tracePt t="96175" x="3878263" y="2489200"/>
          <p14:tracePt t="96191" x="3878263" y="2481263"/>
          <p14:tracePt t="96486" x="3878263" y="2463800"/>
          <p14:tracePt t="96518" x="3878263" y="2455863"/>
          <p14:tracePt t="96575" x="3878263" y="2446338"/>
          <p14:tracePt t="96590" x="3878263" y="2438400"/>
          <p14:tracePt t="96614" x="3878263" y="2430463"/>
          <p14:tracePt t="96630" x="3878263" y="2420938"/>
          <p14:tracePt t="96638" x="3878263" y="2413000"/>
          <p14:tracePt t="96663" x="3878263" y="2405063"/>
          <p14:tracePt t="96695" x="3878263" y="2395538"/>
          <p14:tracePt t="96711" x="3886200" y="2395538"/>
          <p14:tracePt t="96718" x="3886200" y="2387600"/>
          <p14:tracePt t="96766" x="3886200" y="2379663"/>
          <p14:tracePt t="97374" x="3886200" y="2387600"/>
          <p14:tracePt t="97399" x="3894138" y="2395538"/>
          <p14:tracePt t="97406" x="3894138" y="2405063"/>
          <p14:tracePt t="97767" x="3894138" y="2413000"/>
          <p14:tracePt t="97774" x="3911600" y="2430463"/>
          <p14:tracePt t="97782" x="3919538" y="2430463"/>
          <p14:tracePt t="97798" x="3929063" y="2446338"/>
          <p14:tracePt t="97809" x="3937000" y="2463800"/>
          <p14:tracePt t="97825" x="3944938" y="2481263"/>
          <p14:tracePt t="97842" x="3954463" y="2497138"/>
          <p14:tracePt t="97859" x="3954463" y="2532063"/>
          <p14:tracePt t="97875" x="3954463" y="2547938"/>
          <p14:tracePt t="97892" x="3919538" y="2582863"/>
          <p14:tracePt t="97909" x="3903663" y="2582863"/>
          <p14:tracePt t="97942" x="3894138" y="2582863"/>
          <p14:tracePt t="97959" x="3886200" y="2598738"/>
          <p14:tracePt t="97976" x="3868738" y="2598738"/>
          <p14:tracePt t="97992" x="3852863" y="2608263"/>
          <p14:tracePt t="98009" x="3843338" y="2608263"/>
          <p14:tracePt t="98025" x="3835400" y="2608263"/>
          <p14:tracePt t="98222" x="3827463" y="2608263"/>
          <p14:tracePt t="98230" x="3817938" y="2608263"/>
          <p14:tracePt t="98247" x="3810000" y="2598738"/>
          <p14:tracePt t="98270" x="3810000" y="2590800"/>
          <p14:tracePt t="98286" x="3810000" y="2582863"/>
          <p14:tracePt t="98294" x="3802063" y="2573338"/>
          <p14:tracePt t="98309" x="3802063" y="2565400"/>
          <p14:tracePt t="98326" x="3802063" y="2540000"/>
          <p14:tracePt t="98342" x="3792538" y="2522538"/>
          <p14:tracePt t="98359" x="3792538" y="2514600"/>
          <p14:tracePt t="98376" x="3792538" y="2489200"/>
          <p14:tracePt t="98392" x="3784600" y="2481263"/>
          <p14:tracePt t="98409" x="3776663" y="2463800"/>
          <p14:tracePt t="98426" x="3767138" y="2438400"/>
          <p14:tracePt t="98443" x="3759200" y="2420938"/>
          <p14:tracePt t="98459" x="3759200" y="2395538"/>
          <p14:tracePt t="98476" x="3759200" y="2370138"/>
          <p14:tracePt t="98492" x="3759200" y="2328863"/>
          <p14:tracePt t="98509" x="3759200" y="2293938"/>
          <p14:tracePt t="98526" x="3759200" y="2260600"/>
          <p14:tracePt t="98542" x="3751263" y="2184400"/>
          <p14:tracePt t="98559" x="3751263" y="2151063"/>
          <p14:tracePt t="98576" x="3733800" y="2108200"/>
          <p14:tracePt t="98592" x="3716338" y="2057400"/>
          <p14:tracePt t="98609" x="3716338" y="2032000"/>
          <p14:tracePt t="98626" x="3716338" y="2006600"/>
          <p14:tracePt t="98643" x="3716338" y="1963738"/>
          <p14:tracePt t="98659" x="3700463" y="1938338"/>
          <p14:tracePt t="98676" x="3690938" y="1922463"/>
          <p14:tracePt t="98693" x="3683000" y="1879600"/>
          <p14:tracePt t="98710" x="3675063" y="1846263"/>
          <p14:tracePt t="98726" x="3675063" y="1803400"/>
          <p14:tracePt t="98743" x="3675063" y="1778000"/>
          <p14:tracePt t="98759" x="3675063" y="1744663"/>
          <p14:tracePt t="98776" x="3665538" y="1719263"/>
          <p14:tracePt t="98793" x="3665538" y="1668463"/>
          <p14:tracePt t="98809" x="3657600" y="1633538"/>
          <p14:tracePt t="98826" x="3649663" y="1582738"/>
          <p14:tracePt t="98843" x="3649663" y="1531938"/>
          <p14:tracePt t="98859" x="3649663" y="1481138"/>
          <p14:tracePt t="98876" x="3649663" y="1439863"/>
          <p14:tracePt t="98893" x="3640138" y="1379538"/>
          <p14:tracePt t="98910" x="3640138" y="1338263"/>
          <p14:tracePt t="98926" x="3640138" y="1262063"/>
          <p14:tracePt t="98943" x="3632200" y="1193800"/>
          <p14:tracePt t="98959" x="3632200" y="1135063"/>
          <p14:tracePt t="98976" x="3624263" y="1066800"/>
          <p14:tracePt t="98993" x="3624263" y="1008063"/>
          <p14:tracePt t="99010" x="3624263" y="947738"/>
          <p14:tracePt t="99026" x="3624263" y="889000"/>
          <p14:tracePt t="99043" x="3624263" y="846138"/>
          <p14:tracePt t="99060" x="3624263" y="812800"/>
          <p14:tracePt t="99076" x="3624263" y="769938"/>
          <p14:tracePt t="99093" x="3624263" y="736600"/>
          <p14:tracePt t="99110" x="3624263" y="711200"/>
          <p14:tracePt t="99126" x="3632200" y="685800"/>
          <p14:tracePt t="99143" x="3632200" y="660400"/>
          <p14:tracePt t="99160" x="3632200" y="627063"/>
          <p14:tracePt t="99176" x="3632200" y="584200"/>
          <p14:tracePt t="99193" x="3632200" y="550863"/>
          <p14:tracePt t="99210" x="3632200" y="525463"/>
          <p14:tracePt t="99226" x="3632200" y="474663"/>
          <p14:tracePt t="99243" x="3632200" y="449263"/>
          <p14:tracePt t="99260" x="3640138" y="406400"/>
          <p14:tracePt t="99277" x="3649663" y="388938"/>
          <p14:tracePt t="99279" x="3649663" y="381000"/>
          <p14:tracePt t="99294" x="3649663" y="373063"/>
          <p14:tracePt t="99310" x="3649663" y="363538"/>
          <p14:tracePt t="99326" x="3649663" y="355600"/>
          <p14:tracePt t="99350" x="3649663" y="347663"/>
          <p14:tracePt t="99470" x="3665538" y="347663"/>
          <p14:tracePt t="99486" x="3665538" y="355600"/>
          <p14:tracePt t="99495" x="3675063" y="363538"/>
          <p14:tracePt t="99510" x="3690938" y="381000"/>
          <p14:tracePt t="99527" x="3700463" y="414338"/>
          <p14:tracePt t="99543" x="3716338" y="439738"/>
          <p14:tracePt t="99560" x="3716338" y="465138"/>
          <p14:tracePt t="99577" x="3725863" y="508000"/>
          <p14:tracePt t="99593" x="3733800" y="550863"/>
          <p14:tracePt t="99610" x="3741738" y="601663"/>
          <p14:tracePt t="99627" x="3741738" y="635000"/>
          <p14:tracePt t="99643" x="3751263" y="677863"/>
          <p14:tracePt t="99660" x="3751263" y="711200"/>
          <p14:tracePt t="99677" x="3751263" y="754063"/>
          <p14:tracePt t="99694" x="3751263" y="787400"/>
          <p14:tracePt t="99710" x="3751263" y="846138"/>
          <p14:tracePt t="99727" x="3759200" y="896938"/>
          <p14:tracePt t="99743" x="3759200" y="939800"/>
          <p14:tracePt t="99760" x="3759200" y="998538"/>
          <p14:tracePt t="99777" x="3759200" y="1049338"/>
          <p14:tracePt t="99794" x="3759200" y="1117600"/>
          <p14:tracePt t="99810" x="3759200" y="1176338"/>
          <p14:tracePt t="99827" x="3751263" y="1219200"/>
          <p14:tracePt t="99844" x="3751263" y="1270000"/>
          <p14:tracePt t="99860" x="3751263" y="1303338"/>
          <p14:tracePt t="99877" x="3751263" y="1338263"/>
          <p14:tracePt t="99894" x="3751263" y="1389063"/>
          <p14:tracePt t="99910" x="3751263" y="1430338"/>
          <p14:tracePt t="99927" x="3741738" y="1473200"/>
          <p14:tracePt t="99944" x="3741738" y="1506538"/>
          <p14:tracePt t="99960" x="3741738" y="1541463"/>
          <p14:tracePt t="99977" x="3741738" y="1574800"/>
          <p14:tracePt t="99994" x="3741738" y="1633538"/>
          <p14:tracePt t="100010" x="3741738" y="1668463"/>
          <p14:tracePt t="100027" x="3733800" y="1719263"/>
          <p14:tracePt t="100044" x="3733800" y="1744663"/>
          <p14:tracePt t="100060" x="3733800" y="1778000"/>
          <p14:tracePt t="100077" x="3725863" y="1828800"/>
          <p14:tracePt t="100094" x="3725863" y="1846263"/>
          <p14:tracePt t="100110" x="3725863" y="1897063"/>
          <p14:tracePt t="100127" x="3716338" y="1938338"/>
          <p14:tracePt t="100144" x="3708400" y="1973263"/>
          <p14:tracePt t="100161" x="3708400" y="2006600"/>
          <p14:tracePt t="100177" x="3708400" y="2049463"/>
          <p14:tracePt t="100194" x="3708400" y="2065338"/>
          <p14:tracePt t="100211" x="3708400" y="2082800"/>
          <p14:tracePt t="100227" x="3708400" y="2108200"/>
          <p14:tracePt t="100244" x="3708400" y="2116138"/>
          <p14:tracePt t="100261" x="3708400" y="2133600"/>
          <p14:tracePt t="100277" x="3700463" y="2151063"/>
          <p14:tracePt t="100279" x="3700463" y="2166938"/>
          <p14:tracePt t="100294" x="3700463" y="2184400"/>
          <p14:tracePt t="100311" x="3700463" y="2201863"/>
          <p14:tracePt t="100327" x="3700463" y="2217738"/>
          <p14:tracePt t="100344" x="3690938" y="2252663"/>
          <p14:tracePt t="100361" x="3690938" y="2268538"/>
          <p14:tracePt t="100377" x="3690938" y="2278063"/>
          <p14:tracePt t="100394" x="3690938" y="2311400"/>
          <p14:tracePt t="100411" x="3690938" y="2319338"/>
          <p14:tracePt t="100427" x="3690938" y="2344738"/>
          <p14:tracePt t="100444" x="3690938" y="2362200"/>
          <p14:tracePt t="100461" x="3690938" y="2395538"/>
          <p14:tracePt t="100478" x="3690938" y="2438400"/>
          <p14:tracePt t="100494" x="3690938" y="2481263"/>
          <p14:tracePt t="100511" x="3690938" y="2514600"/>
          <p14:tracePt t="100527" x="3690938" y="2547938"/>
          <p14:tracePt t="100544" x="3690938" y="2590800"/>
          <p14:tracePt t="100561" x="3708400" y="2616200"/>
          <p14:tracePt t="100577" x="3708400" y="2641600"/>
          <p14:tracePt t="100594" x="3708400" y="2659063"/>
          <p14:tracePt t="100774" x="3708400" y="2649538"/>
          <p14:tracePt t="100782" x="3708400" y="2624138"/>
          <p14:tracePt t="100794" x="3708400" y="2598738"/>
          <p14:tracePt t="100811" x="3708400" y="2540000"/>
          <p14:tracePt t="100828" x="3716338" y="2455863"/>
          <p14:tracePt t="100844" x="3716338" y="2413000"/>
          <p14:tracePt t="100861" x="3716338" y="2354263"/>
          <p14:tracePt t="100878" x="3716338" y="2311400"/>
          <p14:tracePt t="100894" x="3716338" y="2217738"/>
          <p14:tracePt t="100911" x="3716338" y="2166938"/>
          <p14:tracePt t="100928" x="3716338" y="2116138"/>
          <p14:tracePt t="100944" x="3716338" y="2065338"/>
          <p14:tracePt t="100961" x="3716338" y="2006600"/>
          <p14:tracePt t="100978" x="3716338" y="1955800"/>
          <p14:tracePt t="100994" x="3716338" y="1897063"/>
          <p14:tracePt t="101011" x="3716338" y="1846263"/>
          <p14:tracePt t="101028" x="3716338" y="1803400"/>
          <p14:tracePt t="101044" x="3716338" y="1760538"/>
          <p14:tracePt t="101061" x="3716338" y="1719263"/>
          <p14:tracePt t="101078" x="3716338" y="1693863"/>
          <p14:tracePt t="101095" x="3716338" y="1651000"/>
          <p14:tracePt t="101111" x="3716338" y="1625600"/>
          <p14:tracePt t="101128" x="3716338" y="1600200"/>
          <p14:tracePt t="101145" x="3716338" y="1574800"/>
          <p14:tracePt t="101161" x="3716338" y="1541463"/>
          <p14:tracePt t="101178" x="3716338" y="1506538"/>
          <p14:tracePt t="101195" x="3716338" y="1447800"/>
          <p14:tracePt t="101211" x="3716338" y="1414463"/>
          <p14:tracePt t="101228" x="3716338" y="1371600"/>
          <p14:tracePt t="101245" x="3716338" y="1338263"/>
          <p14:tracePt t="101261" x="3716338" y="1295400"/>
          <p14:tracePt t="101278" x="3716338" y="1244600"/>
          <p14:tracePt t="101295" x="3716338" y="1193800"/>
          <p14:tracePt t="101311" x="3725863" y="1176338"/>
          <p14:tracePt t="101328" x="3725863" y="1143000"/>
          <p14:tracePt t="101345" x="3725863" y="1135063"/>
          <p14:tracePt t="101361" x="3725863" y="1117600"/>
          <p14:tracePt t="101378" x="3725863" y="1092200"/>
          <p14:tracePt t="101395" x="3725863" y="1066800"/>
          <p14:tracePt t="101412" x="3725863" y="1049338"/>
          <p14:tracePt t="101428" x="3725863" y="1023938"/>
          <p14:tracePt t="101445" x="3725863" y="1008063"/>
          <p14:tracePt t="101461" x="3725863" y="990600"/>
          <p14:tracePt t="101478" x="3725863" y="973138"/>
          <p14:tracePt t="101495" x="3725863" y="957263"/>
          <p14:tracePt t="101511" x="3725863" y="939800"/>
          <p14:tracePt t="101528" x="3725863" y="922338"/>
          <p14:tracePt t="101545" x="3733800" y="906463"/>
          <p14:tracePt t="101562" x="3733800" y="889000"/>
          <p14:tracePt t="101578" x="3733800" y="871538"/>
          <p14:tracePt t="101595" x="3733800" y="863600"/>
          <p14:tracePt t="101612" x="3733800" y="846138"/>
          <p14:tracePt t="101628" x="3733800" y="830263"/>
          <p14:tracePt t="101646" x="3733800" y="812800"/>
          <p14:tracePt t="101710" x="3733800" y="804863"/>
          <p14:tracePt t="101726" x="3733800" y="795338"/>
          <p14:tracePt t="101758" x="3733800" y="787400"/>
          <p14:tracePt t="103998" x="3733800" y="795338"/>
          <p14:tracePt t="104006" x="3733800" y="812800"/>
          <p14:tracePt t="104030" x="3733800" y="830263"/>
          <p14:tracePt t="104038" x="3733800" y="838200"/>
          <p14:tracePt t="104063" x="3733800" y="855663"/>
          <p14:tracePt t="104070" x="3741738" y="871538"/>
          <p14:tracePt t="104081" x="3741738" y="881063"/>
          <p14:tracePt t="104097" x="3741738" y="906463"/>
          <p14:tracePt t="104114" x="3741738" y="939800"/>
          <p14:tracePt t="104130" x="3751263" y="965200"/>
          <p14:tracePt t="104147" x="3751263" y="990600"/>
          <p14:tracePt t="104164" x="3759200" y="1033463"/>
          <p14:tracePt t="104180" x="3767138" y="1066800"/>
          <p14:tracePt t="104197" x="3776663" y="1135063"/>
          <p14:tracePt t="104214" x="3776663" y="1201738"/>
          <p14:tracePt t="104230" x="3792538" y="1338263"/>
          <p14:tracePt t="104247" x="3792538" y="1397000"/>
          <p14:tracePt t="104264" x="3792538" y="1473200"/>
          <p14:tracePt t="104280" x="3802063" y="1524000"/>
          <p14:tracePt t="104297" x="3802063" y="1592263"/>
          <p14:tracePt t="104314" x="3802063" y="1633538"/>
          <p14:tracePt t="104331" x="3827463" y="1701800"/>
          <p14:tracePt t="104347" x="3894138" y="1778000"/>
          <p14:tracePt t="104364" x="3987800" y="1846263"/>
          <p14:tracePt t="104381" x="4089400" y="1930400"/>
          <p14:tracePt t="104397" x="4216400" y="2014538"/>
          <p14:tracePt t="104414" x="4386263" y="2151063"/>
          <p14:tracePt t="104431" x="4495800" y="2227263"/>
          <p14:tracePt t="104447" x="4572000" y="2286000"/>
          <p14:tracePt t="104464" x="4648200" y="2319338"/>
          <p14:tracePt t="104481" x="4767263" y="2379663"/>
          <p14:tracePt t="104497" x="4945063" y="2463800"/>
          <p14:tracePt t="104514" x="5156200" y="2532063"/>
          <p14:tracePt t="104531" x="5351463" y="2590800"/>
          <p14:tracePt t="104547" x="5461000" y="2608263"/>
          <p14:tracePt t="104564" x="5494338" y="2616200"/>
          <p14:tracePt t="104581" x="5511800" y="2624138"/>
          <p14:tracePt t="104597" x="5511800" y="2633663"/>
          <p14:tracePt t="104615" x="5511800" y="2641600"/>
          <p14:tracePt t="104631" x="5519738" y="2659063"/>
          <p14:tracePt t="104647" x="5529263" y="2674938"/>
          <p14:tracePt t="104718" x="5519738" y="2667000"/>
          <p14:tracePt t="104726" x="5511800" y="2667000"/>
          <p14:tracePt t="104742" x="5494338" y="2667000"/>
          <p14:tracePt t="104750" x="5478463" y="2667000"/>
          <p14:tracePt t="104764" x="5461000" y="2667000"/>
          <p14:tracePt t="104781" x="5392738" y="2667000"/>
          <p14:tracePt t="104783" x="5351463" y="2667000"/>
          <p14:tracePt t="104798" x="5300663" y="2667000"/>
          <p14:tracePt t="104814" x="5164138" y="2684463"/>
          <p14:tracePt t="104831" x="5062538" y="2684463"/>
          <p14:tracePt t="104848" x="4945063" y="2684463"/>
          <p14:tracePt t="104864" x="4818063" y="2684463"/>
          <p14:tracePt t="104881" x="4724400" y="2684463"/>
          <p14:tracePt t="104898" x="4630738" y="2684463"/>
          <p14:tracePt t="104914" x="4572000" y="2674938"/>
          <p14:tracePt t="104931" x="4487863" y="2667000"/>
          <p14:tracePt t="104948" x="4386263" y="2667000"/>
          <p14:tracePt t="104964" x="4300538" y="2667000"/>
          <p14:tracePt t="104981" x="4249738" y="2659063"/>
          <p14:tracePt t="104998" x="4233863" y="2659063"/>
          <p14:tracePt t="105022" x="4224338" y="2659063"/>
          <p14:tracePt t="105031" x="4208463" y="2659063"/>
          <p14:tracePt t="105048" x="4183063" y="2659063"/>
          <p14:tracePt t="105064" x="4122738" y="2649538"/>
          <p14:tracePt t="105081" x="4056063" y="2649538"/>
          <p14:tracePt t="105098" x="3979863" y="2649538"/>
          <p14:tracePt t="105114" x="3886200" y="2641600"/>
          <p14:tracePt t="105131" x="3792538" y="2641600"/>
          <p14:tracePt t="105148" x="3751263" y="2641600"/>
          <p14:tracePt t="105165" x="3725863" y="2641600"/>
          <p14:tracePt t="105407" x="3733800" y="2641600"/>
          <p14:tracePt t="105854" x="3733800" y="2633663"/>
          <p14:tracePt t="105871" x="3733800" y="2624138"/>
          <p14:tracePt t="112782" x="3733800" y="2633663"/>
          <p14:tracePt t="114238" x="3733800" y="2624138"/>
          <p14:tracePt t="114246" x="3733800" y="2616200"/>
          <p14:tracePt t="114270" x="3725863" y="2616200"/>
          <p14:tracePt t="114278" x="3725863" y="2608263"/>
          <p14:tracePt t="114295" x="3725863" y="2598738"/>
          <p14:tracePt t="114310" x="3725863" y="2590800"/>
          <p14:tracePt t="114322" x="3716338" y="2590800"/>
          <p14:tracePt t="114342" x="3716338" y="2582863"/>
          <p14:tracePt t="114366" x="3708400" y="2573338"/>
          <p14:tracePt t="114822" x="3700463" y="2573338"/>
          <p14:tracePt t="114870" x="3700463" y="2582863"/>
          <p14:tracePt t="114894" x="3700463" y="2590800"/>
          <p14:tracePt t="114982" x="3725863" y="2598738"/>
          <p14:tracePt t="114990" x="3767138" y="2608263"/>
          <p14:tracePt t="115006" x="3843338" y="2633663"/>
          <p14:tracePt t="115022" x="4148138" y="2735263"/>
          <p14:tracePt t="115039" x="4310063" y="2776538"/>
          <p14:tracePt t="115056" x="4452938" y="2827338"/>
          <p14:tracePt t="115072" x="4503738" y="2870200"/>
          <p14:tracePt t="115089" x="4546600" y="2921000"/>
          <p14:tracePt t="115106" x="4564063" y="2946400"/>
          <p14:tracePt t="115122" x="4572000" y="2971800"/>
          <p14:tracePt t="115139" x="4589463" y="3005138"/>
          <p14:tracePt t="115156" x="4614863" y="3040063"/>
          <p14:tracePt t="115173" x="4648200" y="3073400"/>
          <p14:tracePt t="115189" x="4699000" y="3124200"/>
          <p14:tracePt t="115206" x="4767263" y="3208338"/>
          <p14:tracePt t="115223" x="4792663" y="3217863"/>
          <p14:tracePt t="115239" x="4800600" y="3233738"/>
          <p14:tracePt t="115256" x="4808538" y="3243263"/>
          <p14:tracePt t="115273" x="4818063" y="3243263"/>
          <p14:tracePt t="115289" x="4826000" y="3251200"/>
          <p14:tracePt t="115306" x="4843463" y="3268663"/>
          <p14:tracePt t="115323" x="4868863" y="3294063"/>
          <p14:tracePt t="115339" x="4919663" y="3319463"/>
          <p14:tracePt t="115356" x="4986338" y="3344863"/>
          <p14:tracePt t="115373" x="5072063" y="3395663"/>
          <p14:tracePt t="115389" x="5122863" y="3403600"/>
          <p14:tracePt t="115406" x="5173663" y="3421063"/>
          <p14:tracePt t="115423" x="5181600" y="3429000"/>
          <p14:tracePt t="115439" x="5181600" y="3436938"/>
          <p14:tracePt t="115456" x="5189538" y="3446463"/>
          <p14:tracePt t="115473" x="5207000" y="3471863"/>
          <p14:tracePt t="115489" x="5240338" y="3479800"/>
          <p14:tracePt t="115506" x="5265738" y="3462338"/>
          <p14:tracePt t="115523" x="5283200" y="3436938"/>
          <p14:tracePt t="115670" x="5265738" y="3436938"/>
          <p14:tracePt t="115678" x="5265738" y="3446463"/>
          <p14:tracePt t="115690" x="5316538" y="3446463"/>
          <p14:tracePt t="115706" x="5418138" y="3446463"/>
          <p14:tracePt t="115723" x="5554663" y="3479800"/>
          <p14:tracePt t="115740" x="5722938" y="3530600"/>
          <p14:tracePt t="115756" x="5842000" y="3563938"/>
          <p14:tracePt t="115774" x="5994400" y="3632200"/>
          <p14:tracePt t="115790" x="6019800" y="3649663"/>
          <p14:tracePt t="115792" x="6045200" y="3665538"/>
          <p14:tracePt t="115806" x="6062663" y="3675063"/>
          <p14:tracePt t="115823" x="6078538" y="3683000"/>
          <p14:tracePt t="115840" x="6103938" y="3700463"/>
          <p14:tracePt t="115856" x="6129338" y="3733800"/>
          <p14:tracePt t="115873" x="6164263" y="3741738"/>
          <p14:tracePt t="115890" x="6189663" y="3776663"/>
          <p14:tracePt t="115906" x="6230938" y="3835400"/>
          <p14:tracePt t="115923" x="6291263" y="3894138"/>
          <p14:tracePt t="115940" x="6307138" y="3919538"/>
          <p14:tracePt t="115956" x="6316663" y="3929063"/>
          <p14:tracePt t="115973" x="6316663" y="3937000"/>
          <p14:tracePt t="116023" x="6316663" y="3944938"/>
          <p14:tracePt t="116046" x="6316663" y="3954463"/>
          <p14:tracePt t="116078" x="6316663" y="3962400"/>
          <p14:tracePt t="116094" x="6316663" y="3970338"/>
          <p14:tracePt t="116110" x="6316663" y="3979863"/>
          <p14:tracePt t="116118" x="6316663" y="3987800"/>
          <p14:tracePt t="116134" x="6316663" y="3995738"/>
          <p14:tracePt t="116222" x="6316663" y="4005263"/>
          <p14:tracePt t="116230" x="6307138" y="4021138"/>
          <p14:tracePt t="116262" x="6307138" y="4030663"/>
          <p14:tracePt t="116270" x="6307138" y="4038600"/>
          <p14:tracePt t="116278" x="6307138" y="4046538"/>
          <p14:tracePt t="116294" x="6307138" y="4056063"/>
          <p14:tracePt t="116307" x="6307138" y="4064000"/>
          <p14:tracePt t="116323" x="6307138" y="4071938"/>
          <p14:tracePt t="116340" x="6307138" y="4081463"/>
          <p14:tracePt t="116358" x="6307138" y="4089400"/>
          <p14:tracePt t="116390" x="6307138" y="4097338"/>
          <p14:tracePt t="116398" x="6307138" y="4106863"/>
          <p14:tracePt t="116407" x="6307138" y="4114800"/>
          <p14:tracePt t="116423" x="6307138" y="4140200"/>
          <p14:tracePt t="116440" x="6307138" y="4165600"/>
          <p14:tracePt t="116457" x="6307138" y="4191000"/>
          <p14:tracePt t="116474" x="6307138" y="4224338"/>
          <p14:tracePt t="116490" x="6299200" y="4249738"/>
          <p14:tracePt t="116507" x="6299200" y="4267200"/>
          <p14:tracePt t="116524" x="6307138" y="4292600"/>
          <p14:tracePt t="116540" x="6316663" y="4335463"/>
          <p14:tracePt t="116557" x="6332538" y="4360863"/>
          <p14:tracePt t="116574" x="6383338" y="4470400"/>
          <p14:tracePt t="116590" x="6392863" y="4495800"/>
          <p14:tracePt t="116607" x="6392863" y="4529138"/>
          <p14:tracePt t="116624" x="6392863" y="4538663"/>
          <p14:tracePt t="116640" x="6392863" y="4546600"/>
          <p14:tracePt t="116657" x="6392863" y="4554538"/>
          <p14:tracePt t="116674" x="6408738" y="4554538"/>
          <p14:tracePt t="116690" x="6426200" y="4579938"/>
          <p14:tracePt t="116707" x="6451600" y="4597400"/>
          <p14:tracePt t="116724" x="6459538" y="4614863"/>
          <p14:tracePt t="116740" x="6477000" y="4630738"/>
          <p14:tracePt t="116757" x="6477000" y="4648200"/>
          <p14:tracePt t="116774" x="6484938" y="4656138"/>
          <p14:tracePt t="116791" x="6484938" y="4665663"/>
          <p14:tracePt t="116807" x="6494463" y="4665663"/>
          <p14:tracePt t="116824" x="6494463" y="4673600"/>
          <p14:tracePt t="116840" x="6502400" y="4691063"/>
          <p14:tracePt t="116857" x="6502400" y="4699000"/>
          <p14:tracePt t="116874" x="6502400" y="4716463"/>
          <p14:tracePt t="116891" x="6510338" y="4741863"/>
          <p14:tracePt t="116907" x="6510338" y="4767263"/>
          <p14:tracePt t="116982" x="6502400" y="4767263"/>
          <p14:tracePt t="116990" x="6494463" y="4767263"/>
          <p14:tracePt t="117006" x="6477000" y="4767263"/>
          <p14:tracePt t="117014" x="6451600" y="4767263"/>
          <p14:tracePt t="117024" x="6443663" y="4767263"/>
          <p14:tracePt t="117041" x="6392863" y="4767263"/>
          <p14:tracePt t="117057" x="6375400" y="4767263"/>
          <p14:tracePt t="117091" x="6367463" y="4767263"/>
          <p14:tracePt t="117107" x="6357938" y="4767263"/>
          <p14:tracePt t="117124" x="6332538" y="4757738"/>
          <p14:tracePt t="117141" x="6299200" y="4741863"/>
          <p14:tracePt t="117158" x="6256338" y="4724400"/>
          <p14:tracePt t="117174" x="6215063" y="4681538"/>
          <p14:tracePt t="117191" x="6205538" y="4630738"/>
          <p14:tracePt t="117208" x="6215063" y="4605338"/>
          <p14:tracePt t="117224" x="6265863" y="4554538"/>
          <p14:tracePt t="117241" x="6316663" y="4487863"/>
          <p14:tracePt t="117258" x="6400800" y="4462463"/>
          <p14:tracePt t="117274" x="6477000" y="4452938"/>
          <p14:tracePt t="117291" x="6510338" y="4452938"/>
          <p14:tracePt t="117307" x="6545263" y="4445000"/>
          <p14:tracePt t="117324" x="6553200" y="4445000"/>
          <p14:tracePt t="117422" x="6553200" y="4452938"/>
          <p14:tracePt t="117430" x="6527800" y="4470400"/>
          <p14:tracePt t="117441" x="6494463" y="4487863"/>
          <p14:tracePt t="117457" x="6316663" y="4521200"/>
          <p14:tracePt t="117474" x="6138863" y="4554538"/>
          <p14:tracePt t="117491" x="5986463" y="4572000"/>
          <p14:tracePt t="117508" x="5867400" y="4579938"/>
          <p14:tracePt t="117524" x="5783263" y="4597400"/>
          <p14:tracePt t="117541" x="5740400" y="4597400"/>
          <p14:tracePt t="117558" x="5715000" y="4597400"/>
          <p14:tracePt t="117575" x="5707063" y="4597400"/>
          <p14:tracePt t="117591" x="5689600" y="4572000"/>
          <p14:tracePt t="117608" x="5664200" y="4546600"/>
          <p14:tracePt t="117625" x="5638800" y="4513263"/>
          <p14:tracePt t="117641" x="5621338" y="4470400"/>
          <p14:tracePt t="117658" x="5595938" y="4437063"/>
          <p14:tracePt t="117675" x="5554663" y="4402138"/>
          <p14:tracePt t="117691" x="5529263" y="4376738"/>
          <p14:tracePt t="117708" x="5529263" y="4360863"/>
          <p14:tracePt t="117725" x="5529263" y="4351338"/>
          <p14:tracePt t="117742" x="5511800" y="4335463"/>
          <p14:tracePt t="117758" x="5468938" y="4300538"/>
          <p14:tracePt t="117775" x="5427663" y="4259263"/>
          <p14:tracePt t="117791" x="5384800" y="4241800"/>
          <p14:tracePt t="117808" x="5359400" y="4208463"/>
          <p14:tracePt t="117825" x="5351463" y="4191000"/>
          <p14:tracePt t="117841" x="5351463" y="4183063"/>
          <p14:tracePt t="117858" x="5334000" y="4165600"/>
          <p14:tracePt t="117875" x="5326063" y="4148138"/>
          <p14:tracePt t="117891" x="5291138" y="4122738"/>
          <p14:tracePt t="117908" x="5265738" y="4097338"/>
          <p14:tracePt t="117925" x="5249863" y="4081463"/>
          <p14:tracePt t="117942" x="5240338" y="4056063"/>
          <p14:tracePt t="117958" x="5240338" y="4038600"/>
          <p14:tracePt t="117975" x="5240338" y="4030663"/>
          <p14:tracePt t="117991" x="5240338" y="3995738"/>
          <p14:tracePt t="118008" x="5240338" y="3979863"/>
          <p14:tracePt t="118025" x="5240338" y="3970338"/>
          <p14:tracePt t="118041" x="5232400" y="3954463"/>
          <p14:tracePt t="118058" x="5232400" y="3944938"/>
          <p14:tracePt t="118075" x="5232400" y="3937000"/>
          <p14:tracePt t="118092" x="5224463" y="3929063"/>
          <p14:tracePt t="118108" x="5214938" y="3911600"/>
          <p14:tracePt t="118125" x="5207000" y="3894138"/>
          <p14:tracePt t="118142" x="5207000" y="3868738"/>
          <p14:tracePt t="118158" x="5207000" y="3817938"/>
          <p14:tracePt t="118175" x="5207000" y="3792538"/>
          <p14:tracePt t="118192" x="5207000" y="3767138"/>
          <p14:tracePt t="118208" x="5199063" y="3733800"/>
          <p14:tracePt t="118225" x="5189538" y="3716338"/>
          <p14:tracePt t="118242" x="5189538" y="3700463"/>
          <p14:tracePt t="118258" x="5181600" y="3683000"/>
          <p14:tracePt t="118275" x="5181600" y="3675063"/>
          <p14:tracePt t="118292" x="5181600" y="3649663"/>
          <p14:tracePt t="118308" x="5181600" y="3640138"/>
          <p14:tracePt t="118325" x="5181600" y="3624263"/>
          <p14:tracePt t="118342" x="5199063" y="3581400"/>
          <p14:tracePt t="118358" x="5240338" y="3548063"/>
          <p14:tracePt t="118375" x="5283200" y="3513138"/>
          <p14:tracePt t="118392" x="5334000" y="3471863"/>
          <p14:tracePt t="118409" x="5384800" y="3429000"/>
          <p14:tracePt t="118425" x="5427663" y="3395663"/>
          <p14:tracePt t="118442" x="5486400" y="3378200"/>
          <p14:tracePt t="118458" x="5545138" y="3378200"/>
          <p14:tracePt t="118475" x="5605463" y="3378200"/>
          <p14:tracePt t="118492" x="5664200" y="3378200"/>
          <p14:tracePt t="118508" x="5715000" y="3378200"/>
          <p14:tracePt t="118525" x="5740400" y="3378200"/>
          <p14:tracePt t="118542" x="5783263" y="3378200"/>
          <p14:tracePt t="118558" x="5799138" y="3386138"/>
          <p14:tracePt t="118575" x="5824538" y="3386138"/>
          <p14:tracePt t="118592" x="5859463" y="3395663"/>
          <p14:tracePt t="118609" x="5892800" y="3395663"/>
          <p14:tracePt t="118625" x="5951538" y="3429000"/>
          <p14:tracePt t="118642" x="6011863" y="3446463"/>
          <p14:tracePt t="118659" x="6088063" y="3471863"/>
          <p14:tracePt t="118675" x="6164263" y="3513138"/>
          <p14:tracePt t="118692" x="6197600" y="3548063"/>
          <p14:tracePt t="118709" x="6223000" y="3573463"/>
          <p14:tracePt t="118726" x="6223000" y="3589338"/>
          <p14:tracePt t="118726" x="6223000" y="3606800"/>
          <p14:tracePt t="118742" x="6230938" y="3632200"/>
          <p14:tracePt t="118759" x="6230938" y="3657600"/>
          <p14:tracePt t="118775" x="6240463" y="3683000"/>
          <p14:tracePt t="118792" x="6240463" y="3725863"/>
          <p14:tracePt t="118809" x="6240463" y="3767138"/>
          <p14:tracePt t="118825" x="6248400" y="3810000"/>
          <p14:tracePt t="118842" x="6256338" y="3868738"/>
          <p14:tracePt t="118859" x="6291263" y="3929063"/>
          <p14:tracePt t="118876" x="6299200" y="3979863"/>
          <p14:tracePt t="118892" x="6299200" y="4021138"/>
          <p14:tracePt t="118909" x="6299200" y="4046538"/>
          <p14:tracePt t="118926" x="6299200" y="4071938"/>
          <p14:tracePt t="118926" x="6299200" y="4089400"/>
          <p14:tracePt t="118942" x="6281738" y="4106863"/>
          <p14:tracePt t="118959" x="6273800" y="4132263"/>
          <p14:tracePt t="118976" x="6265863" y="4148138"/>
          <p14:tracePt t="118992" x="6265863" y="4165600"/>
          <p14:tracePt t="119009" x="6265863" y="4208463"/>
          <p14:tracePt t="119025" x="6265863" y="4249738"/>
          <p14:tracePt t="119042" x="6265863" y="4284663"/>
          <p14:tracePt t="119059" x="6265863" y="4310063"/>
          <p14:tracePt t="119076" x="6265863" y="4335463"/>
          <p14:tracePt t="119092" x="6273800" y="4351338"/>
          <p14:tracePt t="119109" x="6265863" y="4386263"/>
          <p14:tracePt t="119126" x="6230938" y="4427538"/>
          <p14:tracePt t="119142" x="6215063" y="4445000"/>
          <p14:tracePt t="119159" x="6197600" y="4462463"/>
          <p14:tracePt t="119176" x="6189663" y="4478338"/>
          <p14:tracePt t="119192" x="6180138" y="4495800"/>
          <p14:tracePt t="119209" x="6172200" y="4521200"/>
          <p14:tracePt t="119226" x="6154738" y="4538663"/>
          <p14:tracePt t="119242" x="6129338" y="4554538"/>
          <p14:tracePt t="119259" x="6121400" y="4572000"/>
          <p14:tracePt t="119276" x="6096000" y="4572000"/>
          <p14:tracePt t="119293" x="6088063" y="4579938"/>
          <p14:tracePt t="119309" x="6078538" y="4589463"/>
          <p14:tracePt t="119326" x="6053138" y="4597400"/>
          <p14:tracePt t="119343" x="6037263" y="4597400"/>
          <p14:tracePt t="119359" x="6019800" y="4597400"/>
          <p14:tracePt t="119376" x="6002338" y="4597400"/>
          <p14:tracePt t="119393" x="5986463" y="4597400"/>
          <p14:tracePt t="119409" x="5969000" y="4605338"/>
          <p14:tracePt t="119426" x="5935663" y="4614863"/>
          <p14:tracePt t="119443" x="5892800" y="4622800"/>
          <p14:tracePt t="119459" x="5849938" y="4640263"/>
          <p14:tracePt t="119476" x="5816600" y="4640263"/>
          <p14:tracePt t="119493" x="5773738" y="4640263"/>
          <p14:tracePt t="119509" x="5757863" y="4648200"/>
          <p14:tracePt t="119526" x="5748338" y="4640263"/>
          <p14:tracePt t="119543" x="5740400" y="4640263"/>
          <p14:tracePt t="119559" x="5732463" y="4640263"/>
          <p14:tracePt t="119576" x="5722938" y="4640263"/>
          <p14:tracePt t="119593" x="5697538" y="4640263"/>
          <p14:tracePt t="119609" x="5656263" y="4640263"/>
          <p14:tracePt t="119626" x="5630863" y="4640263"/>
          <p14:tracePt t="119643" x="5605463" y="4640263"/>
          <p14:tracePt t="119660" x="5562600" y="4640263"/>
          <p14:tracePt t="119676" x="5529263" y="4630738"/>
          <p14:tracePt t="119693" x="5503863" y="4622800"/>
          <p14:tracePt t="119709" x="5478463" y="4622800"/>
          <p14:tracePt t="119726" x="5443538" y="4622800"/>
          <p14:tracePt t="119743" x="5418138" y="4622800"/>
          <p14:tracePt t="119759" x="5410200" y="4622800"/>
          <p14:tracePt t="119776" x="5384800" y="4622800"/>
          <p14:tracePt t="119793" x="5341938" y="4605338"/>
          <p14:tracePt t="119810" x="5316538" y="4579938"/>
          <p14:tracePt t="119826" x="5308600" y="4579938"/>
          <p14:tracePt t="119843" x="5300663" y="4579938"/>
          <p14:tracePt t="119860" x="5291138" y="4579938"/>
          <p14:tracePt t="119974" x="5291138" y="4572000"/>
          <p14:tracePt t="119982" x="5275263" y="4546600"/>
          <p14:tracePt t="119993" x="5257800" y="4521200"/>
          <p14:tracePt t="120010" x="5232400" y="4470400"/>
          <p14:tracePt t="120026" x="5214938" y="4419600"/>
          <p14:tracePt t="120043" x="5199063" y="4351338"/>
          <p14:tracePt t="120060" x="5189538" y="4267200"/>
          <p14:tracePt t="120076" x="5189538" y="4165600"/>
          <p14:tracePt t="120093" x="5199063" y="4071938"/>
          <p14:tracePt t="120110" x="5232400" y="3944938"/>
          <p14:tracePt t="120126" x="5240338" y="3868738"/>
          <p14:tracePt t="120143" x="5240338" y="3827463"/>
          <p14:tracePt t="120160" x="5240338" y="3802063"/>
          <p14:tracePt t="120177" x="5232400" y="3784600"/>
          <p14:tracePt t="120193" x="5232400" y="3741738"/>
          <p14:tracePt t="120210" x="5224463" y="3708400"/>
          <p14:tracePt t="120227" x="5224463" y="3683000"/>
          <p14:tracePt t="120243" x="5232400" y="3649663"/>
          <p14:tracePt t="120260" x="5232400" y="3632200"/>
          <p14:tracePt t="120277" x="5240338" y="3606800"/>
          <p14:tracePt t="120279" x="5240338" y="3589338"/>
          <p14:tracePt t="120293" x="5240338" y="3581400"/>
          <p14:tracePt t="120310" x="5240338" y="3548063"/>
          <p14:tracePt t="120327" x="5240338" y="3538538"/>
          <p14:tracePt t="120343" x="5240338" y="3530600"/>
          <p14:tracePt t="120360" x="5240338" y="3522663"/>
          <p14:tracePt t="120446" x="5249863" y="3522663"/>
          <p14:tracePt t="120462" x="5257800" y="3522663"/>
          <p14:tracePt t="120470" x="5265738" y="3522663"/>
          <p14:tracePt t="120478" x="5275263" y="3522663"/>
          <p14:tracePt t="120494" x="5283200" y="3522663"/>
          <p14:tracePt t="120510" x="5359400" y="3522663"/>
          <p14:tracePt t="120527" x="5427663" y="3522663"/>
          <p14:tracePt t="120544" x="5494338" y="3513138"/>
          <p14:tracePt t="120560" x="5595938" y="3513138"/>
          <p14:tracePt t="120577" x="5732463" y="3513138"/>
          <p14:tracePt t="120594" x="5842000" y="3513138"/>
          <p14:tracePt t="120610" x="5926138" y="3513138"/>
          <p14:tracePt t="120627" x="5961063" y="3513138"/>
          <p14:tracePt t="120643" x="5969000" y="3513138"/>
          <p14:tracePt t="120822" x="5969000" y="3522663"/>
          <p14:tracePt t="120838" x="5969000" y="3530600"/>
          <p14:tracePt t="120846" x="5969000" y="3538538"/>
          <p14:tracePt t="120860" x="5976938" y="3548063"/>
          <p14:tracePt t="120878" x="5986463" y="3606800"/>
          <p14:tracePt t="120894" x="6002338" y="3690938"/>
          <p14:tracePt t="120911" x="6011863" y="3767138"/>
          <p14:tracePt t="120927" x="6011863" y="3868738"/>
          <p14:tracePt t="120944" x="6019800" y="3962400"/>
          <p14:tracePt t="120961" x="6019800" y="4013200"/>
          <p14:tracePt t="120977" x="6027738" y="4056063"/>
          <p14:tracePt t="120994" x="6027738" y="4097338"/>
          <p14:tracePt t="121011" x="6027738" y="4140200"/>
          <p14:tracePt t="121027" x="6027738" y="4148138"/>
          <p14:tracePt t="121044" x="6027738" y="4165600"/>
          <p14:tracePt t="121077" x="6027738" y="4173538"/>
          <p14:tracePt t="121094" x="6027738" y="4198938"/>
          <p14:tracePt t="121111" x="6027738" y="4216400"/>
          <p14:tracePt t="121127" x="6037263" y="4233863"/>
          <p14:tracePt t="121144" x="6037263" y="4241800"/>
          <p14:tracePt t="121238" x="6037263" y="4249738"/>
          <p14:tracePt t="121246" x="6037263" y="4259263"/>
          <p14:tracePt t="121261" x="6045200" y="4259263"/>
          <p14:tracePt t="121277" x="6045200" y="4267200"/>
          <p14:tracePt t="121294" x="6053138" y="4300538"/>
          <p14:tracePt t="121311" x="6053138" y="4310063"/>
          <p14:tracePt t="121327" x="6053138" y="4318000"/>
          <p14:tracePt t="121344" x="6070600" y="4351338"/>
          <p14:tracePt t="121478" x="6070600" y="4343400"/>
          <p14:tracePt t="121486" x="6053138" y="4310063"/>
          <p14:tracePt t="121494" x="6027738" y="4300538"/>
          <p14:tracePt t="121511" x="5994400" y="4241800"/>
          <p14:tracePt t="121528" x="5926138" y="4157663"/>
          <p14:tracePt t="121544" x="5834063" y="4056063"/>
          <p14:tracePt t="121561" x="5715000" y="3937000"/>
          <p14:tracePt t="121578" x="5562600" y="3784600"/>
          <p14:tracePt t="121594" x="5427663" y="3649663"/>
          <p14:tracePt t="121611" x="5308600" y="3538538"/>
          <p14:tracePt t="121628" x="5199063" y="3429000"/>
          <p14:tracePt t="121644" x="5054600" y="3284538"/>
          <p14:tracePt t="121661" x="4902200" y="3132138"/>
          <p14:tracePt t="121678" x="4691063" y="2928938"/>
          <p14:tracePt t="121694" x="4462463" y="2786063"/>
          <p14:tracePt t="121711" x="4275138" y="2692400"/>
          <p14:tracePt t="121728" x="4122738" y="2641600"/>
          <p14:tracePt t="121745" x="4046538" y="2573338"/>
          <p14:tracePt t="121761" x="3979863" y="2506663"/>
          <p14:tracePt t="121778" x="3937000" y="2455863"/>
          <p14:tracePt t="121795" x="3919538" y="2420938"/>
          <p14:tracePt t="121811" x="3919538" y="2387600"/>
          <p14:tracePt t="121828" x="3911600" y="2354263"/>
          <p14:tracePt t="121844" x="3894138" y="2311400"/>
          <p14:tracePt t="121861" x="3868738" y="2278063"/>
          <p14:tracePt t="121878" x="3817938" y="2217738"/>
          <p14:tracePt t="121894" x="3817938" y="2201863"/>
          <p14:tracePt t="121911" x="3817938" y="2192338"/>
          <p14:tracePt t="121928" x="3817938" y="2184400"/>
          <p14:tracePt t="122006" x="3810000" y="2184400"/>
          <p14:tracePt t="122014" x="3810000" y="2176463"/>
          <p14:tracePt t="122310" x="3817938" y="2176463"/>
          <p14:tracePt t="122318" x="3835400" y="2184400"/>
          <p14:tracePt t="122328" x="3852863" y="2201863"/>
          <p14:tracePt t="122345" x="3929063" y="2243138"/>
          <p14:tracePt t="122362" x="4089400" y="2354263"/>
          <p14:tracePt t="122378" x="4249738" y="2481263"/>
          <p14:tracePt t="122395" x="4513263" y="2700338"/>
          <p14:tracePt t="122412" x="4699000" y="2852738"/>
          <p14:tracePt t="122428" x="4851400" y="3030538"/>
          <p14:tracePt t="122445" x="4953000" y="3157538"/>
          <p14:tracePt t="122462" x="5062538" y="3319463"/>
          <p14:tracePt t="122478" x="5105400" y="3370263"/>
          <p14:tracePt t="122495" x="5138738" y="3411538"/>
          <p14:tracePt t="122512" x="5156200" y="3421063"/>
          <p14:tracePt t="122528" x="5156200" y="3429000"/>
          <p14:tracePt t="122546" x="5156200" y="3436938"/>
          <p14:tracePt t="122562" x="5164138" y="3446463"/>
          <p14:tracePt t="122578" x="5173663" y="3471863"/>
          <p14:tracePt t="122595" x="5181600" y="3487738"/>
          <p14:tracePt t="122612" x="5189538" y="3513138"/>
          <p14:tracePt t="122629" x="5189538" y="3563938"/>
          <p14:tracePt t="122645" x="5189538" y="3606800"/>
          <p14:tracePt t="122662" x="5189538" y="3683000"/>
          <p14:tracePt t="122678" x="5199063" y="3725863"/>
          <p14:tracePt t="122695" x="5199063" y="3759200"/>
          <p14:tracePt t="122712" x="5199063" y="3776663"/>
          <p14:tracePt t="122728" x="5199063" y="3792538"/>
          <p14:tracePt t="122745" x="5199063" y="3810000"/>
          <p14:tracePt t="122762" x="5189538" y="3817938"/>
          <p14:tracePt t="122779" x="5181600" y="3835400"/>
          <p14:tracePt t="122795" x="5156200" y="3878263"/>
          <p14:tracePt t="122812" x="5113338" y="3937000"/>
          <p14:tracePt t="122829" x="5046663" y="4013200"/>
          <p14:tracePt t="122846" x="4960938" y="4148138"/>
          <p14:tracePt t="122862" x="4851400" y="4310063"/>
          <p14:tracePt t="122879" x="4775200" y="4419600"/>
          <p14:tracePt t="122896" x="4706938" y="4546600"/>
          <p14:tracePt t="122912" x="4656138" y="4648200"/>
          <p14:tracePt t="122929" x="4630738" y="4818063"/>
          <p14:tracePt t="122945" x="4622800" y="4995863"/>
          <p14:tracePt t="122962" x="4622800" y="5199063"/>
          <p14:tracePt t="122979" x="4622800" y="5359400"/>
          <p14:tracePt t="122996" x="4622800" y="5503863"/>
          <p14:tracePt t="123012" x="4665663" y="5697538"/>
          <p14:tracePt t="123029" x="4691063" y="5849938"/>
          <p14:tracePt t="123046" x="4706938" y="5986463"/>
          <p14:tracePt t="123046" x="4716463" y="6011863"/>
          <p14:tracePt t="123062" x="4724400" y="6078538"/>
          <p14:tracePt t="123079" x="4732338" y="6121400"/>
          <p14:tracePt t="123096" x="4757738" y="6138863"/>
          <p14:tracePt t="123112" x="4775200" y="6164263"/>
          <p14:tracePt t="123129" x="4800600" y="6180138"/>
          <p14:tracePt t="123146" x="4833938" y="6189663"/>
          <p14:tracePt t="123162" x="4876800" y="6189663"/>
          <p14:tracePt t="123179" x="4919663" y="6189663"/>
          <p14:tracePt t="123196" x="4978400" y="6180138"/>
          <p14:tracePt t="123212" x="5046663" y="6180138"/>
          <p14:tracePt t="123229" x="5148263" y="6180138"/>
          <p14:tracePt t="123246" x="5326063" y="6138863"/>
          <p14:tracePt t="123262" x="5427663" y="6113463"/>
          <p14:tracePt t="123279" x="5503863" y="6096000"/>
          <p14:tracePt t="123296" x="5537200" y="6070600"/>
          <p14:tracePt t="123312" x="5554663" y="6045200"/>
          <p14:tracePt t="123329" x="5554663" y="6037263"/>
          <p14:tracePt t="123362" x="5562600" y="6019800"/>
          <p14:tracePt t="123379" x="5588000" y="6002338"/>
          <p14:tracePt t="123396" x="5605463" y="5986463"/>
          <p14:tracePt t="123412" x="5672138" y="5961063"/>
          <p14:tracePt t="123429" x="5765800" y="5943600"/>
          <p14:tracePt t="123446" x="5859463" y="5935663"/>
          <p14:tracePt t="123463" x="5884863" y="5910263"/>
          <p14:tracePt t="123479" x="5900738" y="5910263"/>
          <p14:tracePt t="123496" x="5910263" y="5910263"/>
          <p14:tracePt t="123529" x="5918200" y="5910263"/>
          <p14:tracePt t="123546" x="5951538" y="5910263"/>
          <p14:tracePt t="123563" x="6053138" y="5926138"/>
          <p14:tracePt t="123579" x="6129338" y="5926138"/>
          <p14:tracePt t="123596" x="6164263" y="5926138"/>
          <p14:tracePt t="123702" x="6154738" y="5926138"/>
          <p14:tracePt t="123710" x="6146800" y="5918200"/>
          <p14:tracePt t="123718" x="6129338" y="5910263"/>
          <p14:tracePt t="123729" x="6103938" y="5900738"/>
          <p14:tracePt t="123746" x="6070600" y="5867400"/>
          <p14:tracePt t="123763" x="6053138" y="5824538"/>
          <p14:tracePt t="123779" x="6037263" y="5799138"/>
          <p14:tracePt t="123796" x="6027738" y="5773738"/>
          <p14:tracePt t="123813" x="6019800" y="5748338"/>
          <p14:tracePt t="123829" x="6019800" y="5722938"/>
          <p14:tracePt t="123846" x="6019800" y="5697538"/>
          <p14:tracePt t="123863" x="6019800" y="5689600"/>
          <p14:tracePt t="123880" x="6002338" y="5656263"/>
          <p14:tracePt t="123896" x="5969000" y="5630863"/>
          <p14:tracePt t="123913" x="5961063" y="5605463"/>
          <p14:tracePt t="123930" x="5961063" y="5588000"/>
          <p14:tracePt t="123946" x="5961063" y="5580063"/>
          <p14:tracePt t="123963" x="5961063" y="5570538"/>
          <p14:tracePt t="123998" x="5961063" y="5562600"/>
          <p14:tracePt t="124022" x="5969000" y="5562600"/>
          <p14:tracePt t="124142" x="5976938" y="5562600"/>
          <p14:tracePt t="124158" x="5976938" y="5570538"/>
          <p14:tracePt t="124182" x="5986463" y="5570538"/>
          <p14:tracePt t="124206" x="5986463" y="5580063"/>
          <p14:tracePt t="124222" x="5994400" y="5580063"/>
          <p14:tracePt t="124270" x="5994400" y="5588000"/>
          <p14:tracePt t="124486" x="6002338" y="5588000"/>
          <p14:tracePt t="124494" x="6011863" y="5595938"/>
          <p14:tracePt t="124502" x="6019800" y="5605463"/>
          <p14:tracePt t="124513" x="6019800" y="5613400"/>
          <p14:tracePt t="124530" x="6045200" y="5638800"/>
          <p14:tracePt t="124547" x="6062663" y="5656263"/>
          <p14:tracePt t="124563" x="6103938" y="5707063"/>
          <p14:tracePt t="124580" x="6146800" y="5757863"/>
          <p14:tracePt t="124597" x="6172200" y="5799138"/>
          <p14:tracePt t="124614" x="6197600" y="5849938"/>
          <p14:tracePt t="124630" x="6215063" y="5884863"/>
          <p14:tracePt t="124663" x="6215063" y="5900738"/>
          <p14:tracePt t="124846" x="6205538" y="5900738"/>
          <p14:tracePt t="125022" x="6197600" y="5918200"/>
          <p14:tracePt t="125030" x="6189663" y="5935663"/>
          <p14:tracePt t="125047" x="6164263" y="5969000"/>
          <p14:tracePt t="125064" x="6129338" y="5986463"/>
          <p14:tracePt t="125080" x="6103938" y="6002338"/>
          <p14:tracePt t="125097" x="6096000" y="6011863"/>
          <p14:tracePt t="125174" x="6088063" y="6011863"/>
          <p14:tracePt t="125214" x="6088063" y="6019800"/>
          <p14:tracePt t="125238" x="6078538" y="6019800"/>
          <p14:tracePt t="125318" x="6078538" y="6011863"/>
          <p14:tracePt t="125326" x="6078538" y="6002338"/>
          <p14:tracePt t="125342" x="6096000" y="5994400"/>
          <p14:tracePt t="125350" x="6103938" y="5976938"/>
          <p14:tracePt t="125364" x="6113463" y="5969000"/>
          <p14:tracePt t="125381" x="6146800" y="5951538"/>
          <p14:tracePt t="125398" x="6172200" y="5910263"/>
          <p14:tracePt t="125414" x="6215063" y="5834063"/>
          <p14:tracePt t="125431" x="6223000" y="5773738"/>
          <p14:tracePt t="125447" x="6240463" y="5722938"/>
          <p14:tracePt t="125464" x="6248400" y="5672138"/>
          <p14:tracePt t="125481" x="6248400" y="5638800"/>
          <p14:tracePt t="125497" x="6248400" y="5605463"/>
          <p14:tracePt t="125514" x="6240463" y="5595938"/>
          <p14:tracePt t="125531" x="6230938" y="5570538"/>
          <p14:tracePt t="125548" x="6223000" y="5570538"/>
          <p14:tracePt t="125581" x="6223000" y="5562600"/>
          <p14:tracePt t="125630" x="6223000" y="5554663"/>
          <p14:tracePt t="125646" x="6223000" y="5545138"/>
          <p14:tracePt t="125662" x="6223000" y="5537200"/>
          <p14:tracePt t="125670" x="6223000" y="5529263"/>
          <p14:tracePt t="125686" x="6223000" y="5519738"/>
          <p14:tracePt t="125698" x="6223000" y="5511800"/>
          <p14:tracePt t="125714" x="6223000" y="5494338"/>
          <p14:tracePt t="125731" x="6230938" y="5478463"/>
          <p14:tracePt t="125748" x="6230938" y="5443538"/>
          <p14:tracePt t="125764" x="6240463" y="5435600"/>
          <p14:tracePt t="125781" x="6248400" y="5427663"/>
          <p14:tracePt t="125798" x="6248400" y="5418138"/>
          <p14:tracePt t="126398" x="6240463" y="5427663"/>
          <p14:tracePt t="126414" x="6230938" y="5427663"/>
          <p14:tracePt t="126550" x="6230938" y="5435600"/>
          <p14:tracePt t="126558" x="6223000" y="5435600"/>
          <p14:tracePt t="126574" x="6205538" y="5435600"/>
          <p14:tracePt t="126582" x="6197600" y="5435600"/>
          <p14:tracePt t="126598" x="6189663" y="5435600"/>
          <p14:tracePt t="126622" x="6180138" y="5435600"/>
          <p14:tracePt t="126678" x="6172200" y="5435600"/>
          <p14:tracePt t="126702" x="6164263" y="5435600"/>
          <p14:tracePt t="126710" x="6154738" y="5435600"/>
          <p14:tracePt t="126742" x="6146800" y="5435600"/>
          <p14:tracePt t="126758" x="6138863" y="5435600"/>
          <p14:tracePt t="126776" x="6129338" y="5435600"/>
          <p14:tracePt t="126782" x="6121400" y="5435600"/>
          <p14:tracePt t="126799" x="6103938" y="5435600"/>
          <p14:tracePt t="126815" x="6078538" y="5435600"/>
          <p14:tracePt t="126832" x="6070600" y="5435600"/>
          <p14:tracePt t="126849" x="6062663" y="5435600"/>
          <p14:tracePt t="126865" x="6053138" y="5435600"/>
          <p14:tracePt t="126882" x="6037263" y="5435600"/>
          <p14:tracePt t="126899" x="6019800" y="5435600"/>
          <p14:tracePt t="126915" x="5994400" y="5435600"/>
          <p14:tracePt t="126932" x="5961063" y="5435600"/>
          <p14:tracePt t="126948" x="5935663" y="5435600"/>
          <p14:tracePt t="126965" x="5918200" y="5435600"/>
          <p14:tracePt t="126982" x="5892800" y="5435600"/>
          <p14:tracePt t="126999" x="5875338" y="5435600"/>
          <p14:tracePt t="127032" x="5849938" y="5435600"/>
          <p14:tracePt t="127049" x="5842000" y="5435600"/>
          <p14:tracePt t="127065" x="5816600" y="5435600"/>
          <p14:tracePt t="127082" x="5773738" y="5435600"/>
          <p14:tracePt t="127099" x="5740400" y="5435600"/>
          <p14:tracePt t="127115" x="5715000" y="5435600"/>
          <p14:tracePt t="127132" x="5689600" y="5435600"/>
          <p14:tracePt t="127149" x="5681663" y="5435600"/>
          <p14:tracePt t="127165" x="5664200" y="5435600"/>
          <p14:tracePt t="127182" x="5656263" y="5435600"/>
          <p14:tracePt t="127199" x="5638800" y="5435600"/>
          <p14:tracePt t="127232" x="5621338" y="5435600"/>
          <p14:tracePt t="127249" x="5613400" y="5435600"/>
          <p14:tracePt t="127265" x="5595938" y="5443538"/>
          <p14:tracePt t="127282" x="5570538" y="5443538"/>
          <p14:tracePt t="127299" x="5545138" y="5435600"/>
          <p14:tracePt t="127316" x="5529263" y="5435600"/>
          <p14:tracePt t="127332" x="5494338" y="5435600"/>
          <p14:tracePt t="127349" x="5478463" y="5435600"/>
          <p14:tracePt t="127366" x="5418138" y="5435600"/>
          <p14:tracePt t="127382" x="5384800" y="5435600"/>
          <p14:tracePt t="127399" x="5351463" y="5435600"/>
          <p14:tracePt t="127416" x="5334000" y="5435600"/>
          <p14:tracePt t="127432" x="5326063" y="5435600"/>
          <p14:tracePt t="127466" x="5316538" y="5435600"/>
          <p14:tracePt t="127482" x="5308600" y="5435600"/>
          <p14:tracePt t="127499" x="5257800" y="5435600"/>
          <p14:tracePt t="127516" x="5199063" y="5435600"/>
          <p14:tracePt t="127532" x="5156200" y="5435600"/>
          <p14:tracePt t="127549" x="5122863" y="5435600"/>
          <p14:tracePt t="127566" x="5097463" y="5435600"/>
          <p14:tracePt t="127582" x="5087938" y="5435600"/>
          <p14:tracePt t="127638" x="5080000" y="5435600"/>
          <p14:tracePt t="127646" x="5062538" y="5435600"/>
          <p14:tracePt t="127662" x="5046663" y="5435600"/>
          <p14:tracePt t="127670" x="5037138" y="5435600"/>
          <p14:tracePt t="127683" x="5011738" y="5435600"/>
          <p14:tracePt t="127699" x="4953000" y="5435600"/>
          <p14:tracePt t="127716" x="4876800" y="5435600"/>
          <p14:tracePt t="127733" x="4826000" y="5435600"/>
          <p14:tracePt t="127749" x="4775200" y="5435600"/>
          <p14:tracePt t="127766" x="4767263" y="5435600"/>
          <p14:tracePt t="127950" x="4783138" y="5435600"/>
          <p14:tracePt t="127966" x="4800600" y="5435600"/>
          <p14:tracePt t="127974" x="4826000" y="5435600"/>
          <p14:tracePt t="127983" x="4833938" y="5435600"/>
          <p14:tracePt t="127999" x="4884738" y="5435600"/>
          <p14:tracePt t="128016" x="4910138" y="5435600"/>
          <p14:tracePt t="128033" x="4953000" y="5427663"/>
          <p14:tracePt t="128049" x="4995863" y="5418138"/>
          <p14:tracePt t="128066" x="5037138" y="5418138"/>
          <p14:tracePt t="128100" x="5062538" y="5418138"/>
          <p14:tracePt t="128116" x="5072063" y="5418138"/>
          <p14:tracePt t="128134" x="5105400" y="5418138"/>
          <p14:tracePt t="128150" x="5113338" y="5418138"/>
          <p14:tracePt t="128166" x="5130800" y="5418138"/>
          <p14:tracePt t="128183" x="5138738" y="5418138"/>
          <p14:tracePt t="128200" x="5156200" y="5418138"/>
          <p14:tracePt t="128216" x="5173663" y="5418138"/>
          <p14:tracePt t="128233" x="5199063" y="5418138"/>
          <p14:tracePt t="128250" x="5224463" y="5418138"/>
          <p14:tracePt t="128266" x="5265738" y="5418138"/>
          <p14:tracePt t="128283" x="5308600" y="5427663"/>
          <p14:tracePt t="128300" x="5334000" y="5427663"/>
          <p14:tracePt t="128316" x="5359400" y="5427663"/>
          <p14:tracePt t="128333" x="5410200" y="5435600"/>
          <p14:tracePt t="128350" x="5461000" y="5443538"/>
          <p14:tracePt t="128366" x="5494338" y="5443538"/>
          <p14:tracePt t="128383" x="5511800" y="5443538"/>
          <p14:tracePt t="128400" x="5537200" y="5443538"/>
          <p14:tracePt t="128417" x="5562600" y="5443538"/>
          <p14:tracePt t="128433" x="5588000" y="5443538"/>
          <p14:tracePt t="128450" x="5613400" y="5443538"/>
          <p14:tracePt t="128467" x="5646738" y="5443538"/>
          <p14:tracePt t="128483" x="5672138" y="5443538"/>
          <p14:tracePt t="128500" x="5715000" y="5443538"/>
          <p14:tracePt t="128517" x="5748338" y="5443538"/>
          <p14:tracePt t="128533" x="5791200" y="5443538"/>
          <p14:tracePt t="128550" x="5859463" y="5443538"/>
          <p14:tracePt t="128567" x="5875338" y="5443538"/>
          <p14:tracePt t="128583" x="5884863" y="5435600"/>
          <p14:tracePt t="128600" x="5900738" y="5435600"/>
          <p14:tracePt t="128617" x="5918200" y="5435600"/>
          <p14:tracePt t="128633" x="5969000" y="5435600"/>
          <p14:tracePt t="128650" x="6002338" y="5435600"/>
          <p14:tracePt t="128667" x="6045200" y="5435600"/>
          <p14:tracePt t="128683" x="6138863" y="5435600"/>
          <p14:tracePt t="128700" x="6197600" y="5435600"/>
          <p14:tracePt t="128717" x="6248400" y="5435600"/>
          <p14:tracePt t="128733" x="6265863" y="5435600"/>
          <p14:tracePt t="128750" x="6273800" y="5435600"/>
          <p14:tracePt t="129374" x="6265863" y="5418138"/>
          <p14:tracePt t="129382" x="6265863" y="5410200"/>
          <p14:tracePt t="129390" x="6248400" y="5392738"/>
          <p14:tracePt t="129401" x="6223000" y="5367338"/>
          <p14:tracePt t="129417" x="6172200" y="5326063"/>
          <p14:tracePt t="129434" x="6096000" y="5308600"/>
          <p14:tracePt t="129451" x="6019800" y="5308600"/>
          <p14:tracePt t="129467" x="5951538" y="5308600"/>
          <p14:tracePt t="129484" x="5918200" y="5308600"/>
          <p14:tracePt t="129501" x="5910263" y="5308600"/>
          <p14:tracePt t="129517" x="5910263" y="5291138"/>
          <p14:tracePt t="129534" x="5867400" y="5257800"/>
          <p14:tracePt t="129551" x="5824538" y="5232400"/>
          <p14:tracePt t="129567" x="5808663" y="5207000"/>
          <p14:tracePt t="129584" x="5773738" y="5173663"/>
          <p14:tracePt t="129601" x="5765800" y="5148263"/>
          <p14:tracePt t="129617" x="5757863" y="5130800"/>
          <p14:tracePt t="129634" x="5732463" y="5097463"/>
          <p14:tracePt t="129651" x="5715000" y="5080000"/>
          <p14:tracePt t="129668" x="5697538" y="5037138"/>
          <p14:tracePt t="129684" x="5672138" y="4986338"/>
          <p14:tracePt t="129701" x="5664200" y="4960938"/>
          <p14:tracePt t="129717" x="5638800" y="4902200"/>
          <p14:tracePt t="129734" x="5638800" y="4826000"/>
          <p14:tracePt t="129751" x="5638800" y="4775200"/>
          <p14:tracePt t="129768" x="5630863" y="4741863"/>
          <p14:tracePt t="129784" x="5621338" y="4724400"/>
          <p14:tracePt t="129801" x="5613400" y="4706938"/>
          <p14:tracePt t="129818" x="5605463" y="4699000"/>
          <p14:tracePt t="129834" x="5605463" y="4691063"/>
          <p14:tracePt t="129918" x="5605463" y="4681538"/>
          <p14:tracePt t="129934" x="5605463" y="4673600"/>
          <p14:tracePt t="130022" x="5613400" y="4673600"/>
          <p14:tracePt t="130038" x="5621338" y="4673600"/>
          <p14:tracePt t="130046" x="5621338" y="4681538"/>
          <p14:tracePt t="130062" x="5621338" y="4691063"/>
          <p14:tracePt t="130069" x="5621338" y="4699000"/>
          <p14:tracePt t="130084" x="5621338" y="4706938"/>
          <p14:tracePt t="130101" x="5621338" y="4716463"/>
          <p14:tracePt t="130118" x="5621338" y="4741863"/>
          <p14:tracePt t="130134" x="5621338" y="4757738"/>
          <p14:tracePt t="130151" x="5621338" y="4775200"/>
          <p14:tracePt t="130168" x="5621338" y="4792663"/>
          <p14:tracePt t="130185" x="5621338" y="4808538"/>
          <p14:tracePt t="130201" x="5621338" y="4818063"/>
          <p14:tracePt t="130218" x="5621338" y="4843463"/>
          <p14:tracePt t="130235" x="5621338" y="4851400"/>
          <p14:tracePt t="130251" x="5621338" y="4868863"/>
          <p14:tracePt t="130268" x="5621338" y="4884738"/>
          <p14:tracePt t="130285" x="5621338" y="4910138"/>
          <p14:tracePt t="130287" x="5621338" y="4927600"/>
          <p14:tracePt t="130303" x="5621338" y="4945063"/>
          <p14:tracePt t="130318" x="5621338" y="4970463"/>
          <p14:tracePt t="130335" x="5621338" y="4986338"/>
          <p14:tracePt t="130351" x="5621338" y="5011738"/>
          <p14:tracePt t="130368" x="5621338" y="5029200"/>
          <p14:tracePt t="130385" x="5621338" y="5054600"/>
          <p14:tracePt t="130401" x="5613400" y="5080000"/>
          <p14:tracePt t="130418" x="5613400" y="5105400"/>
          <p14:tracePt t="130435" x="5595938" y="5148263"/>
          <p14:tracePt t="130451" x="5570538" y="5164138"/>
          <p14:tracePt t="130468" x="5562600" y="5207000"/>
          <p14:tracePt t="130485" x="5562600" y="5214938"/>
          <p14:tracePt t="130501" x="5562600" y="5240338"/>
          <p14:tracePt t="130518" x="5562600" y="5265738"/>
          <p14:tracePt t="130535" x="5554663" y="5275263"/>
          <p14:tracePt t="130552" x="5554663" y="5283200"/>
          <p14:tracePt t="130568" x="5554663" y="5300663"/>
          <p14:tracePt t="130585" x="5554663" y="5326063"/>
          <p14:tracePt t="130602" x="5545138" y="5359400"/>
          <p14:tracePt t="130618" x="5545138" y="5392738"/>
          <p14:tracePt t="130635" x="5545138" y="5418138"/>
          <p14:tracePt t="130652" x="5537200" y="5443538"/>
          <p14:tracePt t="130668" x="5537200" y="5461000"/>
          <p14:tracePt t="130686" x="5537200" y="5494338"/>
          <p14:tracePt t="130702" x="5537200" y="5503863"/>
          <p14:tracePt t="130718" x="5537200" y="5519738"/>
          <p14:tracePt t="130735" x="5537200" y="5537200"/>
          <p14:tracePt t="130752" x="5537200" y="5554663"/>
          <p14:tracePt t="130768" x="5537200" y="5580063"/>
          <p14:tracePt t="130785" x="5537200" y="5613400"/>
          <p14:tracePt t="130802" x="5537200" y="5638800"/>
          <p14:tracePt t="130818" x="5537200" y="5664200"/>
          <p14:tracePt t="130835" x="5537200" y="5707063"/>
          <p14:tracePt t="130852" x="5537200" y="5732463"/>
          <p14:tracePt t="130868" x="5537200" y="5757863"/>
          <p14:tracePt t="130885" x="5537200" y="5791200"/>
          <p14:tracePt t="130902" x="5537200" y="5816600"/>
          <p14:tracePt t="130919" x="5537200" y="5842000"/>
          <p14:tracePt t="130935" x="5537200" y="5867400"/>
          <p14:tracePt t="130952" x="5529263" y="5892800"/>
          <p14:tracePt t="130969" x="5529263" y="5918200"/>
          <p14:tracePt t="130985" x="5529263" y="5951538"/>
          <p14:tracePt t="131002" x="5529263" y="6011863"/>
          <p14:tracePt t="131019" x="5529263" y="6062663"/>
          <p14:tracePt t="131035" x="5529263" y="6103938"/>
          <p14:tracePt t="131052" x="5529263" y="6138863"/>
          <p14:tracePt t="131069" x="5529263" y="6164263"/>
          <p14:tracePt t="131086" x="5529263" y="6189663"/>
          <p14:tracePt t="131102" x="5529263" y="6197600"/>
          <p14:tracePt t="131118" x="5529263" y="6205538"/>
          <p14:tracePt t="131398" x="5537200" y="6205538"/>
          <p14:tracePt t="131406" x="5545138" y="6189663"/>
          <p14:tracePt t="131419" x="5554663" y="6164263"/>
          <p14:tracePt t="131436" x="5595938" y="6138863"/>
          <p14:tracePt t="131452" x="5613400" y="6113463"/>
          <p14:tracePt t="131469" x="5630863" y="6088063"/>
          <p14:tracePt t="131485" x="5689600" y="6037263"/>
          <p14:tracePt t="131502" x="5824538" y="5918200"/>
          <p14:tracePt t="131519" x="5884863" y="5842000"/>
          <p14:tracePt t="131536" x="5910263" y="5791200"/>
          <p14:tracePt t="131552" x="5926138" y="5765800"/>
          <p14:tracePt t="131569" x="5951538" y="5732463"/>
          <p14:tracePt t="131586" x="5969000" y="5715000"/>
          <p14:tracePt t="131602" x="5969000" y="5697538"/>
          <p14:tracePt t="131619" x="5969000" y="5689600"/>
          <p14:tracePt t="131636" x="5969000" y="5681663"/>
          <p14:tracePt t="131669" x="5969000" y="5672138"/>
          <p14:tracePt t="131686" x="5969000" y="5646738"/>
          <p14:tracePt t="131703" x="5994400" y="5630863"/>
          <p14:tracePt t="131719" x="6011863" y="5613400"/>
          <p14:tracePt t="131736" x="6019800" y="5595938"/>
          <p14:tracePt t="131752" x="6037263" y="5580063"/>
          <p14:tracePt t="131769" x="6037263" y="5562600"/>
          <p14:tracePt t="131786" x="6037263" y="5545138"/>
          <p14:tracePt t="131803" x="6037263" y="5529263"/>
          <p14:tracePt t="131819" x="6045200" y="5519738"/>
          <p14:tracePt t="131836" x="6045200" y="5503863"/>
          <p14:tracePt t="131853" x="6045200" y="5494338"/>
          <p14:tracePt t="131869" x="6045200" y="5486400"/>
          <p14:tracePt t="131886" x="6037263" y="5468938"/>
          <p14:tracePt t="131919" x="6019800" y="5461000"/>
          <p14:tracePt t="131958" x="6019800" y="5453063"/>
          <p14:tracePt t="131974" x="6019800" y="5443538"/>
          <p14:tracePt t="131990" x="6019800" y="5435600"/>
          <p14:tracePt t="132014" x="6019800" y="5427663"/>
          <p14:tracePt t="132030" x="6019800" y="5418138"/>
          <p14:tracePt t="132126" x="6027738" y="5410200"/>
          <p14:tracePt t="132550" x="6037263" y="5418138"/>
          <p14:tracePt t="132558" x="6037263" y="5427663"/>
          <p14:tracePt t="132575" x="6045200" y="5435600"/>
          <p14:tracePt t="132586" x="6053138" y="5453063"/>
          <p14:tracePt t="132603" x="6088063" y="5486400"/>
          <p14:tracePt t="132620" x="6121400" y="5529263"/>
          <p14:tracePt t="132637" x="6138863" y="5562600"/>
          <p14:tracePt t="132653" x="6154738" y="5588000"/>
          <p14:tracePt t="132670" x="6164263" y="5595938"/>
          <p14:tracePt t="132687" x="6164263" y="5613400"/>
          <p14:tracePt t="132703" x="6164263" y="5630863"/>
          <p14:tracePt t="132736" x="6172200" y="5646738"/>
          <p14:tracePt t="132753" x="6180138" y="5656263"/>
          <p14:tracePt t="132770" x="6197600" y="5672138"/>
          <p14:tracePt t="132787" x="6197600" y="5681663"/>
          <p14:tracePt t="132966" x="6197600" y="5689600"/>
          <p14:tracePt t="132974" x="6205538" y="5689600"/>
          <p14:tracePt t="132990" x="6205538" y="5697538"/>
          <p14:tracePt t="133414" x="6215063" y="5697538"/>
          <p14:tracePt t="133670" x="6223000" y="5697538"/>
          <p14:tracePt t="133702" x="6223000" y="5707063"/>
          <p14:tracePt t="133718" x="6230938" y="5707063"/>
          <p14:tracePt t="133767" x="6240463" y="5715000"/>
          <p14:tracePt t="133798" x="6248400" y="5715000"/>
          <p14:tracePt t="133822" x="6256338" y="5715000"/>
          <p14:tracePt t="133846" x="6265863" y="5715000"/>
          <p14:tracePt t="133854" x="6265863" y="5722938"/>
          <p14:tracePt t="134126" x="6281738" y="5732463"/>
          <p14:tracePt t="134142" x="6299200" y="5732463"/>
          <p14:tracePt t="134174" x="6307138" y="5732463"/>
          <p14:tracePt t="134406" x="6316663" y="5732463"/>
          <p14:tracePt t="134534" x="6307138" y="5732463"/>
          <p14:tracePt t="134574" x="6299200" y="5732463"/>
          <p14:tracePt t="134598" x="6291263" y="5732463"/>
          <p14:tracePt t="134623" x="6281738" y="5732463"/>
          <p14:tracePt t="134654" x="6265863" y="5722938"/>
          <p14:tracePt t="134670" x="6256338" y="5715000"/>
          <p14:tracePt t="134678" x="6256338" y="5707063"/>
          <p14:tracePt t="134688" x="6248400" y="5697538"/>
          <p14:tracePt t="134705" x="6230938" y="5689600"/>
          <p14:tracePt t="134721" x="6223000" y="5672138"/>
          <p14:tracePt t="134738" x="6205538" y="5656263"/>
          <p14:tracePt t="134755" x="6205538" y="5646738"/>
          <p14:tracePt t="134771" x="6197600" y="5630863"/>
          <p14:tracePt t="134788" x="6189663" y="5621338"/>
          <p14:tracePt t="134805" x="6180138" y="5613400"/>
          <p14:tracePt t="134822" x="6164263" y="5595938"/>
          <p14:tracePt t="134838" x="6164263" y="5588000"/>
          <p14:tracePt t="134855" x="6146800" y="5554663"/>
          <p14:tracePt t="134872" x="6121400" y="5545138"/>
          <p14:tracePt t="134888" x="6096000" y="5529263"/>
          <p14:tracePt t="134905" x="6078538" y="5519738"/>
          <p14:tracePt t="134922" x="6070600" y="5511800"/>
          <p14:tracePt t="134938" x="6062663" y="5503863"/>
          <p14:tracePt t="134955" x="6053138" y="5503863"/>
          <p14:tracePt t="134972" x="6053138" y="5486400"/>
          <p14:tracePt t="134988" x="6045200" y="5478463"/>
          <p14:tracePt t="135005" x="6027738" y="5461000"/>
          <p14:tracePt t="135022" x="6019800" y="5453063"/>
          <p14:tracePt t="135038" x="6011863" y="5443538"/>
          <p14:tracePt t="135055" x="6011863" y="5435600"/>
          <p14:tracePt t="135072" x="6011863" y="5427663"/>
          <p14:tracePt t="135105" x="6011863" y="5410200"/>
          <p14:tracePt t="135122" x="6011863" y="5402263"/>
          <p14:tracePt t="135139" x="6011863" y="5392738"/>
          <p14:tracePt t="135155" x="6011863" y="5384800"/>
          <p14:tracePt t="135172" x="6011863" y="5376863"/>
          <p14:tracePt t="135189" x="6011863" y="5367338"/>
          <p14:tracePt t="135205" x="6011863" y="5359400"/>
          <p14:tracePt t="135222" x="6011863" y="5341938"/>
          <p14:tracePt t="135239" x="6011863" y="5334000"/>
          <p14:tracePt t="136318" x="6002338" y="5326063"/>
          <p14:tracePt t="136334" x="6002338" y="5316538"/>
          <p14:tracePt t="136342" x="5994400" y="5316538"/>
          <p14:tracePt t="136366" x="5986463" y="5308600"/>
          <p14:tracePt t="136373" x="5986463" y="5300663"/>
          <p14:tracePt t="136389" x="5976938" y="5291138"/>
          <p14:tracePt t="136406" x="5976938" y="5283200"/>
          <p14:tracePt t="136423" x="5969000" y="5265738"/>
          <p14:tracePt t="136440" x="5961063" y="5265738"/>
          <p14:tracePt t="136456" x="5961063" y="5257800"/>
          <p14:tracePt t="136473" x="5951538" y="5240338"/>
          <p14:tracePt t="136490" x="5943600" y="5232400"/>
          <p14:tracePt t="136506" x="5935663" y="5214938"/>
          <p14:tracePt t="136523" x="5926138" y="5189538"/>
          <p14:tracePt t="136540" x="5926138" y="5164138"/>
          <p14:tracePt t="136556" x="5926138" y="5148263"/>
          <p14:tracePt t="136573" x="5926138" y="5122863"/>
          <p14:tracePt t="136590" x="5926138" y="5113338"/>
          <p14:tracePt t="136623" x="5926138" y="5105400"/>
          <p14:tracePt t="136640" x="5926138" y="5097463"/>
          <p14:tracePt t="136656" x="5926138" y="5087938"/>
          <p14:tracePt t="136673" x="5926138" y="5080000"/>
          <p14:tracePt t="136690" x="5926138" y="5072063"/>
          <p14:tracePt t="136706" x="5926138" y="5054600"/>
          <p14:tracePt t="136740" x="5926138" y="5046663"/>
          <p14:tracePt t="136757" x="5926138" y="5037138"/>
          <p14:tracePt t="137334" x="5935663" y="5037138"/>
          <p14:tracePt t="137342" x="5943600" y="5054600"/>
          <p14:tracePt t="137357" x="5951538" y="5062538"/>
          <p14:tracePt t="137374" x="5976938" y="5130800"/>
          <p14:tracePt t="137390" x="5976938" y="5138738"/>
          <p14:tracePt t="137407" x="5986463" y="5156200"/>
          <p14:tracePt t="137424" x="5994400" y="5181600"/>
          <p14:tracePt t="137440" x="6002338" y="5189538"/>
          <p14:tracePt t="137457" x="6002338" y="5199063"/>
          <p14:tracePt t="137474" x="6002338" y="5207000"/>
          <p14:tracePt t="137490" x="6011863" y="5224463"/>
          <p14:tracePt t="137507" x="6019800" y="5232400"/>
          <p14:tracePt t="137524" x="6027738" y="5249863"/>
          <p14:tracePt t="137540" x="6037263" y="5265738"/>
          <p14:tracePt t="137557" x="6045200" y="5265738"/>
          <p14:tracePt t="137574" x="6053138" y="5283200"/>
          <p14:tracePt t="137662" x="6062663" y="5283200"/>
          <p14:tracePt t="137670" x="6062663" y="5291138"/>
          <p14:tracePt t="137694" x="6062663" y="5300663"/>
          <p14:tracePt t="137702" x="6070600" y="5308600"/>
          <p14:tracePt t="137718" x="6070600" y="5326063"/>
          <p14:tracePt t="137726" x="6070600" y="5334000"/>
          <p14:tracePt t="137742" x="6070600" y="5341938"/>
          <p14:tracePt t="137757" x="6070600" y="5351463"/>
          <p14:tracePt t="137774" x="6070600" y="5359400"/>
          <p14:tracePt t="137918" x="6062663" y="5359400"/>
          <p14:tracePt t="137934" x="6053138" y="5359400"/>
          <p14:tracePt t="137942" x="6045200" y="5359400"/>
          <p14:tracePt t="137959" x="6037263" y="5359400"/>
          <p14:tracePt t="137974" x="6037263" y="5351463"/>
          <p14:tracePt t="137991" x="6027738" y="5341938"/>
          <p14:tracePt t="138008" x="6019800" y="5341938"/>
          <p14:tracePt t="138024" x="6011863" y="5334000"/>
          <p14:tracePt t="138041" x="6002338" y="5326063"/>
          <p14:tracePt t="138074" x="5994400" y="5316538"/>
          <p14:tracePt t="138390" x="5994400" y="5308600"/>
          <p14:tracePt t="138398" x="5994400" y="5300663"/>
          <p14:tracePt t="138414" x="5994400" y="5291138"/>
          <p14:tracePt t="138425" x="5994400" y="5275263"/>
          <p14:tracePt t="138441" x="5994400" y="5249863"/>
          <p14:tracePt t="138458" x="5994400" y="5199063"/>
          <p14:tracePt t="138474" x="5994400" y="5173663"/>
          <p14:tracePt t="138491" x="5994400" y="5148263"/>
          <p14:tracePt t="138508" x="5994400" y="5130800"/>
          <p14:tracePt t="138525" x="5994400" y="5122863"/>
          <p14:tracePt t="138541" x="5994400" y="5105400"/>
          <p14:tracePt t="138566" x="5994400" y="5097463"/>
          <p14:tracePt t="138575" x="5994400" y="5087938"/>
          <p14:tracePt t="138591" x="5994400" y="5080000"/>
          <p14:tracePt t="138608" x="5986463" y="5072063"/>
          <p14:tracePt t="138625" x="5976938" y="5054600"/>
          <p14:tracePt t="138641" x="5976938" y="5037138"/>
          <p14:tracePt t="138658" x="5976938" y="5029200"/>
          <p14:tracePt t="138675" x="5976938" y="5011738"/>
          <p14:tracePt t="139822" x="5969000" y="5029200"/>
          <p14:tracePt t="139831" x="5969000" y="5037138"/>
          <p14:tracePt t="139842" x="5969000" y="5054600"/>
          <p14:tracePt t="139859" x="5969000" y="5097463"/>
          <p14:tracePt t="139876" x="5969000" y="5130800"/>
          <p14:tracePt t="139892" x="5969000" y="5156200"/>
          <p14:tracePt t="139909" x="5969000" y="5164138"/>
          <p14:tracePt t="139942" x="5969000" y="5181600"/>
          <p14:tracePt t="139959" x="5969000" y="5189538"/>
          <p14:tracePt t="139976" x="5969000" y="5207000"/>
          <p14:tracePt t="139992" x="5969000" y="5214938"/>
          <p14:tracePt t="140009" x="5969000" y="5232400"/>
          <p14:tracePt t="140026" x="5969000" y="5249863"/>
          <p14:tracePt t="140042" x="5969000" y="5257800"/>
          <p14:tracePt t="140059" x="5969000" y="5265738"/>
          <p14:tracePt t="140076" x="5969000" y="5283200"/>
          <p14:tracePt t="140093" x="5976938" y="5283200"/>
          <p14:tracePt t="140109" x="5976938" y="5291138"/>
          <p14:tracePt t="140143" x="5976938" y="5300663"/>
          <p14:tracePt t="140198" x="5976938" y="5308600"/>
          <p14:tracePt t="141070" x="5986463" y="5308600"/>
          <p14:tracePt t="141598" x="5986463" y="5316538"/>
          <p14:tracePt t="141637" x="5994400" y="5326063"/>
          <p14:tracePt t="141669" x="6002338" y="5326063"/>
          <p14:tracePt t="141678" x="6002338" y="5334000"/>
          <p14:tracePt t="141686" x="6011863" y="5334000"/>
          <p14:tracePt t="141702" x="6011863" y="5341938"/>
          <p14:tracePt t="141998" x="6011863" y="5334000"/>
          <p14:tracePt t="142038" x="6011863" y="5326063"/>
          <p14:tracePt t="142054" x="6002338" y="5316538"/>
          <p14:tracePt t="142070" x="6002338" y="5308600"/>
          <p14:tracePt t="142086" x="5994400" y="5308600"/>
          <p14:tracePt t="142102" x="5994400" y="5300663"/>
          <p14:tracePt t="143230" x="5994400" y="5283200"/>
          <p14:tracePt t="143238" x="5994400" y="5275263"/>
          <p14:tracePt t="143246" x="5994400" y="5265738"/>
          <p14:tracePt t="143262" x="5986463" y="5257800"/>
          <p14:tracePt t="143278" x="5986463" y="5232400"/>
          <p14:tracePt t="143295" x="5976938" y="5224463"/>
          <p14:tracePt t="143312" x="5969000" y="5199063"/>
          <p14:tracePt t="143328" x="5969000" y="5173663"/>
          <p14:tracePt t="143362" x="5961063" y="5156200"/>
          <p14:tracePt t="143378" x="5951538" y="5148263"/>
          <p14:tracePt t="143395" x="5943600" y="5138738"/>
          <p14:tracePt t="143412" x="5935663" y="5122863"/>
          <p14:tracePt t="143429" x="5935663" y="5105400"/>
          <p14:tracePt t="143445" x="5926138" y="5097463"/>
          <p14:tracePt t="144134" x="5910263" y="5097463"/>
          <p14:tracePt t="144142" x="5892800" y="5097463"/>
          <p14:tracePt t="144150" x="5867400" y="5097463"/>
          <p14:tracePt t="144162" x="5842000" y="5097463"/>
          <p14:tracePt t="144179" x="5773738" y="5097463"/>
          <p14:tracePt t="144196" x="5707063" y="5080000"/>
          <p14:tracePt t="144212" x="5613400" y="5072063"/>
          <p14:tracePt t="144229" x="5519738" y="5046663"/>
          <p14:tracePt t="144246" x="5341938" y="4995863"/>
          <p14:tracePt t="144263" x="5207000" y="4953000"/>
          <p14:tracePt t="144279" x="5072063" y="4919663"/>
          <p14:tracePt t="144296" x="4953000" y="4859338"/>
          <p14:tracePt t="144312" x="4808538" y="4767263"/>
          <p14:tracePt t="144329" x="4665663" y="4673600"/>
          <p14:tracePt t="144346" x="4521200" y="4546600"/>
          <p14:tracePt t="144363" x="4386263" y="4419600"/>
          <p14:tracePt t="144379" x="4267200" y="4310063"/>
          <p14:tracePt t="144396" x="4132263" y="4183063"/>
          <p14:tracePt t="144413" x="3995738" y="4046538"/>
          <p14:tracePt t="144429" x="3886200" y="3937000"/>
          <p14:tracePt t="144446" x="3733800" y="3776663"/>
          <p14:tracePt t="144463" x="3657600" y="3649663"/>
          <p14:tracePt t="144479" x="3548063" y="3513138"/>
          <p14:tracePt t="144496" x="3446463" y="3395663"/>
          <p14:tracePt t="144513" x="3344863" y="3276600"/>
          <p14:tracePt t="144529" x="3225800" y="3141663"/>
          <p14:tracePt t="144546" x="3090863" y="3022600"/>
          <p14:tracePt t="144563" x="2938463" y="2870200"/>
          <p14:tracePt t="144579" x="2819400" y="2751138"/>
          <p14:tracePt t="144596" x="2735263" y="2659063"/>
          <p14:tracePt t="144613" x="2674938" y="2608263"/>
          <p14:tracePt t="144629" x="2547938" y="2497138"/>
          <p14:tracePt t="144646" x="2463800" y="2446338"/>
          <p14:tracePt t="144663" x="2344738" y="2387600"/>
          <p14:tracePt t="144680" x="2243138" y="2311400"/>
          <p14:tracePt t="144696" x="2184400" y="2268538"/>
          <p14:tracePt t="144713" x="2151063" y="2227263"/>
          <p14:tracePt t="144730" x="2116138" y="2201863"/>
          <p14:tracePt t="144746" x="2082800" y="2166938"/>
          <p14:tracePt t="144763" x="2049463" y="2159000"/>
          <p14:tracePt t="144780" x="1998663" y="2141538"/>
          <p14:tracePt t="144781" x="1973263" y="2125663"/>
          <p14:tracePt t="144796" x="1938338" y="2116138"/>
          <p14:tracePt t="144813" x="1897063" y="2100263"/>
          <p14:tracePt t="144830" x="1862138" y="2090738"/>
          <p14:tracePt t="144846" x="1862138" y="2082800"/>
          <p14:tracePt t="144886" x="1871663" y="2082800"/>
          <p14:tracePt t="144896" x="1887538" y="2074863"/>
          <p14:tracePt t="144913" x="1930400" y="2065338"/>
          <p14:tracePt t="144930" x="1998663" y="2065338"/>
          <p14:tracePt t="144946" x="2108200" y="2049463"/>
          <p14:tracePt t="144963" x="2286000" y="2024063"/>
          <p14:tracePt t="144980" x="2446338" y="2014538"/>
          <p14:tracePt t="144997" x="2608263" y="2006600"/>
          <p14:tracePt t="145013" x="2786063" y="1981200"/>
          <p14:tracePt t="145030" x="3030538" y="1973263"/>
          <p14:tracePt t="145046" x="3175000" y="1973263"/>
          <p14:tracePt t="145063" x="3309938" y="1955800"/>
          <p14:tracePt t="145080" x="3436938" y="1955800"/>
          <p14:tracePt t="145097" x="3573463" y="1955800"/>
          <p14:tracePt t="145113" x="3665538" y="1955800"/>
          <p14:tracePt t="145130" x="3751263" y="1955800"/>
          <p14:tracePt t="145147" x="3817938" y="1955800"/>
          <p14:tracePt t="145163" x="3852863" y="1955800"/>
          <p14:tracePt t="145215" x="3860800" y="1955800"/>
          <p14:tracePt t="145222" x="3860800" y="1963738"/>
          <p14:tracePt t="145230" x="3868738" y="1963738"/>
          <p14:tracePt t="145247" x="3868738" y="1981200"/>
          <p14:tracePt t="145263" x="3878263" y="1998663"/>
          <p14:tracePt t="145280" x="3878263" y="2024063"/>
          <p14:tracePt t="145297" x="3878263" y="2049463"/>
          <p14:tracePt t="145313" x="3878263" y="2082800"/>
          <p14:tracePt t="145330" x="3886200" y="2133600"/>
          <p14:tracePt t="145347" x="3894138" y="2176463"/>
          <p14:tracePt t="145363" x="3894138" y="2227263"/>
          <p14:tracePt t="145380" x="3894138" y="2260600"/>
          <p14:tracePt t="145397" x="3894138" y="2293938"/>
          <p14:tracePt t="145413" x="3894138" y="2328863"/>
          <p14:tracePt t="145430" x="3894138" y="2354263"/>
          <p14:tracePt t="145447" x="3894138" y="2379663"/>
          <p14:tracePt t="145464" x="3868738" y="2395538"/>
          <p14:tracePt t="145480" x="3852863" y="2430463"/>
          <p14:tracePt t="145497" x="3843338" y="2438400"/>
          <p14:tracePt t="145513" x="3843338" y="2455863"/>
          <p14:tracePt t="145547" x="3843338" y="2463800"/>
          <p14:tracePt t="146030" x="3843338" y="2455863"/>
          <p14:tracePt t="146054" x="3835400" y="2455863"/>
          <p14:tracePt t="146062" x="3835400" y="2446338"/>
          <p14:tracePt t="146102" x="3827463" y="2446338"/>
          <p14:tracePt t="146238" x="3835400" y="2446338"/>
          <p14:tracePt t="146262" x="3835400" y="2438400"/>
          <p14:tracePt t="146278" x="3835400" y="2430463"/>
          <p14:tracePt t="146310" x="3835400" y="2420938"/>
          <p14:tracePt t="146326" x="3843338" y="2420938"/>
          <p14:tracePt t="146342" x="3852863" y="2420938"/>
          <p14:tracePt t="146366" x="3860800" y="2420938"/>
          <p14:tracePt t="146398" x="3868738" y="2420938"/>
          <p14:tracePt t="146406" x="3878263" y="2413000"/>
          <p14:tracePt t="146422" x="3886200" y="2413000"/>
          <p14:tracePt t="146431" x="3886200" y="2405063"/>
          <p14:tracePt t="146448" x="3894138" y="2405063"/>
          <p14:tracePt t="146470" x="3903663" y="2405063"/>
          <p14:tracePt t="146486" x="3903663" y="2395538"/>
          <p14:tracePt t="146498" x="3911600" y="2395538"/>
          <p14:tracePt t="146514" x="3911600" y="2387600"/>
          <p14:tracePt t="146531" x="3911600" y="2379663"/>
          <p14:tracePt t="146550" x="3911600" y="2370138"/>
          <p14:tracePt t="146574" x="3911600" y="2362200"/>
          <p14:tracePt t="147110" x="3911600" y="2370138"/>
          <p14:tracePt t="147118" x="3929063" y="2387600"/>
          <p14:tracePt t="147131" x="3954463" y="2413000"/>
          <p14:tracePt t="147148" x="4030663" y="2481263"/>
          <p14:tracePt t="147165" x="4122738" y="2547938"/>
          <p14:tracePt t="147181" x="4267200" y="2659063"/>
          <p14:tracePt t="147198" x="4335463" y="2751138"/>
          <p14:tracePt t="147215" x="4452938" y="2878138"/>
          <p14:tracePt t="147231" x="4554538" y="2989263"/>
          <p14:tracePt t="147248" x="4665663" y="3124200"/>
          <p14:tracePt t="147265" x="4749800" y="3276600"/>
          <p14:tracePt t="147282" x="4826000" y="3378200"/>
          <p14:tracePt t="147298" x="4902200" y="3446463"/>
          <p14:tracePt t="147315" x="4953000" y="3505200"/>
          <p14:tracePt t="147332" x="5029200" y="3581400"/>
          <p14:tracePt t="147348" x="5097463" y="3683000"/>
          <p14:tracePt t="147365" x="5156200" y="3843338"/>
          <p14:tracePt t="147382" x="5214938" y="4173538"/>
          <p14:tracePt t="147398" x="5257800" y="4419600"/>
          <p14:tracePt t="147415" x="5300663" y="4665663"/>
          <p14:tracePt t="147432" x="5308600" y="4902200"/>
          <p14:tracePt t="147448" x="5351463" y="5087938"/>
          <p14:tracePt t="147465" x="5402263" y="5240338"/>
          <p14:tracePt t="147482" x="5453063" y="5367338"/>
          <p14:tracePt t="147498" x="5519738" y="5443538"/>
          <p14:tracePt t="147515" x="5554663" y="5519738"/>
          <p14:tracePt t="147532" x="5570538" y="5570538"/>
          <p14:tracePt t="147549" x="5588000" y="5605463"/>
          <p14:tracePt t="147565" x="5588000" y="5646738"/>
          <p14:tracePt t="147694" x="5580063" y="5646738"/>
          <p14:tracePt t="147702" x="5580063" y="5656263"/>
          <p14:tracePt t="147715" x="5580063" y="5664200"/>
          <p14:tracePt t="147734" x="5570538" y="5664200"/>
          <p14:tracePt t="147749" x="5554663" y="5664200"/>
          <p14:tracePt t="147765" x="5529263" y="5664200"/>
          <p14:tracePt t="147782" x="5503863" y="5656263"/>
          <p14:tracePt t="147799" x="5503863" y="5638800"/>
          <p14:tracePt t="147815" x="5494338" y="5630863"/>
          <p14:tracePt t="147854" x="5494338" y="5621338"/>
          <p14:tracePt t="147878" x="5494338" y="5613400"/>
          <p14:tracePt t="147886" x="5486400" y="5605463"/>
          <p14:tracePt t="147899" x="5478463" y="5588000"/>
          <p14:tracePt t="147915" x="5468938" y="5562600"/>
          <p14:tracePt t="147932" x="5443538" y="5511800"/>
          <p14:tracePt t="147949" x="5351463" y="5435600"/>
          <p14:tracePt t="147965" x="5224463" y="5316538"/>
          <p14:tracePt t="147982" x="5113338" y="5214938"/>
          <p14:tracePt t="147999" x="5021263" y="5113338"/>
          <p14:tracePt t="148016" x="4945063" y="4986338"/>
          <p14:tracePt t="148032" x="4868863" y="4843463"/>
          <p14:tracePt t="148049" x="4818063" y="4716463"/>
          <p14:tracePt t="148066" x="4716463" y="4554538"/>
          <p14:tracePt t="148082" x="4564063" y="4368800"/>
          <p14:tracePt t="148099" x="4411663" y="4191000"/>
          <p14:tracePt t="148116" x="4216400" y="3970338"/>
          <p14:tracePt t="148132" x="4071938" y="3767138"/>
          <p14:tracePt t="148149" x="3962400" y="3563938"/>
          <p14:tracePt t="148166" x="3852863" y="3276600"/>
          <p14:tracePt t="148182" x="3784600" y="3116263"/>
          <p14:tracePt t="148199" x="3690938" y="2954338"/>
          <p14:tracePt t="148216" x="3538538" y="2776538"/>
          <p14:tracePt t="148232" x="3411538" y="2633663"/>
          <p14:tracePt t="148249" x="3335338" y="2532063"/>
          <p14:tracePt t="148266" x="3302000" y="2430463"/>
          <p14:tracePt t="148282" x="3294063" y="2379663"/>
          <p14:tracePt t="148299" x="3284538" y="2354263"/>
          <p14:tracePt t="148316" x="3284538" y="2336800"/>
          <p14:tracePt t="148332" x="3276600" y="2328863"/>
          <p14:tracePt t="148349" x="3259138" y="2311400"/>
          <p14:tracePt t="148366" x="3259138" y="2293938"/>
          <p14:tracePt t="148382" x="3259138" y="2286000"/>
          <p14:tracePt t="148399" x="3259138" y="2278063"/>
          <p14:tracePt t="148416" x="3259138" y="2268538"/>
          <p14:tracePt t="148433" x="3251200" y="2252663"/>
          <p14:tracePt t="148466" x="3243263" y="2243138"/>
          <p14:tracePt t="149070" x="3251200" y="2243138"/>
          <p14:tracePt t="149094" x="3251200" y="2252663"/>
          <p14:tracePt t="149102" x="3251200" y="2260600"/>
          <p14:tracePt t="149116" x="3268663" y="2268538"/>
          <p14:tracePt t="149133" x="3302000" y="2303463"/>
          <p14:tracePt t="149150" x="3403600" y="2420938"/>
          <p14:tracePt t="149166" x="3522663" y="2540000"/>
          <p14:tracePt t="149183" x="3624263" y="2684463"/>
          <p14:tracePt t="149200" x="3725863" y="2844800"/>
          <p14:tracePt t="149216" x="3792538" y="2971800"/>
          <p14:tracePt t="149233" x="3843338" y="3090863"/>
          <p14:tracePt t="149250" x="3860800" y="3233738"/>
          <p14:tracePt t="149267" x="3886200" y="3370263"/>
          <p14:tracePt t="149283" x="3903663" y="3505200"/>
          <p14:tracePt t="149286" x="3929063" y="3573463"/>
          <p14:tracePt t="149300" x="3944938" y="3614738"/>
          <p14:tracePt t="149317" x="4021138" y="3751263"/>
          <p14:tracePt t="149333" x="4106863" y="3860800"/>
          <p14:tracePt t="149350" x="4216400" y="4056063"/>
          <p14:tracePt t="149367" x="4292600" y="4148138"/>
          <p14:tracePt t="149383" x="4360863" y="4267200"/>
          <p14:tracePt t="149400" x="4419600" y="4376738"/>
          <p14:tracePt t="149417" x="4462463" y="4487863"/>
          <p14:tracePt t="149433" x="4529138" y="4605338"/>
          <p14:tracePt t="149450" x="4614863" y="4706938"/>
          <p14:tracePt t="149467" x="4699000" y="4818063"/>
          <p14:tracePt t="149483" x="4792663" y="4910138"/>
          <p14:tracePt t="149500" x="4910138" y="5011738"/>
          <p14:tracePt t="149517" x="5021263" y="5122863"/>
          <p14:tracePt t="149533" x="5189538" y="5300663"/>
          <p14:tracePt t="149550" x="5308600" y="5384800"/>
          <p14:tracePt t="149567" x="5402263" y="5486400"/>
          <p14:tracePt t="149583" x="5537200" y="5562600"/>
          <p14:tracePt t="149600" x="5646738" y="5621338"/>
          <p14:tracePt t="149617" x="5748338" y="5707063"/>
          <p14:tracePt t="149634" x="5834063" y="5783263"/>
          <p14:tracePt t="149650" x="5935663" y="5867400"/>
          <p14:tracePt t="149667" x="6019800" y="5918200"/>
          <p14:tracePt t="149684" x="6129338" y="5961063"/>
          <p14:tracePt t="149700" x="6215063" y="5994400"/>
          <p14:tracePt t="149717" x="6291263" y="6027738"/>
          <p14:tracePt t="149734" x="6408738" y="6078538"/>
          <p14:tracePt t="149750" x="6510338" y="6113463"/>
          <p14:tracePt t="149767" x="6578600" y="6154738"/>
          <p14:tracePt t="149784" x="6680200" y="6189663"/>
          <p14:tracePt t="149800" x="6748463" y="6205538"/>
          <p14:tracePt t="149817" x="6824663" y="6223000"/>
          <p14:tracePt t="149834" x="6900863" y="6240463"/>
          <p14:tracePt t="149850" x="6992938" y="6248400"/>
          <p14:tracePt t="149867" x="7086600" y="6265863"/>
          <p14:tracePt t="149884" x="7188200" y="6273800"/>
          <p14:tracePt t="149900" x="7297738" y="6281738"/>
          <p14:tracePt t="149917" x="7383463" y="6281738"/>
          <p14:tracePt t="149934" x="7493000" y="6291263"/>
          <p14:tracePt t="149950" x="7551738" y="6291263"/>
          <p14:tracePt t="149967" x="7594600" y="6291263"/>
          <p14:tracePt t="149984" x="7602538" y="6281738"/>
          <p14:tracePt t="150017" x="7602538" y="6273800"/>
          <p14:tracePt t="150034" x="7602538" y="6240463"/>
          <p14:tracePt t="150050" x="7602538" y="6205538"/>
          <p14:tracePt t="150067" x="7602538" y="6154738"/>
          <p14:tracePt t="150084" x="7602538" y="6121400"/>
          <p14:tracePt t="150101" x="7594600" y="6096000"/>
          <p14:tracePt t="150117" x="7586663" y="6062663"/>
          <p14:tracePt t="150134" x="7518400" y="6011863"/>
          <p14:tracePt t="150151" x="7500938" y="5969000"/>
          <p14:tracePt t="150167" x="7493000" y="5943600"/>
          <p14:tracePt t="150184" x="7493000" y="5926138"/>
          <p14:tracePt t="150217" x="7485063" y="5926138"/>
          <p14:tracePt t="150270" x="7485063" y="5918200"/>
          <p14:tracePt t="150278" x="7485063" y="5910263"/>
          <p14:tracePt t="150286" x="7485063" y="5900738"/>
          <p14:tracePt t="150302" x="7485063" y="5892800"/>
          <p14:tracePt t="150317" x="7475538" y="5884863"/>
          <p14:tracePt t="150334" x="7459663" y="5875338"/>
          <p14:tracePt t="150351" x="7424738" y="5867400"/>
          <p14:tracePt t="150367" x="7416800" y="5849938"/>
          <p14:tracePt t="150384" x="7408863" y="5849938"/>
          <p14:tracePt t="150446" x="7399338" y="5859463"/>
          <p14:tracePt t="150462" x="7399338" y="5867400"/>
          <p14:tracePt t="150478" x="7399338" y="5875338"/>
          <p14:tracePt t="150494" x="7399338" y="5884863"/>
          <p14:tracePt t="150502" x="7391400" y="5884863"/>
          <p14:tracePt t="150518" x="7383463" y="5892800"/>
          <p14:tracePt t="150534" x="7383463" y="5900738"/>
          <p14:tracePt t="150551" x="7383463" y="5910263"/>
          <p14:tracePt t="150934" x="7373938" y="5910263"/>
          <p14:tracePt t="150950" x="7366000" y="5910263"/>
          <p14:tracePt t="150966" x="7358063" y="5910263"/>
          <p14:tracePt t="150982" x="7348538" y="5900738"/>
          <p14:tracePt t="150990" x="7340600" y="5900738"/>
          <p14:tracePt t="151014" x="7332663" y="5900738"/>
          <p14:tracePt t="151030" x="7323138" y="5900738"/>
          <p14:tracePt t="151038" x="7315200" y="5900738"/>
          <p14:tracePt t="151077" x="7307263" y="5900738"/>
          <p14:tracePt t="151093" x="7297738" y="5900738"/>
          <p14:tracePt t="151101" x="7289800" y="5892800"/>
          <p14:tracePt t="151117" x="7281863" y="5884863"/>
          <p14:tracePt t="151125" x="7264400" y="5884863"/>
          <p14:tracePt t="151141" x="7246938" y="5884863"/>
          <p14:tracePt t="151151" x="7239000" y="5884863"/>
          <p14:tracePt t="151168" x="7231063" y="5884863"/>
          <p14:tracePt t="151185" x="7213600" y="5884863"/>
          <p14:tracePt t="151218" x="7213600" y="5892800"/>
          <p14:tracePt t="151235" x="7205663" y="5918200"/>
          <p14:tracePt t="151251" x="7196138" y="5961063"/>
          <p14:tracePt t="151268" x="7180263" y="5976938"/>
          <p14:tracePt t="151285" x="7162800" y="5994400"/>
          <p14:tracePt t="151287" x="7154863" y="5994400"/>
          <p14:tracePt t="151301" x="7129463" y="5994400"/>
          <p14:tracePt t="151318" x="7104063" y="5994400"/>
          <p14:tracePt t="151335" x="7053263" y="5994400"/>
          <p14:tracePt t="151352" x="6985000" y="5994400"/>
          <p14:tracePt t="151368" x="6908800" y="5994400"/>
          <p14:tracePt t="151385" x="6815138" y="5994400"/>
          <p14:tracePt t="151402" x="6773863" y="6002338"/>
          <p14:tracePt t="151418" x="6731000" y="6002338"/>
          <p14:tracePt t="151435" x="6723063" y="6002338"/>
          <p14:tracePt t="151452" x="6713538" y="6002338"/>
          <p14:tracePt t="151468" x="6688138" y="5994400"/>
          <p14:tracePt t="151485" x="6662738" y="5976938"/>
          <p14:tracePt t="151502" x="6586538" y="5935663"/>
          <p14:tracePt t="151518" x="6527800" y="5900738"/>
          <p14:tracePt t="151535" x="6477000" y="5884863"/>
          <p14:tracePt t="151552" x="6443663" y="5849938"/>
          <p14:tracePt t="151568" x="6426200" y="5816600"/>
          <p14:tracePt t="151585" x="6400800" y="5783263"/>
          <p14:tracePt t="151602" x="6400800" y="5757863"/>
          <p14:tracePt t="151618" x="6400800" y="5707063"/>
          <p14:tracePt t="151635" x="6400800" y="5672138"/>
          <p14:tracePt t="151652" x="6400800" y="5621338"/>
          <p14:tracePt t="151668" x="6392863" y="5588000"/>
          <p14:tracePt t="151685" x="6367463" y="5554663"/>
          <p14:tracePt t="151702" x="6342063" y="5494338"/>
          <p14:tracePt t="151718" x="6342063" y="5468938"/>
          <p14:tracePt t="151735" x="6350000" y="5435600"/>
          <p14:tracePt t="151752" x="6357938" y="5410200"/>
          <p14:tracePt t="151769" x="6367463" y="5376863"/>
          <p14:tracePt t="151785" x="6367463" y="5359400"/>
          <p14:tracePt t="151802" x="6375400" y="5334000"/>
          <p14:tracePt t="151819" x="6383338" y="5291138"/>
          <p14:tracePt t="151835" x="6400800" y="5275263"/>
          <p14:tracePt t="151852" x="6426200" y="5232400"/>
          <p14:tracePt t="151869" x="6443663" y="5214938"/>
          <p14:tracePt t="151885" x="6469063" y="5189538"/>
          <p14:tracePt t="151902" x="6484938" y="5156200"/>
          <p14:tracePt t="151919" x="6484938" y="5138738"/>
          <p14:tracePt t="151935" x="6484938" y="5122863"/>
          <p14:tracePt t="151952" x="6484938" y="5105400"/>
          <p14:tracePt t="151969" x="6484938" y="5097463"/>
          <p14:tracePt t="151985" x="6494463" y="5080000"/>
          <p14:tracePt t="152002" x="6502400" y="5054600"/>
          <p14:tracePt t="152019" x="6519863" y="5037138"/>
          <p14:tracePt t="152035" x="6527800" y="5011738"/>
          <p14:tracePt t="152052" x="6545263" y="4995863"/>
          <p14:tracePt t="152069" x="6561138" y="4970463"/>
          <p14:tracePt t="152085" x="6586538" y="4945063"/>
          <p14:tracePt t="152102" x="6596063" y="4935538"/>
          <p14:tracePt t="152119" x="6611938" y="4919663"/>
          <p14:tracePt t="152135" x="6629400" y="4910138"/>
          <p14:tracePt t="152152" x="6654800" y="4902200"/>
          <p14:tracePt t="152169" x="6680200" y="4894263"/>
          <p14:tracePt t="152186" x="6705600" y="4884738"/>
          <p14:tracePt t="152202" x="6756400" y="4868863"/>
          <p14:tracePt t="152219" x="6789738" y="4851400"/>
          <p14:tracePt t="152236" x="6824663" y="4833938"/>
          <p14:tracePt t="152252" x="6850063" y="4826000"/>
          <p14:tracePt t="152269" x="6865938" y="4826000"/>
          <p14:tracePt t="152286" x="6900863" y="4808538"/>
          <p14:tracePt t="152302" x="6916738" y="4800600"/>
          <p14:tracePt t="152319" x="6934200" y="4800600"/>
          <p14:tracePt t="152336" x="6959600" y="4792663"/>
          <p14:tracePt t="152352" x="6992938" y="4792663"/>
          <p14:tracePt t="152369" x="7027863" y="4792663"/>
          <p14:tracePt t="152386" x="7061200" y="4792663"/>
          <p14:tracePt t="152402" x="7094538" y="4783138"/>
          <p14:tracePt t="152419" x="7137400" y="4783138"/>
          <p14:tracePt t="152436" x="7188200" y="4783138"/>
          <p14:tracePt t="152452" x="7221538" y="4783138"/>
          <p14:tracePt t="152469" x="7264400" y="4783138"/>
          <p14:tracePt t="152486" x="7323138" y="4783138"/>
          <p14:tracePt t="152502" x="7358063" y="4783138"/>
          <p14:tracePt t="152519" x="7391400" y="4783138"/>
          <p14:tracePt t="152536" x="7416800" y="4783138"/>
          <p14:tracePt t="152552" x="7424738" y="4783138"/>
          <p14:tracePt t="152569" x="7450138" y="4783138"/>
          <p14:tracePt t="152586" x="7459663" y="4800600"/>
          <p14:tracePt t="152602" x="7475538" y="4800600"/>
          <p14:tracePt t="152619" x="7510463" y="4808538"/>
          <p14:tracePt t="152636" x="7535863" y="4818063"/>
          <p14:tracePt t="152652" x="7561263" y="4833938"/>
          <p14:tracePt t="152669" x="7620000" y="4859338"/>
          <p14:tracePt t="152686" x="7653338" y="4876800"/>
          <p14:tracePt t="152703" x="7678738" y="4902200"/>
          <p14:tracePt t="152719" x="7721600" y="4919663"/>
          <p14:tracePt t="152736" x="7747000" y="4935538"/>
          <p14:tracePt t="152753" x="7789863" y="4953000"/>
          <p14:tracePt t="152769" x="7815263" y="4978400"/>
          <p14:tracePt t="152786" x="7848600" y="4995863"/>
          <p14:tracePt t="152803" x="7881938" y="5011738"/>
          <p14:tracePt t="152819" x="7907338" y="5021263"/>
          <p14:tracePt t="152836" x="7924800" y="5046663"/>
          <p14:tracePt t="152853" x="7950200" y="5072063"/>
          <p14:tracePt t="152869" x="7975600" y="5113338"/>
          <p14:tracePt t="152886" x="8001000" y="5156200"/>
          <p14:tracePt t="152903" x="8018463" y="5181600"/>
          <p14:tracePt t="152919" x="8034338" y="5214938"/>
          <p14:tracePt t="152936" x="8043863" y="5240338"/>
          <p14:tracePt t="152953" x="8043863" y="5275263"/>
          <p14:tracePt t="152969" x="8043863" y="5291138"/>
          <p14:tracePt t="152986" x="8043863" y="5300663"/>
          <p14:tracePt t="153003" x="8043863" y="5334000"/>
          <p14:tracePt t="153019" x="8043863" y="5359400"/>
          <p14:tracePt t="153036" x="8043863" y="5376863"/>
          <p14:tracePt t="153053" x="8043863" y="5410200"/>
          <p14:tracePt t="153070" x="8043863" y="5443538"/>
          <p14:tracePt t="153086" x="8043863" y="5486400"/>
          <p14:tracePt t="153103" x="8043863" y="5503863"/>
          <p14:tracePt t="153120" x="8051800" y="5562600"/>
          <p14:tracePt t="153136" x="8059738" y="5595938"/>
          <p14:tracePt t="153153" x="8069263" y="5638800"/>
          <p14:tracePt t="153169" x="8069263" y="5656263"/>
          <p14:tracePt t="153186" x="8069263" y="5672138"/>
          <p14:tracePt t="153203" x="8069263" y="5697538"/>
          <p14:tracePt t="153220" x="8069263" y="5715000"/>
          <p14:tracePt t="153236" x="8069263" y="5722938"/>
          <p14:tracePt t="153253" x="8069263" y="5748338"/>
          <p14:tracePt t="153270" x="8059738" y="5773738"/>
          <p14:tracePt t="153286" x="8051800" y="5799138"/>
          <p14:tracePt t="153303" x="8026400" y="5816600"/>
          <p14:tracePt t="153320" x="8008938" y="5834063"/>
          <p14:tracePt t="153336" x="7975600" y="5859463"/>
          <p14:tracePt t="153353" x="7958138" y="5867400"/>
          <p14:tracePt t="153370" x="7932738" y="5875338"/>
          <p14:tracePt t="153386" x="7899400" y="5884863"/>
          <p14:tracePt t="153403" x="7866063" y="5884863"/>
          <p14:tracePt t="153420" x="7815263" y="5892800"/>
          <p14:tracePt t="153437" x="7764463" y="5892800"/>
          <p14:tracePt t="153453" x="7704138" y="5892800"/>
          <p14:tracePt t="153470" x="7678738" y="5892800"/>
          <p14:tracePt t="153487" x="7670800" y="5892800"/>
          <p14:tracePt t="153526" x="7670800" y="5884863"/>
          <p14:tracePt t="153550" x="7662863" y="5875338"/>
          <p14:tracePt t="153574" x="7653338" y="5875338"/>
          <p14:tracePt t="153590" x="7637463" y="5867400"/>
          <p14:tracePt t="153622" x="7627938" y="5867400"/>
          <p14:tracePt t="153630" x="7620000" y="5867400"/>
          <p14:tracePt t="153638" x="7612063" y="5867400"/>
          <p14:tracePt t="153702" x="7602538" y="5867400"/>
          <p14:tracePt t="153726" x="7594600" y="5867400"/>
          <p14:tracePt t="153742" x="7594600" y="5859463"/>
          <p14:tracePt t="153750" x="7577138" y="5842000"/>
          <p14:tracePt t="153758" x="7569200" y="5834063"/>
          <p14:tracePt t="153770" x="7561263" y="5824538"/>
          <p14:tracePt t="153787" x="7551738" y="5808663"/>
          <p14:tracePt t="153804" x="7500938" y="5773738"/>
          <p14:tracePt t="153820" x="7467600" y="5740400"/>
          <p14:tracePt t="153837" x="7424738" y="5697538"/>
          <p14:tracePt t="153853" x="7383463" y="5630863"/>
          <p14:tracePt t="153870" x="7383463" y="5605463"/>
          <p14:tracePt t="153887" x="7383463" y="5562600"/>
          <p14:tracePt t="153903" x="7383463" y="5529263"/>
          <p14:tracePt t="153920" x="7391400" y="5486400"/>
          <p14:tracePt t="153937" x="7424738" y="5435600"/>
          <p14:tracePt t="153954" x="7442200" y="5384800"/>
          <p14:tracePt t="153970" x="7442200" y="5334000"/>
          <p14:tracePt t="153987" x="7442200" y="5300663"/>
          <p14:tracePt t="154004" x="7442200" y="5283200"/>
          <p14:tracePt t="154021" x="7442200" y="5257800"/>
          <p14:tracePt t="154037" x="7450138" y="5249863"/>
          <p14:tracePt t="154054" x="7450138" y="5240338"/>
          <p14:tracePt t="154102" x="7450138" y="5232400"/>
          <p14:tracePt t="154110" x="7450138" y="5224463"/>
          <p14:tracePt t="154120" x="7450138" y="5214938"/>
          <p14:tracePt t="154137" x="7459663" y="5207000"/>
          <p14:tracePt t="154154" x="7459663" y="5181600"/>
          <p14:tracePt t="154171" x="7459663" y="5173663"/>
          <p14:tracePt t="154187" x="7459663" y="5164138"/>
          <p14:tracePt t="154286" x="7467600" y="5164138"/>
          <p14:tracePt t="154294" x="7467600" y="5156200"/>
          <p14:tracePt t="154304" x="7475538" y="5156200"/>
          <p14:tracePt t="154320" x="7500938" y="5148263"/>
          <p14:tracePt t="154337" x="7518400" y="5138738"/>
          <p14:tracePt t="154354" x="7535863" y="5138738"/>
          <p14:tracePt t="154371" x="7543800" y="5130800"/>
          <p14:tracePt t="154387" x="7543800" y="5122863"/>
          <p14:tracePt t="154438" x="7551738" y="5122863"/>
          <p14:tracePt t="154446" x="7551738" y="5113338"/>
          <p14:tracePt t="154454" x="7561263" y="5113338"/>
          <p14:tracePt t="154471" x="7577138" y="5113338"/>
          <p14:tracePt t="154542" x="7586663" y="5113338"/>
          <p14:tracePt t="154582" x="7594600" y="5113338"/>
          <p14:tracePt t="154598" x="7602538" y="5105400"/>
          <p14:tracePt t="154614" x="7612063" y="5097463"/>
          <p14:tracePt t="154638" x="7620000" y="5097463"/>
          <p14:tracePt t="155182" x="7612063" y="5097463"/>
          <p14:tracePt t="155198" x="7602538" y="5097463"/>
          <p14:tracePt t="155206" x="7594600" y="5097463"/>
          <p14:tracePt t="155221" x="7569200" y="5113338"/>
          <p14:tracePt t="155238" x="7535863" y="5113338"/>
          <p14:tracePt t="155255" x="7510463" y="5122863"/>
          <p14:tracePt t="155271" x="7493000" y="5130800"/>
          <p14:tracePt t="155288" x="7475538" y="5138738"/>
          <p14:tracePt t="155305" x="7450138" y="5138738"/>
          <p14:tracePt t="155321" x="7434263" y="5156200"/>
          <p14:tracePt t="155338" x="7416800" y="5164138"/>
          <p14:tracePt t="155355" x="7399338" y="5173663"/>
          <p14:tracePt t="155371" x="7391400" y="5181600"/>
          <p14:tracePt t="155388" x="7383463" y="5189538"/>
          <p14:tracePt t="155405" x="7373938" y="5199063"/>
          <p14:tracePt t="155406" x="7366000" y="5199063"/>
          <p14:tracePt t="155421" x="7358063" y="5199063"/>
          <p14:tracePt t="155438" x="7358063" y="5214938"/>
          <p14:tracePt t="155646" x="7373938" y="5199063"/>
          <p14:tracePt t="155654" x="7391400" y="5181600"/>
          <p14:tracePt t="155662" x="7416800" y="5173663"/>
          <p14:tracePt t="155672" x="7424738" y="5173663"/>
          <p14:tracePt t="155688" x="7467600" y="5138738"/>
          <p14:tracePt t="155705" x="7510463" y="5105400"/>
          <p14:tracePt t="155722" x="7561263" y="5087938"/>
          <p14:tracePt t="155738" x="7594600" y="5080000"/>
          <p14:tracePt t="155755" x="7612063" y="5080000"/>
          <p14:tracePt t="155772" x="7627938" y="5080000"/>
          <p14:tracePt t="155774" x="7637463" y="5080000"/>
          <p14:tracePt t="155806" x="7645400" y="5080000"/>
          <p14:tracePt t="155814" x="7653338" y="5080000"/>
          <p14:tracePt t="155838" x="7662863" y="5080000"/>
          <p14:tracePt t="155854" x="7670800" y="5080000"/>
          <p14:tracePt t="158310" x="7670800" y="5087938"/>
          <p14:tracePt t="158318" x="7662863" y="5087938"/>
          <p14:tracePt t="158326" x="7662863" y="5097463"/>
          <p14:tracePt t="158542" x="7653338" y="5097463"/>
          <p14:tracePt t="159102" x="7653338" y="5105400"/>
          <p14:tracePt t="159110" x="7645400" y="5105400"/>
          <p14:tracePt t="159125" x="7645400" y="5113338"/>
          <p14:tracePt t="159158" x="7637463" y="5113338"/>
          <p14:tracePt t="159166" x="7637463" y="5122863"/>
          <p14:tracePt t="159175" x="7627938" y="5130800"/>
          <p14:tracePt t="159191" x="7620000" y="5138738"/>
          <p14:tracePt t="159225" x="7612063" y="5164138"/>
          <p14:tracePt t="159241" x="7594600" y="5181600"/>
          <p14:tracePt t="159258" x="7586663" y="5207000"/>
          <p14:tracePt t="159275" x="7561263" y="5232400"/>
          <p14:tracePt t="159291" x="7543800" y="5265738"/>
          <p14:tracePt t="159308" x="7526338" y="5283200"/>
          <p14:tracePt t="159325" x="7518400" y="5300663"/>
          <p14:tracePt t="159341" x="7493000" y="5316538"/>
          <p14:tracePt t="159358" x="7475538" y="5326063"/>
          <p14:tracePt t="159375" x="7459663" y="5341938"/>
          <p14:tracePt t="159391" x="7450138" y="5351463"/>
          <p14:tracePt t="159408" x="7442200" y="5367338"/>
          <p14:tracePt t="159425" x="7424738" y="5376863"/>
          <p14:tracePt t="159441" x="7424738" y="5402263"/>
          <p14:tracePt t="159458" x="7416800" y="5410200"/>
          <p14:tracePt t="159475" x="7416800" y="5418138"/>
          <p14:tracePt t="159491" x="7416800" y="5427663"/>
          <p14:tracePt t="159508" x="7416800" y="5435600"/>
          <p14:tracePt t="159525" x="7416800" y="5443538"/>
          <p14:tracePt t="159541" x="7416800" y="5453063"/>
          <p14:tracePt t="159558" x="7416800" y="5461000"/>
          <p14:tracePt t="159575" x="7416800" y="5468938"/>
          <p14:tracePt t="159591" x="7424738" y="5494338"/>
          <p14:tracePt t="159608" x="7442200" y="5503863"/>
          <p14:tracePt t="159625" x="7442200" y="5511800"/>
          <p14:tracePt t="159642" x="7459663" y="5537200"/>
          <p14:tracePt t="159658" x="7475538" y="5554663"/>
          <p14:tracePt t="159675" x="7485063" y="5570538"/>
          <p14:tracePt t="159692" x="7493000" y="5580063"/>
          <p14:tracePt t="159708" x="7493000" y="5595938"/>
          <p14:tracePt t="159725" x="7500938" y="5595938"/>
          <p14:tracePt t="159742" x="7510463" y="5613400"/>
          <p14:tracePt t="159775" x="7518400" y="5621338"/>
          <p14:tracePt t="159792" x="7518400" y="5638800"/>
          <p14:tracePt t="159808" x="7526338" y="5646738"/>
          <p14:tracePt t="159825" x="7543800" y="5681663"/>
          <p14:tracePt t="159842" x="7551738" y="5697538"/>
          <p14:tracePt t="159858" x="7561263" y="5707063"/>
          <p14:tracePt t="159875" x="7561263" y="5715000"/>
          <p14:tracePt t="159892" x="7561263" y="5722938"/>
          <p14:tracePt t="159918" x="7569200" y="5732463"/>
          <p14:tracePt t="159926" x="7569200" y="5740400"/>
          <p14:tracePt t="159942" x="7569200" y="5748338"/>
          <p14:tracePt t="159958" x="7569200" y="5757863"/>
          <p14:tracePt t="159975" x="7569200" y="5773738"/>
          <p14:tracePt t="159992" x="7577138" y="5773738"/>
          <p14:tracePt t="160008" x="7612063" y="5808663"/>
          <p14:tracePt t="160025" x="7612063" y="5816600"/>
          <p14:tracePt t="160042" x="7620000" y="5816600"/>
          <p14:tracePt t="160059" x="7620000" y="5824538"/>
          <p14:tracePt t="160075" x="7620000" y="5842000"/>
          <p14:tracePt t="160092" x="7637463" y="5859463"/>
          <p14:tracePt t="160109" x="7653338" y="5875338"/>
          <p14:tracePt t="160125" x="7678738" y="5892800"/>
          <p14:tracePt t="160142" x="7688263" y="5900738"/>
          <p14:tracePt t="160159" x="7704138" y="5910263"/>
          <p14:tracePt t="160175" x="7704138" y="5918200"/>
          <p14:tracePt t="160192" x="7704138" y="5926138"/>
          <p14:tracePt t="160209" x="7713663" y="5926138"/>
          <p14:tracePt t="160225" x="7721600" y="5926138"/>
          <p14:tracePt t="160242" x="7729538" y="5926138"/>
          <p14:tracePt t="160275" x="7729538" y="5935663"/>
          <p14:tracePt t="160292" x="7739063" y="5935663"/>
          <p14:tracePt t="160309" x="7754938" y="5943600"/>
          <p14:tracePt t="160325" x="7780338" y="5943600"/>
          <p14:tracePt t="160342" x="7797800" y="5951538"/>
          <p14:tracePt t="160382" x="7805738" y="5951538"/>
          <p14:tracePt t="160392" x="7805738" y="5943600"/>
          <p14:tracePt t="160409" x="7815263" y="5943600"/>
          <p14:tracePt t="160425" x="7848600" y="5935663"/>
          <p14:tracePt t="160442" x="7874000" y="5935663"/>
          <p14:tracePt t="160459" x="7899400" y="5935663"/>
          <p14:tracePt t="160475" x="7916863" y="5935663"/>
          <p14:tracePt t="160492" x="7932738" y="5935663"/>
          <p14:tracePt t="160509" x="7983538" y="5935663"/>
          <p14:tracePt t="160525" x="8051800" y="5935663"/>
          <p14:tracePt t="160542" x="8059738" y="5935663"/>
          <p14:tracePt t="160654" x="8051800" y="5935663"/>
          <p14:tracePt t="160662" x="8051800" y="5926138"/>
          <p14:tracePt t="160678" x="8043863" y="5910263"/>
          <p14:tracePt t="160692" x="8034338" y="5910263"/>
          <p14:tracePt t="160709" x="8026400" y="5910263"/>
          <p14:tracePt t="160726" x="8018463" y="5900738"/>
          <p14:tracePt t="160742" x="8018463" y="5892800"/>
          <p14:tracePt t="160766" x="8018463" y="5884863"/>
          <p14:tracePt t="160776" x="8018463" y="5875338"/>
          <p14:tracePt t="160798" x="8018463" y="5867400"/>
          <p14:tracePt t="160809" x="8026400" y="5867400"/>
          <p14:tracePt t="160846" x="8034338" y="5867400"/>
          <p14:tracePt t="160862" x="8043863" y="5867400"/>
          <p14:tracePt t="160886" x="8051800" y="5867400"/>
          <p14:tracePt t="160998" x="8051800" y="5859463"/>
          <p14:tracePt t="161174" x="8051800" y="5867400"/>
          <p14:tracePt t="161190" x="8051800" y="5884863"/>
          <p14:tracePt t="161214" x="8059738" y="5884863"/>
          <p14:tracePt t="161358" x="8059738" y="5892800"/>
          <p14:tracePt t="161366" x="8069263" y="5910263"/>
          <p14:tracePt t="161398" x="8077200" y="5910263"/>
          <p14:tracePt t="161422" x="8077200" y="5918200"/>
          <p14:tracePt t="161430" x="8077200" y="5926138"/>
          <p14:tracePt t="161446" x="8077200" y="5935663"/>
          <p14:tracePt t="161462" x="8069263" y="5935663"/>
          <p14:tracePt t="161486" x="8069263" y="5943600"/>
          <p14:tracePt t="161502" x="8069263" y="5951538"/>
          <p14:tracePt t="161526" x="8069263" y="5961063"/>
          <p14:tracePt t="161542" x="8059738" y="5961063"/>
          <p14:tracePt t="161590" x="8051800" y="5961063"/>
          <p14:tracePt t="161597" x="8043863" y="5961063"/>
          <p14:tracePt t="161621" x="8051800" y="5961063"/>
          <p14:tracePt t="161646" x="8043863" y="5961063"/>
          <p14:tracePt t="161670" x="8043863" y="5951538"/>
          <p14:tracePt t="161685" x="8043863" y="5943600"/>
          <p14:tracePt t="161702" x="8034338" y="5943600"/>
          <p14:tracePt t="161710" x="8034338" y="5935663"/>
          <p14:tracePt t="161726" x="8026400" y="5926138"/>
          <p14:tracePt t="161743" x="8026400" y="5918200"/>
          <p14:tracePt t="161760" x="8018463" y="5900738"/>
          <p14:tracePt t="161777" x="8018463" y="5892800"/>
          <p14:tracePt t="161894" x="8018463" y="5884863"/>
          <p14:tracePt t="161974" x="8026400" y="5884863"/>
          <p14:tracePt t="161982" x="8034338" y="5884863"/>
          <p14:tracePt t="162006" x="8043863" y="5884863"/>
          <p14:tracePt t="162054" x="8051800" y="5884863"/>
          <p14:tracePt t="162070" x="8059738" y="5892800"/>
          <p14:tracePt t="162110" x="8069263" y="5900738"/>
          <p14:tracePt t="162126" x="8077200" y="5910263"/>
          <p14:tracePt t="162142" x="8085138" y="5918200"/>
          <p14:tracePt t="162150" x="8094663" y="5926138"/>
          <p14:tracePt t="162166" x="8102600" y="5926138"/>
          <p14:tracePt t="162177" x="8102600" y="5935663"/>
          <p14:tracePt t="162422" x="8094663" y="5935663"/>
          <p14:tracePt t="162566" x="8085138" y="5935663"/>
          <p14:tracePt t="162582" x="8077200" y="5935663"/>
          <p14:tracePt t="162590" x="8069263" y="5935663"/>
          <p14:tracePt t="162598" x="8059738" y="5935663"/>
          <p14:tracePt t="162610" x="8051800" y="5935663"/>
          <p14:tracePt t="162627" x="8034338" y="5935663"/>
          <p14:tracePt t="162644" x="8026400" y="5910263"/>
          <p14:tracePt t="162661" x="8008938" y="5910263"/>
          <p14:tracePt t="162677" x="7983538" y="5900738"/>
          <p14:tracePt t="162694" x="7983538" y="5892800"/>
          <p14:tracePt t="162711" x="7975600" y="5892800"/>
          <p14:tracePt t="162727" x="7967663" y="5892800"/>
          <p14:tracePt t="162744" x="7967663" y="5884863"/>
          <p14:tracePt t="162761" x="7958138" y="5884863"/>
          <p14:tracePt t="162777" x="7958138" y="5875338"/>
          <p14:tracePt t="162794" x="7950200" y="5867400"/>
          <p14:tracePt t="162822" x="7950200" y="5859463"/>
          <p14:tracePt t="162838" x="7942263" y="5849938"/>
          <p14:tracePt t="162846" x="7942263" y="5842000"/>
          <p14:tracePt t="162862" x="7942263" y="5834063"/>
          <p14:tracePt t="162877" x="7932738" y="5824538"/>
          <p14:tracePt t="162911" x="7924800" y="5816600"/>
          <p14:tracePt t="162927" x="7916863" y="5799138"/>
          <p14:tracePt t="162944" x="7907338" y="5791200"/>
          <p14:tracePt t="162961" x="7907338" y="5773738"/>
          <p14:tracePt t="162998" x="7907338" y="5765800"/>
          <p14:tracePt t="163038" x="7907338" y="5757863"/>
          <p14:tracePt t="163062" x="7907338" y="5748338"/>
          <p14:tracePt t="163078" x="7899400" y="5748338"/>
          <p14:tracePt t="163086" x="7899400" y="5740400"/>
          <p14:tracePt t="163102" x="7899400" y="5732463"/>
          <p14:tracePt t="163126" x="7899400" y="5722938"/>
          <p14:tracePt t="163134" x="7891463" y="5707063"/>
          <p14:tracePt t="163158" x="7891463" y="5697538"/>
          <p14:tracePt t="163174" x="7891463" y="5689600"/>
          <p14:tracePt t="163182" x="7891463" y="5681663"/>
          <p14:tracePt t="163214" x="7891463" y="5672138"/>
          <p14:tracePt t="163270" x="7891463" y="5664200"/>
          <p14:tracePt t="163278" x="7881938" y="5664200"/>
          <p14:tracePt t="163310" x="7881938" y="5656263"/>
          <p14:tracePt t="163366" x="7881938" y="5646738"/>
          <p14:tracePt t="163390" x="7881938" y="5638800"/>
          <p14:tracePt t="164430" x="7881938" y="5646738"/>
          <p14:tracePt t="164446" x="7881938" y="5664200"/>
          <p14:tracePt t="164454" x="7881938" y="5681663"/>
          <p14:tracePt t="164462" x="7881938" y="5689600"/>
          <p14:tracePt t="164479" x="7881938" y="5722938"/>
          <p14:tracePt t="164495" x="7874000" y="5740400"/>
          <p14:tracePt t="164512" x="7848600" y="5740400"/>
          <p14:tracePt t="164529" x="7840663" y="5748338"/>
          <p14:tracePt t="164545" x="7831138" y="5757863"/>
          <p14:tracePt t="164562" x="7823200" y="5757863"/>
          <p14:tracePt t="164579" x="7815263" y="5757863"/>
          <p14:tracePt t="164654" x="7815263" y="5765800"/>
          <p14:tracePt t="164662" x="7805738" y="5765800"/>
          <p14:tracePt t="164678" x="7805738" y="5773738"/>
          <p14:tracePt t="164694" x="7797800" y="5773738"/>
          <p14:tracePt t="164709" x="7789863" y="5773738"/>
          <p14:tracePt t="164733" x="7780338" y="5773738"/>
          <p14:tracePt t="164741" x="7772400" y="5773738"/>
          <p14:tracePt t="164749" x="7764463" y="5773738"/>
          <p14:tracePt t="164789" x="7754938" y="5773738"/>
          <p14:tracePt t="164814" x="7747000" y="5773738"/>
          <p14:tracePt t="164838" x="7739063" y="5773738"/>
          <p14:tracePt t="164854" x="7729538" y="5773738"/>
          <p14:tracePt t="164870" x="7721600" y="5765800"/>
          <p14:tracePt t="164910" x="7721600" y="5757863"/>
          <p14:tracePt t="164926" x="7721600" y="5748338"/>
          <p14:tracePt t="164934" x="7721600" y="5740400"/>
          <p14:tracePt t="164958" x="7721600" y="5732463"/>
          <p14:tracePt t="165454" x="7713663" y="5732463"/>
          <p14:tracePt t="165462" x="7696200" y="5722938"/>
          <p14:tracePt t="165486" x="7688263" y="5722938"/>
          <p14:tracePt t="165542" x="7670800" y="5715000"/>
          <p14:tracePt t="165558" x="7662863" y="5715000"/>
          <p14:tracePt t="165566" x="7653338" y="5715000"/>
          <p14:tracePt t="165580" x="7645400" y="5715000"/>
          <p14:tracePt t="165596" x="7637463" y="5715000"/>
          <p14:tracePt t="165613" x="7627938" y="5715000"/>
          <p14:tracePt t="165630" x="7620000" y="5707063"/>
          <p14:tracePt t="165646" x="7620000" y="5697538"/>
          <p14:tracePt t="165663" x="7612063" y="5689600"/>
          <p14:tracePt t="165680" x="7594600" y="5689600"/>
          <p14:tracePt t="165696" x="7586663" y="5672138"/>
          <p14:tracePt t="165713" x="7577138" y="5672138"/>
          <p14:tracePt t="165730" x="7577138" y="5664200"/>
          <p14:tracePt t="165746" x="7569200" y="5664200"/>
          <p14:tracePt t="165780" x="7551738" y="5656263"/>
          <p14:tracePt t="165797" x="7543800" y="5646738"/>
          <p14:tracePt t="165814" x="7535863" y="5638800"/>
          <p14:tracePt t="165862" x="7526338" y="5638800"/>
          <p14:tracePt t="165902" x="7526338" y="5630863"/>
          <p14:tracePt t="165910" x="7526338" y="5621338"/>
          <p14:tracePt t="166726" x="7518400" y="5621338"/>
          <p14:tracePt t="166734" x="7510463" y="5613400"/>
          <p14:tracePt t="166747" x="7500938" y="5588000"/>
          <p14:tracePt t="166764" x="7485063" y="5570538"/>
          <p14:tracePt t="166781" x="7485063" y="5554663"/>
          <p14:tracePt t="166783" x="7475538" y="5554663"/>
          <p14:tracePt t="166797" x="7467600" y="5537200"/>
          <p14:tracePt t="166814" x="7467600" y="5503863"/>
          <p14:tracePt t="166830" x="7467600" y="5486400"/>
          <p14:tracePt t="166847" x="7467600" y="5468938"/>
          <p14:tracePt t="166864" x="7459663" y="5443538"/>
          <p14:tracePt t="166881" x="7459663" y="5427663"/>
          <p14:tracePt t="166897" x="7459663" y="5392738"/>
          <p14:tracePt t="166914" x="7467600" y="5376863"/>
          <p14:tracePt t="166931" x="7475538" y="5351463"/>
          <p14:tracePt t="166947" x="7493000" y="5316538"/>
          <p14:tracePt t="166964" x="7510463" y="5283200"/>
          <p14:tracePt t="166981" x="7543800" y="5257800"/>
          <p14:tracePt t="166997" x="7586663" y="5214938"/>
          <p14:tracePt t="167014" x="7602538" y="5214938"/>
          <p14:tracePt t="167031" x="7612063" y="5207000"/>
          <p14:tracePt t="167064" x="7637463" y="5199063"/>
          <p14:tracePt t="167081" x="7645400" y="5189538"/>
          <p14:tracePt t="167097" x="7670800" y="5181600"/>
          <p14:tracePt t="167114" x="7688263" y="5181600"/>
          <p14:tracePt t="167131" x="7704138" y="5164138"/>
          <p14:tracePt t="167147" x="7729538" y="5164138"/>
          <p14:tracePt t="167164" x="7747000" y="5164138"/>
          <p14:tracePt t="167181" x="7754938" y="5164138"/>
          <p14:tracePt t="167198" x="7764463" y="5164138"/>
          <p14:tracePt t="167214" x="7772400" y="5156200"/>
          <p14:tracePt t="168245" x="7764463" y="5164138"/>
          <p14:tracePt t="168253" x="7764463" y="5173663"/>
          <p14:tracePt t="168265" x="7754938" y="5173663"/>
          <p14:tracePt t="168282" x="7739063" y="5189538"/>
          <p14:tracePt t="168298" x="7721600" y="5207000"/>
          <p14:tracePt t="168315" x="7704138" y="5207000"/>
          <p14:tracePt t="168332" x="7678738" y="5207000"/>
          <p14:tracePt t="168349" x="7662863" y="5207000"/>
          <p14:tracePt t="168365" x="7627938" y="5214938"/>
          <p14:tracePt t="168382" x="7612063" y="5214938"/>
          <p14:tracePt t="168399" x="7586663" y="5214938"/>
          <p14:tracePt t="168415" x="7551738" y="5214938"/>
          <p14:tracePt t="168432" x="7510463" y="5207000"/>
          <p14:tracePt t="168449" x="7475538" y="5199063"/>
          <p14:tracePt t="168465" x="7442200" y="5199063"/>
          <p14:tracePt t="168482" x="7424738" y="5199063"/>
          <p14:tracePt t="168499" x="7408863" y="5189538"/>
          <p14:tracePt t="168515" x="7391400" y="5189538"/>
          <p14:tracePt t="168532" x="7366000" y="5189538"/>
          <p14:tracePt t="168549" x="7348538" y="5189538"/>
          <p14:tracePt t="168565" x="7340600" y="5181600"/>
          <p14:tracePt t="168582" x="7323138" y="5156200"/>
          <p14:tracePt t="168599" x="7315200" y="5148263"/>
          <p14:tracePt t="168678" x="7315200" y="5138738"/>
          <p14:tracePt t="168686" x="7315200" y="5130800"/>
          <p14:tracePt t="168702" x="7315200" y="5122863"/>
          <p14:tracePt t="168715" x="7315200" y="5113338"/>
          <p14:tracePt t="168732" x="7315200" y="5105400"/>
          <p14:tracePt t="168749" x="7307263" y="5097463"/>
          <p14:tracePt t="168765" x="7289800" y="5087938"/>
          <p14:tracePt t="168799" x="7289800" y="5080000"/>
          <p14:tracePt t="168830" x="7297738" y="5080000"/>
          <p14:tracePt t="168846" x="7307263" y="5080000"/>
          <p14:tracePt t="169469" x="7307263" y="5087938"/>
          <p14:tracePt t="169477" x="7307263" y="5097463"/>
          <p14:tracePt t="169493" x="7307263" y="5105400"/>
          <p14:tracePt t="169501" x="7307263" y="5122863"/>
          <p14:tracePt t="169517" x="7307263" y="5130800"/>
          <p14:tracePt t="169533" x="7307263" y="5148263"/>
          <p14:tracePt t="169549" x="7297738" y="5156200"/>
          <p14:tracePt t="169566" x="7272338" y="5173663"/>
          <p14:tracePt t="169583" x="7264400" y="5189538"/>
          <p14:tracePt t="169599" x="7256463" y="5224463"/>
          <p14:tracePt t="169616" x="7246938" y="5249863"/>
          <p14:tracePt t="169633" x="7246938" y="5275263"/>
          <p14:tracePt t="169649" x="7246938" y="5300663"/>
          <p14:tracePt t="169666" x="7239000" y="5316538"/>
          <p14:tracePt t="169683" x="7239000" y="5326063"/>
          <p14:tracePt t="169700" x="7231063" y="5334000"/>
          <p14:tracePt t="169716" x="7221538" y="5359400"/>
          <p14:tracePt t="169733" x="7205663" y="5384800"/>
          <p14:tracePt t="169750" x="7188200" y="5402263"/>
          <p14:tracePt t="169766" x="7180263" y="5418138"/>
          <p14:tracePt t="169783" x="7180263" y="5427663"/>
          <p14:tracePt t="169800" x="7170738" y="5435600"/>
          <p14:tracePt t="169816" x="7162800" y="5443538"/>
          <p14:tracePt t="169850" x="7162800" y="5453063"/>
          <p14:tracePt t="169866" x="7154863" y="5461000"/>
          <p14:tracePt t="169883" x="7154863" y="5468938"/>
          <p14:tracePt t="169900" x="7137400" y="5494338"/>
          <p14:tracePt t="169916" x="7129463" y="5519738"/>
          <p14:tracePt t="169933" x="7112000" y="5554663"/>
          <p14:tracePt t="169950" x="7078663" y="5570538"/>
          <p14:tracePt t="169966" x="7069138" y="5588000"/>
          <p14:tracePt t="169983" x="7061200" y="5605463"/>
          <p14:tracePt t="170000" x="7061200" y="5613400"/>
          <p14:tracePt t="170045" x="7053263" y="5613400"/>
          <p14:tracePt t="170070" x="7043738" y="5613400"/>
          <p14:tracePt t="170086" x="7035800" y="5613400"/>
          <p14:tracePt t="170095" x="7027863" y="5613400"/>
          <p14:tracePt t="170102" x="7027863" y="5621338"/>
          <p14:tracePt t="170134" x="7018338" y="5621338"/>
          <p14:tracePt t="170141" x="7018338" y="5630863"/>
          <p14:tracePt t="170166" x="7010400" y="5630863"/>
          <p14:tracePt t="170173" x="7002463" y="5630863"/>
          <p14:tracePt t="170190" x="6992938" y="5630863"/>
          <p14:tracePt t="170200" x="6985000" y="5638800"/>
          <p14:tracePt t="170217" x="6967538" y="5656263"/>
          <p14:tracePt t="170233" x="6959600" y="5656263"/>
          <p14:tracePt t="170250" x="6951663" y="5672138"/>
          <p14:tracePt t="170267" x="6951663" y="5681663"/>
          <p14:tracePt t="170300" x="6951663" y="5689600"/>
          <p14:tracePt t="170317" x="6951663" y="5697538"/>
          <p14:tracePt t="170333" x="6951663" y="5715000"/>
          <p14:tracePt t="170526" x="6951663" y="5707063"/>
          <p14:tracePt t="170533" x="6942138" y="5697538"/>
          <p14:tracePt t="170541" x="6942138" y="5689600"/>
          <p14:tracePt t="170550" x="6934200" y="5689600"/>
          <p14:tracePt t="170567" x="6934200" y="5672138"/>
          <p14:tracePt t="170584" x="6926263" y="5664200"/>
          <p14:tracePt t="170600" x="6926263" y="5646738"/>
          <p14:tracePt t="170617" x="6916738" y="5638800"/>
          <p14:tracePt t="170634" x="6908800" y="5630863"/>
          <p14:tracePt t="170650" x="6908800" y="5621338"/>
          <p14:tracePt t="170701" x="6916738" y="5621338"/>
          <p14:tracePt t="170718" x="6926263" y="5621338"/>
          <p14:tracePt t="170750" x="6934200" y="5621338"/>
          <p14:tracePt t="170846" x="6942138" y="5621338"/>
          <p14:tracePt t="170861" x="6942138" y="5630863"/>
          <p14:tracePt t="170869" x="6951663" y="5630863"/>
          <p14:tracePt t="170884" x="6959600" y="5630863"/>
          <p14:tracePt t="170901" x="6977063" y="5638800"/>
          <p14:tracePt t="171021" x="6977063" y="5646738"/>
          <p14:tracePt t="171534" x="6959600" y="5646738"/>
          <p14:tracePt t="171541" x="6951663" y="5646738"/>
          <p14:tracePt t="171551" x="6934200" y="5646738"/>
          <p14:tracePt t="171568" x="6900863" y="5664200"/>
          <p14:tracePt t="171585" x="6875463" y="5664200"/>
          <p14:tracePt t="171601" x="6858000" y="5672138"/>
          <p14:tracePt t="171618" x="6840538" y="5672138"/>
          <p14:tracePt t="171635" x="6832600" y="5672138"/>
          <p14:tracePt t="171668" x="6815138" y="5681663"/>
          <p14:tracePt t="171685" x="6815138" y="5689600"/>
          <p14:tracePt t="171701" x="6807200" y="5707063"/>
          <p14:tracePt t="171718" x="6807200" y="5715000"/>
          <p14:tracePt t="171735" x="6807200" y="5732463"/>
          <p14:tracePt t="171768" x="6799263" y="5740400"/>
          <p14:tracePt t="171785" x="6789738" y="5740400"/>
          <p14:tracePt t="171801" x="6773863" y="5748338"/>
          <p14:tracePt t="171886" x="6773863" y="5757863"/>
          <p14:tracePt t="172022" x="6764338" y="5757863"/>
          <p14:tracePt t="172141" x="6756400" y="5757863"/>
          <p14:tracePt t="172150" x="6748463" y="5748338"/>
          <p14:tracePt t="172157" x="6738938" y="5748338"/>
          <p14:tracePt t="172168" x="6723063" y="5748338"/>
          <p14:tracePt t="172185" x="6680200" y="5748338"/>
          <p14:tracePt t="172202" x="6629400" y="5748338"/>
          <p14:tracePt t="172218" x="6596063" y="5748338"/>
          <p14:tracePt t="172235" x="6570663" y="5740400"/>
          <p14:tracePt t="172252" x="6553200" y="5740400"/>
          <p14:tracePt t="172268" x="6535738" y="5722938"/>
          <p14:tracePt t="172302" x="6527800" y="5707063"/>
          <p14:tracePt t="172318" x="6527800" y="5697538"/>
          <p14:tracePt t="172335" x="6527800" y="5689600"/>
          <p14:tracePt t="172352" x="6527800" y="5681663"/>
          <p14:tracePt t="172368" x="6527800" y="5672138"/>
          <p14:tracePt t="172702" x="6535738" y="5672138"/>
          <p14:tracePt t="172726" x="6553200" y="5672138"/>
          <p14:tracePt t="172733" x="6570663" y="5672138"/>
          <p14:tracePt t="172741" x="6586538" y="5681663"/>
          <p14:tracePt t="172752" x="6621463" y="5681663"/>
          <p14:tracePt t="172769" x="6688138" y="5681663"/>
          <p14:tracePt t="172785" x="6764338" y="5689600"/>
          <p14:tracePt t="172802" x="6875463" y="5715000"/>
          <p14:tracePt t="172819" x="6985000" y="5722938"/>
          <p14:tracePt t="172835" x="7061200" y="5722938"/>
          <p14:tracePt t="172852" x="7112000" y="5722938"/>
          <p14:tracePt t="172869" x="7145338" y="5722938"/>
          <p14:tracePt t="172885" x="7170738" y="5715000"/>
          <p14:tracePt t="172902" x="7196138" y="5707063"/>
          <p14:tracePt t="172919" x="7231063" y="5689600"/>
          <p14:tracePt t="172936" x="7281863" y="5672138"/>
          <p14:tracePt t="172952" x="7391400" y="5646738"/>
          <p14:tracePt t="172969" x="7577138" y="5646738"/>
          <p14:tracePt t="172986" x="7797800" y="5630863"/>
          <p14:tracePt t="173002" x="8034338" y="5580063"/>
          <p14:tracePt t="173019" x="8212138" y="5519738"/>
          <p14:tracePt t="173036" x="8339138" y="5468938"/>
          <p14:tracePt t="173052" x="8415338" y="5435600"/>
          <p14:tracePt t="173069" x="8440738" y="5402263"/>
          <p14:tracePt t="173086" x="8466138" y="5351463"/>
          <p14:tracePt t="173102" x="8475663" y="5308600"/>
          <p14:tracePt t="173119" x="8483600" y="5249863"/>
          <p14:tracePt t="173136" x="8483600" y="5199063"/>
          <p14:tracePt t="173152" x="8491538" y="5156200"/>
          <p14:tracePt t="173169" x="8501063" y="5130800"/>
          <p14:tracePt t="173186" x="8509000" y="5122863"/>
          <p14:tracePt t="173202" x="8509000" y="5113338"/>
          <p14:tracePt t="173246" x="8509000" y="5105400"/>
          <p14:tracePt t="173262" x="8509000" y="5097463"/>
          <p14:tracePt t="173269" x="8509000" y="5087938"/>
          <p14:tracePt t="173286" x="8509000" y="5080000"/>
          <p14:tracePt t="173302" x="8509000" y="5062538"/>
          <p14:tracePt t="173319" x="8509000" y="5029200"/>
          <p14:tracePt t="173336" x="8509000" y="4986338"/>
          <p14:tracePt t="173352" x="8509000" y="4953000"/>
          <p14:tracePt t="173369" x="8509000" y="4927600"/>
          <p14:tracePt t="173386" x="8509000" y="4902200"/>
          <p14:tracePt t="173403" x="8509000" y="4894263"/>
          <p14:tracePt t="173419" x="8509000" y="4876800"/>
          <p14:tracePt t="173436" x="8509000" y="4859338"/>
          <p14:tracePt t="173453" x="8501063" y="4851400"/>
          <p14:tracePt t="173493" x="8491538" y="4851400"/>
          <p14:tracePt t="173510" x="8491538" y="4843463"/>
          <p14:tracePt t="173525" x="8483600" y="4833938"/>
          <p14:tracePt t="173536" x="8475663" y="4833938"/>
          <p14:tracePt t="173553" x="8466138" y="4826000"/>
          <p14:tracePt t="173569" x="8458200" y="4826000"/>
          <p14:tracePt t="173586" x="8450263" y="4826000"/>
          <p14:tracePt t="173603" x="8440738" y="4826000"/>
          <p14:tracePt t="173619" x="8424863" y="4818063"/>
          <p14:tracePt t="173636" x="8407400" y="4800600"/>
          <p14:tracePt t="173653" x="8382000" y="4792663"/>
          <p14:tracePt t="173669" x="8331200" y="4767263"/>
          <p14:tracePt t="173686" x="8305800" y="4749800"/>
          <p14:tracePt t="173703" x="8272463" y="4716463"/>
          <p14:tracePt t="173719" x="8255000" y="4716463"/>
          <p14:tracePt t="173736" x="8229600" y="4681538"/>
          <p14:tracePt t="173753" x="8196263" y="4640263"/>
          <p14:tracePt t="173769" x="8170863" y="4605338"/>
          <p14:tracePt t="173786" x="8069263" y="4554538"/>
          <p14:tracePt t="173803" x="7932738" y="4495800"/>
          <p14:tracePt t="173819" x="7739063" y="4452938"/>
          <p14:tracePt t="173836" x="7518400" y="4445000"/>
          <p14:tracePt t="173853" x="7213600" y="4419600"/>
          <p14:tracePt t="173869" x="6773863" y="4402138"/>
          <p14:tracePt t="173886" x="6434138" y="4376738"/>
          <p14:tracePt t="173903" x="6078538" y="4376738"/>
          <p14:tracePt t="173919" x="5554663" y="4335463"/>
          <p14:tracePt t="173936" x="4953000" y="4318000"/>
          <p14:tracePt t="173953" x="4351338" y="4284663"/>
          <p14:tracePt t="173970" x="3929063" y="4267200"/>
          <p14:tracePt t="173986" x="3573463" y="4233863"/>
          <p14:tracePt t="174003" x="3370263" y="4208463"/>
          <p14:tracePt t="174020" x="3167063" y="4173538"/>
          <p14:tracePt t="174037" x="2997200" y="4132263"/>
          <p14:tracePt t="174053" x="2836863" y="4081463"/>
          <p14:tracePt t="174070" x="2573338" y="4021138"/>
          <p14:tracePt t="174086" x="2395538" y="3962400"/>
          <p14:tracePt t="174103" x="2243138" y="3919538"/>
          <p14:tracePt t="174120" x="2125663" y="3860800"/>
          <p14:tracePt t="174136" x="2065338" y="3792538"/>
          <p14:tracePt t="174153" x="2039938" y="3767138"/>
          <p14:tracePt t="174170" x="2032000" y="3759200"/>
          <p14:tracePt t="174186" x="1989138" y="3751263"/>
          <p14:tracePt t="174203" x="1922463" y="3725863"/>
          <p14:tracePt t="174220" x="1803400" y="3690938"/>
          <p14:tracePt t="174237" x="1651000" y="3649663"/>
          <p14:tracePt t="174253" x="1447800" y="3522663"/>
          <p14:tracePt t="174270" x="1371600" y="3454400"/>
          <p14:tracePt t="174287" x="1354138" y="3395663"/>
          <p14:tracePt t="174303" x="1346200" y="3335338"/>
          <p14:tracePt t="174320" x="1346200" y="3284538"/>
          <p14:tracePt t="174337" x="1338263" y="3233738"/>
          <p14:tracePt t="174353" x="1320800" y="3167063"/>
          <p14:tracePt t="174370" x="1295400" y="3106738"/>
          <p14:tracePt t="174387" x="1252538" y="3022600"/>
          <p14:tracePt t="174403" x="1211263" y="2979738"/>
          <p14:tracePt t="174420" x="1185863" y="2938463"/>
          <p14:tracePt t="174437" x="1168400" y="2887663"/>
          <p14:tracePt t="174453" x="1160463" y="2811463"/>
          <p14:tracePt t="174470" x="1160463" y="2751138"/>
          <p14:tracePt t="174487" x="1160463" y="2674938"/>
          <p14:tracePt t="174503" x="1143000" y="2582863"/>
          <p14:tracePt t="174520" x="1135063" y="2532063"/>
          <p14:tracePt t="174537" x="1125538" y="2481263"/>
          <p14:tracePt t="174553" x="1117600" y="2455863"/>
          <p14:tracePt t="174570" x="1117600" y="2438400"/>
          <p14:tracePt t="174587" x="1117600" y="2420938"/>
          <p14:tracePt t="174603" x="1117600" y="2405063"/>
          <p14:tracePt t="174620" x="1117600" y="2387600"/>
          <p14:tracePt t="174637" x="1117600" y="2370138"/>
          <p14:tracePt t="174654" x="1117600" y="2344738"/>
          <p14:tracePt t="174670" x="1135063" y="2319338"/>
          <p14:tracePt t="174687" x="1168400" y="2278063"/>
          <p14:tracePt t="174704" x="1185863" y="2227263"/>
          <p14:tracePt t="174720" x="1219200" y="2201863"/>
          <p14:tracePt t="174737" x="1252538" y="2159000"/>
          <p14:tracePt t="174754" x="1303338" y="2108200"/>
          <p14:tracePt t="174770" x="1328738" y="2074863"/>
          <p14:tracePt t="174787" x="1371600" y="2057400"/>
          <p14:tracePt t="174789" x="1389063" y="2049463"/>
          <p14:tracePt t="174804" x="1414463" y="2039938"/>
          <p14:tracePt t="174820" x="1473200" y="2032000"/>
          <p14:tracePt t="174837" x="1516063" y="2014538"/>
          <p14:tracePt t="174854" x="1633538" y="1989138"/>
          <p14:tracePt t="174870" x="1719263" y="1973263"/>
          <p14:tracePt t="174887" x="1820863" y="1938338"/>
          <p14:tracePt t="174904" x="1912938" y="1930400"/>
          <p14:tracePt t="174920" x="1989138" y="1922463"/>
          <p14:tracePt t="174937" x="2082800" y="1912938"/>
          <p14:tracePt t="174954" x="2159000" y="1897063"/>
          <p14:tracePt t="174970" x="2278063" y="1897063"/>
          <p14:tracePt t="174987" x="2413000" y="1871663"/>
          <p14:tracePt t="175004" x="2547938" y="1862138"/>
          <p14:tracePt t="175005" x="2616200" y="1862138"/>
          <p14:tracePt t="175021" x="2692400" y="1862138"/>
          <p14:tracePt t="175037" x="2852738" y="1862138"/>
          <p14:tracePt t="175054" x="2963863" y="1854200"/>
          <p14:tracePt t="175070" x="3065463" y="1854200"/>
          <p14:tracePt t="175087" x="3182938" y="1846263"/>
          <p14:tracePt t="175104" x="3284538" y="1846263"/>
          <p14:tracePt t="175120" x="3386138" y="1846263"/>
          <p14:tracePt t="175137" x="3522663" y="1846263"/>
          <p14:tracePt t="175154" x="3640138" y="1846263"/>
          <p14:tracePt t="175171" x="3759200" y="1846263"/>
          <p14:tracePt t="175187" x="3860800" y="1846263"/>
          <p14:tracePt t="175204" x="3929063" y="1846263"/>
          <p14:tracePt t="175221" x="3962400" y="1846263"/>
          <p14:tracePt t="175237" x="4013200" y="1854200"/>
          <p14:tracePt t="175254" x="4046538" y="1862138"/>
          <p14:tracePt t="175271" x="4071938" y="1879600"/>
          <p14:tracePt t="175287" x="4089400" y="1897063"/>
          <p14:tracePt t="175304" x="4122738" y="1922463"/>
          <p14:tracePt t="175321" x="4165600" y="1963738"/>
          <p14:tracePt t="175337" x="4208463" y="1998663"/>
          <p14:tracePt t="175354" x="4224338" y="2032000"/>
          <p14:tracePt t="175370" x="4259263" y="2065338"/>
          <p14:tracePt t="175387" x="4267200" y="2090738"/>
          <p14:tracePt t="175405" x="4284663" y="2125663"/>
          <p14:tracePt t="175421" x="4284663" y="2151063"/>
          <p14:tracePt t="175437" x="4284663" y="2184400"/>
          <p14:tracePt t="175454" x="4284663" y="2209800"/>
          <p14:tracePt t="175471" x="4284663" y="2243138"/>
          <p14:tracePt t="175488" x="4284663" y="2268538"/>
          <p14:tracePt t="175504" x="4275138" y="2286000"/>
          <p14:tracePt t="175521" x="4267200" y="2344738"/>
          <p14:tracePt t="175538" x="4249738" y="2395538"/>
          <p14:tracePt t="175554" x="4233863" y="2438400"/>
          <p14:tracePt t="175571" x="4216400" y="2463800"/>
          <p14:tracePt t="175588" x="4191000" y="2497138"/>
          <p14:tracePt t="175605" x="4122738" y="2506663"/>
          <p14:tracePt t="175621" x="4081463" y="2506663"/>
          <p14:tracePt t="175638" x="3919538" y="2540000"/>
          <p14:tracePt t="175654" x="3810000" y="2540000"/>
          <p14:tracePt t="175671" x="3708400" y="2565400"/>
          <p14:tracePt t="175688" x="3606800" y="2573338"/>
          <p14:tracePt t="175705" x="3530600" y="2608263"/>
          <p14:tracePt t="175721" x="3446463" y="2616200"/>
          <p14:tracePt t="175738" x="3378200" y="2624138"/>
          <p14:tracePt t="175754" x="3302000" y="2633663"/>
          <p14:tracePt t="175771" x="3233738" y="2633663"/>
          <p14:tracePt t="175788" x="3175000" y="2633663"/>
          <p14:tracePt t="175790" x="3157538" y="2633663"/>
          <p14:tracePt t="175804" x="3116263" y="2633663"/>
          <p14:tracePt t="175821" x="2954338" y="2608263"/>
          <p14:tracePt t="175838" x="2844800" y="2590800"/>
          <p14:tracePt t="175855" x="2743200" y="2557463"/>
          <p14:tracePt t="175871" x="2649538" y="2547938"/>
          <p14:tracePt t="175888" x="2565400" y="2532063"/>
          <p14:tracePt t="175905" x="2522538" y="2514600"/>
          <p14:tracePt t="175921" x="2481263" y="2514600"/>
          <p14:tracePt t="175938" x="2463800" y="2506663"/>
          <p14:tracePt t="175955" x="2446338" y="2497138"/>
          <p14:tracePt t="175971" x="2430463" y="2481263"/>
          <p14:tracePt t="175988" x="2405063" y="2463800"/>
          <p14:tracePt t="176005" x="2362200" y="2446338"/>
          <p14:tracePt t="176021" x="2268538" y="2438400"/>
          <p14:tracePt t="176038" x="2184400" y="2420938"/>
          <p14:tracePt t="176055" x="2039938" y="2387600"/>
          <p14:tracePt t="176071" x="1912938" y="2387600"/>
          <p14:tracePt t="176088" x="1828800" y="2362200"/>
          <p14:tracePt t="176105" x="1770063" y="2344738"/>
          <p14:tracePt t="176121" x="1744663" y="2336800"/>
          <p14:tracePt t="176138" x="1744663" y="2319338"/>
          <p14:tracePt t="176173" x="1735138" y="2319338"/>
          <p14:tracePt t="176188" x="1735138" y="2311400"/>
          <p14:tracePt t="176222" x="1735138" y="2303463"/>
          <p14:tracePt t="176589" x="1744663" y="2303463"/>
          <p14:tracePt t="176726" x="1752600" y="2303463"/>
          <p14:tracePt t="176733" x="1752600" y="2293938"/>
          <p14:tracePt t="176749" x="1760538" y="2293938"/>
          <p14:tracePt t="176757" x="1770063" y="2293938"/>
          <p14:tracePt t="176772" x="1785938" y="2293938"/>
          <p14:tracePt t="176789" x="1828800" y="2293938"/>
          <p14:tracePt t="176791" x="1871663" y="2293938"/>
          <p14:tracePt t="176805" x="1989138" y="2293938"/>
          <p14:tracePt t="176822" x="2141538" y="2293938"/>
          <p14:tracePt t="176838" x="2303463" y="2293938"/>
          <p14:tracePt t="176855" x="2522538" y="2293938"/>
          <p14:tracePt t="176872" x="2768600" y="2293938"/>
          <p14:tracePt t="176889" x="2997200" y="2293938"/>
          <p14:tracePt t="176905" x="3243263" y="2293938"/>
          <p14:tracePt t="176922" x="3573463" y="2336800"/>
          <p14:tracePt t="176939" x="3860800" y="2370138"/>
          <p14:tracePt t="176955" x="4241800" y="2471738"/>
          <p14:tracePt t="176972" x="4554538" y="2547938"/>
          <p14:tracePt t="176989" x="5003800" y="2709863"/>
          <p14:tracePt t="176989" x="5265738" y="2776538"/>
          <p14:tracePt t="177005" x="5808663" y="2963863"/>
          <p14:tracePt t="177022" x="6197600" y="3141663"/>
          <p14:tracePt t="177039" x="6494463" y="3284538"/>
          <p14:tracePt t="177055" x="6705600" y="3395663"/>
          <p14:tracePt t="177072" x="6865938" y="3479800"/>
          <p14:tracePt t="177089" x="7018338" y="3632200"/>
          <p14:tracePt t="177106" x="7145338" y="3751263"/>
          <p14:tracePt t="177122" x="7297738" y="3886200"/>
          <p14:tracePt t="177139" x="7434263" y="4021138"/>
          <p14:tracePt t="177156" x="7594600" y="4173538"/>
          <p14:tracePt t="177172" x="7729538" y="4310063"/>
          <p14:tracePt t="177189" x="7866063" y="4445000"/>
          <p14:tracePt t="177206" x="8059738" y="4614863"/>
          <p14:tracePt t="177222" x="8186738" y="4724400"/>
          <p14:tracePt t="177239" x="8288338" y="4843463"/>
          <p14:tracePt t="177256" x="8415338" y="4978400"/>
          <p14:tracePt t="177272" x="8483600" y="5054600"/>
          <p14:tracePt t="177289" x="8542338" y="5122863"/>
          <p14:tracePt t="177306" x="8618538" y="5214938"/>
          <p14:tracePt t="177322" x="8704263" y="5326063"/>
          <p14:tracePt t="177339" x="8770938" y="5384800"/>
          <p14:tracePt t="177355" x="8847138" y="5478463"/>
          <p14:tracePt t="177372" x="8958263" y="5588000"/>
          <p14:tracePt t="177389" x="9118600" y="5748338"/>
          <p14:tracePt t="177406" x="9220200" y="5824538"/>
          <p14:tracePt t="177422" x="9296400" y="5892800"/>
          <p14:tracePt t="177439" x="9339263" y="5951538"/>
          <p14:tracePt t="177456" x="9380538" y="5986463"/>
          <p14:tracePt t="177472" x="9405938" y="6019800"/>
          <p14:tracePt t="177489" x="9440863" y="6053138"/>
          <p14:tracePt t="177506" x="9456738" y="6078538"/>
          <p14:tracePt t="177522" x="9499600" y="6103938"/>
          <p14:tracePt t="177539" x="9567863" y="6138863"/>
          <p14:tracePt t="177556" x="9652000" y="6164263"/>
          <p14:tracePt t="177573" x="9702800" y="6172200"/>
          <p14:tracePt t="177589" x="9720263" y="6180138"/>
          <p14:tracePt t="177622" x="9710738" y="6164263"/>
          <p14:tracePt t="177639" x="9702800" y="6154738"/>
          <p14:tracePt t="177656" x="9702800" y="6146800"/>
          <p14:tracePt t="177673" x="9702800" y="6138863"/>
          <p14:tracePt t="177689" x="9626600" y="6078538"/>
          <p14:tracePt t="177706" x="9532938" y="6011863"/>
          <p14:tracePt t="177723" x="9448800" y="5926138"/>
          <p14:tracePt t="177739" x="9355138" y="5867400"/>
          <p14:tracePt t="177756" x="9304338" y="5834063"/>
          <p14:tracePt t="177773" x="9304338" y="5824538"/>
          <p14:tracePt t="177789" x="9296400" y="5799138"/>
          <p14:tracePt t="177806" x="9288463" y="5791200"/>
          <p14:tracePt t="177823" x="9263063" y="5773738"/>
          <p14:tracePt t="177839" x="9253538" y="5765800"/>
          <p14:tracePt t="177856" x="9253538" y="5757863"/>
          <p14:tracePt t="177893" x="9253538" y="5748338"/>
          <p14:tracePt t="177906" x="9237663" y="5748338"/>
          <p14:tracePt t="177923" x="9202738" y="5740400"/>
          <p14:tracePt t="177940" x="9169400" y="5715000"/>
          <p14:tracePt t="177956" x="9161463" y="5697538"/>
          <p14:tracePt t="177973" x="9161463" y="5689600"/>
          <p14:tracePt t="177990" x="9186863" y="5664200"/>
          <p14:tracePt t="178006" x="9271000" y="5646738"/>
          <p14:tracePt t="178023" x="9364663" y="5621338"/>
          <p14:tracePt t="178039" x="9405938" y="5613400"/>
          <p14:tracePt t="178056" x="9431338" y="5605463"/>
          <p14:tracePt t="178134" x="9431338" y="5613400"/>
          <p14:tracePt t="178141" x="9423400" y="5613400"/>
          <p14:tracePt t="178156" x="9405938" y="5613400"/>
          <p14:tracePt t="178173" x="9304338" y="5613400"/>
          <p14:tracePt t="178190" x="9202738" y="5613400"/>
          <p14:tracePt t="178206" x="9110663" y="5613400"/>
          <p14:tracePt t="178223" x="9009063" y="5613400"/>
          <p14:tracePt t="178240" x="8907463" y="5613400"/>
          <p14:tracePt t="178256" x="8805863" y="5613400"/>
          <p14:tracePt t="178273" x="8712200" y="5613400"/>
          <p14:tracePt t="178290" x="8610600" y="5621338"/>
          <p14:tracePt t="178306" x="8526463" y="5630863"/>
          <p14:tracePt t="178323" x="8491538" y="5630863"/>
          <p14:tracePt t="178340" x="8483600" y="5630863"/>
          <p14:tracePt t="178525" x="8491538" y="5630863"/>
          <p14:tracePt t="178597" x="8501063" y="5630863"/>
          <p14:tracePt t="178606" x="8509000" y="5630863"/>
          <p14:tracePt t="179126" x="8509000" y="5638800"/>
          <p14:tracePt t="179149" x="8509000" y="5646738"/>
          <p14:tracePt t="179167" x="8509000" y="5664200"/>
          <p14:tracePt t="179206" x="8509000" y="5672138"/>
          <p14:tracePt t="179213" x="8509000" y="5681663"/>
          <p14:tracePt t="179224" x="8509000" y="5689600"/>
          <p14:tracePt t="179241" x="8526463" y="5697538"/>
          <p14:tracePt t="179257" x="8534400" y="5715000"/>
          <p14:tracePt t="179274" x="8551863" y="5722938"/>
          <p14:tracePt t="179291" x="8567738" y="5740400"/>
          <p14:tracePt t="179307" x="8593138" y="5748338"/>
          <p14:tracePt t="179324" x="8636000" y="5773738"/>
          <p14:tracePt t="179341" x="8678863" y="5791200"/>
          <p14:tracePt t="179357" x="8763000" y="5808663"/>
          <p14:tracePt t="179374" x="8821738" y="5816600"/>
          <p14:tracePt t="179391" x="8907463" y="5824538"/>
          <p14:tracePt t="179407" x="8974138" y="5824538"/>
          <p14:tracePt t="179424" x="9050338" y="5824538"/>
          <p14:tracePt t="179441" x="9085263" y="5824538"/>
          <p14:tracePt t="179457" x="9144000" y="5824538"/>
          <p14:tracePt t="179474" x="9169400" y="5816600"/>
          <p14:tracePt t="179491" x="9202738" y="5816600"/>
          <p14:tracePt t="179507" x="9245600" y="5816600"/>
          <p14:tracePt t="179524" x="9278938" y="5808663"/>
          <p14:tracePt t="179541" x="9329738" y="5799138"/>
          <p14:tracePt t="179558" x="9440863" y="5791200"/>
          <p14:tracePt t="179574" x="9525000" y="5791200"/>
          <p14:tracePt t="179591" x="9601200" y="5791200"/>
          <p14:tracePt t="179608" x="9626600" y="5791200"/>
          <p14:tracePt t="179624" x="9652000" y="5791200"/>
          <p14:tracePt t="179641" x="9659938" y="5791200"/>
          <p14:tracePt t="179674" x="9669463" y="5791200"/>
          <p14:tracePt t="179691" x="9728200" y="5791200"/>
          <p14:tracePt t="179708" x="9829800" y="5791200"/>
          <p14:tracePt t="179725" x="9906000" y="5783263"/>
          <p14:tracePt t="179741" x="9999663" y="5783263"/>
          <p14:tracePt t="179758" x="10117138" y="5799138"/>
          <p14:tracePt t="179774" x="10160000" y="5808663"/>
          <p14:tracePt t="179791" x="10177463" y="5816600"/>
          <p14:tracePt t="179808" x="10185400" y="5824538"/>
          <p14:tracePt t="179824" x="10185400" y="5842000"/>
          <p14:tracePt t="179841" x="10185400" y="5849938"/>
          <p14:tracePt t="179858" x="10193338" y="5859463"/>
          <p14:tracePt t="179874" x="10210800" y="5867400"/>
          <p14:tracePt t="179891" x="10228263" y="5884863"/>
          <p14:tracePt t="179908" x="10244138" y="5892800"/>
          <p14:tracePt t="179925" x="10269538" y="5910263"/>
          <p14:tracePt t="179941" x="10312400" y="5943600"/>
          <p14:tracePt t="179958" x="10345738" y="5943600"/>
          <p14:tracePt t="179974" x="10355263" y="5943600"/>
          <p14:tracePt t="180381" x="10355263" y="5926138"/>
          <p14:tracePt t="180389" x="10355263" y="5918200"/>
          <p14:tracePt t="180397" x="10345738" y="5910263"/>
          <p14:tracePt t="180408" x="10337800" y="5892800"/>
          <p14:tracePt t="180425" x="10320338" y="5849938"/>
          <p14:tracePt t="180441" x="10320338" y="5816600"/>
          <p14:tracePt t="180458" x="10294938" y="5765800"/>
          <p14:tracePt t="180475" x="10294938" y="5732463"/>
          <p14:tracePt t="180491" x="10287000" y="5689600"/>
          <p14:tracePt t="180508" x="10269538" y="5656263"/>
          <p14:tracePt t="180525" x="10244138" y="5613400"/>
          <p14:tracePt t="180541" x="10218738" y="5570538"/>
          <p14:tracePt t="180558" x="10185400" y="5529263"/>
          <p14:tracePt t="180575" x="10152063" y="5494338"/>
          <p14:tracePt t="180592" x="10109200" y="5468938"/>
          <p14:tracePt t="180608" x="10083800" y="5453063"/>
          <p14:tracePt t="180625" x="10058400" y="5435600"/>
          <p14:tracePt t="180642" x="10025063" y="5427663"/>
          <p14:tracePt t="180658" x="10007600" y="5418138"/>
          <p14:tracePt t="180675" x="9990138" y="5410200"/>
          <p14:tracePt t="180692" x="9964738" y="5392738"/>
          <p14:tracePt t="180709" x="9956800" y="5384800"/>
          <p14:tracePt t="180725" x="9931400" y="5359400"/>
          <p14:tracePt t="180742" x="9913938" y="5359400"/>
          <p14:tracePt t="180758" x="9898063" y="5351463"/>
          <p14:tracePt t="180775" x="9888538" y="5334000"/>
          <p14:tracePt t="180792" x="9863138" y="5334000"/>
          <p14:tracePt t="180821" x="9855200" y="5334000"/>
          <p14:tracePt t="180846" x="9847263" y="5334000"/>
          <p14:tracePt t="180861" x="9837738" y="5334000"/>
          <p14:tracePt t="180869" x="9829800" y="5334000"/>
          <p14:tracePt t="180877" x="9821863" y="5334000"/>
          <p14:tracePt t="180892" x="9821863" y="5326063"/>
          <p14:tracePt t="180909" x="9812338" y="5326063"/>
          <p14:tracePt t="180925" x="9804400" y="5326063"/>
          <p14:tracePt t="180966" x="9804400" y="5316538"/>
          <p14:tracePt t="180981" x="9812338" y="5316538"/>
          <p14:tracePt t="180989" x="9812338" y="5326063"/>
          <p14:tracePt t="181005" x="9821863" y="5334000"/>
          <p14:tracePt t="181013" x="9821863" y="5341938"/>
          <p14:tracePt t="181025" x="9829800" y="5351463"/>
          <p14:tracePt t="181597" x="9829800" y="5341938"/>
          <p14:tracePt t="181613" x="9829800" y="5334000"/>
          <p14:tracePt t="181621" x="9829800" y="5326063"/>
          <p14:tracePt t="181637" x="9829800" y="5316538"/>
          <p14:tracePt t="181693" x="9821863" y="5308600"/>
          <p14:tracePt t="181701" x="9821863" y="5300663"/>
          <p14:tracePt t="181717" x="9812338" y="5283200"/>
          <p14:tracePt t="181726" x="9804400" y="5275263"/>
          <p14:tracePt t="181742" x="9796463" y="5265738"/>
          <p14:tracePt t="181759" x="9796463" y="5249863"/>
          <p14:tracePt t="181776" x="9786938" y="5240338"/>
          <p14:tracePt t="181809" x="9779000" y="5232400"/>
          <p14:tracePt t="181826" x="9771063" y="5214938"/>
          <p14:tracePt t="181843" x="9771063" y="5207000"/>
          <p14:tracePt t="181859" x="9771063" y="5199063"/>
          <p14:tracePt t="181876" x="9761538" y="5189538"/>
          <p14:tracePt t="181893" x="9761538" y="5181600"/>
          <p14:tracePt t="181925" x="9753600" y="5173663"/>
          <p14:tracePt t="181958" x="9753600" y="5164138"/>
          <p14:tracePt t="181973" x="9753600" y="5156200"/>
          <p14:tracePt t="181998" x="9753600" y="5148263"/>
          <p14:tracePt t="182022" x="9753600" y="5138738"/>
          <p14:tracePt t="182477" x="9745663" y="5138738"/>
          <p14:tracePt t="182493" x="9736138" y="5138738"/>
          <p14:tracePt t="182501" x="9728200" y="5138738"/>
          <p14:tracePt t="182525" x="9720263" y="5148263"/>
          <p14:tracePt t="182542" x="9710738" y="5156200"/>
          <p14:tracePt t="182550" x="9702800" y="5156200"/>
          <p14:tracePt t="182565" x="9685338" y="5156200"/>
          <p14:tracePt t="182576" x="9677400" y="5156200"/>
          <p14:tracePt t="182593" x="9652000" y="5156200"/>
          <p14:tracePt t="182610" x="9609138" y="5156200"/>
          <p14:tracePt t="182626" x="9567863" y="5156200"/>
          <p14:tracePt t="182643" x="9532938" y="5156200"/>
          <p14:tracePt t="182660" x="9507538" y="5156200"/>
          <p14:tracePt t="182677" x="9474200" y="5156200"/>
          <p14:tracePt t="182693" x="9466263" y="5156200"/>
          <p14:tracePt t="182710" x="9456738" y="5148263"/>
          <p14:tracePt t="182727" x="9456738" y="5138738"/>
          <p14:tracePt t="182743" x="9456738" y="5130800"/>
          <p14:tracePt t="182760" x="9456738" y="5122863"/>
          <p14:tracePt t="183469" x="9456738" y="5130800"/>
          <p14:tracePt t="183477" x="9456738" y="5138738"/>
          <p14:tracePt t="183494" x="9456738" y="5156200"/>
          <p14:tracePt t="183511" x="9456738" y="5173663"/>
          <p14:tracePt t="183527" x="9456738" y="5189538"/>
          <p14:tracePt t="183544" x="9456738" y="5199063"/>
          <p14:tracePt t="183561" x="9456738" y="5214938"/>
          <p14:tracePt t="183577" x="9448800" y="5224463"/>
          <p14:tracePt t="183594" x="9431338" y="5232400"/>
          <p14:tracePt t="183611" x="9423400" y="5249863"/>
          <p14:tracePt t="183627" x="9423400" y="5257800"/>
          <p14:tracePt t="183644" x="9415463" y="5275263"/>
          <p14:tracePt t="183661" x="9405938" y="5283200"/>
          <p14:tracePt t="183677" x="9398000" y="5300663"/>
          <p14:tracePt t="183694" x="9398000" y="5308600"/>
          <p14:tracePt t="183711" x="9398000" y="5326063"/>
          <p14:tracePt t="183727" x="9372600" y="5341938"/>
          <p14:tracePt t="183744" x="9364663" y="5351463"/>
          <p14:tracePt t="183761" x="9347200" y="5351463"/>
          <p14:tracePt t="183901" x="9347200" y="5341938"/>
          <p14:tracePt t="183981" x="9347200" y="5334000"/>
          <p14:tracePt t="184326" x="9339263" y="5334000"/>
          <p14:tracePt t="184333" x="9321800" y="5334000"/>
          <p14:tracePt t="184349" x="9304338" y="5334000"/>
          <p14:tracePt t="184361" x="9278938" y="5334000"/>
          <p14:tracePt t="184378" x="9245600" y="5334000"/>
          <p14:tracePt t="184395" x="9220200" y="5334000"/>
          <p14:tracePt t="184411" x="9212263" y="5334000"/>
          <p14:tracePt t="184428" x="9202738" y="5334000"/>
          <p14:tracePt t="184446" x="9202738" y="5326063"/>
          <p14:tracePt t="184461" x="9186863" y="5326063"/>
          <p14:tracePt t="184478" x="9169400" y="5316538"/>
          <p14:tracePt t="184495" x="9151938" y="5300663"/>
          <p14:tracePt t="184511" x="9136063" y="5291138"/>
          <p14:tracePt t="184528" x="9136063" y="5283200"/>
          <p14:tracePt t="184545" x="9118600" y="5275263"/>
          <p14:tracePt t="184561" x="9101138" y="5257800"/>
          <p14:tracePt t="184578" x="9075738" y="5240338"/>
          <p14:tracePt t="184595" x="9059863" y="5214938"/>
          <p14:tracePt t="184612" x="9034463" y="5199063"/>
          <p14:tracePt t="184628" x="9017000" y="5181600"/>
          <p14:tracePt t="184645" x="8999538" y="5148263"/>
          <p14:tracePt t="184661" x="8991600" y="5130800"/>
          <p14:tracePt t="184678" x="8991600" y="5122863"/>
          <p14:tracePt t="184711" x="8983663" y="5122863"/>
          <p14:tracePt t="185110" x="8974138" y="5122863"/>
          <p14:tracePt t="185125" x="8966200" y="5122863"/>
          <p14:tracePt t="185133" x="8948738" y="5122863"/>
          <p14:tracePt t="185145" x="8932863" y="5122863"/>
          <p14:tracePt t="185162" x="8890000" y="5138738"/>
          <p14:tracePt t="185179" x="8847138" y="5138738"/>
          <p14:tracePt t="185195" x="8805863" y="5138738"/>
          <p14:tracePt t="185212" x="8737600" y="5138738"/>
          <p14:tracePt t="185229" x="8678863" y="5138738"/>
          <p14:tracePt t="185245" x="8618538" y="5138738"/>
          <p14:tracePt t="185373" x="8628063" y="5138738"/>
          <p14:tracePt t="185389" x="8636000" y="5138738"/>
          <p14:tracePt t="185525" x="8643938" y="5138738"/>
          <p14:tracePt t="185533" x="8653463" y="5138738"/>
          <p14:tracePt t="185765" x="8653463" y="5148263"/>
          <p14:tracePt t="185789" x="8653463" y="5156200"/>
          <p14:tracePt t="185797" x="8653463" y="5164138"/>
          <p14:tracePt t="185813" x="8643938" y="5181600"/>
          <p14:tracePt t="185829" x="8643938" y="5207000"/>
          <p14:tracePt t="185846" x="8643938" y="5257800"/>
          <p14:tracePt t="185863" x="8643938" y="5300663"/>
          <p14:tracePt t="185879" x="8618538" y="5326063"/>
          <p14:tracePt t="185896" x="8593138" y="5334000"/>
          <p14:tracePt t="185913" x="8577263" y="5334000"/>
          <p14:tracePt t="185929" x="8551863" y="5334000"/>
          <p14:tracePt t="185946" x="8509000" y="5334000"/>
          <p14:tracePt t="185963" x="8466138" y="5334000"/>
          <p14:tracePt t="185979" x="8399463" y="5334000"/>
          <p14:tracePt t="185996" x="8356600" y="5334000"/>
          <p14:tracePt t="186013" x="8297863" y="5334000"/>
          <p14:tracePt t="186013" x="8272463" y="5334000"/>
          <p14:tracePt t="186029" x="8229600" y="5326063"/>
          <p14:tracePt t="186046" x="8186738" y="5326063"/>
          <p14:tracePt t="186063" x="8161338" y="5326063"/>
          <p14:tracePt t="186773" x="8170863" y="5326063"/>
          <p14:tracePt t="187110" x="8170863" y="5334000"/>
          <p14:tracePt t="187133" x="8178800" y="5334000"/>
          <p14:tracePt t="187141" x="8178800" y="5341938"/>
          <p14:tracePt t="187157" x="8186738" y="5341938"/>
          <p14:tracePt t="187166" x="8186738" y="5351463"/>
          <p14:tracePt t="187198" x="8196263" y="5351463"/>
          <p14:tracePt t="187558" x="8204200" y="5351463"/>
          <p14:tracePt t="187893" x="8212138" y="5351463"/>
          <p14:tracePt t="187949" x="8221663" y="5351463"/>
          <p14:tracePt t="187982" x="8229600" y="5359400"/>
          <p14:tracePt t="188005" x="8237538" y="5367338"/>
          <p14:tracePt t="188013" x="8237538" y="5376863"/>
          <p14:tracePt t="188029" x="8247063" y="5384800"/>
          <p14:tracePt t="188037" x="8255000" y="5392738"/>
          <p14:tracePt t="188047" x="8262938" y="5402263"/>
          <p14:tracePt t="188064" x="8262938" y="5418138"/>
          <p14:tracePt t="188081" x="8288338" y="5443538"/>
          <p14:tracePt t="188098" x="8305800" y="5478463"/>
          <p14:tracePt t="188114" x="8305800" y="5486400"/>
          <p14:tracePt t="188131" x="8323263" y="5503863"/>
          <p14:tracePt t="188148" x="8339138" y="5519738"/>
          <p14:tracePt t="188165" x="8348663" y="5537200"/>
          <p14:tracePt t="188181" x="8364538" y="5562600"/>
          <p14:tracePt t="188198" x="8374063" y="5570538"/>
          <p14:tracePt t="188215" x="8389938" y="5588000"/>
          <p14:tracePt t="188231" x="8424863" y="5621338"/>
          <p14:tracePt t="188248" x="8450263" y="5656263"/>
          <p14:tracePt t="188264" x="8458200" y="5664200"/>
          <p14:tracePt t="188281" x="8458200" y="5672138"/>
          <p14:tracePt t="188298" x="8466138" y="5672138"/>
          <p14:tracePt t="188314" x="8483600" y="5689600"/>
          <p14:tracePt t="188331" x="8509000" y="5715000"/>
          <p14:tracePt t="188348" x="8516938" y="5722938"/>
          <p14:tracePt t="188365" x="8542338" y="5740400"/>
          <p14:tracePt t="188381" x="8559800" y="5757863"/>
          <p14:tracePt t="188398" x="8593138" y="5783263"/>
          <p14:tracePt t="188415" x="8602663" y="5791200"/>
          <p14:tracePt t="188431" x="8618538" y="5799138"/>
          <p14:tracePt t="188448" x="8628063" y="5808663"/>
          <p14:tracePt t="188465" x="8636000" y="5824538"/>
          <p14:tracePt t="188481" x="8661400" y="5824538"/>
          <p14:tracePt t="188498" x="8669338" y="5834063"/>
          <p14:tracePt t="188515" x="8704263" y="5849938"/>
          <p14:tracePt t="188531" x="8720138" y="5859463"/>
          <p14:tracePt t="188548" x="8737600" y="5867400"/>
          <p14:tracePt t="188565" x="8788400" y="5892800"/>
          <p14:tracePt t="188581" x="8864600" y="5918200"/>
          <p14:tracePt t="188598" x="8948738" y="5926138"/>
          <p14:tracePt t="188615" x="9009063" y="5926138"/>
          <p14:tracePt t="188631" x="9050338" y="5935663"/>
          <p14:tracePt t="188648" x="9059863" y="5935663"/>
          <p14:tracePt t="188765" x="9067800" y="5935663"/>
          <p14:tracePt t="189053" x="9067800" y="5926138"/>
          <p14:tracePt t="189389" x="9075738" y="5918200"/>
          <p14:tracePt t="189398" x="9075738" y="5910263"/>
          <p14:tracePt t="189405" x="9075738" y="5900738"/>
          <p14:tracePt t="189421" x="9085263" y="5900738"/>
          <p14:tracePt t="189432" x="9085263" y="5884863"/>
          <p14:tracePt t="189449" x="9093200" y="5875338"/>
          <p14:tracePt t="189493" x="9093200" y="5867400"/>
          <p14:tracePt t="189509" x="9101138" y="5867400"/>
          <p14:tracePt t="189525" x="9110663" y="5867400"/>
          <p14:tracePt t="189533" x="9118600" y="5867400"/>
          <p14:tracePt t="189549" x="9136063" y="5867400"/>
          <p14:tracePt t="189565" x="9220200" y="5867400"/>
          <p14:tracePt t="189582" x="9253538" y="5867400"/>
          <p14:tracePt t="189599" x="9263063" y="5867400"/>
          <p14:tracePt t="189686" x="9271000" y="5867400"/>
          <p14:tracePt t="189693" x="9278938" y="5867400"/>
          <p14:tracePt t="189701" x="9304338" y="5867400"/>
          <p14:tracePt t="189716" x="9329738" y="5867400"/>
          <p14:tracePt t="189732" x="9380538" y="5867400"/>
          <p14:tracePt t="189749" x="9482138" y="5849938"/>
          <p14:tracePt t="189766" x="9550400" y="5842000"/>
          <p14:tracePt t="189782" x="9583738" y="5834063"/>
          <p14:tracePt t="189799" x="9609138" y="5834063"/>
          <p14:tracePt t="189816" x="9609138" y="5824538"/>
          <p14:tracePt t="189832" x="9618663" y="5816600"/>
          <p14:tracePt t="189849" x="9634538" y="5791200"/>
          <p14:tracePt t="189866" x="9644063" y="5765800"/>
          <p14:tracePt t="189882" x="9677400" y="5715000"/>
          <p14:tracePt t="189899" x="9720263" y="5672138"/>
          <p14:tracePt t="189916" x="9771063" y="5638800"/>
          <p14:tracePt t="189932" x="9779000" y="5605463"/>
          <p14:tracePt t="189949" x="9786938" y="5545138"/>
          <p14:tracePt t="189966" x="9786938" y="5519738"/>
          <p14:tracePt t="189982" x="9786938" y="5494338"/>
          <p14:tracePt t="189999" x="9786938" y="5478463"/>
          <p14:tracePt t="190016" x="9786938" y="5461000"/>
          <p14:tracePt t="190032" x="9786938" y="5427663"/>
          <p14:tracePt t="190049" x="9771063" y="5402263"/>
          <p14:tracePt t="190066" x="9761538" y="5359400"/>
          <p14:tracePt t="190083" x="9728200" y="5326063"/>
          <p14:tracePt t="190099" x="9728200" y="5291138"/>
          <p14:tracePt t="190116" x="9720263" y="5283200"/>
          <p14:tracePt t="190133" x="9720263" y="5275263"/>
          <p14:tracePt t="190269" x="9736138" y="5283200"/>
          <p14:tracePt t="190278" x="9745663" y="5283200"/>
          <p14:tracePt t="190285" x="9761538" y="5300663"/>
          <p14:tracePt t="190309" x="9771063" y="5300663"/>
          <p14:tracePt t="190325" x="9779000" y="5300663"/>
          <p14:tracePt t="190334" x="9786938" y="5316538"/>
          <p14:tracePt t="190558" x="9796463" y="5316538"/>
          <p14:tracePt t="190565" x="9855200" y="5334000"/>
          <p14:tracePt t="190573" x="9913938" y="5351463"/>
          <p14:tracePt t="190583" x="9964738" y="5384800"/>
          <p14:tracePt t="190600" x="10075863" y="5410200"/>
          <p14:tracePt t="190616" x="10228263" y="5410200"/>
          <p14:tracePt t="190633" x="10304463" y="5427663"/>
          <p14:tracePt t="190650" x="10329863" y="5443538"/>
          <p14:tracePt t="190666" x="10345738" y="5468938"/>
          <p14:tracePt t="190683" x="10363200" y="5468938"/>
          <p14:tracePt t="190700" x="10371138" y="5494338"/>
          <p14:tracePt t="190717" x="10414000" y="5511800"/>
          <p14:tracePt t="190733" x="10533063" y="5562600"/>
          <p14:tracePt t="190750" x="10642600" y="5605463"/>
          <p14:tracePt t="190766" x="10718800" y="5613400"/>
          <p14:tracePt t="190783" x="10769600" y="5630863"/>
          <p14:tracePt t="190800" x="10787063" y="5630863"/>
          <p14:tracePt t="190816" x="10802938" y="5638800"/>
          <p14:tracePt t="190833" x="10802938" y="5646738"/>
          <p14:tracePt t="190850" x="10802938" y="5656263"/>
          <p14:tracePt t="190867" x="10812463" y="5664200"/>
          <p14:tracePt t="190883" x="10812463" y="5681663"/>
          <p14:tracePt t="190917" x="10845800" y="5697538"/>
          <p14:tracePt t="190933" x="11006138" y="5715000"/>
          <p14:tracePt t="190950" x="11125200" y="5715000"/>
          <p14:tracePt t="190966" x="11201400" y="5715000"/>
          <p14:tracePt t="190983" x="11226800" y="5715000"/>
          <p14:tracePt t="191000" x="11226800" y="5707063"/>
          <p14:tracePt t="191061" x="11244263" y="5707063"/>
          <p14:tracePt t="191069" x="11252200" y="5707063"/>
          <p14:tracePt t="191085" x="11277600" y="5707063"/>
          <p14:tracePt t="191100" x="11285538" y="5707063"/>
          <p14:tracePt t="191117" x="11320463" y="5715000"/>
          <p14:tracePt t="191133" x="11328400" y="5732463"/>
          <p14:tracePt t="191150" x="11328400" y="5748338"/>
          <p14:tracePt t="191167" x="11328400" y="5765800"/>
          <p14:tracePt t="191183" x="11328400" y="5773738"/>
          <p14:tracePt t="191200" x="11328400" y="5799138"/>
          <p14:tracePt t="191217" x="11320463" y="5816600"/>
          <p14:tracePt t="191233" x="11320463" y="5849938"/>
          <p14:tracePt t="191250" x="11320463" y="5900738"/>
          <p14:tracePt t="191267" x="11310938" y="5935663"/>
          <p14:tracePt t="191283" x="11310938" y="5969000"/>
          <p14:tracePt t="191300" x="11310938" y="5976938"/>
          <p14:tracePt t="191317" x="11310938" y="5994400"/>
          <p14:tracePt t="191334" x="11320463" y="6002338"/>
          <p14:tracePt t="191350" x="11320463" y="6011863"/>
          <p14:tracePt t="191367" x="11328400" y="6027738"/>
          <p14:tracePt t="191384" x="11353800" y="6045200"/>
          <p14:tracePt t="191400" x="11361738" y="6053138"/>
          <p14:tracePt t="191417" x="11371263" y="6070600"/>
          <p14:tracePt t="191434" x="11396663" y="6088063"/>
          <p14:tracePt t="191450" x="11430000" y="6113463"/>
          <p14:tracePt t="191467" x="11447463" y="6121400"/>
          <p14:tracePt t="191484" x="11472863" y="6121400"/>
          <p14:tracePt t="191500" x="11488738" y="6138863"/>
          <p14:tracePt t="191517" x="11498263" y="6146800"/>
          <p14:tracePt t="191550" x="11506200" y="6154738"/>
          <p14:tracePt t="191567" x="11514138" y="6154738"/>
          <p14:tracePt t="191584" x="11531600" y="6164263"/>
          <p14:tracePt t="191600" x="11574463" y="6172200"/>
          <p14:tracePt t="191617" x="11625263" y="6172200"/>
          <p14:tracePt t="191634" x="11717338" y="6180138"/>
          <p14:tracePt t="191650" x="11793538" y="6180138"/>
          <p14:tracePt t="191667" x="11811000" y="6172200"/>
          <p14:tracePt t="191684" x="11811000" y="6154738"/>
          <p14:tracePt t="191701" x="11811000" y="6138863"/>
          <p14:tracePt t="191701" x="11811000" y="6129338"/>
          <p14:tracePt t="191717" x="11793538" y="6088063"/>
          <p14:tracePt t="191734" x="11793538" y="6045200"/>
          <p14:tracePt t="191751" x="11803063" y="5994400"/>
          <p14:tracePt t="191767" x="11811000" y="5943600"/>
          <p14:tracePt t="191784" x="11818938" y="5892800"/>
          <p14:tracePt t="191801" x="11836400" y="5842000"/>
          <p14:tracePt t="191817" x="11861800" y="5783263"/>
          <p14:tracePt t="191834" x="11895138" y="5707063"/>
          <p14:tracePt t="191851" x="11938000" y="5621338"/>
          <p14:tracePt t="191867" x="11971338" y="5554663"/>
          <p14:tracePt t="191884" x="11980863" y="5503863"/>
          <p14:tracePt t="191901" x="11988800" y="5486400"/>
          <p14:tracePt t="191917" x="11988800" y="5468938"/>
          <p14:tracePt t="191934" x="11988800" y="5443538"/>
          <p14:tracePt t="191951" x="11988800" y="5418138"/>
          <p14:tracePt t="191967" x="11955463" y="5367338"/>
          <p14:tracePt t="191984" x="11938000" y="5326063"/>
          <p14:tracePt t="192001" x="11920538" y="5265738"/>
          <p14:tracePt t="192017" x="11920538" y="5249863"/>
          <p14:tracePt t="192034" x="11920538" y="5224463"/>
          <p14:tracePt t="192051" x="11912600" y="5207000"/>
          <p14:tracePt t="192068" x="11904663" y="5189538"/>
          <p14:tracePt t="192085" x="11895138" y="5173663"/>
          <p14:tracePt t="192101" x="11853863" y="5138738"/>
          <p14:tracePt t="192118" x="11803063" y="5097463"/>
          <p14:tracePt t="192134" x="11734800" y="5046663"/>
          <p14:tracePt t="192151" x="11691938" y="4995863"/>
          <p14:tracePt t="192168" x="11650663" y="4945063"/>
          <p14:tracePt t="192184" x="11641138" y="4927600"/>
          <p14:tracePt t="192201" x="11625263" y="4902200"/>
          <p14:tracePt t="192218" x="11615738" y="4894263"/>
          <p14:tracePt t="192234" x="11599863" y="4876800"/>
          <p14:tracePt t="192251" x="11582400" y="4868863"/>
          <p14:tracePt t="192268" x="11531600" y="4843463"/>
          <p14:tracePt t="192284" x="11506200" y="4833938"/>
          <p14:tracePt t="192286" x="11488738" y="4826000"/>
          <p14:tracePt t="192301" x="11472863" y="4808538"/>
          <p14:tracePt t="192318" x="11455400" y="4808538"/>
          <p14:tracePt t="192334" x="11447463" y="4808538"/>
          <p14:tracePt t="192351" x="11422063" y="4800600"/>
          <p14:tracePt t="192368" x="11404600" y="4792663"/>
          <p14:tracePt t="192384" x="11361738" y="4792663"/>
          <p14:tracePt t="192401" x="11310938" y="4792663"/>
          <p14:tracePt t="192418" x="11269663" y="4783138"/>
          <p14:tracePt t="192434" x="11209338" y="4783138"/>
          <p14:tracePt t="192451" x="11183938" y="4783138"/>
          <p14:tracePt t="192468" x="11176000" y="4783138"/>
          <p14:tracePt t="192484" x="11168063" y="4783138"/>
          <p14:tracePt t="192501" x="11150600" y="4783138"/>
          <p14:tracePt t="192518" x="11107738" y="4783138"/>
          <p14:tracePt t="192534" x="11041063" y="4800600"/>
          <p14:tracePt t="192551" x="10998200" y="4826000"/>
          <p14:tracePt t="192568" x="10964863" y="4851400"/>
          <p14:tracePt t="192585" x="10939463" y="4876800"/>
          <p14:tracePt t="192601" x="10914063" y="4910138"/>
          <p14:tracePt t="192618" x="10888663" y="4927600"/>
          <p14:tracePt t="192635" x="10871200" y="4935538"/>
          <p14:tracePt t="192651" x="10853738" y="4935538"/>
          <p14:tracePt t="192668" x="10820400" y="4945063"/>
          <p14:tracePt t="192725" x="10820400" y="4953000"/>
          <p14:tracePt t="192741" x="10820400" y="4960938"/>
          <p14:tracePt t="192749" x="10812463" y="4970463"/>
          <p14:tracePt t="192757" x="10812463" y="4978400"/>
          <p14:tracePt t="192768" x="10802938" y="4986338"/>
          <p14:tracePt t="192785" x="10787063" y="4995863"/>
          <p14:tracePt t="192801" x="10761663" y="5003800"/>
          <p14:tracePt t="192818" x="10761663" y="5011738"/>
          <p14:tracePt t="192835" x="10752138" y="5021263"/>
          <p14:tracePt t="192868" x="10752138" y="5029200"/>
          <p14:tracePt t="192885" x="10752138" y="5037138"/>
          <p14:tracePt t="192901" x="10736263" y="5080000"/>
          <p14:tracePt t="192918" x="10736263" y="5113338"/>
          <p14:tracePt t="192935" x="10736263" y="5138738"/>
          <p14:tracePt t="192952" x="10736263" y="5156200"/>
          <p14:tracePt t="192968" x="10744200" y="5173663"/>
          <p14:tracePt t="192985" x="10744200" y="5181600"/>
          <p14:tracePt t="193018" x="10744200" y="5189538"/>
          <p14:tracePt t="193053" x="10744200" y="5199063"/>
          <p14:tracePt t="193077" x="10752138" y="5199063"/>
          <p14:tracePt t="193093" x="10752138" y="5207000"/>
          <p14:tracePt t="193101" x="10752138" y="5224463"/>
          <p14:tracePt t="193125" x="10752138" y="5232400"/>
          <p14:tracePt t="193261" x="10752138" y="5240338"/>
          <p14:tracePt t="193278" x="10752138" y="5249863"/>
          <p14:tracePt t="193285" x="10761663" y="5257800"/>
          <p14:tracePt t="193302" x="10787063" y="5291138"/>
          <p14:tracePt t="193318" x="10837863" y="5326063"/>
          <p14:tracePt t="193335" x="10896600" y="5384800"/>
          <p14:tracePt t="193352" x="10964863" y="5453063"/>
          <p14:tracePt t="193369" x="11041063" y="5529263"/>
          <p14:tracePt t="193385" x="11082338" y="5580063"/>
          <p14:tracePt t="193402" x="11099800" y="5588000"/>
          <p14:tracePt t="193419" x="11107738" y="5588000"/>
          <p14:tracePt t="193452" x="11107738" y="5595938"/>
          <p14:tracePt t="193470" x="11117263" y="5605463"/>
          <p14:tracePt t="193485" x="11125200" y="5613400"/>
          <p14:tracePt t="193502" x="11150600" y="5613400"/>
          <p14:tracePt t="193519" x="11168063" y="5613400"/>
          <p14:tracePt t="193535" x="11183938" y="5613400"/>
          <p14:tracePt t="193552" x="11209338" y="5613400"/>
          <p14:tracePt t="193569" x="11218863" y="5613400"/>
          <p14:tracePt t="193585" x="11244263" y="5613400"/>
          <p14:tracePt t="193602" x="11260138" y="5630863"/>
          <p14:tracePt t="193619" x="11277600" y="5638800"/>
          <p14:tracePt t="193661" x="11285538" y="5638800"/>
          <p14:tracePt t="193685" x="11295063" y="5638800"/>
          <p14:tracePt t="193693" x="11295063" y="5646738"/>
          <p14:tracePt t="193702" x="11303000" y="5646738"/>
          <p14:tracePt t="193719" x="11310938" y="5646738"/>
          <p14:tracePt t="193813" x="11310938" y="5638800"/>
          <p14:tracePt t="193821" x="11310938" y="5630863"/>
          <p14:tracePt t="193837" x="11310938" y="5621338"/>
          <p14:tracePt t="193853" x="11310938" y="5588000"/>
          <p14:tracePt t="193869" x="11361738" y="5545138"/>
          <p14:tracePt t="193886" x="11430000" y="5511800"/>
          <p14:tracePt t="193902" x="11523663" y="5486400"/>
          <p14:tracePt t="193919" x="11574463" y="5461000"/>
          <p14:tracePt t="193936" x="11582400" y="5461000"/>
          <p14:tracePt t="194014" x="11590338" y="5453063"/>
          <p14:tracePt t="194022" x="11590338" y="5443538"/>
          <p14:tracePt t="194037" x="11590338" y="5435600"/>
          <p14:tracePt t="194052" x="11590338" y="5427663"/>
          <p14:tracePt t="194069" x="11607800" y="5392738"/>
          <p14:tracePt t="194086" x="11615738" y="5376863"/>
          <p14:tracePt t="194119" x="11615738" y="5367338"/>
          <p14:tracePt t="194136" x="11615738" y="5359400"/>
          <p14:tracePt t="194157" x="11615738" y="5351463"/>
          <p14:tracePt t="194181" x="11625263" y="5351463"/>
          <p14:tracePt t="194205" x="11625263" y="5341938"/>
          <p14:tracePt t="194221" x="11625263" y="5334000"/>
          <p14:tracePt t="194261" x="11625263" y="5326063"/>
          <p14:tracePt t="194269" x="11625263" y="5316538"/>
          <p14:tracePt t="194357" x="11633200" y="5316538"/>
          <p14:tracePt t="194365" x="11641138" y="5316538"/>
          <p14:tracePt t="194373" x="11650663" y="5316538"/>
          <p14:tracePt t="194386" x="11658600" y="5326063"/>
          <p14:tracePt t="194403" x="11691938" y="5341938"/>
          <p14:tracePt t="194419" x="11726863" y="5359400"/>
          <p14:tracePt t="194436" x="11752263" y="5402263"/>
          <p14:tracePt t="194453" x="11793538" y="5453063"/>
          <p14:tracePt t="194469" x="11879263" y="5503863"/>
          <p14:tracePt t="194486" x="11912600" y="5529263"/>
          <p14:tracePt t="194503" x="11930063" y="5537200"/>
          <p14:tracePt t="194519" x="11945938" y="5554663"/>
          <p14:tracePt t="194536" x="11955463" y="5580063"/>
          <p14:tracePt t="194553" x="11963400" y="5595938"/>
          <p14:tracePt t="194569" x="11988800" y="5621338"/>
          <p14:tracePt t="194586" x="12039600" y="5664200"/>
          <p14:tracePt t="194603" x="12115800" y="5715000"/>
          <p14:tracePt t="194620" x="12149138" y="5740400"/>
          <p14:tracePt t="194636" x="12158663" y="5757863"/>
          <p14:tracePt t="194661" x="12149138" y="5757863"/>
          <p14:tracePt t="194670" x="12141200" y="5757863"/>
          <p14:tracePt t="194725" x="12141200" y="5765800"/>
          <p14:tracePt t="194733" x="12141200" y="5773738"/>
          <p14:tracePt t="194749" x="12141200" y="5783263"/>
          <p14:tracePt t="194757" x="12141200" y="5799138"/>
          <p14:tracePt t="194770" x="12149138" y="5808663"/>
          <p14:tracePt t="194786" x="12174538" y="5834063"/>
          <p14:tracePt t="194789" x="12174538" y="5842000"/>
          <p14:tracePt t="194803" x="12184063" y="5842000"/>
          <p14:tracePt t="194989" x="12174538" y="5842000"/>
          <p14:tracePt t="195173" x="12166600" y="5842000"/>
          <p14:tracePt t="195181" x="12158663" y="5842000"/>
          <p14:tracePt t="195213" x="12149138" y="5842000"/>
          <p14:tracePt t="195221" x="12141200" y="5834063"/>
          <p14:tracePt t="195229" x="12133263" y="5816600"/>
          <p14:tracePt t="195238" x="12123738" y="5808663"/>
          <p14:tracePt t="195253" x="12107863" y="5808663"/>
          <p14:tracePt t="195270" x="12107863" y="5791200"/>
          <p14:tracePt t="195287" x="12082463" y="5783263"/>
          <p14:tracePt t="195303" x="12065000" y="5765800"/>
          <p14:tracePt t="195320" x="12057063" y="5757863"/>
          <p14:tracePt t="195337" x="12047538" y="5740400"/>
          <p14:tracePt t="195353" x="12039600" y="5732463"/>
          <p14:tracePt t="195370" x="12039600" y="5697538"/>
          <p14:tracePt t="195387" x="12031663" y="5697538"/>
          <p14:tracePt t="195404" x="12031663" y="5681663"/>
          <p14:tracePt t="195420" x="12022138" y="5672138"/>
          <p14:tracePt t="195437" x="11996738" y="5646738"/>
          <p14:tracePt t="195454" x="11971338" y="5613400"/>
          <p14:tracePt t="195470" x="11945938" y="5588000"/>
          <p14:tracePt t="195487" x="11938000" y="5570538"/>
          <p14:tracePt t="195504" x="11920538" y="5562600"/>
          <p14:tracePt t="195520" x="11912600" y="5545138"/>
          <p14:tracePt t="195537" x="11904663" y="5537200"/>
          <p14:tracePt t="195554" x="11895138" y="5529263"/>
          <p14:tracePt t="195570" x="11895138" y="5511800"/>
          <p14:tracePt t="195587" x="11879263" y="5486400"/>
          <p14:tracePt t="195604" x="11869738" y="5486400"/>
          <p14:tracePt t="195621" x="11869738" y="5478463"/>
          <p14:tracePt t="195637" x="11844338" y="5453063"/>
          <p14:tracePt t="195670" x="11828463" y="5443538"/>
          <p14:tracePt t="195687" x="11818938" y="5443538"/>
          <p14:tracePt t="195704" x="11803063" y="5435600"/>
          <p14:tracePt t="195737" x="11793538" y="5427663"/>
          <p14:tracePt t="195757" x="11785600" y="5418138"/>
          <p14:tracePt t="195933" x="11777663" y="5418138"/>
          <p14:tracePt t="195941" x="11777663" y="5427663"/>
          <p14:tracePt t="195954" x="11768138" y="5427663"/>
          <p14:tracePt t="195971" x="11752263" y="5453063"/>
          <p14:tracePt t="195987" x="11734800" y="5461000"/>
          <p14:tracePt t="196004" x="11717338" y="5468938"/>
          <p14:tracePt t="196021" x="11717338" y="5478463"/>
          <p14:tracePt t="196037" x="11709400" y="5494338"/>
          <p14:tracePt t="196054" x="11701463" y="5511800"/>
          <p14:tracePt t="196071" x="11691938" y="5519738"/>
          <p14:tracePt t="196087" x="11684000" y="5529263"/>
          <p14:tracePt t="196104" x="11666538" y="5545138"/>
          <p14:tracePt t="196121" x="11650663" y="5545138"/>
          <p14:tracePt t="196137" x="11625263" y="5554663"/>
          <p14:tracePt t="196154" x="11607800" y="5554663"/>
          <p14:tracePt t="196171" x="11599863" y="5562600"/>
          <p14:tracePt t="196187" x="11582400" y="5570538"/>
          <p14:tracePt t="196205" x="11557000" y="5570538"/>
          <p14:tracePt t="196221" x="11514138" y="5570538"/>
          <p14:tracePt t="196237" x="11480800" y="5570538"/>
          <p14:tracePt t="196254" x="11430000" y="5570538"/>
          <p14:tracePt t="196271" x="11396663" y="5570538"/>
          <p14:tracePt t="196288" x="11371263" y="5570538"/>
          <p14:tracePt t="196304" x="11336338" y="5570538"/>
          <p14:tracePt t="196321" x="11328400" y="5570538"/>
          <p14:tracePt t="196338" x="11310938" y="5570538"/>
          <p14:tracePt t="196354" x="11295063" y="5562600"/>
          <p14:tracePt t="196371" x="11277600" y="5562600"/>
          <p14:tracePt t="196388" x="11260138" y="5562600"/>
          <p14:tracePt t="196405" x="11244263" y="5554663"/>
          <p14:tracePt t="196421" x="11209338" y="5545138"/>
          <p14:tracePt t="196438" x="11193463" y="5529263"/>
          <p14:tracePt t="196454" x="11158538" y="5519738"/>
          <p14:tracePt t="196471" x="11150600" y="5519738"/>
          <p14:tracePt t="196488" x="11142663" y="5519738"/>
          <p14:tracePt t="196521" x="11142663" y="5511800"/>
          <p14:tracePt t="196549" x="11133138" y="5511800"/>
          <p14:tracePt t="196565" x="11133138" y="5503863"/>
          <p14:tracePt t="196581" x="11125200" y="5503863"/>
          <p14:tracePt t="196597" x="11117263" y="5494338"/>
          <p14:tracePt t="196613" x="11107738" y="5494338"/>
          <p14:tracePt t="196621" x="11107738" y="5486400"/>
          <p14:tracePt t="196661" x="11107738" y="5478463"/>
          <p14:tracePt t="196781" x="11107738" y="5468938"/>
          <p14:tracePt t="196797" x="11107738" y="5461000"/>
          <p14:tracePt t="196821" x="11107738" y="5453063"/>
          <p14:tracePt t="197310" x="11107738" y="5443538"/>
          <p14:tracePt t="197333" x="11107738" y="5435600"/>
          <p14:tracePt t="197341" x="11117263" y="5435600"/>
          <p14:tracePt t="197355" x="11125200" y="5435600"/>
          <p14:tracePt t="197372" x="11133138" y="5410200"/>
          <p14:tracePt t="197388" x="11142663" y="5402263"/>
          <p14:tracePt t="197405" x="11168063" y="5376863"/>
          <p14:tracePt t="197422" x="11168063" y="5367338"/>
          <p14:tracePt t="197438" x="11168063" y="5359400"/>
          <p14:tracePt t="197455" x="11168063" y="5351463"/>
          <p14:tracePt t="197472" x="11168063" y="5341938"/>
          <p14:tracePt t="197489" x="11176000" y="5341938"/>
          <p14:tracePt t="197505" x="11183938" y="5326063"/>
          <p14:tracePt t="197522" x="11201400" y="5291138"/>
          <p14:tracePt t="197539" x="11226800" y="5249863"/>
          <p14:tracePt t="197555" x="11260138" y="5199063"/>
          <p14:tracePt t="197572" x="11285538" y="5164138"/>
          <p14:tracePt t="197589" x="11295063" y="5130800"/>
          <p14:tracePt t="197605" x="11310938" y="5087938"/>
          <p14:tracePt t="197622" x="11310938" y="5080000"/>
          <p14:tracePt t="197639" x="11310938" y="5062538"/>
          <p14:tracePt t="197655" x="11310938" y="5054600"/>
          <p14:tracePt t="197672" x="11310938" y="5037138"/>
          <p14:tracePt t="197689" x="11310938" y="5029200"/>
          <p14:tracePt t="197705" x="11320463" y="5011738"/>
          <p14:tracePt t="197739" x="11320463" y="5003800"/>
          <p14:tracePt t="197755" x="11320463" y="4995863"/>
          <p14:tracePt t="197925" x="11328400" y="4995863"/>
          <p14:tracePt t="197949" x="11336338" y="4995863"/>
          <p14:tracePt t="197957" x="11353800" y="5003800"/>
          <p14:tracePt t="197973" x="11379200" y="5003800"/>
          <p14:tracePt t="197989" x="11437938" y="5021263"/>
          <p14:tracePt t="198006" x="11463338" y="5029200"/>
          <p14:tracePt t="198022" x="11498263" y="5037138"/>
          <p14:tracePt t="198039" x="11514138" y="5046663"/>
          <p14:tracePt t="198056" x="11523663" y="5046663"/>
          <p14:tracePt t="198093" x="11539538" y="5054600"/>
          <p14:tracePt t="198106" x="11539538" y="5062538"/>
          <p14:tracePt t="198122" x="11564938" y="5072063"/>
          <p14:tracePt t="198139" x="11590338" y="5080000"/>
          <p14:tracePt t="198156" x="11607800" y="5080000"/>
          <p14:tracePt t="198172" x="11607800" y="5087938"/>
          <p14:tracePt t="199349" x="11607800" y="5097463"/>
          <p14:tracePt t="199365" x="11607800" y="5113338"/>
          <p14:tracePt t="199373" x="11615738" y="5138738"/>
          <p14:tracePt t="199390" x="11625263" y="5164138"/>
          <p14:tracePt t="199406" x="11625263" y="5181600"/>
          <p14:tracePt t="199423" x="11625263" y="5189538"/>
          <p14:tracePt t="199440" x="11625263" y="5207000"/>
          <p14:tracePt t="199473" x="11625263" y="5232400"/>
          <p14:tracePt t="199490" x="11625263" y="5240338"/>
          <p14:tracePt t="199507" x="11625263" y="5265738"/>
          <p14:tracePt t="199523" x="11615738" y="5308600"/>
          <p14:tracePt t="199541" x="11599863" y="5341938"/>
          <p14:tracePt t="199557" x="11590338" y="5351463"/>
          <p14:tracePt t="199574" x="11590338" y="5367338"/>
          <p14:tracePt t="199590" x="11590338" y="5384800"/>
          <p14:tracePt t="199607" x="11590338" y="5392738"/>
          <p14:tracePt t="199624" x="11582400" y="5418138"/>
          <p14:tracePt t="199640" x="11574463" y="5418138"/>
          <p14:tracePt t="199657" x="11574463" y="5435600"/>
          <p14:tracePt t="199674" x="11564938" y="5443538"/>
          <p14:tracePt t="199690" x="11564938" y="5461000"/>
          <p14:tracePt t="199707" x="11557000" y="5468938"/>
          <p14:tracePt t="199724" x="11549063" y="5486400"/>
          <p14:tracePt t="199740" x="11539538" y="5494338"/>
          <p14:tracePt t="199757" x="11523663" y="5503863"/>
          <p14:tracePt t="199774" x="11506200" y="5511800"/>
          <p14:tracePt t="199790" x="11498263" y="5519738"/>
          <p14:tracePt t="199807" x="11480800" y="5529263"/>
          <p14:tracePt t="199824" x="11463338" y="5537200"/>
          <p14:tracePt t="199840" x="11422063" y="5545138"/>
          <p14:tracePt t="199857" x="11387138" y="5554663"/>
          <p14:tracePt t="199874" x="11345863" y="5554663"/>
          <p14:tracePt t="199890" x="11328400" y="5562600"/>
          <p14:tracePt t="199907" x="11303000" y="5570538"/>
          <p14:tracePt t="199940" x="11303000" y="5580063"/>
          <p14:tracePt t="199957" x="11295063" y="5580063"/>
          <p14:tracePt t="199974" x="11285538" y="5580063"/>
          <p14:tracePt t="199990" x="11269663" y="5580063"/>
          <p14:tracePt t="200008" x="11234738" y="5580063"/>
          <p14:tracePt t="200024" x="11201400" y="5580063"/>
          <p14:tracePt t="200041" x="11168063" y="5580063"/>
          <p14:tracePt t="200057" x="11142663" y="5580063"/>
          <p14:tracePt t="200074" x="11117263" y="5580063"/>
          <p14:tracePt t="200091" x="11107738" y="5588000"/>
          <p14:tracePt t="200142" x="11099800" y="5570538"/>
          <p14:tracePt t="200149" x="11091863" y="5562600"/>
          <p14:tracePt t="200157" x="11082338" y="5554663"/>
          <p14:tracePt t="200174" x="11082338" y="5545138"/>
          <p14:tracePt t="200191" x="11074400" y="5529263"/>
          <p14:tracePt t="200207" x="11074400" y="5519738"/>
          <p14:tracePt t="200224" x="11066463" y="5511800"/>
          <p14:tracePt t="200241" x="11066463" y="5494338"/>
          <p14:tracePt t="200257" x="11066463" y="5478463"/>
          <p14:tracePt t="200274" x="11066463" y="5468938"/>
          <p14:tracePt t="200291" x="11066463" y="5443538"/>
          <p14:tracePt t="200293" x="11066463" y="5435600"/>
          <p14:tracePt t="200307" x="11066463" y="5418138"/>
          <p14:tracePt t="200325" x="11066463" y="5384800"/>
          <p14:tracePt t="200341" x="11066463" y="5341938"/>
          <p14:tracePt t="200357" x="11066463" y="5316538"/>
          <p14:tracePt t="200374" x="11074400" y="5275263"/>
          <p14:tracePt t="200391" x="11082338" y="5249863"/>
          <p14:tracePt t="200407" x="11082338" y="5240338"/>
          <p14:tracePt t="200424" x="11091863" y="5224463"/>
          <p14:tracePt t="200441" x="11091863" y="5207000"/>
          <p14:tracePt t="200457" x="11091863" y="5189538"/>
          <p14:tracePt t="200474" x="11099800" y="5181600"/>
          <p14:tracePt t="200491" x="11099800" y="5173663"/>
          <p14:tracePt t="200507" x="11117263" y="5148263"/>
          <p14:tracePt t="200525" x="11117263" y="5130800"/>
          <p14:tracePt t="200541" x="11133138" y="5105400"/>
          <p14:tracePt t="200558" x="11150600" y="5087938"/>
          <p14:tracePt t="200574" x="11158538" y="5054600"/>
          <p14:tracePt t="200591" x="11183938" y="5037138"/>
          <p14:tracePt t="200608" x="11201400" y="5021263"/>
          <p14:tracePt t="200624" x="11226800" y="4995863"/>
          <p14:tracePt t="200641" x="11244263" y="4986338"/>
          <p14:tracePt t="200658" x="11252200" y="4960938"/>
          <p14:tracePt t="200674" x="11269663" y="4953000"/>
          <p14:tracePt t="200691" x="11269663" y="4935538"/>
          <p14:tracePt t="200708" x="11285538" y="4935538"/>
          <p14:tracePt t="200725" x="11285538" y="4927600"/>
          <p14:tracePt t="200741" x="11310938" y="4919663"/>
          <p14:tracePt t="200758" x="11336338" y="4919663"/>
          <p14:tracePt t="200774" x="11361738" y="4919663"/>
          <p14:tracePt t="200791" x="11387138" y="4919663"/>
          <p14:tracePt t="200808" x="11404600" y="4910138"/>
          <p14:tracePt t="200824" x="11422063" y="4910138"/>
          <p14:tracePt t="200841" x="11437938" y="4910138"/>
          <p14:tracePt t="200885" x="11437938" y="4919663"/>
          <p14:tracePt t="200893" x="11437938" y="4927600"/>
          <p14:tracePt t="200908" x="11447463" y="4927600"/>
          <p14:tracePt t="200924" x="11455400" y="4953000"/>
          <p14:tracePt t="200941" x="11472863" y="4978400"/>
          <p14:tracePt t="200958" x="11498263" y="4995863"/>
          <p14:tracePt t="200975" x="11514138" y="5021263"/>
          <p14:tracePt t="200991" x="11531600" y="5029200"/>
          <p14:tracePt t="201008" x="11531600" y="5037138"/>
          <p14:tracePt t="201025" x="11539538" y="5054600"/>
          <p14:tracePt t="201058" x="11539538" y="5062538"/>
          <p14:tracePt t="201077" x="11539538" y="5072063"/>
          <p14:tracePt t="201109" x="11539538" y="5080000"/>
          <p14:tracePt t="201125" x="11549063" y="5087938"/>
          <p14:tracePt t="201133" x="11557000" y="5097463"/>
          <p14:tracePt t="201149" x="11557000" y="5105400"/>
          <p14:tracePt t="201158" x="11564938" y="5122863"/>
          <p14:tracePt t="201175" x="11564938" y="5130800"/>
          <p14:tracePt t="201191" x="11574463" y="5156200"/>
          <p14:tracePt t="201208" x="11574463" y="5173663"/>
          <p14:tracePt t="201225" x="11582400" y="5181600"/>
          <p14:tracePt t="201242" x="11582400" y="5189538"/>
          <p14:tracePt t="201258" x="11582400" y="5199063"/>
          <p14:tracePt t="201292" x="11582400" y="5207000"/>
          <p14:tracePt t="201308" x="11582400" y="5224463"/>
          <p14:tracePt t="201325" x="11574463" y="5249863"/>
          <p14:tracePt t="201342" x="11564938" y="5275263"/>
          <p14:tracePt t="201358" x="11564938" y="5300663"/>
          <p14:tracePt t="201375" x="11564938" y="5334000"/>
          <p14:tracePt t="201392" x="11564938" y="5341938"/>
          <p14:tracePt t="201408" x="11564938" y="5351463"/>
          <p14:tracePt t="201442" x="11564938" y="5359400"/>
          <p14:tracePt t="201458" x="11557000" y="5359400"/>
          <p14:tracePt t="201475" x="11549063" y="5367338"/>
          <p14:tracePt t="201492" x="11531600" y="5376863"/>
          <p14:tracePt t="201508" x="11531600" y="5392738"/>
          <p14:tracePt t="201525" x="11531600" y="5410200"/>
          <p14:tracePt t="201542" x="11514138" y="5418138"/>
          <p14:tracePt t="201558" x="11498263" y="5435600"/>
          <p14:tracePt t="201575" x="11480800" y="5435600"/>
          <p14:tracePt t="201592" x="11455400" y="5435600"/>
          <p14:tracePt t="201608" x="11422063" y="5435600"/>
          <p14:tracePt t="201625" x="11379200" y="5427663"/>
          <p14:tracePt t="201642" x="11336338" y="5427663"/>
          <p14:tracePt t="201658" x="11285538" y="5427663"/>
          <p14:tracePt t="201675" x="11158538" y="5392738"/>
          <p14:tracePt t="201692" x="10922000" y="5367338"/>
          <p14:tracePt t="201708" x="10625138" y="5367338"/>
          <p14:tracePt t="201725" x="9880600" y="5341938"/>
          <p14:tracePt t="201742" x="9245600" y="5291138"/>
          <p14:tracePt t="201759" x="8559800" y="5275263"/>
          <p14:tracePt t="201775" x="7950200" y="5224463"/>
          <p14:tracePt t="201792" x="7323138" y="5113338"/>
          <p14:tracePt t="201809" x="6865938" y="5029200"/>
          <p14:tracePt t="201825" x="6553200" y="4960938"/>
          <p14:tracePt t="201842" x="6265863" y="4851400"/>
          <p14:tracePt t="201859" x="6027738" y="4775200"/>
          <p14:tracePt t="201875" x="5707063" y="4673600"/>
          <p14:tracePt t="201892" x="5453063" y="4572000"/>
          <p14:tracePt t="201909" x="5072063" y="4445000"/>
          <p14:tracePt t="201925" x="4818063" y="4325938"/>
          <p14:tracePt t="201942" x="4546600" y="4216400"/>
          <p14:tracePt t="201959" x="4249738" y="4056063"/>
          <p14:tracePt t="201975" x="3995738" y="3911600"/>
          <p14:tracePt t="201992" x="3792538" y="3827463"/>
          <p14:tracePt t="202009" x="3598863" y="3751263"/>
          <p14:tracePt t="202026" x="3411538" y="3632200"/>
          <p14:tracePt t="202042" x="3217863" y="3530600"/>
          <p14:tracePt t="202059" x="2954338" y="3471863"/>
          <p14:tracePt t="202075" x="2674938" y="3403600"/>
          <p14:tracePt t="202092" x="2455863" y="3360738"/>
          <p14:tracePt t="202109" x="2252663" y="3276600"/>
          <p14:tracePt t="202126" x="2133600" y="3225800"/>
          <p14:tracePt t="202142" x="2032000" y="3167063"/>
          <p14:tracePt t="202159" x="1897063" y="3098800"/>
          <p14:tracePt t="202176" x="1727200" y="3040063"/>
          <p14:tracePt t="202192" x="1600200" y="2989263"/>
          <p14:tracePt t="202209" x="1490663" y="2878138"/>
          <p14:tracePt t="202226" x="1430338" y="2794000"/>
          <p14:tracePt t="202242" x="1379538" y="2684463"/>
          <p14:tracePt t="202259" x="1338263" y="2590800"/>
          <p14:tracePt t="202276" x="1252538" y="2489200"/>
          <p14:tracePt t="202278" x="1211263" y="2455863"/>
          <p14:tracePt t="202292" x="1160463" y="2395538"/>
          <p14:tracePt t="202309" x="1023938" y="2268538"/>
          <p14:tracePt t="202326" x="990600" y="2201863"/>
          <p14:tracePt t="202342" x="973138" y="2151063"/>
          <p14:tracePt t="202359" x="973138" y="2100263"/>
          <p14:tracePt t="202376" x="973138" y="2065338"/>
          <p14:tracePt t="202392" x="990600" y="2032000"/>
          <p14:tracePt t="202409" x="1008063" y="2014538"/>
          <p14:tracePt t="202426" x="1058863" y="1998663"/>
          <p14:tracePt t="202442" x="1109663" y="1973263"/>
          <p14:tracePt t="202459" x="1211263" y="1973263"/>
          <p14:tracePt t="202476" x="1354138" y="1963738"/>
          <p14:tracePt t="202493" x="1506538" y="1947863"/>
          <p14:tracePt t="202509" x="1727200" y="1938338"/>
          <p14:tracePt t="202526" x="1828800" y="1930400"/>
          <p14:tracePt t="202542" x="1871663" y="1930400"/>
          <p14:tracePt t="202559" x="1887538" y="1930400"/>
          <p14:tracePt t="202576" x="1897063" y="1938338"/>
          <p14:tracePt t="202593" x="1930400" y="1963738"/>
          <p14:tracePt t="202609" x="1973263" y="2014538"/>
          <p14:tracePt t="202626" x="2014538" y="2039938"/>
          <p14:tracePt t="202643" x="2065338" y="2074863"/>
          <p14:tracePt t="202659" x="2108200" y="2108200"/>
          <p14:tracePt t="202676" x="2125663" y="2125663"/>
          <p14:tracePt t="202693" x="2159000" y="2166938"/>
          <p14:tracePt t="202709" x="2184400" y="2201863"/>
          <p14:tracePt t="202726" x="2192338" y="2209800"/>
          <p14:tracePt t="202743" x="2192338" y="2235200"/>
          <p14:tracePt t="202759" x="2201863" y="2268538"/>
          <p14:tracePt t="202776" x="2201863" y="2286000"/>
          <p14:tracePt t="202793" x="2209800" y="2319338"/>
          <p14:tracePt t="202809" x="2227263" y="2362200"/>
          <p14:tracePt t="202826" x="2243138" y="2395538"/>
          <p14:tracePt t="202843" x="2260600" y="2438400"/>
          <p14:tracePt t="202859" x="2260600" y="2471738"/>
          <p14:tracePt t="202876" x="2260600" y="2514600"/>
          <p14:tracePt t="202893" x="2252663" y="2547938"/>
          <p14:tracePt t="202909" x="2227263" y="2573338"/>
          <p14:tracePt t="202926" x="2192338" y="2608263"/>
          <p14:tracePt t="202943" x="2159000" y="2641600"/>
          <p14:tracePt t="202960" x="2125663" y="2659063"/>
          <p14:tracePt t="202976" x="2100263" y="2684463"/>
          <p14:tracePt t="202993" x="2082800" y="2709863"/>
          <p14:tracePt t="203010" x="2032000" y="2717800"/>
          <p14:tracePt t="203026" x="1963738" y="2717800"/>
          <p14:tracePt t="203043" x="1912938" y="2717800"/>
          <p14:tracePt t="203059" x="1854200" y="2725738"/>
          <p14:tracePt t="203076" x="1795463" y="2725738"/>
          <p14:tracePt t="203093" x="1760538" y="2717800"/>
          <p14:tracePt t="203110" x="1760538" y="2700338"/>
          <p14:tracePt t="203126" x="1760538" y="2692400"/>
          <p14:tracePt t="203143" x="1760538" y="2674938"/>
          <p14:tracePt t="203160" x="1760538" y="2649538"/>
          <p14:tracePt t="203176" x="1760538" y="2624138"/>
          <p14:tracePt t="203193" x="1760538" y="2608263"/>
          <p14:tracePt t="203210" x="1760538" y="2582863"/>
          <p14:tracePt t="203227" x="1760538" y="2565400"/>
          <p14:tracePt t="203243" x="1760538" y="2557463"/>
          <p14:tracePt t="203260" x="1760538" y="2547938"/>
          <p14:tracePt t="203276" x="1760538" y="2532063"/>
          <p14:tracePt t="203293" x="1778000" y="2532063"/>
          <p14:tracePt t="203310" x="1795463" y="2522538"/>
          <p14:tracePt t="203326" x="1828800" y="2506663"/>
          <p14:tracePt t="203343" x="1862138" y="2481263"/>
          <p14:tracePt t="203360" x="1930400" y="2471738"/>
          <p14:tracePt t="203376" x="2049463" y="2455863"/>
          <p14:tracePt t="203393" x="2184400" y="2455863"/>
          <p14:tracePt t="203410" x="2354263" y="2455863"/>
          <p14:tracePt t="203427" x="2514600" y="2463800"/>
          <p14:tracePt t="203443" x="2674938" y="2463800"/>
          <p14:tracePt t="203460" x="2827338" y="2471738"/>
          <p14:tracePt t="203477" x="2928938" y="2481263"/>
          <p14:tracePt t="203493" x="3073400" y="2532063"/>
          <p14:tracePt t="203510" x="3175000" y="2557463"/>
          <p14:tracePt t="203527" x="3268663" y="2590800"/>
          <p14:tracePt t="203543" x="3352800" y="2616200"/>
          <p14:tracePt t="203560" x="3421063" y="2649538"/>
          <p14:tracePt t="203577" x="3479800" y="2667000"/>
          <p14:tracePt t="203593" x="3538538" y="2674938"/>
          <p14:tracePt t="203610" x="3581400" y="2700338"/>
          <p14:tracePt t="203627" x="3614738" y="2700338"/>
          <p14:tracePt t="203643" x="3614738" y="2709863"/>
          <p14:tracePt t="203660" x="3624263" y="2709863"/>
          <p14:tracePt t="203701" x="3624263" y="2717800"/>
          <p14:tracePt t="203709" x="3632200" y="2725738"/>
          <p14:tracePt t="203725" x="3632200" y="2735263"/>
          <p14:tracePt t="203733" x="3640138" y="2735263"/>
          <p14:tracePt t="203821" x="3640138" y="2725738"/>
          <p14:tracePt t="203829" x="3649663" y="2709863"/>
          <p14:tracePt t="203844" x="3657600" y="2700338"/>
          <p14:tracePt t="203860" x="3665538" y="2641600"/>
          <p14:tracePt t="203877" x="3683000" y="2565400"/>
          <p14:tracePt t="203894" x="3683000" y="2514600"/>
          <p14:tracePt t="203910" x="3683000" y="2471738"/>
          <p14:tracePt t="203927" x="3683000" y="2413000"/>
          <p14:tracePt t="203944" x="3683000" y="2344738"/>
          <p14:tracePt t="203960" x="3683000" y="2268538"/>
          <p14:tracePt t="203977" x="3683000" y="2201863"/>
          <p14:tracePt t="203994" x="3708400" y="2151063"/>
          <p14:tracePt t="204011" x="3733800" y="2100263"/>
          <p14:tracePt t="204027" x="3741738" y="2049463"/>
          <p14:tracePt t="204044" x="3751263" y="2032000"/>
          <p14:tracePt t="204061" x="3759200" y="2014538"/>
          <p14:tracePt t="204077" x="3759200" y="1998663"/>
          <p14:tracePt t="204110" x="3759200" y="1989138"/>
          <p14:tracePt t="204127" x="3759200" y="1981200"/>
          <p14:tracePt t="204144" x="3759200" y="1973263"/>
          <p14:tracePt t="204160" x="3759200" y="1947863"/>
          <p14:tracePt t="204177" x="3759200" y="1938338"/>
          <p14:tracePt t="204194" x="3759200" y="1930400"/>
          <p14:tracePt t="204211" x="3759200" y="1922463"/>
          <p14:tracePt t="204285" x="3767138" y="1930400"/>
          <p14:tracePt t="204293" x="3767138" y="1938338"/>
          <p14:tracePt t="204309" x="3767138" y="1947863"/>
          <p14:tracePt t="204317" x="3767138" y="1955800"/>
          <p14:tracePt t="204327" x="3776663" y="1963738"/>
          <p14:tracePt t="204344" x="3776663" y="1989138"/>
          <p14:tracePt t="204361" x="3792538" y="2006600"/>
          <p14:tracePt t="204377" x="3802063" y="2032000"/>
          <p14:tracePt t="204394" x="3810000" y="2065338"/>
          <p14:tracePt t="204411" x="3817938" y="2082800"/>
          <p14:tracePt t="204427" x="3817938" y="2100263"/>
          <p14:tracePt t="204444" x="3817938" y="2108200"/>
          <p14:tracePt t="204461" x="3817938" y="2125663"/>
          <p14:tracePt t="204517" x="3817938" y="2108200"/>
          <p14:tracePt t="204525" x="3810000" y="2082800"/>
          <p14:tracePt t="204533" x="3802063" y="2065338"/>
          <p14:tracePt t="204544" x="3802063" y="2039938"/>
          <p14:tracePt t="204561" x="3776663" y="1973263"/>
          <p14:tracePt t="204577" x="3751263" y="1887538"/>
          <p14:tracePt t="204594" x="3725863" y="1828800"/>
          <p14:tracePt t="204611" x="3708400" y="1785938"/>
          <p14:tracePt t="204627" x="3708400" y="1760538"/>
          <p14:tracePt t="204644" x="3700463" y="1744663"/>
          <p14:tracePt t="204661" x="3690938" y="1727200"/>
          <p14:tracePt t="205461" x="3700463" y="1735138"/>
          <p14:tracePt t="205477" x="3716338" y="1752600"/>
          <p14:tracePt t="205485" x="3733800" y="1770063"/>
          <p14:tracePt t="205495" x="3759200" y="1778000"/>
          <p14:tracePt t="205512" x="3817938" y="1795463"/>
          <p14:tracePt t="205528" x="3911600" y="1811338"/>
          <p14:tracePt t="205545" x="4056063" y="1820863"/>
          <p14:tracePt t="205562" x="4233863" y="1846263"/>
          <p14:tracePt t="205578" x="4411663" y="1862138"/>
          <p14:tracePt t="205595" x="4579938" y="1912938"/>
          <p14:tracePt t="205612" x="4724400" y="1912938"/>
          <p14:tracePt t="205628" x="4851400" y="1912938"/>
          <p14:tracePt t="205645" x="5029200" y="1922463"/>
          <p14:tracePt t="205661" x="5122863" y="1922463"/>
          <p14:tracePt t="205678" x="5189538" y="1930400"/>
          <p14:tracePt t="205695" x="5257800" y="1947863"/>
          <p14:tracePt t="205712" x="5367338" y="1973263"/>
          <p14:tracePt t="205728" x="5503863" y="2032000"/>
          <p14:tracePt t="205745" x="5715000" y="2074863"/>
          <p14:tracePt t="205762" x="5976938" y="2176463"/>
          <p14:tracePt t="205779" x="6154738" y="2217738"/>
          <p14:tracePt t="205781" x="6248400" y="2227263"/>
          <p14:tracePt t="205795" x="6332538" y="2243138"/>
          <p14:tracePt t="205812" x="6510338" y="2278063"/>
          <p14:tracePt t="205828" x="6662738" y="2319338"/>
          <p14:tracePt t="205845" x="6789738" y="2387600"/>
          <p14:tracePt t="205862" x="6883400" y="2430463"/>
          <p14:tracePt t="205878" x="7018338" y="2540000"/>
          <p14:tracePt t="205895" x="7162800" y="2641600"/>
          <p14:tracePt t="205912" x="7297738" y="2751138"/>
          <p14:tracePt t="205929" x="7391400" y="2844800"/>
          <p14:tracePt t="205945" x="7467600" y="2903538"/>
          <p14:tracePt t="205962" x="7518400" y="2938463"/>
          <p14:tracePt t="205979" x="7535863" y="2954338"/>
          <p14:tracePt t="205995" x="7569200" y="2979738"/>
          <p14:tracePt t="206012" x="7594600" y="3014663"/>
          <p14:tracePt t="206029" x="7627938" y="3030538"/>
          <p14:tracePt t="206045" x="7688263" y="3090863"/>
          <p14:tracePt t="206062" x="7739063" y="3167063"/>
          <p14:tracePt t="206079" x="7823200" y="3243263"/>
          <p14:tracePt t="206095" x="7899400" y="3319463"/>
          <p14:tracePt t="206112" x="7942263" y="3378200"/>
          <p14:tracePt t="206129" x="7993063" y="3421063"/>
          <p14:tracePt t="206145" x="8008938" y="3462338"/>
          <p14:tracePt t="206162" x="8008938" y="3530600"/>
          <p14:tracePt t="206179" x="8008938" y="3606800"/>
          <p14:tracePt t="206195" x="8008938" y="3683000"/>
          <p14:tracePt t="206212" x="7975600" y="3741738"/>
          <p14:tracePt t="206229" x="7764463" y="3767138"/>
          <p14:tracePt t="206246" x="7399338" y="3784600"/>
          <p14:tracePt t="206262" x="6858000" y="3759200"/>
          <p14:tracePt t="206279" x="6350000" y="3683000"/>
          <p14:tracePt t="206296" x="5951538" y="3598863"/>
          <p14:tracePt t="206312" x="5621338" y="3446463"/>
          <p14:tracePt t="206329" x="5392738" y="3327400"/>
          <p14:tracePt t="206346" x="5240338" y="3175000"/>
          <p14:tracePt t="206362" x="5105400" y="3030538"/>
          <p14:tracePt t="206379" x="4970463" y="2895600"/>
          <p14:tracePt t="206395" x="4808538" y="2768600"/>
          <p14:tracePt t="206412" x="4665663" y="2659063"/>
          <p14:tracePt t="206429" x="4470400" y="2547938"/>
          <p14:tracePt t="206446" x="4343400" y="2489200"/>
          <p14:tracePt t="206462" x="4216400" y="2430463"/>
          <p14:tracePt t="206479" x="4114800" y="2387600"/>
          <p14:tracePt t="206496" x="4013200" y="2286000"/>
          <p14:tracePt t="206512" x="3929063" y="2209800"/>
          <p14:tracePt t="206529" x="3860800" y="2108200"/>
          <p14:tracePt t="206546" x="3827463" y="2032000"/>
          <p14:tracePt t="206562" x="3817938" y="1981200"/>
          <p14:tracePt t="206579" x="3817938" y="1922463"/>
          <p14:tracePt t="206596" x="3817938" y="1879600"/>
          <p14:tracePt t="206612" x="3817938" y="1836738"/>
          <p14:tracePt t="206629" x="3817938" y="1803400"/>
          <p14:tracePt t="206646" x="3817938" y="1770063"/>
          <p14:tracePt t="206663" x="3827463" y="1744663"/>
          <p14:tracePt t="206679" x="3843338" y="1727200"/>
          <p14:tracePt t="206696" x="3860800" y="1719263"/>
          <p14:tracePt t="206712" x="3868738" y="1719263"/>
          <p14:tracePt t="206729" x="3868738" y="1709738"/>
          <p14:tracePt t="206746" x="3860800" y="1701800"/>
          <p14:tracePt t="206762" x="3835400" y="1693863"/>
          <p14:tracePt t="206779" x="3827463" y="1684338"/>
          <p14:tracePt t="206782" x="3817938" y="1676400"/>
          <p14:tracePt t="206796" x="3817938" y="1668463"/>
          <p14:tracePt t="206925" x="3827463" y="1668463"/>
          <p14:tracePt t="206933" x="3843338" y="1668463"/>
          <p14:tracePt t="206949" x="3852863" y="1676400"/>
          <p14:tracePt t="206966" x="3860800" y="1693863"/>
          <p14:tracePt t="206981" x="3860800" y="1709738"/>
          <p14:tracePt t="206996" x="3860800" y="1719263"/>
          <p14:tracePt t="207013" x="3860800" y="1727200"/>
          <p14:tracePt t="207037" x="3868738" y="1727200"/>
          <p14:tracePt t="207053" x="3868738" y="1735138"/>
          <p14:tracePt t="207063" x="3868738" y="1744663"/>
          <p14:tracePt t="207080" x="3860800" y="1744663"/>
          <p14:tracePt t="207096" x="3835400" y="1752600"/>
          <p14:tracePt t="207113" x="3802063" y="1770063"/>
          <p14:tracePt t="207130" x="3792538" y="1770063"/>
          <p14:tracePt t="207146" x="3784600" y="1770063"/>
          <p14:tracePt t="207245" x="3784600" y="1760538"/>
          <p14:tracePt t="207253" x="3792538" y="1760538"/>
          <p14:tracePt t="207263" x="3792538" y="1752600"/>
          <p14:tracePt t="207280" x="3792538" y="1744663"/>
          <p14:tracePt t="207453" x="3792538" y="1735138"/>
          <p14:tracePt t="208453" x="3802063" y="1744663"/>
          <p14:tracePt t="208469" x="3810000" y="1752600"/>
          <p14:tracePt t="208477" x="3835400" y="1778000"/>
          <p14:tracePt t="208485" x="3852863" y="1778000"/>
          <p14:tracePt t="208497" x="3894138" y="1820863"/>
          <p14:tracePt t="208514" x="3970338" y="1846263"/>
          <p14:tracePt t="208531" x="4064000" y="1854200"/>
          <p14:tracePt t="208547" x="4173538" y="1887538"/>
          <p14:tracePt t="208565" x="4259263" y="1922463"/>
          <p14:tracePt t="208581" x="4275138" y="1938338"/>
          <p14:tracePt t="208597" x="4292600" y="1963738"/>
          <p14:tracePt t="208614" x="4343400" y="1989138"/>
          <p14:tracePt t="208631" x="4437063" y="2032000"/>
          <p14:tracePt t="208647" x="4605338" y="2100263"/>
          <p14:tracePt t="208664" x="4945063" y="2235200"/>
          <p14:tracePt t="208681" x="5232400" y="2344738"/>
          <p14:tracePt t="208697" x="5468938" y="2438400"/>
          <p14:tracePt t="208714" x="5554663" y="2481263"/>
          <p14:tracePt t="208731" x="5605463" y="2514600"/>
          <p14:tracePt t="208747" x="5630863" y="2557463"/>
          <p14:tracePt t="208765" x="5646738" y="2608263"/>
          <p14:tracePt t="208781" x="5697538" y="2674938"/>
          <p14:tracePt t="208798" x="5799138" y="2751138"/>
          <p14:tracePt t="208814" x="5961063" y="2852738"/>
          <p14:tracePt t="208831" x="6146800" y="2928938"/>
          <p14:tracePt t="208847" x="6299200" y="3022600"/>
          <p14:tracePt t="208864" x="6434138" y="3132138"/>
          <p14:tracePt t="208881" x="6527800" y="3225800"/>
          <p14:tracePt t="208898" x="6570663" y="3284538"/>
          <p14:tracePt t="208914" x="6578600" y="3344863"/>
          <p14:tracePt t="208931" x="6578600" y="3411538"/>
          <p14:tracePt t="208948" x="6596063" y="3462338"/>
          <p14:tracePt t="208965" x="6621463" y="3522663"/>
          <p14:tracePt t="208981" x="6688138" y="3632200"/>
          <p14:tracePt t="208998" x="6773863" y="3708400"/>
          <p14:tracePt t="209015" x="6850063" y="3792538"/>
          <p14:tracePt t="209031" x="6934200" y="3878263"/>
          <p14:tracePt t="209048" x="7018338" y="3937000"/>
          <p14:tracePt t="209064" x="7094538" y="3995738"/>
          <p14:tracePt t="209081" x="7196138" y="4056063"/>
          <p14:tracePt t="209098" x="7289800" y="4097338"/>
          <p14:tracePt t="209114" x="7450138" y="4148138"/>
          <p14:tracePt t="209131" x="7586663" y="4191000"/>
          <p14:tracePt t="209148" x="7754938" y="4233863"/>
          <p14:tracePt t="209165" x="7891463" y="4284663"/>
          <p14:tracePt t="209181" x="8051800" y="4360863"/>
          <p14:tracePt t="209198" x="8120063" y="4394200"/>
          <p14:tracePt t="209215" x="8229600" y="4470400"/>
          <p14:tracePt t="209231" x="8356600" y="4529138"/>
          <p14:tracePt t="209248" x="8483600" y="4572000"/>
          <p14:tracePt t="209265" x="8602663" y="4589463"/>
          <p14:tracePt t="209281" x="8737600" y="4640263"/>
          <p14:tracePt t="209298" x="8831263" y="4640263"/>
          <p14:tracePt t="209315" x="8915400" y="4665663"/>
          <p14:tracePt t="209331" x="8966200" y="4691063"/>
          <p14:tracePt t="209348" x="9017000" y="4706938"/>
          <p14:tracePt t="209365" x="9059863" y="4706938"/>
          <p14:tracePt t="209381" x="9101138" y="4706938"/>
          <p14:tracePt t="209399" x="9144000" y="4706938"/>
          <p14:tracePt t="209415" x="9202738" y="4699000"/>
          <p14:tracePt t="209431" x="9278938" y="4681538"/>
          <p14:tracePt t="209448" x="9313863" y="4665663"/>
          <p14:tracePt t="209465" x="9321800" y="4648200"/>
          <p14:tracePt t="209481" x="9321800" y="4605338"/>
          <p14:tracePt t="209498" x="9313863" y="4572000"/>
          <p14:tracePt t="209515" x="9304338" y="4538663"/>
          <p14:tracePt t="209531" x="9271000" y="4503738"/>
          <p14:tracePt t="209548" x="9228138" y="4452938"/>
          <p14:tracePt t="209565" x="9151938" y="4368800"/>
          <p14:tracePt t="209582" x="9136063" y="4335463"/>
          <p14:tracePt t="209598" x="9110663" y="4318000"/>
          <p14:tracePt t="209615" x="9101138" y="4310063"/>
          <p14:tracePt t="210381" x="9093200" y="4310063"/>
          <p14:tracePt t="210389" x="9075738" y="4310063"/>
          <p14:tracePt t="210399" x="9059863" y="4310063"/>
          <p14:tracePt t="210415" x="8991600" y="4318000"/>
          <p14:tracePt t="210432" x="8847138" y="4318000"/>
          <p14:tracePt t="210449" x="8628063" y="4318000"/>
          <p14:tracePt t="210466" x="8364538" y="4300538"/>
          <p14:tracePt t="210482" x="8323263" y="4300538"/>
          <p14:tracePt t="210533" x="8313738" y="4300538"/>
          <p14:tracePt t="210541" x="8297863" y="4300538"/>
          <p14:tracePt t="210549" x="8288338" y="4325938"/>
          <p14:tracePt t="210573" x="8323263" y="4318000"/>
          <p14:tracePt t="210582" x="8364538" y="4318000"/>
          <p14:tracePt t="210599" x="8424863" y="4318000"/>
          <p14:tracePt t="210616" x="8483600" y="4325938"/>
          <p14:tracePt t="210632" x="8501063" y="4360863"/>
          <p14:tracePt t="210649" x="8542338" y="4376738"/>
          <p14:tracePt t="210666" x="8585200" y="4419600"/>
          <p14:tracePt t="210682" x="8661400" y="4445000"/>
          <p14:tracePt t="210699" x="8770938" y="4470400"/>
          <p14:tracePt t="210716" x="8915400" y="4470400"/>
          <p14:tracePt t="210732" x="9075738" y="4470400"/>
          <p14:tracePt t="210749" x="9339263" y="4470400"/>
          <p14:tracePt t="210766" x="9550400" y="4470400"/>
          <p14:tracePt t="210782" x="9753600" y="4470400"/>
          <p14:tracePt t="210799" x="9913938" y="4478338"/>
          <p14:tracePt t="210816" x="10050463" y="4478338"/>
          <p14:tracePt t="210833" x="10177463" y="4478338"/>
          <p14:tracePt t="210849" x="10287000" y="4478338"/>
          <p14:tracePt t="210866" x="10406063" y="4478338"/>
          <p14:tracePt t="210883" x="10533063" y="4478338"/>
          <p14:tracePt t="210899" x="10650538" y="4478338"/>
          <p14:tracePt t="210916" x="10769600" y="4470400"/>
          <p14:tracePt t="210932" x="10914063" y="4452938"/>
          <p14:tracePt t="210949" x="10964863" y="4445000"/>
          <p14:tracePt t="210966" x="11015663" y="4419600"/>
          <p14:tracePt t="210983" x="11041063" y="4402138"/>
          <p14:tracePt t="210999" x="11056938" y="4394200"/>
          <p14:tracePt t="211016" x="11082338" y="4394200"/>
          <p14:tracePt t="211033" x="11125200" y="4386263"/>
          <p14:tracePt t="211049" x="11150600" y="4351338"/>
          <p14:tracePt t="211066" x="11176000" y="4310063"/>
          <p14:tracePt t="211083" x="11193463" y="4300538"/>
          <p14:tracePt t="211099" x="11209338" y="4249738"/>
          <p14:tracePt t="211116" x="11234738" y="4233863"/>
          <p14:tracePt t="211133" x="11277600" y="4208463"/>
          <p14:tracePt t="211149" x="11310938" y="4208463"/>
          <p14:tracePt t="211166" x="11345863" y="4208463"/>
          <p14:tracePt t="211183" x="11353800" y="4208463"/>
          <p14:tracePt t="211509" x="11353800" y="4216400"/>
          <p14:tracePt t="211518" x="11353800" y="4224338"/>
          <p14:tracePt t="211557" x="11353800" y="4233863"/>
          <p14:tracePt t="211565" x="11336338" y="4233863"/>
          <p14:tracePt t="211573" x="11336338" y="4241800"/>
          <p14:tracePt t="211605" x="11336338" y="4259263"/>
          <p14:tracePt t="211621" x="11328400" y="4259263"/>
          <p14:tracePt t="211629" x="11320463" y="4259263"/>
          <p14:tracePt t="211637" x="11310938" y="4267200"/>
          <p14:tracePt t="211717" x="11303000" y="4267200"/>
          <p14:tracePt t="211725" x="11303000" y="4275138"/>
          <p14:tracePt t="211733" x="11295063" y="4284663"/>
          <p14:tracePt t="211750" x="11285538" y="4284663"/>
          <p14:tracePt t="211925" x="11285538" y="4292600"/>
          <p14:tracePt t="211941" x="11285538" y="4310063"/>
          <p14:tracePt t="211950" x="11285538" y="4318000"/>
          <p14:tracePt t="211966" x="11303000" y="4335463"/>
          <p14:tracePt t="211983" x="11310938" y="4360863"/>
          <p14:tracePt t="212000" x="11310938" y="4386263"/>
          <p14:tracePt t="212017" x="11310938" y="4411663"/>
          <p14:tracePt t="212033" x="11310938" y="4437063"/>
          <p14:tracePt t="212050" x="11320463" y="4452938"/>
          <p14:tracePt t="212067" x="11320463" y="4462463"/>
          <p14:tracePt t="212084" x="11320463" y="4478338"/>
          <p14:tracePt t="212117" x="11320463" y="4495800"/>
          <p14:tracePt t="212134" x="11320463" y="4503738"/>
          <p14:tracePt t="212341" x="11345863" y="4503738"/>
          <p14:tracePt t="212349" x="11371263" y="4513263"/>
          <p14:tracePt t="212357" x="11412538" y="4513263"/>
          <p14:tracePt t="212367" x="11472863" y="4513263"/>
          <p14:tracePt t="212384" x="11590338" y="4513263"/>
          <p14:tracePt t="212400" x="11666538" y="4513263"/>
          <p14:tracePt t="212417" x="11701463" y="4503738"/>
          <p14:tracePt t="212434" x="11726863" y="4495800"/>
          <p14:tracePt t="212469" x="11734800" y="4495800"/>
          <p14:tracePt t="212517" x="11742738" y="4487863"/>
          <p14:tracePt t="212525" x="11752263" y="4478338"/>
          <p14:tracePt t="212534" x="11760200" y="4470400"/>
          <p14:tracePt t="212551" x="11793538" y="4462463"/>
          <p14:tracePt t="212567" x="11811000" y="4437063"/>
          <p14:tracePt t="212584" x="11818938" y="4427538"/>
          <p14:tracePt t="212601" x="11818938" y="4402138"/>
          <p14:tracePt t="212617" x="11818938" y="4394200"/>
          <p14:tracePt t="212634" x="11818938" y="4376738"/>
          <p14:tracePt t="212651" x="11818938" y="4368800"/>
          <p14:tracePt t="212667" x="11811000" y="4360863"/>
          <p14:tracePt t="212684" x="11811000" y="4351338"/>
          <p14:tracePt t="212701" x="11803063" y="4351338"/>
          <p14:tracePt t="212725" x="11803063" y="4343400"/>
          <p14:tracePt t="212765" x="11793538" y="4343400"/>
          <p14:tracePt t="212797" x="11793538" y="4335463"/>
          <p14:tracePt t="212813" x="11785600" y="4335463"/>
          <p14:tracePt t="212853" x="11785600" y="4325938"/>
          <p14:tracePt t="212861" x="11777663" y="4318000"/>
          <p14:tracePt t="212869" x="11777663" y="4310063"/>
          <p14:tracePt t="212886" x="11777663" y="4292600"/>
          <p14:tracePt t="212901" x="11768138" y="4284663"/>
          <p14:tracePt t="212918" x="11768138" y="4267200"/>
          <p14:tracePt t="212934" x="11768138" y="4249738"/>
          <p14:tracePt t="212951" x="11768138" y="4233863"/>
          <p14:tracePt t="212967" x="11768138" y="4216400"/>
          <p14:tracePt t="212984" x="11768138" y="4208463"/>
          <p14:tracePt t="213017" x="11768138" y="4191000"/>
          <p14:tracePt t="213034" x="11760200" y="4183063"/>
          <p14:tracePt t="213051" x="11768138" y="4183063"/>
          <p14:tracePt t="213068" x="11785600" y="4173538"/>
          <p14:tracePt t="213084" x="11785600" y="4165600"/>
          <p14:tracePt t="213109" x="11793538" y="4165600"/>
          <p14:tracePt t="213181" x="11793538" y="4157663"/>
          <p14:tracePt t="213189" x="11803063" y="4157663"/>
          <p14:tracePt t="214430" x="11803063" y="4165600"/>
          <p14:tracePt t="214477" x="11803063" y="4173538"/>
          <p14:tracePt t="214509" x="11803063" y="4183063"/>
          <p14:tracePt t="214517" x="11803063" y="4191000"/>
          <p14:tracePt t="214541" x="11803063" y="4198938"/>
          <p14:tracePt t="214549" x="11793538" y="4198938"/>
          <p14:tracePt t="214557" x="11793538" y="4208463"/>
          <p14:tracePt t="214569" x="11793538" y="4216400"/>
          <p14:tracePt t="214586" x="11793538" y="4224338"/>
          <p14:tracePt t="214613" x="11793538" y="4233863"/>
          <p14:tracePt t="214637" x="11793538" y="4241800"/>
          <p14:tracePt t="215917" x="11777663" y="4249738"/>
          <p14:tracePt t="215925" x="11760200" y="4249738"/>
          <p14:tracePt t="215937" x="11742738" y="4249738"/>
          <p14:tracePt t="215953" x="11691938" y="4267200"/>
          <p14:tracePt t="215970" x="11641138" y="4292600"/>
          <p14:tracePt t="215987" x="11574463" y="4292600"/>
          <p14:tracePt t="216004" x="11531600" y="4292600"/>
          <p14:tracePt t="216020" x="11514138" y="4292600"/>
          <p14:tracePt t="216061" x="11514138" y="4284663"/>
          <p14:tracePt t="216069" x="11514138" y="4275138"/>
          <p14:tracePt t="216077" x="11523663" y="4267200"/>
          <p14:tracePt t="216087" x="11531600" y="4259263"/>
          <p14:tracePt t="216104" x="11582400" y="4233863"/>
          <p14:tracePt t="216120" x="11633200" y="4224338"/>
          <p14:tracePt t="216137" x="11676063" y="4216400"/>
          <p14:tracePt t="216153" x="11709400" y="4208463"/>
          <p14:tracePt t="216170" x="11734800" y="4208463"/>
          <p14:tracePt t="216187" x="11752263" y="4208463"/>
          <p14:tracePt t="216203" x="11768138" y="4198938"/>
          <p14:tracePt t="216237" x="11777663" y="4183063"/>
          <p14:tracePt t="216949" x="11768138" y="4183063"/>
          <p14:tracePt t="216957" x="11760200" y="4183063"/>
          <p14:tracePt t="216971" x="11742738" y="4191000"/>
          <p14:tracePt t="216987" x="11641138" y="4259263"/>
          <p14:tracePt t="217005" x="11412538" y="4343400"/>
          <p14:tracePt t="217021" x="11099800" y="4462463"/>
          <p14:tracePt t="217038" x="10914063" y="4470400"/>
          <p14:tracePt t="217054" x="10828338" y="4470400"/>
          <p14:tracePt t="217071" x="10802938" y="4470400"/>
          <p14:tracePt t="217104" x="10802938" y="4452938"/>
          <p14:tracePt t="217121" x="10802938" y="4445000"/>
          <p14:tracePt t="217165" x="10802938" y="4437063"/>
          <p14:tracePt t="217173" x="10802938" y="4427538"/>
          <p14:tracePt t="217187" x="10802938" y="4419600"/>
          <p14:tracePt t="217204" x="10802938" y="4402138"/>
          <p14:tracePt t="217221" x="10802938" y="4376738"/>
          <p14:tracePt t="217268" x="10777538" y="4376738"/>
          <p14:tracePt t="217277" x="10769600" y="4376738"/>
          <p14:tracePt t="217287" x="10718800" y="4376738"/>
          <p14:tracePt t="217304" x="10668000" y="4376738"/>
          <p14:tracePt t="217321" x="10650538" y="4376738"/>
          <p14:tracePt t="217354" x="10650538" y="4368800"/>
          <p14:tracePt t="217371" x="10675938" y="4360863"/>
          <p14:tracePt t="217388" x="10685463" y="4343400"/>
          <p14:tracePt t="217404" x="10693400" y="4343400"/>
          <p14:tracePt t="217421" x="10693400" y="4335463"/>
          <p14:tracePt t="217438" x="10685463" y="4318000"/>
          <p14:tracePt t="217454" x="10668000" y="4318000"/>
          <p14:tracePt t="217471" x="10668000" y="4310063"/>
          <p14:tracePt t="217581" x="10675938" y="4310063"/>
          <p14:tracePt t="217765" x="10685463" y="4310063"/>
          <p14:tracePt t="217773" x="10693400" y="4310063"/>
          <p14:tracePt t="217789" x="10693400" y="4318000"/>
          <p14:tracePt t="217805" x="10693400" y="4325938"/>
          <p14:tracePt t="217821" x="10710863" y="4335463"/>
          <p14:tracePt t="217838" x="10736263" y="4351338"/>
          <p14:tracePt t="217855" x="10744200" y="4360863"/>
          <p14:tracePt t="217871" x="10752138" y="4368800"/>
          <p14:tracePt t="217888" x="10752138" y="4376738"/>
          <p14:tracePt t="217905" x="10761663" y="4386263"/>
          <p14:tracePt t="217938" x="10769600" y="4386263"/>
          <p14:tracePt t="217955" x="10787063" y="4402138"/>
          <p14:tracePt t="217972" x="10787063" y="4411663"/>
          <p14:tracePt t="217988" x="10820400" y="4419600"/>
          <p14:tracePt t="218005" x="10845800" y="4427538"/>
          <p14:tracePt t="218022" x="10853738" y="4427538"/>
          <p14:tracePt t="218061" x="10863263" y="4427538"/>
          <p14:tracePt t="218072" x="10863263" y="4437063"/>
          <p14:tracePt t="218088" x="10879138" y="4437063"/>
          <p14:tracePt t="218105" x="10904538" y="4445000"/>
          <p14:tracePt t="218213" x="10914063" y="4445000"/>
          <p14:tracePt t="218245" x="10922000" y="4445000"/>
          <p14:tracePt t="218269" x="10922000" y="4437063"/>
          <p14:tracePt t="218973" x="10929938" y="4427538"/>
          <p14:tracePt t="218989" x="10939463" y="4427538"/>
          <p14:tracePt t="218997" x="10947400" y="4419600"/>
          <p14:tracePt t="219013" x="10964863" y="4411663"/>
          <p14:tracePt t="219022" x="10972800" y="4411663"/>
          <p14:tracePt t="219039" x="10990263" y="4402138"/>
          <p14:tracePt t="219056" x="11006138" y="4394200"/>
          <p14:tracePt t="219073" x="11031538" y="4386263"/>
          <p14:tracePt t="219089" x="11031538" y="4376738"/>
          <p14:tracePt t="219106" x="11041063" y="4376738"/>
          <p14:tracePt t="219165" x="11049000" y="4376738"/>
          <p14:tracePt t="219181" x="11056938" y="4376738"/>
          <p14:tracePt t="219189" x="11066463" y="4368800"/>
          <p14:tracePt t="219221" x="11074400" y="4360863"/>
          <p14:tracePt t="219285" x="11074400" y="4351338"/>
          <p14:tracePt t="219293" x="11082338" y="4351338"/>
          <p14:tracePt t="219306" x="11099800" y="4351338"/>
          <p14:tracePt t="219322" x="11099800" y="4335463"/>
          <p14:tracePt t="219397" x="11107738" y="4335463"/>
          <p14:tracePt t="219405" x="11107738" y="4325938"/>
          <p14:tracePt t="219421" x="11117263" y="4325938"/>
          <p14:tracePt t="219821" x="11125200" y="4325938"/>
          <p14:tracePt t="219829" x="11133138" y="4325938"/>
          <p14:tracePt t="219840" x="11150600" y="4318000"/>
          <p14:tracePt t="219856" x="11209338" y="4292600"/>
          <p14:tracePt t="219873" x="11252200" y="4275138"/>
          <p14:tracePt t="219890" x="11285538" y="4267200"/>
          <p14:tracePt t="219906" x="11328400" y="4259263"/>
          <p14:tracePt t="219923" x="11336338" y="4249738"/>
          <p14:tracePt t="219940" x="11336338" y="4241800"/>
          <p14:tracePt t="219957" x="11345863" y="4241800"/>
          <p14:tracePt t="219990" x="11387138" y="4233863"/>
          <p14:tracePt t="220007" x="11430000" y="4233863"/>
          <p14:tracePt t="220023" x="11455400" y="4224338"/>
          <p14:tracePt t="220040" x="11498263" y="4224338"/>
          <p14:tracePt t="220057" x="11549063" y="4224338"/>
          <p14:tracePt t="220073" x="11607800" y="4216400"/>
          <p14:tracePt t="220090" x="11625263" y="4208463"/>
          <p14:tracePt t="220107" x="11633200" y="4208463"/>
          <p14:tracePt t="220123" x="11641138" y="4208463"/>
          <p14:tracePt t="220141" x="11641138" y="4198938"/>
          <p14:tracePt t="220189" x="11658600" y="4198938"/>
          <p14:tracePt t="220197" x="11666538" y="4208463"/>
          <p14:tracePt t="220207" x="11676063" y="4208463"/>
          <p14:tracePt t="220223" x="11701463" y="4208463"/>
          <p14:tracePt t="220240" x="11717338" y="4208463"/>
          <p14:tracePt t="220257" x="11726863" y="4208463"/>
          <p14:tracePt t="220437" x="11734800" y="4208463"/>
          <p14:tracePt t="222005" x="11734800" y="4198938"/>
          <p14:tracePt t="222013" x="11726863" y="4198938"/>
          <p14:tracePt t="222029" x="11726863" y="4191000"/>
          <p14:tracePt t="222041" x="11726863" y="4173538"/>
          <p14:tracePt t="222058" x="11709400" y="4165600"/>
          <p14:tracePt t="222075" x="11709400" y="4148138"/>
          <p14:tracePt t="222108" x="11709400" y="4140200"/>
          <p14:tracePt t="222125" x="11684000" y="4114800"/>
          <p14:tracePt t="222142" x="11633200" y="4081463"/>
          <p14:tracePt t="222158" x="11549063" y="4005263"/>
          <p14:tracePt t="222175" x="11455400" y="3937000"/>
          <p14:tracePt t="222192" x="11310938" y="3817938"/>
          <p14:tracePt t="222208" x="11201400" y="3716338"/>
          <p14:tracePt t="222225" x="11107738" y="3632200"/>
          <p14:tracePt t="222242" x="11049000" y="3573463"/>
          <p14:tracePt t="222258" x="10980738" y="3497263"/>
          <p14:tracePt t="222275" x="10914063" y="3436938"/>
          <p14:tracePt t="222277" x="10863263" y="3395663"/>
          <p14:tracePt t="222292" x="10812463" y="3352800"/>
          <p14:tracePt t="222308" x="10701338" y="3243263"/>
          <p14:tracePt t="222325" x="10533063" y="3073400"/>
          <p14:tracePt t="222342" x="10421938" y="2979738"/>
          <p14:tracePt t="222358" x="10345738" y="2887663"/>
          <p14:tracePt t="222375" x="10279063" y="2786063"/>
          <p14:tracePt t="222392" x="10202863" y="2709863"/>
          <p14:tracePt t="222409" x="10152063" y="2649538"/>
          <p14:tracePt t="222425" x="10091738" y="2582863"/>
          <p14:tracePt t="222442" x="10075863" y="2522538"/>
          <p14:tracePt t="222459" x="10040938" y="2481263"/>
          <p14:tracePt t="222475" x="10007600" y="2438400"/>
          <p14:tracePt t="222492" x="9974263" y="2405063"/>
          <p14:tracePt t="222508" x="9939338" y="2354263"/>
          <p14:tracePt t="222525" x="9913938" y="2319338"/>
          <p14:tracePt t="222542" x="9898063" y="2293938"/>
          <p14:tracePt t="222559" x="9888538" y="2286000"/>
          <p14:tracePt t="222575" x="9888538" y="2260600"/>
          <p14:tracePt t="222609" x="9888538" y="2252663"/>
          <p14:tracePt t="223565" x="9888538" y="2260600"/>
          <p14:tracePt t="223572" x="9898063" y="2278063"/>
          <p14:tracePt t="223589" x="9898063" y="2286000"/>
          <p14:tracePt t="223597" x="9898063" y="2293938"/>
          <p14:tracePt t="223613" x="9898063" y="2303463"/>
          <p14:tracePt t="223626" x="9906000" y="2303463"/>
          <p14:tracePt t="223643" x="9906000" y="2319338"/>
          <p14:tracePt t="223659" x="9906000" y="2336800"/>
          <p14:tracePt t="223676" x="9906000" y="2354263"/>
          <p14:tracePt t="223693" x="9923463" y="2370138"/>
          <p14:tracePt t="223709" x="9931400" y="2387600"/>
          <p14:tracePt t="223726" x="9931400" y="2395538"/>
          <p14:tracePt t="223743" x="9931400" y="2405063"/>
          <p14:tracePt t="223917" x="9939338" y="2405063"/>
          <p14:tracePt t="223933" x="9939338" y="2413000"/>
          <p14:tracePt t="223965" x="9939338" y="2420938"/>
          <p14:tracePt t="224849" x="9939338" y="2430463"/>
          <p14:tracePt t="224860" x="9939338" y="2463800"/>
          <p14:tracePt t="224877" x="9906000" y="2497138"/>
          <p14:tracePt t="224894" x="9872663" y="2547938"/>
          <p14:tracePt t="224910" x="9821863" y="2590800"/>
          <p14:tracePt t="224927" x="9771063" y="2641600"/>
          <p14:tracePt t="224944" x="9685338" y="2735263"/>
          <p14:tracePt t="224960" x="9583738" y="2801938"/>
          <p14:tracePt t="224977" x="9423400" y="2903538"/>
          <p14:tracePt t="224994" x="9253538" y="2997200"/>
          <p14:tracePt t="225011" x="9085263" y="3081338"/>
          <p14:tracePt t="225027" x="8932863" y="3132138"/>
          <p14:tracePt t="225044" x="8821738" y="3175000"/>
          <p14:tracePt t="225061" x="8661400" y="3233738"/>
          <p14:tracePt t="225077" x="8559800" y="3259138"/>
          <p14:tracePt t="225094" x="8483600" y="3294063"/>
          <p14:tracePt t="225111" x="8364538" y="3327400"/>
          <p14:tracePt t="225127" x="8255000" y="3370263"/>
          <p14:tracePt t="225144" x="8145463" y="3421063"/>
          <p14:tracePt t="225161" x="7993063" y="3479800"/>
          <p14:tracePt t="225177" x="7831138" y="3556000"/>
          <p14:tracePt t="225194" x="7662863" y="3624263"/>
          <p14:tracePt t="225211" x="7467600" y="3690938"/>
          <p14:tracePt t="225227" x="7289800" y="3767138"/>
          <p14:tracePt t="225244" x="7119938" y="3852863"/>
          <p14:tracePt t="225261" x="6934200" y="3979863"/>
          <p14:tracePt t="225277" x="6781800" y="4071938"/>
          <p14:tracePt t="225294" x="6637338" y="4132263"/>
          <p14:tracePt t="225311" x="6469063" y="4198938"/>
          <p14:tracePt t="225327" x="6273800" y="4310063"/>
          <p14:tracePt t="225344" x="6027738" y="4419600"/>
          <p14:tracePt t="225361" x="5808663" y="4521200"/>
          <p14:tracePt t="225378" x="5588000" y="4630738"/>
          <p14:tracePt t="225394" x="5410200" y="4732338"/>
          <p14:tracePt t="225411" x="5189538" y="4851400"/>
          <p14:tracePt t="225428" x="4970463" y="4986338"/>
          <p14:tracePt t="225444" x="4724400" y="5062538"/>
          <p14:tracePt t="225461" x="4368800" y="5199063"/>
          <p14:tracePt t="225478" x="4081463" y="5308600"/>
          <p14:tracePt t="225494" x="3843338" y="5392738"/>
          <p14:tracePt t="225511" x="3632200" y="5478463"/>
          <p14:tracePt t="225527" x="3505200" y="5529263"/>
          <p14:tracePt t="225544" x="3436938" y="5570538"/>
          <p14:tracePt t="225561" x="3378200" y="5588000"/>
          <p14:tracePt t="225578" x="3327400" y="5613400"/>
          <p14:tracePt t="225594" x="3302000" y="5630863"/>
          <p14:tracePt t="225611" x="3251200" y="5638800"/>
          <p14:tracePt t="225627" x="3217863" y="5646738"/>
          <p14:tracePt t="225644" x="3157538" y="5646738"/>
          <p14:tracePt t="225661" x="3081338" y="5646738"/>
          <p14:tracePt t="225678" x="2971800" y="5646738"/>
          <p14:tracePt t="225694" x="2852738" y="5656263"/>
          <p14:tracePt t="225711" x="2692400" y="5681663"/>
          <p14:tracePt t="225728" x="2573338" y="5681663"/>
          <p14:tracePt t="225744" x="2455863" y="5689600"/>
          <p14:tracePt t="225761" x="2344738" y="5689600"/>
          <p14:tracePt t="225778" x="2201863" y="5672138"/>
          <p14:tracePt t="225780" x="2125663" y="5672138"/>
          <p14:tracePt t="225794" x="2039938" y="5664200"/>
          <p14:tracePt t="225811" x="1854200" y="5664200"/>
          <p14:tracePt t="225828" x="1633538" y="5638800"/>
          <p14:tracePt t="225844" x="1354138" y="5638800"/>
          <p14:tracePt t="225861" x="1211263" y="5638800"/>
          <p14:tracePt t="225878" x="1092200" y="5621338"/>
          <p14:tracePt t="225895" x="982663" y="5605463"/>
          <p14:tracePt t="225911" x="838200" y="5545138"/>
          <p14:tracePt t="225928" x="703263" y="5486400"/>
          <p14:tracePt t="225945" x="550863" y="5427663"/>
          <p14:tracePt t="225961" x="423863" y="5376863"/>
          <p14:tracePt t="225978" x="330200" y="5308600"/>
          <p14:tracePt t="225995" x="271463" y="5232400"/>
          <p14:tracePt t="226011" x="246063" y="5173663"/>
          <p14:tracePt t="226028" x="236538" y="5113338"/>
          <p14:tracePt t="226045" x="236538" y="5037138"/>
          <p14:tracePt t="226061" x="261938" y="4986338"/>
          <p14:tracePt t="226078" x="322263" y="4910138"/>
          <p14:tracePt t="226095" x="423863" y="4851400"/>
          <p14:tracePt t="226111" x="617538" y="4818063"/>
          <p14:tracePt t="226128" x="947738" y="4818063"/>
          <p14:tracePt t="226145" x="1312863" y="4792663"/>
          <p14:tracePt t="226161" x="1600200" y="4792663"/>
          <p14:tracePt t="226178" x="1879600" y="4843463"/>
          <p14:tracePt t="226195" x="2057400" y="4894263"/>
          <p14:tracePt t="226211" x="2166938" y="4978400"/>
          <p14:tracePt t="226228" x="2192338" y="5037138"/>
          <p14:tracePt t="226245" x="2192338" y="5156200"/>
          <p14:tracePt t="226261" x="2176463" y="5265738"/>
          <p14:tracePt t="226278" x="2176463" y="5341938"/>
          <p14:tracePt t="226295" x="2176463" y="5418138"/>
          <p14:tracePt t="226311" x="2176463" y="5503863"/>
          <p14:tracePt t="226328" x="2176463" y="5580063"/>
          <p14:tracePt t="226345" x="2176463" y="5646738"/>
          <p14:tracePt t="226362" x="2166938" y="5707063"/>
          <p14:tracePt t="226378" x="2166938" y="5757863"/>
          <p14:tracePt t="226395" x="2166938" y="5791200"/>
          <p14:tracePt t="226412" x="2166938" y="5816600"/>
          <p14:tracePt t="226428" x="2166938" y="5849938"/>
          <p14:tracePt t="226445" x="2176463" y="5884863"/>
          <p14:tracePt t="226462" x="2184400" y="5910263"/>
          <p14:tracePt t="226478" x="2209800" y="5951538"/>
          <p14:tracePt t="226495" x="2260600" y="6011863"/>
          <p14:tracePt t="226512" x="2344738" y="6088063"/>
          <p14:tracePt t="226528" x="2438400" y="6121400"/>
          <p14:tracePt t="226545" x="2522538" y="6164263"/>
          <p14:tracePt t="226562" x="2633663" y="6180138"/>
          <p14:tracePt t="226578" x="2786063" y="6205538"/>
          <p14:tracePt t="226595" x="2997200" y="6215063"/>
          <p14:tracePt t="226612" x="3243263" y="6223000"/>
          <p14:tracePt t="226628" x="3624263" y="6240463"/>
          <p14:tracePt t="226645" x="3843338" y="6265863"/>
          <p14:tracePt t="226662" x="3987800" y="6291263"/>
          <p14:tracePt t="226678" x="4056063" y="6332538"/>
          <p14:tracePt t="226695" x="4071938" y="6342063"/>
          <p14:tracePt t="226712" x="4081463" y="6367463"/>
          <p14:tracePt t="226729" x="4089400" y="6367463"/>
          <p14:tracePt t="226745" x="4089400" y="6375400"/>
          <p14:tracePt t="226762" x="4106863" y="6392863"/>
          <p14:tracePt t="226779" x="4114800" y="6400800"/>
          <p14:tracePt t="226781" x="4122738" y="6408738"/>
          <p14:tracePt t="226795" x="4132263" y="6418263"/>
          <p14:tracePt t="226812" x="4140200" y="6426200"/>
          <p14:tracePt t="226845" x="4140200" y="6434138"/>
          <p14:tracePt t="226909" x="4140200" y="6443663"/>
          <p14:tracePt t="226925" x="4140200" y="6451600"/>
          <p14:tracePt t="226933" x="4132263" y="6459538"/>
          <p14:tracePt t="226945" x="4122738" y="6459538"/>
          <p14:tracePt t="226962" x="4106863" y="6469063"/>
          <p14:tracePt t="226979" x="4089400" y="6469063"/>
          <p14:tracePt t="226996" x="4071938" y="6469063"/>
          <p14:tracePt t="227012" x="4046538" y="6469063"/>
          <p14:tracePt t="227029" x="3995738" y="6451600"/>
          <p14:tracePt t="227046" x="3919538" y="6443663"/>
          <p14:tracePt t="227062" x="3860800" y="6434138"/>
          <p14:tracePt t="227079" x="3817938" y="6426200"/>
          <p14:tracePt t="227096" x="3776663" y="6418263"/>
          <p14:tracePt t="227112" x="3767138" y="6418263"/>
          <p14:tracePt t="227129" x="3751263" y="6400800"/>
          <p14:tracePt t="227146" x="3741738" y="6383338"/>
          <p14:tracePt t="227162" x="3741738" y="6375400"/>
          <p14:tracePt t="227179" x="3725863" y="6342063"/>
          <p14:tracePt t="227196" x="3725863" y="6324600"/>
          <p14:tracePt t="227212" x="3725863" y="6307138"/>
          <p14:tracePt t="227213" x="3725863" y="6281738"/>
          <p14:tracePt t="227229" x="3716338" y="6230938"/>
          <p14:tracePt t="227246" x="3716338" y="6189663"/>
          <p14:tracePt t="227262" x="3716338" y="6138863"/>
          <p14:tracePt t="227279" x="3716338" y="6103938"/>
          <p14:tracePt t="227296" x="3716338" y="6045200"/>
          <p14:tracePt t="227313" x="3675063" y="6011863"/>
          <p14:tracePt t="227329" x="3640138" y="5976938"/>
          <p14:tracePt t="227346" x="3606800" y="5943600"/>
          <p14:tracePt t="227362" x="3589338" y="5918200"/>
          <p14:tracePt t="227379" x="3589338" y="5900738"/>
          <p14:tracePt t="227396" x="3589338" y="5884863"/>
          <p14:tracePt t="227412" x="3581400" y="5867400"/>
          <p14:tracePt t="227429" x="3573463" y="5849938"/>
          <p14:tracePt t="227446" x="3573463" y="5842000"/>
          <p14:tracePt t="227463" x="3563938" y="5824538"/>
          <p14:tracePt t="227479" x="3563938" y="5808663"/>
          <p14:tracePt t="227496" x="3563938" y="5791200"/>
          <p14:tracePt t="227513" x="3548063" y="5765800"/>
          <p14:tracePt t="227529" x="3530600" y="5748338"/>
          <p14:tracePt t="227546" x="3505200" y="5732463"/>
          <p14:tracePt t="227563" x="3487738" y="5722938"/>
          <p14:tracePt t="227701" x="3479800" y="5722938"/>
          <p14:tracePt t="227724" x="3471863" y="5715000"/>
          <p14:tracePt t="227732" x="3471863" y="5707063"/>
          <p14:tracePt t="227740" x="3471863" y="5697538"/>
          <p14:tracePt t="227748" x="3454400" y="5697538"/>
          <p14:tracePt t="227763" x="3436938" y="5689600"/>
          <p14:tracePt t="227779" x="3429000" y="5672138"/>
          <p14:tracePt t="227813" x="3429000" y="5664200"/>
          <p14:tracePt t="227829" x="3421063" y="5656263"/>
          <p14:tracePt t="227861" x="3421063" y="5646738"/>
          <p14:tracePt t="227877" x="3411538" y="5646738"/>
          <p14:tracePt t="227885" x="3411538" y="5638800"/>
          <p14:tracePt t="227901" x="3411538" y="5630863"/>
          <p14:tracePt t="227917" x="3411538" y="5621338"/>
          <p14:tracePt t="227930" x="3411538" y="5613400"/>
          <p14:tracePt t="227946" x="3411538" y="5605463"/>
          <p14:tracePt t="227963" x="3411538" y="5580063"/>
          <p14:tracePt t="227980" x="3403600" y="5570538"/>
          <p14:tracePt t="227996" x="3395663" y="5554663"/>
          <p14:tracePt t="228285" x="3378200" y="5570538"/>
          <p14:tracePt t="228293" x="3344863" y="5588000"/>
          <p14:tracePt t="228301" x="3284538" y="5595938"/>
          <p14:tracePt t="228313" x="3225800" y="5613400"/>
          <p14:tracePt t="228330" x="3048000" y="5646738"/>
          <p14:tracePt t="228347" x="2827338" y="5664200"/>
          <p14:tracePt t="228363" x="2641600" y="5664200"/>
          <p14:tracePt t="228380" x="2506663" y="5681663"/>
          <p14:tracePt t="228380" x="2471738" y="5681663"/>
          <p14:tracePt t="228397" x="2413000" y="5707063"/>
          <p14:tracePt t="228413" x="2354263" y="5722938"/>
          <p14:tracePt t="228430" x="2311400" y="5722938"/>
          <p14:tracePt t="228447" x="2278063" y="5732463"/>
          <p14:tracePt t="228463" x="2252663" y="5732463"/>
          <p14:tracePt t="228480" x="2235200" y="5732463"/>
          <p14:tracePt t="228497" x="2227263" y="5732463"/>
          <p14:tracePt t="228557" x="2217738" y="5732463"/>
          <p14:tracePt t="228572" x="2209800" y="5732463"/>
          <p14:tracePt t="228581" x="2192338" y="5732463"/>
          <p14:tracePt t="228588" x="2176463" y="5732463"/>
          <p14:tracePt t="228596" x="2176463" y="5740400"/>
          <p14:tracePt t="228613" x="2151063" y="5740400"/>
          <p14:tracePt t="228661" x="2151063" y="5732463"/>
          <p14:tracePt t="228989" x="2141538" y="5732463"/>
          <p14:tracePt t="228997" x="2141538" y="5740400"/>
          <p14:tracePt t="229013" x="2133600" y="5740400"/>
          <p14:tracePt t="229021" x="2125663" y="5740400"/>
          <p14:tracePt t="229037" x="2100263" y="5748338"/>
          <p14:tracePt t="229047" x="2090738" y="5757863"/>
          <p14:tracePt t="229064" x="2074863" y="5765800"/>
          <p14:tracePt t="229080" x="2039938" y="5773738"/>
          <p14:tracePt t="229097" x="1998663" y="5783263"/>
          <p14:tracePt t="229114" x="1963738" y="5791200"/>
          <p14:tracePt t="229130" x="1955800" y="5799138"/>
          <p14:tracePt t="229147" x="1947863" y="5799138"/>
          <p14:tracePt t="229197" x="1947863" y="5808663"/>
          <p14:tracePt t="229213" x="1947863" y="5816600"/>
          <p14:tracePt t="229221" x="1938338" y="5816600"/>
          <p14:tracePt t="229231" x="1930400" y="5816600"/>
          <p14:tracePt t="229277" x="1930400" y="5824538"/>
          <p14:tracePt t="229293" x="1922463" y="5824538"/>
          <p14:tracePt t="229301" x="1912938" y="5824538"/>
          <p14:tracePt t="229317" x="1905000" y="5824538"/>
          <p14:tracePt t="229331" x="1905000" y="5834063"/>
          <p14:tracePt t="229349" x="1905000" y="5842000"/>
          <p14:tracePt t="229364" x="1905000" y="5849938"/>
          <p14:tracePt t="229404" x="1897063" y="5859463"/>
          <p14:tracePt t="229420" x="1887538" y="5859463"/>
          <p14:tracePt t="229677" x="1879600" y="5859463"/>
          <p14:tracePt t="229693" x="1862138" y="5867400"/>
          <p14:tracePt t="229701" x="1854200" y="5867400"/>
          <p14:tracePt t="229714" x="1846263" y="5875338"/>
          <p14:tracePt t="229731" x="1795463" y="5875338"/>
          <p14:tracePt t="229748" x="1727200" y="5875338"/>
          <p14:tracePt t="229764" x="1709738" y="5875338"/>
          <p14:tracePt t="229781" x="1658938" y="5875338"/>
          <p14:tracePt t="229798" x="1651000" y="5875338"/>
          <p14:tracePt t="229814" x="1643063" y="5875338"/>
          <p14:tracePt t="230093" x="1633538" y="5875338"/>
          <p14:tracePt t="230109" x="1617663" y="5875338"/>
          <p14:tracePt t="230117" x="1592263" y="5875338"/>
          <p14:tracePt t="230131" x="1557338" y="5875338"/>
          <p14:tracePt t="230148" x="1473200" y="5884863"/>
          <p14:tracePt t="230165" x="1389063" y="5900738"/>
          <p14:tracePt t="230181" x="1338263" y="5910263"/>
          <p14:tracePt t="230198" x="1287463" y="5910263"/>
          <p14:tracePt t="230215" x="1270000" y="5918200"/>
          <p14:tracePt t="230231" x="1262063" y="5918200"/>
          <p14:tracePt t="230248" x="1252538" y="5918200"/>
          <p14:tracePt t="230265" x="1244600" y="5918200"/>
          <p14:tracePt t="230281" x="1219200" y="5918200"/>
          <p14:tracePt t="230298" x="1185863" y="5918200"/>
          <p14:tracePt t="230315" x="1150938" y="5918200"/>
          <p14:tracePt t="230331" x="1125538" y="5918200"/>
          <p14:tracePt t="230348" x="1109663" y="5918200"/>
          <p14:tracePt t="230365" x="1066800" y="5918200"/>
          <p14:tracePt t="230381" x="1049338" y="5910263"/>
          <p14:tracePt t="230398" x="1041400" y="5910263"/>
          <p14:tracePt t="230415" x="1033463" y="5900738"/>
          <p14:tracePt t="230448" x="1023938" y="5900738"/>
          <p14:tracePt t="230465" x="1008063" y="5900738"/>
          <p14:tracePt t="230482" x="973138" y="5900738"/>
          <p14:tracePt t="230498" x="939800" y="5900738"/>
          <p14:tracePt t="230515" x="922338" y="5900738"/>
          <p14:tracePt t="230725" x="896938" y="5900738"/>
          <p14:tracePt t="230733" x="863600" y="5900738"/>
          <p14:tracePt t="230748" x="762000" y="5900738"/>
          <p14:tracePt t="230765" x="660400" y="5900738"/>
          <p14:tracePt t="230782" x="558800" y="5900738"/>
          <p14:tracePt t="230798" x="482600" y="5900738"/>
          <p14:tracePt t="230815" x="439738" y="5900738"/>
          <p14:tracePt t="230832" x="439738" y="5892800"/>
          <p14:tracePt t="230893" x="423863" y="5892800"/>
          <p14:tracePt t="230900" x="406400" y="5884863"/>
          <p14:tracePt t="230908" x="388938" y="5875338"/>
          <p14:tracePt t="230916" x="363538" y="5867400"/>
          <p14:tracePt t="230932" x="330200" y="5859463"/>
          <p14:tracePt t="230948" x="279400" y="5834063"/>
          <p14:tracePt t="231029" x="271463" y="5824538"/>
          <p14:tracePt t="231037" x="254000" y="5824538"/>
          <p14:tracePt t="231049" x="246063" y="5824538"/>
          <p14:tracePt t="231065" x="195263" y="5816600"/>
          <p14:tracePt t="231082" x="185738" y="5808663"/>
          <p14:tracePt t="231173" x="195263" y="5808663"/>
          <p14:tracePt t="231189" x="203200" y="5808663"/>
          <p14:tracePt t="231253" x="203200" y="5799138"/>
          <p14:tracePt t="231285" x="211138" y="5799138"/>
          <p14:tracePt t="231293" x="228600" y="5799138"/>
          <p14:tracePt t="231301" x="271463" y="5791200"/>
          <p14:tracePt t="231316" x="330200" y="5791200"/>
          <p14:tracePt t="231332" x="558800" y="5791200"/>
          <p14:tracePt t="231349" x="1389063" y="5808663"/>
          <p14:tracePt t="231366" x="2032000" y="5808663"/>
          <p14:tracePt t="231382" x="2489200" y="5808663"/>
          <p14:tracePt t="231399" x="2717800" y="5808663"/>
          <p14:tracePt t="231416" x="2786063" y="5808663"/>
          <p14:tracePt t="231432" x="2794000" y="5816600"/>
          <p14:tracePt t="231466" x="2794000" y="5824538"/>
          <p14:tracePt t="231485" x="2801938" y="5824538"/>
          <p14:tracePt t="231501" x="2836863" y="5824538"/>
          <p14:tracePt t="231516" x="2870200" y="5834063"/>
          <p14:tracePt t="231532" x="2989263" y="5842000"/>
          <p14:tracePt t="231549" x="3081338" y="5842000"/>
          <p14:tracePt t="231566" x="3167063" y="5842000"/>
          <p14:tracePt t="231582" x="3225800" y="5842000"/>
          <p14:tracePt t="231599" x="3276600" y="5842000"/>
          <p14:tracePt t="231616" x="3344863" y="5842000"/>
          <p14:tracePt t="231632" x="3429000" y="5842000"/>
          <p14:tracePt t="231649" x="3505200" y="5842000"/>
          <p14:tracePt t="231666" x="3573463" y="5842000"/>
          <p14:tracePt t="231683" x="3649663" y="5842000"/>
          <p14:tracePt t="231699" x="3700463" y="5842000"/>
          <p14:tracePt t="231716" x="3767138" y="5842000"/>
          <p14:tracePt t="231733" x="3860800" y="5842000"/>
          <p14:tracePt t="231749" x="3929063" y="5842000"/>
          <p14:tracePt t="231766" x="3987800" y="5842000"/>
          <p14:tracePt t="231783" x="4021138" y="5842000"/>
          <p14:tracePt t="231799" x="4038600" y="5842000"/>
          <p14:tracePt t="231837" x="4046538" y="5842000"/>
          <p14:tracePt t="231849" x="4064000" y="5842000"/>
          <p14:tracePt t="231866" x="4097338" y="5842000"/>
          <p14:tracePt t="231883" x="4148138" y="5859463"/>
          <p14:tracePt t="231899" x="4233863" y="5859463"/>
          <p14:tracePt t="231916" x="4275138" y="5859463"/>
          <p14:tracePt t="231933" x="4310063" y="5859463"/>
          <p14:tracePt t="232045" x="4310063" y="5849938"/>
          <p14:tracePt t="232085" x="4310063" y="5842000"/>
          <p14:tracePt t="232101" x="4318000" y="5842000"/>
          <p14:tracePt t="232317" x="4318000" y="5834063"/>
          <p14:tracePt t="232325" x="4325938" y="5834063"/>
          <p14:tracePt t="232349" x="4325938" y="5824538"/>
          <p14:tracePt t="232357" x="4335463" y="5824538"/>
          <p14:tracePt t="232437" x="4335463" y="5816600"/>
          <p14:tracePt t="232485" x="4335463" y="5808663"/>
          <p14:tracePt t="232501" x="4335463" y="5799138"/>
          <p14:tracePt t="232517" x="4335463" y="5791200"/>
          <p14:tracePt t="232541" x="4335463" y="5783263"/>
          <p14:tracePt t="232821" x="4335463" y="5773738"/>
          <p14:tracePt t="232829" x="4343400" y="5773738"/>
          <p14:tracePt t="232853" x="4343400" y="5765800"/>
          <p14:tracePt t="232885" x="4351338" y="5757863"/>
          <p14:tracePt t="233349" x="4360863" y="5757863"/>
          <p14:tracePt t="233381" x="4368800" y="5757863"/>
          <p14:tracePt t="233389" x="4376738" y="5757863"/>
          <p14:tracePt t="233413" x="4376738" y="5765800"/>
          <p14:tracePt t="233429" x="4376738" y="5773738"/>
          <p14:tracePt t="233437" x="4376738" y="5783263"/>
          <p14:tracePt t="233453" x="4368800" y="5791200"/>
          <p14:tracePt t="233469" x="4360863" y="5791200"/>
          <p14:tracePt t="233557" x="4351338" y="5791200"/>
          <p14:tracePt t="233565" x="4351338" y="5799138"/>
          <p14:tracePt t="233573" x="4343400" y="5799138"/>
          <p14:tracePt t="233596" x="4343400" y="5808663"/>
          <p14:tracePt t="233620" x="4343400" y="5816600"/>
          <p14:tracePt t="233629" x="4343400" y="5824538"/>
          <p14:tracePt t="233637" x="4343400" y="5834063"/>
          <p14:tracePt t="233651" x="4335463" y="5834063"/>
          <p14:tracePt t="233667" x="4325938" y="5849938"/>
          <p14:tracePt t="233684" x="4325938" y="5859463"/>
          <p14:tracePt t="233949" x="4318000" y="5859463"/>
          <p14:tracePt t="233957" x="4318000" y="5867400"/>
          <p14:tracePt t="233968" x="4310063" y="5875338"/>
          <p14:tracePt t="233984" x="4275138" y="5892800"/>
          <p14:tracePt t="234001" x="4216400" y="5918200"/>
          <p14:tracePt t="234018" x="4157663" y="5926138"/>
          <p14:tracePt t="234034" x="4089400" y="5935663"/>
          <p14:tracePt t="234051" x="4038600" y="5951538"/>
          <p14:tracePt t="234068" x="3944938" y="5976938"/>
          <p14:tracePt t="234084" x="3690938" y="6037263"/>
          <p14:tracePt t="234101" x="3522663" y="6078538"/>
          <p14:tracePt t="234118" x="3403600" y="6103938"/>
          <p14:tracePt t="234135" x="3319463" y="6121400"/>
          <p14:tracePt t="234151" x="3225800" y="6138863"/>
          <p14:tracePt t="234168" x="3106738" y="6172200"/>
          <p14:tracePt t="234185" x="2979738" y="6189663"/>
          <p14:tracePt t="234201" x="2903538" y="6197600"/>
          <p14:tracePt t="234218" x="2827338" y="6197600"/>
          <p14:tracePt t="234235" x="2768600" y="6223000"/>
          <p14:tracePt t="234251" x="2743200" y="6230938"/>
          <p14:tracePt t="234268" x="2709863" y="6240463"/>
          <p14:tracePt t="234269" x="2684463" y="6248400"/>
          <p14:tracePt t="234285" x="2641600" y="6248400"/>
          <p14:tracePt t="234301" x="2547938" y="6273800"/>
          <p14:tracePt t="234318" x="2438400" y="6299200"/>
          <p14:tracePt t="234335" x="2344738" y="6324600"/>
          <p14:tracePt t="234351" x="2268538" y="6332538"/>
          <p14:tracePt t="234368" x="2184400" y="6350000"/>
          <p14:tracePt t="234385" x="2116138" y="6375400"/>
          <p14:tracePt t="234401" x="2082800" y="6383338"/>
          <p14:tracePt t="234418" x="2065338" y="6383338"/>
          <p14:tracePt t="234435" x="2057400" y="6392863"/>
          <p14:tracePt t="234451" x="2032000" y="6392863"/>
          <p14:tracePt t="234468" x="1981200" y="6392863"/>
          <p14:tracePt t="234485" x="1846263" y="6400800"/>
          <p14:tracePt t="234501" x="1701800" y="6400800"/>
          <p14:tracePt t="234518" x="1566863" y="6400800"/>
          <p14:tracePt t="234535" x="1447800" y="6400800"/>
          <p14:tracePt t="234551" x="1346200" y="6400800"/>
          <p14:tracePt t="234568" x="1295400" y="6400800"/>
          <p14:tracePt t="234585" x="1244600" y="6400800"/>
          <p14:tracePt t="234602" x="1219200" y="6400800"/>
          <p14:tracePt t="234618" x="1193800" y="6392863"/>
          <p14:tracePt t="234635" x="1125538" y="6383338"/>
          <p14:tracePt t="234652" x="1023938" y="6383338"/>
          <p14:tracePt t="234668" x="939800" y="6383338"/>
          <p14:tracePt t="234685" x="863600" y="6383338"/>
          <p14:tracePt t="234702" x="795338" y="6383338"/>
          <p14:tracePt t="234718" x="719138" y="6392863"/>
          <p14:tracePt t="234752" x="668338" y="6392863"/>
          <p14:tracePt t="234768" x="627063" y="6383338"/>
          <p14:tracePt t="234785" x="558800" y="6367463"/>
          <p14:tracePt t="234802" x="500063" y="6350000"/>
          <p14:tracePt t="234818" x="449263" y="6350000"/>
          <p14:tracePt t="234835" x="414338" y="6342063"/>
          <p14:tracePt t="234852" x="388938" y="6316663"/>
          <p14:tracePt t="234868" x="355600" y="6281738"/>
          <p14:tracePt t="234885" x="330200" y="6273800"/>
          <p14:tracePt t="234902" x="330200" y="6256338"/>
          <p14:tracePt t="234918" x="322263" y="6248400"/>
          <p14:tracePt t="234935" x="312738" y="6240463"/>
          <p14:tracePt t="234952" x="296863" y="6215063"/>
          <p14:tracePt t="234968" x="296863" y="6197600"/>
          <p14:tracePt t="234985" x="271463" y="6172200"/>
          <p14:tracePt t="235002" x="271463" y="6164263"/>
          <p14:tracePt t="235019" x="271463" y="6146800"/>
          <p14:tracePt t="235035" x="271463" y="6138863"/>
          <p14:tracePt t="235052" x="261938" y="6113463"/>
          <p14:tracePt t="235068" x="261938" y="6088063"/>
          <p14:tracePt t="235085" x="254000" y="6078538"/>
          <p14:tracePt t="235102" x="246063" y="6070600"/>
          <p14:tracePt t="235118" x="236538" y="6062663"/>
          <p14:tracePt t="235135" x="236538" y="6045200"/>
          <p14:tracePt t="235152" x="236538" y="6027738"/>
          <p14:tracePt t="235169" x="236538" y="6011863"/>
          <p14:tracePt t="235185" x="236538" y="5994400"/>
          <p14:tracePt t="235202" x="236538" y="5976938"/>
          <p14:tracePt t="235219" x="236538" y="5951538"/>
          <p14:tracePt t="235235" x="236538" y="5918200"/>
          <p14:tracePt t="235252" x="236538" y="5900738"/>
          <p14:tracePt t="235269" x="236538" y="5875338"/>
          <p14:tracePt t="235285" x="236538" y="5867400"/>
          <p14:tracePt t="235302" x="246063" y="5842000"/>
          <p14:tracePt t="235319" x="246063" y="5824538"/>
          <p14:tracePt t="235335" x="246063" y="5808663"/>
          <p14:tracePt t="235352" x="246063" y="5791200"/>
          <p14:tracePt t="235369" x="254000" y="5757863"/>
          <p14:tracePt t="235386" x="254000" y="5732463"/>
          <p14:tracePt t="235402" x="271463" y="5697538"/>
          <p14:tracePt t="235419" x="279400" y="5681663"/>
          <p14:tracePt t="235436" x="279400" y="5664200"/>
          <p14:tracePt t="235452" x="279400" y="5638800"/>
          <p14:tracePt t="235469" x="287338" y="5588000"/>
          <p14:tracePt t="235486" x="287338" y="5562600"/>
          <p14:tracePt t="235502" x="296863" y="5529263"/>
          <p14:tracePt t="235519" x="296863" y="5511800"/>
          <p14:tracePt t="235536" x="296863" y="5486400"/>
          <p14:tracePt t="235552" x="296863" y="5461000"/>
          <p14:tracePt t="235569" x="296863" y="5443538"/>
          <p14:tracePt t="235586" x="296863" y="5435600"/>
          <p14:tracePt t="235602" x="296863" y="5418138"/>
          <p14:tracePt t="235619" x="296863" y="5410200"/>
          <p14:tracePt t="235781" x="296863" y="5427663"/>
          <p14:tracePt t="235789" x="296863" y="5443538"/>
          <p14:tracePt t="235802" x="296863" y="5461000"/>
          <p14:tracePt t="235819" x="296863" y="5519738"/>
          <p14:tracePt t="235836" x="296863" y="5580063"/>
          <p14:tracePt t="235853" x="296863" y="5672138"/>
          <p14:tracePt t="235869" x="296863" y="5707063"/>
          <p14:tracePt t="235886" x="296863" y="5757863"/>
          <p14:tracePt t="235903" x="279400" y="5783263"/>
          <p14:tracePt t="235919" x="261938" y="5799138"/>
          <p14:tracePt t="235936" x="261938" y="5816600"/>
          <p14:tracePt t="235953" x="254000" y="5824538"/>
          <p14:tracePt t="235969" x="254000" y="5834063"/>
          <p14:tracePt t="235986" x="254000" y="5849938"/>
          <p14:tracePt t="236003" x="254000" y="5867400"/>
          <p14:tracePt t="236020" x="254000" y="5900738"/>
          <p14:tracePt t="236036" x="254000" y="5943600"/>
          <p14:tracePt t="236053" x="254000" y="5969000"/>
          <p14:tracePt t="236069" x="254000" y="5986463"/>
          <p14:tracePt t="236086" x="254000" y="6002338"/>
          <p14:tracePt t="236103" x="254000" y="6019800"/>
          <p14:tracePt t="236119" x="254000" y="6027738"/>
          <p14:tracePt t="236245" x="254000" y="6011863"/>
          <p14:tracePt t="236253" x="254000" y="6002338"/>
          <p14:tracePt t="236270" x="254000" y="5961063"/>
          <p14:tracePt t="236286" x="254000" y="5918200"/>
          <p14:tracePt t="236303" x="254000" y="5875338"/>
          <p14:tracePt t="236320" x="254000" y="5849938"/>
          <p14:tracePt t="236336" x="254000" y="5824538"/>
          <p14:tracePt t="236353" x="254000" y="5799138"/>
          <p14:tracePt t="236370" x="254000" y="5773738"/>
          <p14:tracePt t="236386" x="246063" y="5748338"/>
          <p14:tracePt t="236403" x="236538" y="5715000"/>
          <p14:tracePt t="236420" x="236538" y="5681663"/>
          <p14:tracePt t="236436" x="236538" y="5630863"/>
          <p14:tracePt t="236453" x="236538" y="5595938"/>
          <p14:tracePt t="236470" x="236538" y="5580063"/>
          <p14:tracePt t="236486" x="246063" y="5562600"/>
          <p14:tracePt t="236503" x="246063" y="5537200"/>
          <p14:tracePt t="236536" x="246063" y="5519738"/>
          <p14:tracePt t="236553" x="246063" y="5511800"/>
          <p14:tracePt t="236570" x="246063" y="5494338"/>
          <p14:tracePt t="236586" x="246063" y="5486400"/>
          <p14:tracePt t="236603" x="246063" y="5478463"/>
          <p14:tracePt t="236620" x="246063" y="5468938"/>
          <p14:tracePt t="236636" x="246063" y="5453063"/>
          <p14:tracePt t="236653" x="246063" y="5443538"/>
          <p14:tracePt t="236670" x="246063" y="5427663"/>
          <p14:tracePt t="237157" x="254000" y="5427663"/>
          <p14:tracePt t="237277" x="261938" y="5427663"/>
          <p14:tracePt t="237357" x="271463" y="5427663"/>
          <p14:tracePt t="239765" x="279400" y="5427663"/>
          <p14:tracePt t="239789" x="287338" y="5427663"/>
          <p14:tracePt t="240109" x="287338" y="5418138"/>
          <p14:tracePt t="240149" x="287338" y="5410200"/>
          <p14:tracePt t="240157" x="296863" y="5410200"/>
          <p14:tracePt t="243277" x="304800" y="5410200"/>
          <p14:tracePt t="243293" x="312738" y="5410200"/>
          <p14:tracePt t="243309" x="322263" y="5410200"/>
          <p14:tracePt t="243325" x="330200" y="5410200"/>
          <p14:tracePt t="243333" x="338138" y="5410200"/>
          <p14:tracePt t="243342" x="338138" y="5418138"/>
          <p14:tracePt t="243373" x="347663" y="5418138"/>
          <p14:tracePt t="243389" x="355600" y="5427663"/>
          <p14:tracePt t="243405" x="363538" y="5427663"/>
          <p14:tracePt t="243412" x="373063" y="5435600"/>
          <p14:tracePt t="243425" x="388938" y="5435600"/>
          <p14:tracePt t="243442" x="431800" y="5453063"/>
          <p14:tracePt t="243459" x="474663" y="5468938"/>
          <p14:tracePt t="243475" x="500063" y="5494338"/>
          <p14:tracePt t="243492" x="525463" y="5511800"/>
          <p14:tracePt t="243509" x="550863" y="5529263"/>
          <p14:tracePt t="243525" x="566738" y="5537200"/>
          <p14:tracePt t="243559" x="576263" y="5537200"/>
          <p14:tracePt t="243575" x="584200" y="5554663"/>
          <p14:tracePt t="243592" x="617538" y="5580063"/>
          <p14:tracePt t="243609" x="677863" y="5613400"/>
          <p14:tracePt t="243625" x="762000" y="5656263"/>
          <p14:tracePt t="243642" x="855663" y="5681663"/>
          <p14:tracePt t="243659" x="939800" y="5697538"/>
          <p14:tracePt t="243676" x="1041400" y="5707063"/>
          <p14:tracePt t="243692" x="1176338" y="5707063"/>
          <p14:tracePt t="243709" x="1252538" y="5715000"/>
          <p14:tracePt t="243726" x="1303338" y="5715000"/>
          <p14:tracePt t="243742" x="1389063" y="5740400"/>
          <p14:tracePt t="243759" x="1447800" y="5740400"/>
          <p14:tracePt t="243776" x="1516063" y="5740400"/>
          <p14:tracePt t="243792" x="1592263" y="5748338"/>
          <p14:tracePt t="243809" x="1709738" y="5748338"/>
          <p14:tracePt t="243826" x="1828800" y="5748338"/>
          <p14:tracePt t="243842" x="1897063" y="5748338"/>
          <p14:tracePt t="243859" x="1989138" y="5748338"/>
          <p14:tracePt t="243876" x="2057400" y="5748338"/>
          <p14:tracePt t="243892" x="2184400" y="5748338"/>
          <p14:tracePt t="243909" x="2260600" y="5748338"/>
          <p14:tracePt t="243926" x="2336800" y="5748338"/>
          <p14:tracePt t="243942" x="2455863" y="5748338"/>
          <p14:tracePt t="243959" x="2616200" y="5748338"/>
          <p14:tracePt t="243976" x="2776538" y="5748338"/>
          <p14:tracePt t="243992" x="2938463" y="5740400"/>
          <p14:tracePt t="244009" x="3081338" y="5740400"/>
          <p14:tracePt t="244026" x="3243263" y="5740400"/>
          <p14:tracePt t="244042" x="3360738" y="5740400"/>
          <p14:tracePt t="244059" x="3497263" y="5740400"/>
          <p14:tracePt t="244076" x="3632200" y="5783263"/>
          <p14:tracePt t="244092" x="3802063" y="5808663"/>
          <p14:tracePt t="244109" x="3919538" y="5808663"/>
          <p14:tracePt t="244126" x="4021138" y="5808663"/>
          <p14:tracePt t="244143" x="4122738" y="5808663"/>
          <p14:tracePt t="244159" x="4198938" y="5791200"/>
          <p14:tracePt t="244176" x="4284663" y="5791200"/>
          <p14:tracePt t="244193" x="4402138" y="5791200"/>
          <p14:tracePt t="244209" x="4546600" y="5791200"/>
          <p14:tracePt t="244226" x="4691063" y="5791200"/>
          <p14:tracePt t="244243" x="4851400" y="5791200"/>
          <p14:tracePt t="244259" x="5011738" y="5791200"/>
          <p14:tracePt t="244276" x="5189538" y="5799138"/>
          <p14:tracePt t="244278" x="5249863" y="5808663"/>
          <p14:tracePt t="244293" x="5410200" y="5808663"/>
          <p14:tracePt t="244309" x="5570538" y="5808663"/>
          <p14:tracePt t="244326" x="5732463" y="5791200"/>
          <p14:tracePt t="244343" x="5859463" y="5765800"/>
          <p14:tracePt t="244359" x="6002338" y="5732463"/>
          <p14:tracePt t="244376" x="6180138" y="5707063"/>
          <p14:tracePt t="244393" x="6316663" y="5681663"/>
          <p14:tracePt t="244409" x="6408738" y="5672138"/>
          <p14:tracePt t="244426" x="6434138" y="5672138"/>
          <p14:tracePt t="244469" x="6434138" y="5664200"/>
          <p14:tracePt t="244485" x="6434138" y="5656263"/>
          <p14:tracePt t="244493" x="6434138" y="5646738"/>
          <p14:tracePt t="244509" x="6400800" y="5605463"/>
          <p14:tracePt t="244526" x="6383338" y="5519738"/>
          <p14:tracePt t="244543" x="6383338" y="5418138"/>
          <p14:tracePt t="244559" x="6408738" y="5334000"/>
          <p14:tracePt t="244576" x="6510338" y="5214938"/>
          <p14:tracePt t="244593" x="6570663" y="5105400"/>
          <p14:tracePt t="244610" x="6680200" y="4986338"/>
          <p14:tracePt t="244626" x="6807200" y="4833938"/>
          <p14:tracePt t="244643" x="6942138" y="4699000"/>
          <p14:tracePt t="244660" x="7145338" y="4546600"/>
          <p14:tracePt t="244676" x="7475538" y="4376738"/>
          <p14:tracePt t="244693" x="7696200" y="4310063"/>
          <p14:tracePt t="244710" x="7950200" y="4249738"/>
          <p14:tracePt t="244726" x="8153400" y="4216400"/>
          <p14:tracePt t="244743" x="8331200" y="4208463"/>
          <p14:tracePt t="244760" x="8466138" y="4191000"/>
          <p14:tracePt t="244776" x="8567738" y="4191000"/>
          <p14:tracePt t="244793" x="8628063" y="4191000"/>
          <p14:tracePt t="244810" x="8720138" y="4183063"/>
          <p14:tracePt t="244826" x="8821738" y="4183063"/>
          <p14:tracePt t="244843" x="8932863" y="4173538"/>
          <p14:tracePt t="244860" x="9075738" y="4173538"/>
          <p14:tracePt t="244876" x="9237663" y="4173538"/>
          <p14:tracePt t="244893" x="9296400" y="4173538"/>
          <p14:tracePt t="244910" x="9347200" y="4173538"/>
          <p14:tracePt t="244926" x="9405938" y="4173538"/>
          <p14:tracePt t="244943" x="9532938" y="4173538"/>
          <p14:tracePt t="244960" x="9694863" y="4173538"/>
          <p14:tracePt t="244977" x="9898063" y="4173538"/>
          <p14:tracePt t="244994" x="10083800" y="4173538"/>
          <p14:tracePt t="245010" x="10185400" y="4173538"/>
          <p14:tracePt t="245026" x="10244138" y="4173538"/>
          <p14:tracePt t="245044" x="10269538" y="4173538"/>
          <p14:tracePt t="245060" x="10294938" y="4173538"/>
          <p14:tracePt t="245077" x="10337800" y="4173538"/>
          <p14:tracePt t="245093" x="10414000" y="4173538"/>
          <p14:tracePt t="245110" x="10498138" y="4173538"/>
          <p14:tracePt t="245127" x="10617200" y="4173538"/>
          <p14:tracePt t="245143" x="10769600" y="4173538"/>
          <p14:tracePt t="245160" x="10845800" y="4173538"/>
          <p14:tracePt t="245177" x="10879138" y="4173538"/>
          <p14:tracePt t="245193" x="10888663" y="4183063"/>
          <p14:tracePt t="245210" x="10896600" y="4191000"/>
          <p14:tracePt t="245227" x="10922000" y="4233863"/>
          <p14:tracePt t="245244" x="10955338" y="4249738"/>
          <p14:tracePt t="245260" x="10980738" y="4284663"/>
          <p14:tracePt t="245277" x="11023600" y="4318000"/>
          <p14:tracePt t="245293" x="11049000" y="4343400"/>
          <p14:tracePt t="245310" x="11082338" y="4376738"/>
          <p14:tracePt t="245327" x="11091863" y="4394200"/>
          <p14:tracePt t="245344" x="11125200" y="4437063"/>
          <p14:tracePt t="245360" x="11150600" y="4478338"/>
          <p14:tracePt t="245377" x="11183938" y="4521200"/>
          <p14:tracePt t="245394" x="11201400" y="4579938"/>
          <p14:tracePt t="245410" x="11260138" y="4681538"/>
          <p14:tracePt t="245427" x="11310938" y="4767263"/>
          <p14:tracePt t="245444" x="11328400" y="4833938"/>
          <p14:tracePt t="245460" x="11328400" y="4910138"/>
          <p14:tracePt t="245477" x="11328400" y="4960938"/>
          <p14:tracePt t="245494" x="11328400" y="4995863"/>
          <p14:tracePt t="245510" x="11328400" y="5021263"/>
          <p14:tracePt t="245527" x="11328400" y="5037138"/>
          <p14:tracePt t="245544" x="11328400" y="5046663"/>
          <p14:tracePt t="245560" x="11328400" y="5054600"/>
          <p14:tracePt t="245577" x="11328400" y="5080000"/>
          <p14:tracePt t="245594" x="11328400" y="5087938"/>
          <p14:tracePt t="245610" x="11320463" y="5097463"/>
          <p14:tracePt t="245627" x="11320463" y="5105400"/>
          <p14:tracePt t="245644" x="11320463" y="5113338"/>
          <p14:tracePt t="245660" x="11320463" y="5122863"/>
          <p14:tracePt t="245701" x="11320463" y="5130800"/>
          <p14:tracePt t="245710" x="11310938" y="5138738"/>
          <p14:tracePt t="245717" x="11310938" y="5148263"/>
          <p14:tracePt t="245727" x="11310938" y="5164138"/>
          <p14:tracePt t="245744" x="11303000" y="5189538"/>
          <p14:tracePt t="245760" x="11295063" y="5232400"/>
          <p14:tracePt t="245777" x="11295063" y="5265738"/>
          <p14:tracePt t="245794" x="11285538" y="5291138"/>
          <p14:tracePt t="245811" x="11285538" y="5316538"/>
          <p14:tracePt t="245827" x="11285538" y="5326063"/>
          <p14:tracePt t="245844" x="11285538" y="5341938"/>
          <p14:tracePt t="245902" x="11285538" y="5351463"/>
          <p14:tracePt t="245909" x="11285538" y="5367338"/>
          <p14:tracePt t="245916" x="11285538" y="5392738"/>
          <p14:tracePt t="245927" x="11285538" y="5418138"/>
          <p14:tracePt t="245944" x="11310938" y="5494338"/>
          <p14:tracePt t="245961" x="11320463" y="5529263"/>
          <p14:tracePt t="245977" x="11336338" y="5580063"/>
          <p14:tracePt t="245994" x="11336338" y="5588000"/>
          <p14:tracePt t="246069" x="11345863" y="5588000"/>
          <p14:tracePt t="246077" x="11345863" y="5605463"/>
          <p14:tracePt t="246085" x="11353800" y="5613400"/>
          <p14:tracePt t="246101" x="11353800" y="5621338"/>
          <p14:tracePt t="246116" x="11353800" y="5630863"/>
          <p14:tracePt t="246127" x="11353800" y="5638800"/>
          <p14:tracePt t="246144" x="11361738" y="5646738"/>
          <p14:tracePt t="246161" x="11361738" y="5656263"/>
          <p14:tracePt t="246178" x="11353800" y="5672138"/>
          <p14:tracePt t="246194" x="11345863" y="5689600"/>
          <p14:tracePt t="246211" x="11303000" y="5689600"/>
          <p14:tracePt t="246228" x="11269663" y="5689600"/>
          <p14:tracePt t="246244" x="11176000" y="5689600"/>
          <p14:tracePt t="246261" x="10955338" y="5707063"/>
          <p14:tracePt t="246278" x="10828338" y="5707063"/>
          <p14:tracePt t="246294" x="10726738" y="5707063"/>
          <p14:tracePt t="246311" x="10660063" y="5707063"/>
          <p14:tracePt t="246328" x="10625138" y="5707063"/>
          <p14:tracePt t="246344" x="10583863" y="5707063"/>
          <p14:tracePt t="246361" x="10541000" y="5689600"/>
          <p14:tracePt t="246378" x="10456863" y="5672138"/>
          <p14:tracePt t="246394" x="10380663" y="5656263"/>
          <p14:tracePt t="246411" x="10287000" y="5656263"/>
          <p14:tracePt t="246428" x="10167938" y="5656263"/>
          <p14:tracePt t="246444" x="9982200" y="5656263"/>
          <p14:tracePt t="246461" x="9863138" y="5656263"/>
          <p14:tracePt t="246478" x="9745663" y="5656263"/>
          <p14:tracePt t="246494" x="9652000" y="5656263"/>
          <p14:tracePt t="246511" x="9532938" y="5630863"/>
          <p14:tracePt t="246528" x="9448800" y="5621338"/>
          <p14:tracePt t="246544" x="9329738" y="5621338"/>
          <p14:tracePt t="246561" x="9220200" y="5621338"/>
          <p14:tracePt t="246578" x="9126538" y="5621338"/>
          <p14:tracePt t="246594" x="9034463" y="5621338"/>
          <p14:tracePt t="246611" x="8974138" y="5621338"/>
          <p14:tracePt t="246628" x="8932863" y="5621338"/>
          <p14:tracePt t="246644" x="8882063" y="5621338"/>
          <p14:tracePt t="246661" x="8847138" y="5621338"/>
          <p14:tracePt t="246678" x="8788400" y="5621338"/>
          <p14:tracePt t="246694" x="8729663" y="5621338"/>
          <p14:tracePt t="246711" x="8628063" y="5621338"/>
          <p14:tracePt t="246728" x="8491538" y="5621338"/>
          <p14:tracePt t="246745" x="8331200" y="5638800"/>
          <p14:tracePt t="246761" x="8170863" y="5646738"/>
          <p14:tracePt t="246778" x="8008938" y="5646738"/>
          <p14:tracePt t="246781" x="7932738" y="5656263"/>
          <p14:tracePt t="246795" x="7848600" y="5656263"/>
          <p14:tracePt t="246811" x="7688263" y="5656263"/>
          <p14:tracePt t="246828" x="7518400" y="5656263"/>
          <p14:tracePt t="246845" x="7205663" y="5681663"/>
          <p14:tracePt t="246861" x="7061200" y="5681663"/>
          <p14:tracePt t="246878" x="6934200" y="5681663"/>
          <p14:tracePt t="246895" x="6815138" y="5681663"/>
          <p14:tracePt t="246911" x="6723063" y="5681663"/>
          <p14:tracePt t="246928" x="6662738" y="5681663"/>
          <p14:tracePt t="246945" x="6604000" y="5681663"/>
          <p14:tracePt t="246961" x="6535738" y="5681663"/>
          <p14:tracePt t="246978" x="6469063" y="5681663"/>
          <p14:tracePt t="246995" x="6418263" y="5681663"/>
          <p14:tracePt t="247012" x="6342063" y="5681663"/>
          <p14:tracePt t="247028" x="6230938" y="5681663"/>
          <p14:tracePt t="247045" x="6180138" y="5681663"/>
          <p14:tracePt t="247062" x="6146800" y="5681663"/>
          <p14:tracePt t="247078" x="6138863" y="5681663"/>
          <p14:tracePt t="247095" x="6129338" y="5681663"/>
          <p14:tracePt t="247112" x="6121400" y="5681663"/>
          <p14:tracePt t="247145" x="6096000" y="5681663"/>
          <p14:tracePt t="247162" x="6053138" y="5664200"/>
          <p14:tracePt t="247178" x="6002338" y="5656263"/>
          <p14:tracePt t="247195" x="5976938" y="5646738"/>
          <p14:tracePt t="247212" x="5951538" y="5646738"/>
          <p14:tracePt t="247277" x="5961063" y="5646738"/>
          <p14:tracePt t="247365" x="5969000" y="5646738"/>
          <p14:tracePt t="247501" x="5969000" y="5656263"/>
          <p14:tracePt t="247557" x="5969000" y="5664200"/>
          <p14:tracePt t="247613" x="5961063" y="5664200"/>
          <p14:tracePt t="247621" x="5961063" y="5672138"/>
          <p14:tracePt t="247821" x="5961063" y="5681663"/>
          <p14:tracePt t="247853" x="5961063" y="5689600"/>
          <p14:tracePt t="247877" x="5969000" y="5689600"/>
          <p14:tracePt t="247885" x="5969000" y="5697538"/>
          <p14:tracePt t="247908" x="5969000" y="5707063"/>
          <p14:tracePt t="247917" x="5969000" y="5715000"/>
          <p14:tracePt t="247941" x="5969000" y="5722938"/>
          <p14:tracePt t="247949" x="5969000" y="5732463"/>
          <p14:tracePt t="247972" x="5969000" y="5740400"/>
          <p14:tracePt t="247981" x="5969000" y="5748338"/>
          <p14:tracePt t="247996" x="5969000" y="5757863"/>
          <p14:tracePt t="248021" x="5969000" y="5765800"/>
          <p14:tracePt t="248029" x="5951538" y="5765800"/>
          <p14:tracePt t="248077" x="5951538" y="5773738"/>
          <p14:tracePt t="248724" x="5969000" y="5773738"/>
          <p14:tracePt t="248732" x="5986463" y="5773738"/>
          <p14:tracePt t="248746" x="5994400" y="5773738"/>
          <p14:tracePt t="248763" x="6011863" y="5773738"/>
          <p14:tracePt t="250061" x="6011863" y="5783263"/>
          <p14:tracePt t="250501" x="6011863" y="5791200"/>
          <p14:tracePt t="250508" x="6011863" y="5808663"/>
          <p14:tracePt t="250525" x="6011863" y="5816600"/>
          <p14:tracePt t="250532" x="6011863" y="5824538"/>
          <p14:tracePt t="250549" x="6011863" y="5834063"/>
          <p14:tracePt t="250564" x="6011863" y="5842000"/>
          <p14:tracePt t="250581" x="6011863" y="5849938"/>
          <p14:tracePt t="250605" x="6011863" y="5859463"/>
          <p14:tracePt t="250614" x="6011863" y="5875338"/>
          <p14:tracePt t="250631" x="6037263" y="5892800"/>
          <p14:tracePt t="250648" x="6062663" y="5918200"/>
          <p14:tracePt t="250664" x="6088063" y="5943600"/>
          <p14:tracePt t="250681" x="6121400" y="5951538"/>
          <p14:tracePt t="250698" x="6129338" y="5969000"/>
          <p14:tracePt t="250714" x="6154738" y="5986463"/>
          <p14:tracePt t="250731" x="6164263" y="5986463"/>
          <p14:tracePt t="250748" x="6172200" y="5994400"/>
          <p14:tracePt t="250764" x="6180138" y="6011863"/>
          <p14:tracePt t="250781" x="6189663" y="6011863"/>
          <p14:tracePt t="250798" x="6205538" y="6027738"/>
          <p14:tracePt t="250814" x="6215063" y="6037263"/>
          <p14:tracePt t="250831" x="6223000" y="6053138"/>
          <p14:tracePt t="250864" x="6223000" y="6062663"/>
          <p14:tracePt t="250881" x="6223000" y="6070600"/>
          <p14:tracePt t="250898" x="6215063" y="6070600"/>
          <p14:tracePt t="250915" x="6164263" y="6078538"/>
          <p14:tracePt t="250932" x="6088063" y="6078538"/>
          <p14:tracePt t="250948" x="6011863" y="6062663"/>
          <p14:tracePt t="250965" x="5842000" y="5976938"/>
          <p14:tracePt t="250981" x="5757863" y="5910263"/>
          <p14:tracePt t="250998" x="5732463" y="5849938"/>
          <p14:tracePt t="251015" x="5715000" y="5783263"/>
          <p14:tracePt t="251032" x="5715000" y="5689600"/>
          <p14:tracePt t="251048" x="5715000" y="5588000"/>
          <p14:tracePt t="251065" x="5715000" y="5453063"/>
          <p14:tracePt t="251081" x="5715000" y="5316538"/>
          <p14:tracePt t="251098" x="5664200" y="5189538"/>
          <p14:tracePt t="251115" x="5621338" y="5080000"/>
          <p14:tracePt t="251131" x="5595938" y="5029200"/>
          <p14:tracePt t="251148" x="5588000" y="4970463"/>
          <p14:tracePt t="251165" x="5580063" y="4935538"/>
          <p14:tracePt t="251182" x="5580063" y="4902200"/>
          <p14:tracePt t="251198" x="5580063" y="4884738"/>
          <p14:tracePt t="251215" x="5580063" y="4851400"/>
          <p14:tracePt t="251232" x="5580063" y="4818063"/>
          <p14:tracePt t="251248" x="5580063" y="4783138"/>
          <p14:tracePt t="251265" x="5580063" y="4767263"/>
          <p14:tracePt t="251282" x="5580063" y="4732338"/>
          <p14:tracePt t="251298" x="5580063" y="4716463"/>
          <p14:tracePt t="251315" x="5580063" y="4706938"/>
          <p14:tracePt t="251357" x="5580063" y="4699000"/>
          <p14:tracePt t="251365" x="5580063" y="4681538"/>
          <p14:tracePt t="251381" x="5580063" y="4673600"/>
          <p14:tracePt t="251388" x="5580063" y="4665663"/>
          <p14:tracePt t="251398" x="5580063" y="4656138"/>
          <p14:tracePt t="251415" x="5588000" y="4622800"/>
          <p14:tracePt t="251432" x="5588000" y="4605338"/>
          <p14:tracePt t="251448" x="5588000" y="4572000"/>
          <p14:tracePt t="251465" x="5595938" y="4546600"/>
          <p14:tracePt t="251482" x="5595938" y="4521200"/>
          <p14:tracePt t="251498" x="5595938" y="4503738"/>
          <p14:tracePt t="251515" x="5595938" y="4487863"/>
          <p14:tracePt t="251532" x="5605463" y="4487863"/>
          <p14:tracePt t="251565" x="5613400" y="4487863"/>
          <p14:tracePt t="251581" x="5621338" y="4487863"/>
          <p14:tracePt t="251589" x="5630863" y="4487863"/>
          <p14:tracePt t="251598" x="5646738" y="4487863"/>
          <p14:tracePt t="251615" x="5697538" y="4487863"/>
          <p14:tracePt t="251632" x="5740400" y="4487863"/>
          <p14:tracePt t="251649" x="5783263" y="4487863"/>
          <p14:tracePt t="251665" x="5842000" y="4487863"/>
          <p14:tracePt t="251682" x="5910263" y="4478338"/>
          <p14:tracePt t="251699" x="5951538" y="4452938"/>
          <p14:tracePt t="251715" x="5986463" y="4437063"/>
          <p14:tracePt t="251732" x="5994400" y="4437063"/>
          <p14:tracePt t="251797" x="6002338" y="4427538"/>
          <p14:tracePt t="251805" x="6002338" y="4419600"/>
          <p14:tracePt t="251815" x="6011863" y="4419600"/>
          <p14:tracePt t="251832" x="6011863" y="4411663"/>
          <p14:tracePt t="251849" x="6019800" y="4411663"/>
          <p14:tracePt t="252005" x="6027738" y="4411663"/>
          <p14:tracePt t="252013" x="6037263" y="4411663"/>
          <p14:tracePt t="252021" x="6045200" y="4411663"/>
          <p14:tracePt t="252032" x="6062663" y="4411663"/>
          <p14:tracePt t="252049" x="6103938" y="4411663"/>
          <p14:tracePt t="252066" x="6154738" y="4411663"/>
          <p14:tracePt t="252082" x="6205538" y="4411663"/>
          <p14:tracePt t="252099" x="6248400" y="4411663"/>
          <p14:tracePt t="252116" x="6291263" y="4402138"/>
          <p14:tracePt t="252132" x="6316663" y="4402138"/>
          <p14:tracePt t="252221" x="6316663" y="4394200"/>
          <p14:tracePt t="252237" x="6316663" y="4376738"/>
          <p14:tracePt t="252253" x="6316663" y="4368800"/>
          <p14:tracePt t="252261" x="6316663" y="4360863"/>
          <p14:tracePt t="252268" x="6316663" y="4351338"/>
          <p14:tracePt t="252293" x="6316663" y="4343400"/>
          <p14:tracePt t="252309" x="6316663" y="4335463"/>
          <p14:tracePt t="252365" x="6316663" y="4325938"/>
          <p14:tracePt t="252380" x="6316663" y="4318000"/>
          <p14:tracePt t="252396" x="6307138" y="4300538"/>
          <p14:tracePt t="252404" x="6299200" y="4300538"/>
          <p14:tracePt t="252445" x="6299200" y="4292600"/>
          <p14:tracePt t="252517" x="6307138" y="4292600"/>
          <p14:tracePt t="252525" x="6316663" y="4292600"/>
          <p14:tracePt t="252533" x="6316663" y="4300538"/>
          <p14:tracePt t="252549" x="6324600" y="4325938"/>
          <p14:tracePt t="252566" x="6332538" y="4335463"/>
          <p14:tracePt t="252583" x="6342063" y="4351338"/>
          <p14:tracePt t="252599" x="6357938" y="4376738"/>
          <p14:tracePt t="252616" x="6400800" y="4411663"/>
          <p14:tracePt t="252633" x="6451600" y="4445000"/>
          <p14:tracePt t="252649" x="6494463" y="4495800"/>
          <p14:tracePt t="252666" x="6527800" y="4529138"/>
          <p14:tracePt t="252683" x="6553200" y="4546600"/>
          <p14:tracePt t="252700" x="6561138" y="4572000"/>
          <p14:tracePt t="252733" x="6561138" y="4579938"/>
          <p14:tracePt t="252749" x="6561138" y="4589463"/>
          <p14:tracePt t="252766" x="6570663" y="4614863"/>
          <p14:tracePt t="252783" x="6570663" y="4640263"/>
          <p14:tracePt t="252799" x="6561138" y="4665663"/>
          <p14:tracePt t="252816" x="6527800" y="4681538"/>
          <p14:tracePt t="252833" x="6494463" y="4691063"/>
          <p14:tracePt t="252850" x="6426200" y="4699000"/>
          <p14:tracePt t="252866" x="6367463" y="4699000"/>
          <p14:tracePt t="252883" x="6316663" y="4699000"/>
          <p14:tracePt t="252900" x="6256338" y="4691063"/>
          <p14:tracePt t="252916" x="6215063" y="4656138"/>
          <p14:tracePt t="252933" x="6189663" y="4648200"/>
          <p14:tracePt t="252949" x="6180138" y="4614863"/>
          <p14:tracePt t="252966" x="6172200" y="4597400"/>
          <p14:tracePt t="252983" x="6172200" y="4589463"/>
          <p14:tracePt t="253000" x="6172200" y="4572000"/>
          <p14:tracePt t="253016" x="6172200" y="4564063"/>
          <p14:tracePt t="253050" x="6172200" y="4554538"/>
          <p14:tracePt t="253066" x="6172200" y="4538663"/>
          <p14:tracePt t="253101" x="6172200" y="4529138"/>
          <p14:tracePt t="253116" x="6164263" y="4521200"/>
          <p14:tracePt t="253133" x="6146800" y="4513263"/>
          <p14:tracePt t="253150" x="6103938" y="4478338"/>
          <p14:tracePt t="253166" x="6078538" y="4445000"/>
          <p14:tracePt t="253183" x="6045200" y="4411663"/>
          <p14:tracePt t="253200" x="6019800" y="4394200"/>
          <p14:tracePt t="253216" x="6011863" y="4376738"/>
          <p14:tracePt t="253233" x="5994400" y="4360863"/>
          <p14:tracePt t="253250" x="5994400" y="4351338"/>
          <p14:tracePt t="253357" x="5994400" y="4343400"/>
          <p14:tracePt t="253365" x="5994400" y="4335463"/>
          <p14:tracePt t="253381" x="5994400" y="4325938"/>
          <p14:tracePt t="253933" x="5994400" y="4318000"/>
          <p14:tracePt t="253941" x="5994400" y="4310063"/>
          <p14:tracePt t="253980" x="5994400" y="4300538"/>
          <p14:tracePt t="253996" x="6002338" y="4300538"/>
          <p14:tracePt t="254036" x="6011863" y="4300538"/>
          <p14:tracePt t="254061" x="6011863" y="4292600"/>
          <p14:tracePt t="254205" x="6011863" y="4284663"/>
          <p14:tracePt t="254885" x="6011863" y="4275138"/>
          <p14:tracePt t="254901" x="6011863" y="4267200"/>
          <p14:tracePt t="254909" x="6019800" y="4267200"/>
          <p14:tracePt t="254941" x="6019800" y="4259263"/>
          <p14:tracePt t="256140" x="6019800" y="4267200"/>
          <p14:tracePt t="256157" x="6019800" y="4275138"/>
          <p14:tracePt t="256188" x="6011863" y="4284663"/>
          <p14:tracePt t="256205" x="6002338" y="4292600"/>
          <p14:tracePt t="256213" x="5994400" y="4292600"/>
          <p14:tracePt t="256220" x="5994400" y="4300538"/>
          <p14:tracePt t="256237" x="5994400" y="4310063"/>
          <p14:tracePt t="256252" x="5969000" y="4318000"/>
          <p14:tracePt t="256269" x="5943600" y="4325938"/>
          <p14:tracePt t="256286" x="5935663" y="4325938"/>
          <p14:tracePt t="256302" x="5910263" y="4325938"/>
          <p14:tracePt t="256319" x="5910263" y="4335463"/>
          <p14:tracePt t="256336" x="5910263" y="4343400"/>
          <p14:tracePt t="256352" x="5884863" y="4343400"/>
          <p14:tracePt t="256386" x="5875338" y="4360863"/>
          <p14:tracePt t="256402" x="5849938" y="4360863"/>
          <p14:tracePt t="256419" x="5834063" y="4360863"/>
          <p14:tracePt t="256940" x="5834063" y="4351338"/>
          <p14:tracePt t="256957" x="5824538" y="4351338"/>
          <p14:tracePt t="256972" x="5816600" y="4351338"/>
          <p14:tracePt t="256988" x="5808663" y="4343400"/>
          <p14:tracePt t="257028" x="5808663" y="4335463"/>
          <p14:tracePt t="257053" x="5799138" y="4335463"/>
          <p14:tracePt t="257077" x="5791200" y="4335463"/>
          <p14:tracePt t="257093" x="5783263" y="4335463"/>
          <p14:tracePt t="257109" x="5773738" y="4335463"/>
          <p14:tracePt t="257116" x="5765800" y="4335463"/>
          <p14:tracePt t="257124" x="5765800" y="4325938"/>
          <p14:tracePt t="257156" x="5757863" y="4318000"/>
          <p14:tracePt t="257164" x="5748338" y="4318000"/>
          <p14:tracePt t="257172" x="5748338" y="4310063"/>
          <p14:tracePt t="257188" x="5740400" y="4310063"/>
          <p14:tracePt t="257203" x="5740400" y="4300538"/>
          <p14:tracePt t="257220" x="5740400" y="4292600"/>
          <p14:tracePt t="257236" x="5732463" y="4284663"/>
          <p14:tracePt t="257270" x="5722938" y="4284663"/>
          <p14:tracePt t="257286" x="5715000" y="4284663"/>
          <p14:tracePt t="257303" x="5697538" y="4284663"/>
          <p14:tracePt t="257320" x="5697538" y="4275138"/>
          <p14:tracePt t="257336" x="5697538" y="4267200"/>
          <p14:tracePt t="257396" x="5689600" y="4259263"/>
          <p14:tracePt t="257421" x="5689600" y="4249738"/>
          <p14:tracePt t="258253" x="5681663" y="4249738"/>
          <p14:tracePt t="258268" x="5681663" y="4259263"/>
          <p14:tracePt t="258276" x="5664200" y="4259263"/>
          <p14:tracePt t="258287" x="5664200" y="4267200"/>
          <p14:tracePt t="258304" x="5638800" y="4292600"/>
          <p14:tracePt t="258321" x="5621338" y="4292600"/>
          <p14:tracePt t="258337" x="5605463" y="4300538"/>
          <p14:tracePt t="258354" x="5588000" y="4310063"/>
          <p14:tracePt t="258371" x="5580063" y="4310063"/>
          <p14:tracePt t="258388" x="5580063" y="4318000"/>
          <p14:tracePt t="258421" x="5562600" y="4335463"/>
          <p14:tracePt t="258437" x="5554663" y="4335463"/>
          <p14:tracePt t="258454" x="5537200" y="4343400"/>
          <p14:tracePt t="258471" x="5529263" y="4343400"/>
          <p14:tracePt t="258487" x="5511800" y="4360863"/>
          <p14:tracePt t="258525" x="5511800" y="4368800"/>
          <p14:tracePt t="259093" x="5494338" y="4368800"/>
          <p14:tracePt t="259100" x="5486400" y="4368800"/>
          <p14:tracePt t="259108" x="5478463" y="4360863"/>
          <p14:tracePt t="259121" x="5468938" y="4351338"/>
          <p14:tracePt t="259138" x="5453063" y="4343400"/>
          <p14:tracePt t="259155" x="5435600" y="4335463"/>
          <p14:tracePt t="259171" x="5418138" y="4325938"/>
          <p14:tracePt t="259188" x="5402263" y="4318000"/>
          <p14:tracePt t="259205" x="5392738" y="4310063"/>
          <p14:tracePt t="259221" x="5376863" y="4310063"/>
          <p14:tracePt t="259238" x="5376863" y="4300538"/>
          <p14:tracePt t="259254" x="5367338" y="4300538"/>
          <p14:tracePt t="259271" x="5359400" y="4300538"/>
          <p14:tracePt t="259288" x="5351463" y="4300538"/>
          <p14:tracePt t="259316" x="5351463" y="4292600"/>
          <p14:tracePt t="259324" x="5341938" y="4292600"/>
          <p14:tracePt t="259338" x="5316538" y="4292600"/>
          <p14:tracePt t="259355" x="5275263" y="4284663"/>
          <p14:tracePt t="259372" x="5214938" y="4275138"/>
          <p14:tracePt t="259388" x="5207000" y="4275138"/>
          <p14:tracePt t="259405" x="5199063" y="4275138"/>
          <p14:tracePt t="260260" x="5207000" y="4275138"/>
          <p14:tracePt t="260276" x="5224463" y="4275138"/>
          <p14:tracePt t="260284" x="5240338" y="4275138"/>
          <p14:tracePt t="260292" x="5275263" y="4292600"/>
          <p14:tracePt t="260305" x="5300663" y="4292600"/>
          <p14:tracePt t="260322" x="5384800" y="4318000"/>
          <p14:tracePt t="260339" x="5519738" y="4325938"/>
          <p14:tracePt t="260356" x="5672138" y="4335463"/>
          <p14:tracePt t="260356" x="5740400" y="4335463"/>
          <p14:tracePt t="260372" x="5859463" y="4343400"/>
          <p14:tracePt t="260389" x="5951538" y="4343400"/>
          <p14:tracePt t="260406" x="5976938" y="4343400"/>
          <p14:tracePt t="260422" x="5994400" y="4343400"/>
          <p14:tracePt t="260541" x="6002338" y="4343400"/>
          <p14:tracePt t="260565" x="6011863" y="4343400"/>
          <p14:tracePt t="260733" x="6019800" y="4343400"/>
          <p14:tracePt t="260741" x="6027738" y="4343400"/>
          <p14:tracePt t="260821" x="6027738" y="4351338"/>
          <p14:tracePt t="260828" x="6037263" y="4368800"/>
          <p14:tracePt t="260846" x="6037263" y="4402138"/>
          <p14:tracePt t="260856" x="6037263" y="4427538"/>
          <p14:tracePt t="260872" x="5994400" y="4579938"/>
          <p14:tracePt t="260889" x="5816600" y="4843463"/>
          <p14:tracePt t="260906" x="5418138" y="5308600"/>
          <p14:tracePt t="260923" x="4910138" y="5773738"/>
          <p14:tracePt t="260940" x="4148138" y="6502400"/>
          <p14:tracePt t="261223" x="1447800" y="6299200"/>
          <p14:tracePt t="261240" x="1389063" y="6223000"/>
          <p14:tracePt t="261256" x="1295400" y="6129338"/>
          <p14:tracePt t="261273" x="1211263" y="6062663"/>
          <p14:tracePt t="261290" x="1135063" y="6002338"/>
          <p14:tracePt t="261306" x="1084263" y="5951538"/>
          <p14:tracePt t="261323" x="1033463" y="5910263"/>
          <p14:tracePt t="261339" x="1008063" y="5875338"/>
          <p14:tracePt t="261356" x="965200" y="5791200"/>
          <p14:tracePt t="261373" x="939800" y="5740400"/>
          <p14:tracePt t="261390" x="896938" y="5681663"/>
          <p14:tracePt t="261406" x="812800" y="5580063"/>
          <p14:tracePt t="261423" x="736600" y="5511800"/>
          <p14:tracePt t="261440" x="668338" y="5410200"/>
          <p14:tracePt t="261456" x="635000" y="5351463"/>
          <p14:tracePt t="261473" x="617538" y="5308600"/>
          <p14:tracePt t="261490" x="617538" y="5249863"/>
          <p14:tracePt t="261506" x="627063" y="5224463"/>
          <p14:tracePt t="261524" x="642938" y="5164138"/>
          <p14:tracePt t="261540" x="652463" y="5148263"/>
          <p14:tracePt t="261556" x="685800" y="5087938"/>
          <p14:tracePt t="261573" x="719138" y="5037138"/>
          <p14:tracePt t="261590" x="744538" y="5011738"/>
          <p14:tracePt t="261606" x="787400" y="4970463"/>
          <p14:tracePt t="261623" x="820738" y="4919663"/>
          <p14:tracePt t="261640" x="871538" y="4876800"/>
          <p14:tracePt t="261657" x="931863" y="4843463"/>
          <p14:tracePt t="261673" x="998538" y="4808538"/>
          <p14:tracePt t="261690" x="1084263" y="4775200"/>
          <p14:tracePt t="261707" x="1193800" y="4741863"/>
          <p14:tracePt t="261724" x="1320800" y="4716463"/>
          <p14:tracePt t="261740" x="1549400" y="4699000"/>
          <p14:tracePt t="261757" x="1684338" y="4699000"/>
          <p14:tracePt t="261773" x="1803400" y="4699000"/>
          <p14:tracePt t="261790" x="1922463" y="4699000"/>
          <p14:tracePt t="261807" x="2049463" y="4699000"/>
          <p14:tracePt t="261823" x="2201863" y="4699000"/>
          <p14:tracePt t="261840" x="2344738" y="4699000"/>
          <p14:tracePt t="261857" x="2506663" y="4716463"/>
          <p14:tracePt t="261874" x="2700338" y="4741863"/>
          <p14:tracePt t="261890" x="2827338" y="4741863"/>
          <p14:tracePt t="261907" x="2928938" y="4767263"/>
          <p14:tracePt t="261924" x="2997200" y="4767263"/>
          <p14:tracePt t="261940" x="3055938" y="4800600"/>
          <p14:tracePt t="261957" x="3073400" y="4808538"/>
          <p14:tracePt t="261974" x="3081338" y="4818063"/>
          <p14:tracePt t="261990" x="3106738" y="4833938"/>
          <p14:tracePt t="262007" x="3132138" y="4859338"/>
          <p14:tracePt t="262024" x="3167063" y="4884738"/>
          <p14:tracePt t="262040" x="3192463" y="4927600"/>
          <p14:tracePt t="262057" x="3233738" y="4960938"/>
          <p14:tracePt t="262074" x="3284538" y="5011738"/>
          <p14:tracePt t="262090" x="3327400" y="5046663"/>
          <p14:tracePt t="262107" x="3360738" y="5072063"/>
          <p14:tracePt t="262124" x="3370263" y="5105400"/>
          <p14:tracePt t="262140" x="3386138" y="5173663"/>
          <p14:tracePt t="262157" x="3386138" y="5232400"/>
          <p14:tracePt t="262174" x="3386138" y="5283200"/>
          <p14:tracePt t="262190" x="3386138" y="5341938"/>
          <p14:tracePt t="262207" x="3386138" y="5376863"/>
          <p14:tracePt t="262224" x="3386138" y="5418138"/>
          <p14:tracePt t="262240" x="3335338" y="5435600"/>
          <p14:tracePt t="262257" x="3284538" y="5461000"/>
          <p14:tracePt t="262274" x="3251200" y="5468938"/>
          <p14:tracePt t="262290" x="3225800" y="5478463"/>
          <p14:tracePt t="262307" x="3208338" y="5486400"/>
          <p14:tracePt t="262324" x="3141663" y="5486400"/>
          <p14:tracePt t="262340" x="2963863" y="5494338"/>
          <p14:tracePt t="262357" x="2801938" y="5494338"/>
          <p14:tracePt t="262374" x="2641600" y="5503863"/>
          <p14:tracePt t="262390" x="2481263" y="5503863"/>
          <p14:tracePt t="262407" x="2336800" y="5503863"/>
          <p14:tracePt t="262424" x="2192338" y="5503863"/>
          <p14:tracePt t="262440" x="2057400" y="5503863"/>
          <p14:tracePt t="262457" x="1912938" y="5503863"/>
          <p14:tracePt t="262474" x="1778000" y="5468938"/>
          <p14:tracePt t="262491" x="1668463" y="5443538"/>
          <p14:tracePt t="262507" x="1566863" y="5410200"/>
          <p14:tracePt t="262524" x="1498600" y="5384800"/>
          <p14:tracePt t="262541" x="1404938" y="5341938"/>
          <p14:tracePt t="262557" x="1363663" y="5326063"/>
          <p14:tracePt t="262574" x="1338263" y="5308600"/>
          <p14:tracePt t="262591" x="1328738" y="5300663"/>
          <p14:tracePt t="262607" x="1303338" y="5283200"/>
          <p14:tracePt t="262624" x="1277938" y="5265738"/>
          <p14:tracePt t="262641" x="1252538" y="5257800"/>
          <p14:tracePt t="262657" x="1252538" y="5249863"/>
          <p14:tracePt t="262674" x="1252538" y="5240338"/>
          <p14:tracePt t="262989" x="1262063" y="5249863"/>
          <p14:tracePt t="263124" x="1262063" y="5257800"/>
          <p14:tracePt t="263148" x="1262063" y="5265738"/>
          <p14:tracePt t="263172" x="1262063" y="5275263"/>
          <p14:tracePt t="263188" x="1262063" y="5283200"/>
          <p14:tracePt t="263236" x="1262063" y="5291138"/>
          <p14:tracePt t="263244" x="1270000" y="5291138"/>
          <p14:tracePt t="263260" x="1277938" y="5300663"/>
          <p14:tracePt t="263275" x="1287463" y="5300663"/>
          <p14:tracePt t="263292" x="1303338" y="5316538"/>
          <p14:tracePt t="263293" x="1320800" y="5326063"/>
          <p14:tracePt t="263308" x="1363663" y="5351463"/>
          <p14:tracePt t="263325" x="1404938" y="5376863"/>
          <p14:tracePt t="263341" x="1430338" y="5384800"/>
          <p14:tracePt t="263358" x="1447800" y="5384800"/>
          <p14:tracePt t="263375" x="1473200" y="5384800"/>
          <p14:tracePt t="263391" x="1566863" y="5384800"/>
          <p14:tracePt t="263408" x="1727200" y="5384800"/>
          <p14:tracePt t="263425" x="1938338" y="5384800"/>
          <p14:tracePt t="263441" x="2201863" y="5384800"/>
          <p14:tracePt t="263458" x="2481263" y="5384800"/>
          <p14:tracePt t="263475" x="2768600" y="5402263"/>
          <p14:tracePt t="263491" x="3073400" y="5402263"/>
          <p14:tracePt t="263508" x="3581400" y="5392738"/>
          <p14:tracePt t="263525" x="3852863" y="5367338"/>
          <p14:tracePt t="263541" x="4122738" y="5359400"/>
          <p14:tracePt t="263558" x="4386263" y="5326063"/>
          <p14:tracePt t="263575" x="4564063" y="5326063"/>
          <p14:tracePt t="263591" x="4699000" y="5316538"/>
          <p14:tracePt t="263608" x="4818063" y="5300663"/>
          <p14:tracePt t="263625" x="4978400" y="5300663"/>
          <p14:tracePt t="263641" x="5122863" y="5300663"/>
          <p14:tracePt t="263658" x="5326063" y="5291138"/>
          <p14:tracePt t="263675" x="5545138" y="5291138"/>
          <p14:tracePt t="263692" x="5859463" y="5291138"/>
          <p14:tracePt t="263708" x="6459538" y="5275263"/>
          <p14:tracePt t="263725" x="6908800" y="5214938"/>
          <p14:tracePt t="263742" x="7213600" y="5122863"/>
          <p14:tracePt t="263758" x="7450138" y="5062538"/>
          <p14:tracePt t="263775" x="7586663" y="5003800"/>
          <p14:tracePt t="263792" x="7713663" y="4978400"/>
          <p14:tracePt t="263808" x="7805738" y="4970463"/>
          <p14:tracePt t="263825" x="7881938" y="4970463"/>
          <p14:tracePt t="263858" x="7874000" y="5011738"/>
          <p14:tracePt t="263875" x="7831138" y="5072063"/>
          <p14:tracePt t="263892" x="7739063" y="5164138"/>
          <p14:tracePt t="263908" x="7627938" y="5316538"/>
          <p14:tracePt t="263925" x="7577138" y="5367338"/>
          <p14:tracePt t="263942" x="7500938" y="5427663"/>
          <p14:tracePt t="263959" x="7408863" y="5486400"/>
          <p14:tracePt t="263975" x="7366000" y="5519738"/>
          <p14:tracePt t="263992" x="7239000" y="5554663"/>
          <p14:tracePt t="264009" x="7010400" y="5570538"/>
          <p14:tracePt t="264025" x="6773863" y="5613400"/>
          <p14:tracePt t="264042" x="6553200" y="5630863"/>
          <p14:tracePt t="264059" x="6392863" y="5646738"/>
          <p14:tracePt t="264075" x="6291263" y="5656263"/>
          <p14:tracePt t="264092" x="6223000" y="5664200"/>
          <p14:tracePt t="264109" x="6164263" y="5664200"/>
          <p14:tracePt t="264125" x="6113463" y="5664200"/>
          <p14:tracePt t="264142" x="6037263" y="5672138"/>
          <p14:tracePt t="264159" x="5943600" y="5697538"/>
          <p14:tracePt t="264175" x="5875338" y="5722938"/>
          <p14:tracePt t="264192" x="5799138" y="5732463"/>
          <p14:tracePt t="264209" x="5689600" y="5748338"/>
          <p14:tracePt t="264225" x="5554663" y="5765800"/>
          <p14:tracePt t="264242" x="5435600" y="5765800"/>
          <p14:tracePt t="264259" x="5359400" y="5765800"/>
          <p14:tracePt t="264275" x="5341938" y="5765800"/>
          <p14:tracePt t="264292" x="5334000" y="5765800"/>
          <p14:tracePt t="264309" x="5351463" y="5748338"/>
          <p14:tracePt t="264325" x="5384800" y="5740400"/>
          <p14:tracePt t="264342" x="5410200" y="5732463"/>
          <p14:tracePt t="264359" x="5418138" y="5732463"/>
          <p14:tracePt t="264460" x="5418138" y="5740400"/>
          <p14:tracePt t="264492" x="5418138" y="5748338"/>
          <p14:tracePt t="264500" x="5418138" y="5757863"/>
          <p14:tracePt t="264509" x="5427663" y="5765800"/>
          <p14:tracePt t="264526" x="5435600" y="5773738"/>
          <p14:tracePt t="264542" x="5461000" y="5799138"/>
          <p14:tracePt t="264559" x="5511800" y="5842000"/>
          <p14:tracePt t="264576" x="5570538" y="5892800"/>
          <p14:tracePt t="264592" x="5689600" y="5951538"/>
          <p14:tracePt t="264609" x="5765800" y="6002338"/>
          <p14:tracePt t="264626" x="5834063" y="6037263"/>
          <p14:tracePt t="264642" x="5867400" y="6053138"/>
          <p14:tracePt t="264659" x="5884863" y="6053138"/>
          <p14:tracePt t="264676" x="5892800" y="6053138"/>
          <p14:tracePt t="264692" x="5918200" y="6062663"/>
          <p14:tracePt t="264709" x="5926138" y="6070600"/>
          <p14:tracePt t="264726" x="5969000" y="6070600"/>
          <p14:tracePt t="264742" x="6037263" y="6078538"/>
          <p14:tracePt t="264759" x="6113463" y="6078538"/>
          <p14:tracePt t="264776" x="6205538" y="6078538"/>
          <p14:tracePt t="264792" x="6265863" y="6078538"/>
          <p14:tracePt t="264809" x="6273800" y="6078538"/>
          <p14:tracePt t="264836" x="6273800" y="6088063"/>
          <p14:tracePt t="264868" x="6273800" y="6096000"/>
          <p14:tracePt t="264877" x="6273800" y="6113463"/>
          <p14:tracePt t="264892" x="6273800" y="6121400"/>
          <p14:tracePt t="264909" x="6273800" y="6146800"/>
          <p14:tracePt t="264926" x="6273800" y="6172200"/>
          <p14:tracePt t="264942" x="6256338" y="6180138"/>
          <p14:tracePt t="264959" x="6248400" y="6189663"/>
          <p14:tracePt t="265012" x="6240463" y="6189663"/>
          <p14:tracePt t="265028" x="6240463" y="6180138"/>
          <p14:tracePt t="265092" x="6230938" y="6172200"/>
          <p14:tracePt t="265100" x="6230938" y="6164263"/>
          <p14:tracePt t="265116" x="6223000" y="6164263"/>
          <p14:tracePt t="265126" x="6223000" y="6154738"/>
          <p14:tracePt t="265143" x="6223000" y="6138863"/>
          <p14:tracePt t="265159" x="6205538" y="6113463"/>
          <p14:tracePt t="265176" x="6197600" y="6096000"/>
          <p14:tracePt t="265193" x="6180138" y="6070600"/>
          <p14:tracePt t="265209" x="6146800" y="6019800"/>
          <p14:tracePt t="265226" x="6146800" y="5986463"/>
          <p14:tracePt t="265243" x="6146800" y="5926138"/>
          <p14:tracePt t="265260" x="6146800" y="5900738"/>
          <p14:tracePt t="265276" x="6164263" y="5867400"/>
          <p14:tracePt t="265293" x="6164263" y="5849938"/>
          <p14:tracePt t="265310" x="6164263" y="5834063"/>
          <p14:tracePt t="265326" x="6129338" y="5824538"/>
          <p14:tracePt t="265343" x="6078538" y="5799138"/>
          <p14:tracePt t="265360" x="6045200" y="5783263"/>
          <p14:tracePt t="265376" x="6045200" y="5773738"/>
          <p14:tracePt t="265393" x="6045200" y="5757863"/>
          <p14:tracePt t="265436" x="6045200" y="5748338"/>
          <p14:tracePt t="265444" x="6045200" y="5740400"/>
          <p14:tracePt t="265461" x="6045200" y="5732463"/>
          <p14:tracePt t="265476" x="6045200" y="5715000"/>
          <p14:tracePt t="265493" x="6045200" y="5707063"/>
          <p14:tracePt t="265509" x="6045200" y="5689600"/>
          <p14:tracePt t="265526" x="6045200" y="5681663"/>
          <p14:tracePt t="265543" x="6045200" y="5672138"/>
          <p14:tracePt t="265559" x="6045200" y="5664200"/>
          <p14:tracePt t="265593" x="6037263" y="5656263"/>
          <p14:tracePt t="265610" x="6037263" y="5638800"/>
          <p14:tracePt t="265626" x="6027738" y="5638800"/>
          <p14:tracePt t="265643" x="6027738" y="5613400"/>
          <p14:tracePt t="265660" x="6019800" y="5613400"/>
          <p14:tracePt t="265676" x="6019800" y="5605463"/>
          <p14:tracePt t="265828" x="6019800" y="5595938"/>
          <p14:tracePt t="265844" x="6019800" y="5588000"/>
          <p14:tracePt t="266557" x="6019800" y="5595938"/>
          <p14:tracePt t="266572" x="6019800" y="5605463"/>
          <p14:tracePt t="266580" x="6011863" y="5605463"/>
          <p14:tracePt t="266594" x="6002338" y="5605463"/>
          <p14:tracePt t="266610" x="5994400" y="5613400"/>
          <p14:tracePt t="266628" x="5961063" y="5630863"/>
          <p14:tracePt t="266644" x="5951538" y="5630863"/>
          <p14:tracePt t="266661" x="5910263" y="5638800"/>
          <p14:tracePt t="266677" x="5900738" y="5646738"/>
          <p14:tracePt t="266694" x="5875338" y="5646738"/>
          <p14:tracePt t="266711" x="5867400" y="5646738"/>
          <p14:tracePt t="266727" x="5859463" y="5646738"/>
          <p14:tracePt t="266744" x="5859463" y="5656263"/>
          <p14:tracePt t="266761" x="5842000" y="5656263"/>
          <p14:tracePt t="266777" x="5834063" y="5656263"/>
          <p14:tracePt t="266794" x="5799138" y="5656263"/>
          <p14:tracePt t="266796" x="5791200" y="5656263"/>
          <p14:tracePt t="266811" x="5773738" y="5656263"/>
          <p14:tracePt t="266828" x="5757863" y="5656263"/>
          <p14:tracePt t="266844" x="5748338" y="5656263"/>
          <p14:tracePt t="267236" x="5757863" y="5656263"/>
          <p14:tracePt t="267252" x="5765800" y="5664200"/>
          <p14:tracePt t="267261" x="5765800" y="5672138"/>
          <p14:tracePt t="267278" x="5783263" y="5681663"/>
          <p14:tracePt t="267294" x="5783263" y="5707063"/>
          <p14:tracePt t="267311" x="5783263" y="5722938"/>
          <p14:tracePt t="267328" x="5791200" y="5748338"/>
          <p14:tracePt t="267344" x="5799138" y="5765800"/>
          <p14:tracePt t="267361" x="5816600" y="5783263"/>
          <p14:tracePt t="267378" x="5816600" y="5799138"/>
          <p14:tracePt t="267395" x="5824538" y="5808663"/>
          <p14:tracePt t="267411" x="5834063" y="5824538"/>
          <p14:tracePt t="267428" x="5834063" y="5834063"/>
          <p14:tracePt t="267445" x="5834063" y="5842000"/>
          <p14:tracePt t="267461" x="5834063" y="5849938"/>
          <p14:tracePt t="267478" x="5834063" y="5875338"/>
          <p14:tracePt t="267495" x="5834063" y="5884863"/>
          <p14:tracePt t="267511" x="5834063" y="5900738"/>
          <p14:tracePt t="267545" x="5834063" y="5910263"/>
          <p14:tracePt t="269013" x="5834063" y="5900738"/>
          <p14:tracePt t="269020" x="5834063" y="5892800"/>
          <p14:tracePt t="269029" x="5834063" y="5884863"/>
          <p14:tracePt t="269046" x="5834063" y="5834063"/>
          <p14:tracePt t="269062" x="5842000" y="5783263"/>
          <p14:tracePt t="269079" x="5884863" y="5732463"/>
          <p14:tracePt t="269096" x="5918200" y="5697538"/>
          <p14:tracePt t="269113" x="5926138" y="5672138"/>
          <p14:tracePt t="269129" x="5935663" y="5656263"/>
          <p14:tracePt t="269146" x="5935663" y="5646738"/>
          <p14:tracePt t="269188" x="5943600" y="5646738"/>
          <p14:tracePt t="269197" x="5951538" y="5646738"/>
          <p14:tracePt t="269213" x="5961063" y="5638800"/>
          <p14:tracePt t="269229" x="5969000" y="5621338"/>
          <p14:tracePt t="269246" x="5976938" y="5621338"/>
          <p14:tracePt t="269263" x="5976938" y="5613400"/>
          <p14:tracePt t="269316" x="5986463" y="5613400"/>
          <p14:tracePt t="269324" x="5994400" y="5605463"/>
          <p14:tracePt t="269332" x="5994400" y="5595938"/>
          <p14:tracePt t="269356" x="6002338" y="5595938"/>
          <p14:tracePt t="269412" x="6011863" y="5595938"/>
          <p14:tracePt t="269556" x="6002338" y="5595938"/>
          <p14:tracePt t="269572" x="5994400" y="5595938"/>
          <p14:tracePt t="269581" x="5976938" y="5605463"/>
          <p14:tracePt t="269596" x="5951538" y="5613400"/>
          <p14:tracePt t="269613" x="5910263" y="5621338"/>
          <p14:tracePt t="269630" x="5867400" y="5638800"/>
          <p14:tracePt t="269646" x="5824538" y="5646738"/>
          <p14:tracePt t="269663" x="5791200" y="5646738"/>
          <p14:tracePt t="269680" x="5773738" y="5646738"/>
          <p14:tracePt t="270068" x="5773738" y="5656263"/>
          <p14:tracePt t="270076" x="5773738" y="5672138"/>
          <p14:tracePt t="270084" x="5783263" y="5672138"/>
          <p14:tracePt t="270097" x="5783263" y="5697538"/>
          <p14:tracePt t="270114" x="5799138" y="5732463"/>
          <p14:tracePt t="270130" x="5816600" y="5791200"/>
          <p14:tracePt t="270147" x="5816600" y="5816600"/>
          <p14:tracePt t="270164" x="5816600" y="5842000"/>
          <p14:tracePt t="270180" x="5816600" y="5849938"/>
          <p14:tracePt t="270204" x="5816600" y="5859463"/>
          <p14:tracePt t="270468" x="5799138" y="5849938"/>
          <p14:tracePt t="270476" x="5773738" y="5834063"/>
          <p14:tracePt t="270484" x="5740400" y="5791200"/>
          <p14:tracePt t="270497" x="5707063" y="5765800"/>
          <p14:tracePt t="270514" x="5656263" y="5715000"/>
          <p14:tracePt t="270530" x="5638800" y="5672138"/>
          <p14:tracePt t="270547" x="5638800" y="5630863"/>
          <p14:tracePt t="270564" x="5638800" y="5588000"/>
          <p14:tracePt t="270580" x="5621338" y="5545138"/>
          <p14:tracePt t="270597" x="5613400" y="5537200"/>
          <p14:tracePt t="270614" x="5595938" y="5519738"/>
          <p14:tracePt t="270630" x="5595938" y="5511800"/>
          <p14:tracePt t="270647" x="5588000" y="5503863"/>
          <p14:tracePt t="270804" x="5588000" y="5511800"/>
          <p14:tracePt t="270820" x="5595938" y="5511800"/>
          <p14:tracePt t="270828" x="5605463" y="5511800"/>
          <p14:tracePt t="270836" x="5605463" y="5519738"/>
          <p14:tracePt t="270852" x="5605463" y="5529263"/>
          <p14:tracePt t="271116" x="5613400" y="5529263"/>
          <p14:tracePt t="271124" x="5630863" y="5529263"/>
          <p14:tracePt t="271132" x="5656263" y="5537200"/>
          <p14:tracePt t="271148" x="5681663" y="5537200"/>
          <p14:tracePt t="271164" x="5808663" y="5580063"/>
          <p14:tracePt t="271181" x="5951538" y="5621338"/>
          <p14:tracePt t="271198" x="6154738" y="5689600"/>
          <p14:tracePt t="271214" x="6265863" y="5740400"/>
          <p14:tracePt t="271231" x="6316663" y="5773738"/>
          <p14:tracePt t="271248" x="6324600" y="5773738"/>
          <p14:tracePt t="271292" x="6332538" y="5773738"/>
          <p14:tracePt t="271308" x="6342063" y="5773738"/>
          <p14:tracePt t="271316" x="6350000" y="5773738"/>
          <p14:tracePt t="271331" x="6357938" y="5773738"/>
          <p14:tracePt t="271348" x="6383338" y="5773738"/>
          <p14:tracePt t="271364" x="6434138" y="5783263"/>
          <p14:tracePt t="271381" x="6484938" y="5783263"/>
          <p14:tracePt t="271398" x="6510338" y="5783263"/>
          <p14:tracePt t="271414" x="6535738" y="5783263"/>
          <p14:tracePt t="271476" x="6535738" y="5773738"/>
          <p14:tracePt t="271612" x="6545263" y="5773738"/>
          <p14:tracePt t="271636" x="6545263" y="5765800"/>
          <p14:tracePt t="271668" x="6545263" y="5757863"/>
          <p14:tracePt t="271684" x="6553200" y="5757863"/>
          <p14:tracePt t="271716" x="6553200" y="5748338"/>
          <p14:tracePt t="271724" x="6553200" y="5740400"/>
          <p14:tracePt t="271852" x="6561138" y="5740400"/>
          <p14:tracePt t="271860" x="6561138" y="5732463"/>
          <p14:tracePt t="272196" x="6535738" y="5732463"/>
          <p14:tracePt t="272204" x="6494463" y="5740400"/>
          <p14:tracePt t="272215" x="6400800" y="5765800"/>
          <p14:tracePt t="272232" x="6113463" y="5783263"/>
          <p14:tracePt t="272248" x="5595938" y="5783263"/>
          <p14:tracePt t="272265" x="4919663" y="5783263"/>
          <p14:tracePt t="272282" x="4267200" y="5783263"/>
          <p14:tracePt t="272284" x="3970338" y="5799138"/>
          <p14:tracePt t="272298" x="3784600" y="5799138"/>
          <p14:tracePt t="272315" x="3497263" y="5791200"/>
          <p14:tracePt t="272332" x="3243263" y="5783263"/>
          <p14:tracePt t="272348" x="2928938" y="5722938"/>
          <p14:tracePt t="272365" x="2768600" y="5697538"/>
          <p14:tracePt t="272382" x="2641600" y="5656263"/>
          <p14:tracePt t="272399" x="2590800" y="5630863"/>
          <p14:tracePt t="272415" x="2590800" y="5613400"/>
          <p14:tracePt t="272432" x="2598738" y="5605463"/>
          <p14:tracePt t="272449" x="2616200" y="5605463"/>
          <p14:tracePt t="272465" x="2641600" y="5605463"/>
          <p14:tracePt t="272499" x="2624138" y="5605463"/>
          <p14:tracePt t="272515" x="2497138" y="5605463"/>
          <p14:tracePt t="272532" x="2192338" y="5605463"/>
          <p14:tracePt t="272549" x="1973263" y="5580063"/>
          <p14:tracePt t="272565" x="1820863" y="5554663"/>
          <p14:tracePt t="272582" x="1709738" y="5529263"/>
          <p14:tracePt t="272599" x="1676400" y="5503863"/>
          <p14:tracePt t="272615" x="1676400" y="5494338"/>
          <p14:tracePt t="272649" x="1658938" y="5486400"/>
          <p14:tracePt t="272665" x="1633538" y="5486400"/>
          <p14:tracePt t="272682" x="1600200" y="5486400"/>
          <p14:tracePt t="272699" x="1566863" y="5478463"/>
          <p14:tracePt t="272764" x="1574800" y="5478463"/>
          <p14:tracePt t="272788" x="1582738" y="5478463"/>
          <p14:tracePt t="272804" x="1592263" y="5478463"/>
          <p14:tracePt t="272828" x="1600200" y="5468938"/>
          <p14:tracePt t="272837" x="1608138" y="5468938"/>
          <p14:tracePt t="272849" x="1617663" y="5468938"/>
          <p14:tracePt t="272865" x="1651000" y="5468938"/>
          <p14:tracePt t="272882" x="1744663" y="5486400"/>
          <p14:tracePt t="272899" x="1938338" y="5511800"/>
          <p14:tracePt t="272915" x="2209800" y="5511800"/>
          <p14:tracePt t="272932" x="2954338" y="5588000"/>
          <p14:tracePt t="272949" x="3403600" y="5646738"/>
          <p14:tracePt t="272966" x="3675063" y="5715000"/>
          <p14:tracePt t="272982" x="3802063" y="5765800"/>
          <p14:tracePt t="272999" x="3886200" y="5808663"/>
          <p14:tracePt t="273016" x="3970338" y="5875338"/>
          <p14:tracePt t="273032" x="4071938" y="5976938"/>
          <p14:tracePt t="273049" x="4233863" y="6062663"/>
          <p14:tracePt t="273066" x="4411663" y="6146800"/>
          <p14:tracePt t="273082" x="4597400" y="6189663"/>
          <p14:tracePt t="273099" x="4757738" y="6197600"/>
          <p14:tracePt t="273116" x="4859338" y="6205538"/>
          <p14:tracePt t="273132" x="5003800" y="6230938"/>
          <p14:tracePt t="273149" x="5087938" y="6240463"/>
          <p14:tracePt t="273166" x="5207000" y="6240463"/>
          <p14:tracePt t="273182" x="5367338" y="6248400"/>
          <p14:tracePt t="273199" x="5570538" y="6248400"/>
          <p14:tracePt t="273216" x="5783263" y="6248400"/>
          <p14:tracePt t="273233" x="6011863" y="6248400"/>
          <p14:tracePt t="273249" x="6205538" y="6223000"/>
          <p14:tracePt t="273266" x="6392863" y="6223000"/>
          <p14:tracePt t="273283" x="6553200" y="6215063"/>
          <p14:tracePt t="273285" x="6629400" y="6205538"/>
          <p14:tracePt t="273299" x="6688138" y="6189663"/>
          <p14:tracePt t="273316" x="6840538" y="6172200"/>
          <p14:tracePt t="273333" x="6951663" y="6172200"/>
          <p14:tracePt t="273349" x="7104063" y="6172200"/>
          <p14:tracePt t="273366" x="7239000" y="6164263"/>
          <p14:tracePt t="273383" x="7391400" y="6154738"/>
          <p14:tracePt t="273399" x="7551738" y="6129338"/>
          <p14:tracePt t="273416" x="7704138" y="6096000"/>
          <p14:tracePt t="273433" x="7856538" y="6096000"/>
          <p14:tracePt t="273449" x="7983538" y="6053138"/>
          <p14:tracePt t="273466" x="8077200" y="5994400"/>
          <p14:tracePt t="273483" x="8120063" y="5969000"/>
          <p14:tracePt t="273499" x="8145463" y="5961063"/>
          <p14:tracePt t="273540" x="8145463" y="5951538"/>
          <p14:tracePt t="273548" x="8153400" y="5951538"/>
          <p14:tracePt t="273556" x="8170863" y="5935663"/>
          <p14:tracePt t="273566" x="8196263" y="5935663"/>
          <p14:tracePt t="273583" x="8221663" y="5910263"/>
          <p14:tracePt t="273599" x="8237538" y="5884863"/>
          <p14:tracePt t="273616" x="8237538" y="5875338"/>
          <p14:tracePt t="273633" x="8237538" y="5867400"/>
          <p14:tracePt t="273650" x="8237538" y="5849938"/>
          <p14:tracePt t="273666" x="8229600" y="5824538"/>
          <p14:tracePt t="273683" x="8221663" y="5808663"/>
          <p14:tracePt t="273700" x="8212138" y="5791200"/>
          <p14:tracePt t="273700" x="8204200" y="5791200"/>
          <p14:tracePt t="273716" x="8178800" y="5783263"/>
          <p14:tracePt t="273733" x="8120063" y="5757863"/>
          <p14:tracePt t="273750" x="8069263" y="5748338"/>
          <p14:tracePt t="273766" x="8034338" y="5732463"/>
          <p14:tracePt t="273783" x="7993063" y="5707063"/>
          <p14:tracePt t="273800" x="7967663" y="5689600"/>
          <p14:tracePt t="273816" x="7958138" y="5681663"/>
          <p14:tracePt t="273833" x="7942263" y="5672138"/>
          <p14:tracePt t="273850" x="7942263" y="5664200"/>
          <p14:tracePt t="273883" x="7932738" y="5664200"/>
          <p14:tracePt t="273900" x="7924800" y="5664200"/>
          <p14:tracePt t="274084" x="7932738" y="5664200"/>
          <p14:tracePt t="274268" x="7932738" y="5656263"/>
          <p14:tracePt t="274285" x="7942263" y="5656263"/>
          <p14:tracePt t="274300" x="7942263" y="5646738"/>
          <p14:tracePt t="274332" x="7942263" y="5638800"/>
          <p14:tracePt t="274484" x="7950200" y="5638800"/>
          <p14:tracePt t="274492" x="7967663" y="5638800"/>
          <p14:tracePt t="274500" x="7993063" y="5656263"/>
          <p14:tracePt t="274517" x="8034338" y="5689600"/>
          <p14:tracePt t="274534" x="8077200" y="5732463"/>
          <p14:tracePt t="274550" x="8094663" y="5757863"/>
          <p14:tracePt t="274567" x="8102600" y="5757863"/>
          <p14:tracePt t="274668" x="8102600" y="5765800"/>
          <p14:tracePt t="274676" x="8102600" y="5773738"/>
          <p14:tracePt t="274700" x="8094663" y="5773738"/>
          <p14:tracePt t="274716" x="8085138" y="5773738"/>
          <p14:tracePt t="274724" x="8085138" y="5765800"/>
          <p14:tracePt t="274740" x="8069263" y="5757863"/>
          <p14:tracePt t="274756" x="8059738" y="5748338"/>
          <p14:tracePt t="274767" x="8059738" y="5740400"/>
          <p14:tracePt t="274796" x="8051800" y="5732463"/>
          <p14:tracePt t="274812" x="8043863" y="5722938"/>
          <p14:tracePt t="274820" x="8034338" y="5715000"/>
          <p14:tracePt t="274844" x="8018463" y="5707063"/>
          <p14:tracePt t="274860" x="8008938" y="5697538"/>
          <p14:tracePt t="274868" x="8008938" y="5689600"/>
          <p14:tracePt t="274884" x="8001000" y="5681663"/>
          <p14:tracePt t="274901" x="7993063" y="5672138"/>
          <p14:tracePt t="274917" x="7983538" y="5672138"/>
          <p14:tracePt t="274934" x="7983538" y="5664200"/>
          <p14:tracePt t="274951" x="7983538" y="5656263"/>
          <p14:tracePt t="274967" x="7983538" y="5646738"/>
          <p14:tracePt t="275000" x="7983538" y="5638800"/>
          <p14:tracePt t="275017" x="7967663" y="5638800"/>
          <p14:tracePt t="275034" x="7967663" y="5630863"/>
          <p14:tracePt t="275051" x="7958138" y="5630863"/>
          <p14:tracePt t="275067" x="7950200" y="5621338"/>
          <p14:tracePt t="275084" x="7942263" y="5621338"/>
          <p14:tracePt t="275164" x="7942263" y="5613400"/>
          <p14:tracePt t="275453" x="7932738" y="5613400"/>
          <p14:tracePt t="275460" x="7924800" y="5613400"/>
          <p14:tracePt t="275469" x="7907338" y="5613400"/>
          <p14:tracePt t="275484" x="7866063" y="5630863"/>
          <p14:tracePt t="275501" x="7831138" y="5646738"/>
          <p14:tracePt t="275518" x="7780338" y="5664200"/>
          <p14:tracePt t="275534" x="7754938" y="5672138"/>
          <p14:tracePt t="275551" x="7729538" y="5681663"/>
          <p14:tracePt t="275568" x="7721600" y="5681663"/>
          <p14:tracePt t="275772" x="7721600" y="5689600"/>
          <p14:tracePt t="275988" x="7713663" y="5689600"/>
          <p14:tracePt t="275996" x="7713663" y="5681663"/>
          <p14:tracePt t="276004" x="7704138" y="5681663"/>
          <p14:tracePt t="276018" x="7696200" y="5681663"/>
          <p14:tracePt t="276035" x="7670800" y="5664200"/>
          <p14:tracePt t="276051" x="7645400" y="5656263"/>
          <p14:tracePt t="276068" x="7602538" y="5656263"/>
          <p14:tracePt t="276085" x="7561263" y="5646738"/>
          <p14:tracePt t="276101" x="7543800" y="5646738"/>
          <p14:tracePt t="276118" x="7535863" y="5646738"/>
          <p14:tracePt t="276476" x="7535863" y="5638800"/>
          <p14:tracePt t="276492" x="7535863" y="5630863"/>
          <p14:tracePt t="276500" x="7535863" y="5621338"/>
          <p14:tracePt t="276508" x="7535863" y="5613400"/>
          <p14:tracePt t="276518" x="7543800" y="5605463"/>
          <p14:tracePt t="276535" x="7543800" y="5588000"/>
          <p14:tracePt t="276552" x="7543800" y="5570538"/>
          <p14:tracePt t="276568" x="7543800" y="5554663"/>
          <p14:tracePt t="276585" x="7543800" y="5537200"/>
          <p14:tracePt t="276602" x="7543800" y="5519738"/>
          <p14:tracePt t="276619" x="7543800" y="5511800"/>
          <p14:tracePt t="276636" x="7543800" y="5503863"/>
          <p14:tracePt t="276652" x="7543800" y="5486400"/>
          <p14:tracePt t="276669" x="7543800" y="5478463"/>
          <p14:tracePt t="276685" x="7543800" y="5461000"/>
          <p14:tracePt t="276702" x="7543800" y="5453063"/>
          <p14:tracePt t="276740" x="7543800" y="5443538"/>
          <p14:tracePt t="277020" x="7551738" y="5443538"/>
          <p14:tracePt t="277276" x="7535863" y="5435600"/>
          <p14:tracePt t="277284" x="7518400" y="5427663"/>
          <p14:tracePt t="277292" x="7518400" y="5418138"/>
          <p14:tracePt t="277302" x="7500938" y="5410200"/>
          <p14:tracePt t="277319" x="7467600" y="5376863"/>
          <p14:tracePt t="277336" x="7442200" y="5351463"/>
          <p14:tracePt t="277352" x="7399338" y="5326063"/>
          <p14:tracePt t="277369" x="7383463" y="5308600"/>
          <p14:tracePt t="277386" x="7373938" y="5291138"/>
          <p14:tracePt t="277420" x="7366000" y="5291138"/>
          <p14:tracePt t="277452" x="7358063" y="5283200"/>
          <p14:tracePt t="277468" x="7358063" y="5275263"/>
          <p14:tracePt t="277492" x="7358063" y="5265738"/>
          <p14:tracePt t="277500" x="7358063" y="5257800"/>
          <p14:tracePt t="277508" x="7358063" y="5249863"/>
          <p14:tracePt t="277524" x="7348538" y="5249863"/>
          <p14:tracePt t="277536" x="7348538" y="5240338"/>
          <p14:tracePt t="277553" x="7340600" y="5232400"/>
          <p14:tracePt t="277569" x="7340600" y="5224463"/>
          <p14:tracePt t="277756" x="7348538" y="5224463"/>
          <p14:tracePt t="277788" x="7348538" y="5232400"/>
          <p14:tracePt t="277884" x="7340600" y="5232400"/>
          <p14:tracePt t="277892" x="7340600" y="5240338"/>
          <p14:tracePt t="277903" x="7332663" y="5240338"/>
          <p14:tracePt t="277920" x="7323138" y="5257800"/>
          <p14:tracePt t="277936" x="7297738" y="5257800"/>
          <p14:tracePt t="277953" x="7264400" y="5265738"/>
          <p14:tracePt t="277970" x="7231063" y="5265738"/>
          <p14:tracePt t="277986" x="7188200" y="5275263"/>
          <p14:tracePt t="278004" x="7154863" y="5275263"/>
          <p14:tracePt t="278019" x="7129463" y="5275263"/>
          <p14:tracePt t="278516" x="7119938" y="5275263"/>
          <p14:tracePt t="278532" x="7112000" y="5283200"/>
          <p14:tracePt t="278540" x="7104063" y="5283200"/>
          <p14:tracePt t="278556" x="7104063" y="5291138"/>
          <p14:tracePt t="278570" x="7104063" y="5300663"/>
          <p14:tracePt t="278587" x="7061200" y="5316538"/>
          <p14:tracePt t="278604" x="7043738" y="5326063"/>
          <p14:tracePt t="278604" x="7027863" y="5326063"/>
          <p14:tracePt t="278620" x="7018338" y="5334000"/>
          <p14:tracePt t="278637" x="7010400" y="5341938"/>
          <p14:tracePt t="278654" x="7002463" y="5351463"/>
          <p14:tracePt t="278670" x="6992938" y="5359400"/>
          <p14:tracePt t="278687" x="6967538" y="5367338"/>
          <p14:tracePt t="278704" x="6951663" y="5367338"/>
          <p14:tracePt t="278720" x="6942138" y="5384800"/>
          <p14:tracePt t="278737" x="6942138" y="5392738"/>
          <p14:tracePt t="278940" x="6951663" y="5392738"/>
          <p14:tracePt t="279237" x="6959600" y="5392738"/>
          <p14:tracePt t="279260" x="6959600" y="5402263"/>
          <p14:tracePt t="279284" x="6959600" y="5410200"/>
          <p14:tracePt t="279292" x="6959600" y="5427663"/>
          <p14:tracePt t="279304" x="6959600" y="5435600"/>
          <p14:tracePt t="279321" x="6967538" y="5453063"/>
          <p14:tracePt t="279337" x="6977063" y="5468938"/>
          <p14:tracePt t="279354" x="6985000" y="5478463"/>
          <p14:tracePt t="279371" x="6985000" y="5494338"/>
          <p14:tracePt t="279404" x="6985000" y="5503863"/>
          <p14:tracePt t="279421" x="6985000" y="5511800"/>
          <p14:tracePt t="279437" x="6985000" y="5529263"/>
          <p14:tracePt t="279454" x="6992938" y="5537200"/>
          <p14:tracePt t="279471" x="6992938" y="5545138"/>
          <p14:tracePt t="279487" x="6992938" y="5554663"/>
          <p14:tracePt t="279504" x="6992938" y="5570538"/>
          <p14:tracePt t="279521" x="6992938" y="5580063"/>
          <p14:tracePt t="279538" x="6992938" y="5595938"/>
          <p14:tracePt t="279571" x="6992938" y="5605463"/>
          <p14:tracePt t="280100" x="6992938" y="5613400"/>
          <p14:tracePt t="280108" x="6977063" y="5613400"/>
          <p14:tracePt t="280121" x="6967538" y="5630863"/>
          <p14:tracePt t="280138" x="6942138" y="5638800"/>
          <p14:tracePt t="280155" x="6916738" y="5664200"/>
          <p14:tracePt t="280171" x="6883400" y="5664200"/>
          <p14:tracePt t="280172" x="6865938" y="5664200"/>
          <p14:tracePt t="280188" x="6858000" y="5672138"/>
          <p14:tracePt t="280284" x="6858000" y="5681663"/>
          <p14:tracePt t="280292" x="6858000" y="5689600"/>
          <p14:tracePt t="280308" x="6858000" y="5697538"/>
          <p14:tracePt t="280322" x="6850063" y="5697538"/>
          <p14:tracePt t="280338" x="6840538" y="5697538"/>
          <p14:tracePt t="280355" x="6840538" y="5707063"/>
          <p14:tracePt t="280372" x="6824663" y="5707063"/>
          <p14:tracePt t="280388" x="6807200" y="5715000"/>
          <p14:tracePt t="280405" x="6799263" y="5722938"/>
          <p14:tracePt t="280422" x="6781800" y="5732463"/>
          <p14:tracePt t="280438" x="6764338" y="5732463"/>
          <p14:tracePt t="280788" x="6756400" y="5732463"/>
          <p14:tracePt t="280804" x="6738938" y="5722938"/>
          <p14:tracePt t="280812" x="6738938" y="5715000"/>
          <p14:tracePt t="280822" x="6731000" y="5707063"/>
          <p14:tracePt t="280839" x="6713538" y="5707063"/>
          <p14:tracePt t="280855" x="6688138" y="5672138"/>
          <p14:tracePt t="280872" x="6672263" y="5656263"/>
          <p14:tracePt t="280889" x="6654800" y="5646738"/>
          <p14:tracePt t="280905" x="6629400" y="5630863"/>
          <p14:tracePt t="280922" x="6611938" y="5630863"/>
          <p14:tracePt t="280939" x="6604000" y="5621338"/>
          <p14:tracePt t="280955" x="6604000" y="5605463"/>
          <p14:tracePt t="281412" x="6604000" y="5613400"/>
          <p14:tracePt t="281484" x="6604000" y="5621338"/>
          <p14:tracePt t="281500" x="6611938" y="5621338"/>
          <p14:tracePt t="281516" x="6621463" y="5621338"/>
          <p14:tracePt t="281532" x="6646863" y="5621338"/>
          <p14:tracePt t="281540" x="6646863" y="5630863"/>
          <p14:tracePt t="281556" x="6713538" y="5656263"/>
          <p14:tracePt t="281573" x="6832600" y="5707063"/>
          <p14:tracePt t="281589" x="6992938" y="5748338"/>
          <p14:tracePt t="281606" x="7213600" y="5773738"/>
          <p14:tracePt t="281623" x="7416800" y="5799138"/>
          <p14:tracePt t="281639" x="7620000" y="5808663"/>
          <p14:tracePt t="281656" x="7840663" y="5824538"/>
          <p14:tracePt t="281673" x="8001000" y="5824538"/>
          <p14:tracePt t="281689" x="8178800" y="5842000"/>
          <p14:tracePt t="281706" x="8364538" y="5859463"/>
          <p14:tracePt t="281723" x="8534400" y="5884863"/>
          <p14:tracePt t="281739" x="8653463" y="5900738"/>
          <p14:tracePt t="281756" x="8729663" y="5918200"/>
          <p14:tracePt t="281773" x="8770938" y="5926138"/>
          <p14:tracePt t="281789" x="8788400" y="5926138"/>
          <p14:tracePt t="281852" x="8796338" y="5935663"/>
          <p14:tracePt t="281860" x="8805863" y="5935663"/>
          <p14:tracePt t="281873" x="8821738" y="5943600"/>
          <p14:tracePt t="281889" x="8872538" y="5951538"/>
          <p14:tracePt t="281906" x="8923338" y="5961063"/>
          <p14:tracePt t="281923" x="8974138" y="5961063"/>
          <p14:tracePt t="281940" x="9017000" y="5961063"/>
          <p14:tracePt t="281956" x="9093200" y="5969000"/>
          <p14:tracePt t="281973" x="9186863" y="5986463"/>
          <p14:tracePt t="281990" x="9329738" y="5994400"/>
          <p14:tracePt t="282006" x="9431338" y="5994400"/>
          <p14:tracePt t="282023" x="9542463" y="6002338"/>
          <p14:tracePt t="282039" x="9601200" y="6002338"/>
          <p14:tracePt t="282056" x="9669463" y="6011863"/>
          <p14:tracePt t="282073" x="9753600" y="6027738"/>
          <p14:tracePt t="282090" x="9837738" y="6027738"/>
          <p14:tracePt t="282106" x="9913938" y="6037263"/>
          <p14:tracePt t="282123" x="9999663" y="6027738"/>
          <p14:tracePt t="282140" x="10025063" y="6027738"/>
          <p14:tracePt t="282156" x="10126663" y="6027738"/>
          <p14:tracePt t="282173" x="10177463" y="6027738"/>
          <p14:tracePt t="282190" x="10193338" y="6019800"/>
          <p14:tracePt t="282397" x="10202863" y="6019800"/>
          <p14:tracePt t="282404" x="10236200" y="6011863"/>
          <p14:tracePt t="282412" x="10329863" y="6011863"/>
          <p14:tracePt t="282423" x="10431463" y="6002338"/>
          <p14:tracePt t="282440" x="10634663" y="6002338"/>
          <p14:tracePt t="282457" x="10795000" y="5986463"/>
          <p14:tracePt t="282473" x="10845800" y="5986463"/>
          <p14:tracePt t="282507" x="10837863" y="5994400"/>
          <p14:tracePt t="282523" x="10802938" y="5961063"/>
          <p14:tracePt t="282540" x="10761663" y="5875338"/>
          <p14:tracePt t="282557" x="10761663" y="5834063"/>
          <p14:tracePt t="282573" x="10777538" y="5791200"/>
          <p14:tracePt t="282590" x="10802938" y="5757863"/>
          <p14:tracePt t="282607" x="10828338" y="5740400"/>
          <p14:tracePt t="282623" x="10853738" y="5722938"/>
          <p14:tracePt t="282740" x="10863263" y="5715000"/>
          <p14:tracePt t="282748" x="10863263" y="5707063"/>
          <p14:tracePt t="282757" x="10863263" y="5697538"/>
          <p14:tracePt t="282804" x="10871200" y="5697538"/>
          <p14:tracePt t="282820" x="10871200" y="5722938"/>
          <p14:tracePt t="282836" x="10871200" y="5748338"/>
          <p14:tracePt t="282852" x="10871200" y="5773738"/>
          <p14:tracePt t="282860" x="10871200" y="5791200"/>
          <p14:tracePt t="282874" x="10871200" y="5799138"/>
          <p14:tracePt t="282890" x="10871200" y="5816600"/>
          <p14:tracePt t="282907" x="10871200" y="5824538"/>
          <p14:tracePt t="282924" x="10871200" y="5842000"/>
          <p14:tracePt t="282940" x="10853738" y="5842000"/>
          <p14:tracePt t="282957" x="10837863" y="5849938"/>
          <p14:tracePt t="282974" x="10812463" y="5849938"/>
          <p14:tracePt t="282990" x="10795000" y="5849938"/>
          <p14:tracePt t="283007" x="10787063" y="5849938"/>
          <p14:tracePt t="283284" x="10777538" y="5849938"/>
          <p14:tracePt t="283292" x="10777538" y="5859463"/>
          <p14:tracePt t="283307" x="10769600" y="5859463"/>
          <p14:tracePt t="283324" x="10761663" y="5892800"/>
          <p14:tracePt t="283341" x="10744200" y="5900738"/>
          <p14:tracePt t="283357" x="10718800" y="5926138"/>
          <p14:tracePt t="283374" x="10710863" y="5943600"/>
          <p14:tracePt t="283391" x="10675938" y="5951538"/>
          <p14:tracePt t="283407" x="10634663" y="5961063"/>
          <p14:tracePt t="283424" x="10591800" y="5969000"/>
          <p14:tracePt t="283441" x="10548938" y="5976938"/>
          <p14:tracePt t="283457" x="10523538" y="5976938"/>
          <p14:tracePt t="283474" x="10482263" y="5986463"/>
          <p14:tracePt t="283491" x="10447338" y="5994400"/>
          <p14:tracePt t="283507" x="10380663" y="5994400"/>
          <p14:tracePt t="283524" x="10269538" y="6011863"/>
          <p14:tracePt t="283541" x="10202863" y="6011863"/>
          <p14:tracePt t="283557" x="10160000" y="6011863"/>
          <p14:tracePt t="283574" x="10126663" y="6011863"/>
          <p14:tracePt t="283591" x="10109200" y="6011863"/>
          <p14:tracePt t="283607" x="10101263" y="6011863"/>
          <p14:tracePt t="283624" x="10091738" y="6011863"/>
          <p14:tracePt t="283657" x="10058400" y="5986463"/>
          <p14:tracePt t="283674" x="10015538" y="5961063"/>
          <p14:tracePt t="283691" x="9982200" y="5951538"/>
          <p14:tracePt t="283708" x="9956800" y="5935663"/>
          <p14:tracePt t="283724" x="9923463" y="5910263"/>
          <p14:tracePt t="283741" x="9923463" y="5892800"/>
          <p14:tracePt t="283758" x="9923463" y="5867400"/>
          <p14:tracePt t="283774" x="9923463" y="5849938"/>
          <p14:tracePt t="283791" x="9923463" y="5842000"/>
          <p14:tracePt t="283808" x="9923463" y="5824538"/>
          <p14:tracePt t="283824" x="9923463" y="5791200"/>
          <p14:tracePt t="283841" x="9913938" y="5773738"/>
          <p14:tracePt t="283858" x="9898063" y="5732463"/>
          <p14:tracePt t="283874" x="9898063" y="5707063"/>
          <p14:tracePt t="283891" x="9898063" y="5681663"/>
          <p14:tracePt t="283908" x="9880600" y="5621338"/>
          <p14:tracePt t="283924" x="9872663" y="5588000"/>
          <p14:tracePt t="283941" x="9863138" y="5562600"/>
          <p14:tracePt t="283958" x="9863138" y="5545138"/>
          <p14:tracePt t="283974" x="9872663" y="5537200"/>
          <p14:tracePt t="283991" x="9880600" y="5537200"/>
          <p14:tracePt t="284024" x="9880600" y="5519738"/>
          <p14:tracePt t="284041" x="9863138" y="5511800"/>
          <p14:tracePt t="284058" x="9837738" y="5486400"/>
          <p14:tracePt t="284074" x="9786938" y="5435600"/>
          <p14:tracePt t="284091" x="9736138" y="5384800"/>
          <p14:tracePt t="284108" x="9694863" y="5334000"/>
          <p14:tracePt t="284124" x="9685338" y="5291138"/>
          <p14:tracePt t="284141" x="9685338" y="5275263"/>
          <p14:tracePt t="284158" x="9685338" y="5265738"/>
          <p14:tracePt t="284175" x="9694863" y="5257800"/>
          <p14:tracePt t="284212" x="9702800" y="5257800"/>
          <p14:tracePt t="284252" x="9710738" y="5257800"/>
          <p14:tracePt t="284260" x="9720263" y="5257800"/>
          <p14:tracePt t="284332" x="9728200" y="5257800"/>
          <p14:tracePt t="284364" x="9736138" y="5257800"/>
          <p14:tracePt t="284380" x="9745663" y="5257800"/>
          <p14:tracePt t="284388" x="9753600" y="5257800"/>
          <p14:tracePt t="284397" x="9761538" y="5257800"/>
          <p14:tracePt t="284408" x="9779000" y="5257800"/>
          <p14:tracePt t="284425" x="9786938" y="5275263"/>
          <p14:tracePt t="284441" x="9796463" y="5275263"/>
          <p14:tracePt t="284476" x="9804400" y="5283200"/>
          <p14:tracePt t="284492" x="9812338" y="5283200"/>
          <p14:tracePt t="284508" x="9821863" y="5291138"/>
          <p14:tracePt t="284525" x="9829800" y="5300663"/>
          <p14:tracePt t="284684" x="9829800" y="5308600"/>
          <p14:tracePt t="284693" x="9829800" y="5326063"/>
          <p14:tracePt t="284708" x="9821863" y="5351463"/>
          <p14:tracePt t="284725" x="9821863" y="5392738"/>
          <p14:tracePt t="284742" x="9796463" y="5427663"/>
          <p14:tracePt t="284758" x="9786938" y="5443538"/>
          <p14:tracePt t="284775" x="9771063" y="5461000"/>
          <p14:tracePt t="284792" x="9761538" y="5468938"/>
          <p14:tracePt t="284808" x="9761538" y="5478463"/>
          <p14:tracePt t="284828" x="9761538" y="5486400"/>
          <p14:tracePt t="284860" x="9753600" y="5494338"/>
          <p14:tracePt t="284868" x="9761538" y="5503863"/>
          <p14:tracePt t="284876" x="9761538" y="5511800"/>
          <p14:tracePt t="284892" x="9761538" y="5519738"/>
          <p14:tracePt t="284909" x="9779000" y="5562600"/>
          <p14:tracePt t="284925" x="9821863" y="5588000"/>
          <p14:tracePt t="284942" x="9821863" y="5595938"/>
          <p14:tracePt t="284959" x="9821863" y="5605463"/>
          <p14:tracePt t="285004" x="9812338" y="5605463"/>
          <p14:tracePt t="285036" x="9804400" y="5605463"/>
          <p14:tracePt t="285044" x="9804400" y="5595938"/>
          <p14:tracePt t="285059" x="9796463" y="5595938"/>
          <p14:tracePt t="285075" x="9786938" y="5595938"/>
          <p14:tracePt t="285100" x="9779000" y="5595938"/>
          <p14:tracePt t="285108" x="9779000" y="5588000"/>
          <p14:tracePt t="285125" x="9771063" y="5588000"/>
          <p14:tracePt t="285180" x="9761538" y="5588000"/>
          <p14:tracePt t="285188" x="9753600" y="5588000"/>
          <p14:tracePt t="285196" x="9736138" y="5588000"/>
          <p14:tracePt t="285209" x="9728200" y="5588000"/>
          <p14:tracePt t="285225" x="9685338" y="5588000"/>
          <p14:tracePt t="285242" x="9652000" y="5588000"/>
          <p14:tracePt t="285259" x="9601200" y="5588000"/>
          <p14:tracePt t="285275" x="9575800" y="5588000"/>
          <p14:tracePt t="285292" x="9542463" y="5588000"/>
          <p14:tracePt t="285309" x="9532938" y="5588000"/>
          <p14:tracePt t="285444" x="9532938" y="5595938"/>
          <p14:tracePt t="285532" x="9525000" y="5595938"/>
          <p14:tracePt t="285780" x="9525000" y="5588000"/>
          <p14:tracePt t="285804" x="9517063" y="5588000"/>
          <p14:tracePt t="285812" x="9507538" y="5580063"/>
          <p14:tracePt t="285828" x="9491663" y="5570538"/>
          <p14:tracePt t="285843" x="9482138" y="5562600"/>
          <p14:tracePt t="285859" x="9456738" y="5554663"/>
          <p14:tracePt t="285876" x="9405938" y="5519738"/>
          <p14:tracePt t="285893" x="9380538" y="5519738"/>
          <p14:tracePt t="285909" x="9380538" y="5503863"/>
          <p14:tracePt t="285926" x="9380538" y="5494338"/>
          <p14:tracePt t="285943" x="9380538" y="5486400"/>
          <p14:tracePt t="285959" x="9380538" y="5453063"/>
          <p14:tracePt t="285976" x="9372600" y="5443538"/>
          <p14:tracePt t="285993" x="9355138" y="5427663"/>
          <p14:tracePt t="286068" x="9355138" y="5418138"/>
          <p14:tracePt t="286516" x="9347200" y="5418138"/>
          <p14:tracePt t="286524" x="9339263" y="5418138"/>
          <p14:tracePt t="286532" x="9329738" y="5418138"/>
          <p14:tracePt t="286543" x="9313863" y="5410200"/>
          <p14:tracePt t="286560" x="9288463" y="5410200"/>
          <p14:tracePt t="286576" x="9245600" y="5410200"/>
          <p14:tracePt t="286593" x="9202738" y="5410200"/>
          <p14:tracePt t="286610" x="9186863" y="5410200"/>
          <p14:tracePt t="286627" x="9177338" y="5410200"/>
          <p14:tracePt t="286684" x="9169400" y="5402263"/>
          <p14:tracePt t="286700" x="9161463" y="5402263"/>
          <p14:tracePt t="286708" x="9161463" y="5392738"/>
          <p14:tracePt t="286716" x="9151938" y="5384800"/>
          <p14:tracePt t="286732" x="9144000" y="5384800"/>
          <p14:tracePt t="286743" x="9144000" y="5376863"/>
          <p14:tracePt t="286760" x="9136063" y="5376863"/>
          <p14:tracePt t="287148" x="9136063" y="5384800"/>
          <p14:tracePt t="287172" x="9136063" y="5392738"/>
          <p14:tracePt t="287180" x="9144000" y="5392738"/>
          <p14:tracePt t="287196" x="9144000" y="5402263"/>
          <p14:tracePt t="287212" x="9144000" y="5410200"/>
          <p14:tracePt t="287227" x="9144000" y="5418138"/>
          <p14:tracePt t="287244" x="9144000" y="5443538"/>
          <p14:tracePt t="287260" x="9144000" y="5453063"/>
          <p14:tracePt t="287277" x="9144000" y="5468938"/>
          <p14:tracePt t="287294" x="9144000" y="5486400"/>
          <p14:tracePt t="287310" x="9144000" y="5503863"/>
          <p14:tracePt t="287327" x="9136063" y="5503863"/>
          <p14:tracePt t="287344" x="9136063" y="5511800"/>
          <p14:tracePt t="287361" x="9136063" y="5519738"/>
          <p14:tracePt t="287394" x="9126538" y="5537200"/>
          <p14:tracePt t="287427" x="9118600" y="5554663"/>
          <p14:tracePt t="287444" x="9101138" y="5554663"/>
          <p14:tracePt t="287461" x="9085263" y="5562600"/>
          <p14:tracePt t="287516" x="9085263" y="5570538"/>
          <p14:tracePt t="287717" x="9075738" y="5570538"/>
          <p14:tracePt t="287772" x="9067800" y="5570538"/>
          <p14:tracePt t="287996" x="9059863" y="5570538"/>
          <p14:tracePt t="288028" x="9050338" y="5570538"/>
          <p14:tracePt t="288052" x="9042400" y="5570538"/>
          <p14:tracePt t="288076" x="9034463" y="5570538"/>
          <p14:tracePt t="288084" x="9017000" y="5570538"/>
          <p14:tracePt t="288100" x="9009063" y="5570538"/>
          <p14:tracePt t="288111" x="8999538" y="5570538"/>
          <p14:tracePt t="288128" x="8966200" y="5570538"/>
          <p14:tracePt t="288144" x="8915400" y="5570538"/>
          <p14:tracePt t="288161" x="8890000" y="5570538"/>
          <p14:tracePt t="288178" x="8872538" y="5570538"/>
          <p14:tracePt t="288244" x="8864600" y="5570538"/>
          <p14:tracePt t="288252" x="8856663" y="5570538"/>
          <p14:tracePt t="288268" x="8847138" y="5570538"/>
          <p14:tracePt t="288300" x="8839200" y="5570538"/>
          <p14:tracePt t="288308" x="8831263" y="5570538"/>
          <p14:tracePt t="288316" x="8813800" y="5570538"/>
          <p14:tracePt t="288328" x="8796338" y="5570538"/>
          <p14:tracePt t="288345" x="8737600" y="5570538"/>
          <p14:tracePt t="288361" x="8704263" y="5570538"/>
          <p14:tracePt t="288378" x="8694738" y="5570538"/>
          <p14:tracePt t="288612" x="8704263" y="5570538"/>
          <p14:tracePt t="288619" x="8704263" y="5562600"/>
          <p14:tracePt t="288628" x="8704263" y="5554663"/>
          <p14:tracePt t="288652" x="8704263" y="5545138"/>
          <p14:tracePt t="288661" x="8712200" y="5545138"/>
          <p14:tracePt t="288678" x="8712200" y="5529263"/>
          <p14:tracePt t="288695" x="8712200" y="5511800"/>
          <p14:tracePt t="288712" x="8712200" y="5494338"/>
          <p14:tracePt t="288728" x="8712200" y="5478463"/>
          <p14:tracePt t="288745" x="8712200" y="5461000"/>
          <p14:tracePt t="288762" x="8712200" y="5453063"/>
          <p14:tracePt t="288778" x="8712200" y="5443538"/>
          <p14:tracePt t="288795" x="8712200" y="5427663"/>
          <p14:tracePt t="288812" x="8704263" y="5418138"/>
          <p14:tracePt t="288828" x="8704263" y="5402263"/>
          <p14:tracePt t="288845" x="8694738" y="5384800"/>
          <p14:tracePt t="288862" x="8686800" y="5367338"/>
          <p14:tracePt t="288878" x="8678863" y="5351463"/>
          <p14:tracePt t="288895" x="8669338" y="5341938"/>
          <p14:tracePt t="288912" x="8661400" y="5334000"/>
          <p14:tracePt t="288928" x="8661400" y="5316538"/>
          <p14:tracePt t="288945" x="8653463" y="5316538"/>
          <p14:tracePt t="288962" x="8653463" y="5308600"/>
          <p14:tracePt t="290036" x="8653463" y="5316538"/>
          <p14:tracePt t="290044" x="8661400" y="5316538"/>
          <p14:tracePt t="290060" x="8669338" y="5326063"/>
          <p14:tracePt t="290068" x="8669338" y="5334000"/>
          <p14:tracePt t="290079" x="8678863" y="5334000"/>
          <p14:tracePt t="290096" x="8704263" y="5341938"/>
          <p14:tracePt t="290113" x="8720138" y="5351463"/>
          <p14:tracePt t="290129" x="8737600" y="5359400"/>
          <p14:tracePt t="290316" x="8745538" y="5359400"/>
          <p14:tracePt t="290348" x="8755063" y="5359400"/>
          <p14:tracePt t="290356" x="8763000" y="5367338"/>
          <p14:tracePt t="290372" x="8763000" y="5376863"/>
          <p14:tracePt t="290452" x="8770938" y="5376863"/>
          <p14:tracePt t="290693" x="8780463" y="5376863"/>
          <p14:tracePt t="290892" x="8780463" y="5384800"/>
          <p14:tracePt t="290940" x="8788400" y="5384800"/>
          <p14:tracePt t="290972" x="8788400" y="5392738"/>
          <p14:tracePt t="291012" x="8788400" y="5402263"/>
          <p14:tracePt t="291028" x="8788400" y="5410200"/>
          <p14:tracePt t="291196" x="8796338" y="5410200"/>
          <p14:tracePt t="291204" x="8805863" y="5410200"/>
          <p14:tracePt t="291213" x="8813800" y="5410200"/>
          <p14:tracePt t="291230" x="8831263" y="5410200"/>
          <p14:tracePt t="291247" x="8864600" y="5435600"/>
          <p14:tracePt t="291264" x="8890000" y="5461000"/>
          <p14:tracePt t="291280" x="8907463" y="5478463"/>
          <p14:tracePt t="291297" x="8923338" y="5494338"/>
          <p14:tracePt t="291314" x="8932863" y="5503863"/>
          <p14:tracePt t="291330" x="8940800" y="5503863"/>
          <p14:tracePt t="291388" x="8948738" y="5511800"/>
          <p14:tracePt t="291397" x="8948738" y="5519738"/>
          <p14:tracePt t="291404" x="8966200" y="5519738"/>
          <p14:tracePt t="291414" x="8974138" y="5519738"/>
          <p14:tracePt t="291430" x="8991600" y="5537200"/>
          <p14:tracePt t="291447" x="9017000" y="5562600"/>
          <p14:tracePt t="291464" x="9067800" y="5570538"/>
          <p14:tracePt t="291481" x="9118600" y="5595938"/>
          <p14:tracePt t="291497" x="9169400" y="5621338"/>
          <p14:tracePt t="291514" x="9228138" y="5638800"/>
          <p14:tracePt t="291531" x="9288463" y="5664200"/>
          <p14:tracePt t="291547" x="9339263" y="5681663"/>
          <p14:tracePt t="291564" x="9405938" y="5689600"/>
          <p14:tracePt t="291581" x="9456738" y="5697538"/>
          <p14:tracePt t="291597" x="9525000" y="5697538"/>
          <p14:tracePt t="291614" x="9583738" y="5697538"/>
          <p14:tracePt t="291631" x="9652000" y="5697538"/>
          <p14:tracePt t="291647" x="9761538" y="5707063"/>
          <p14:tracePt t="291664" x="9880600" y="5707063"/>
          <p14:tracePt t="291681" x="9990138" y="5707063"/>
          <p14:tracePt t="291697" x="10058400" y="5707063"/>
          <p14:tracePt t="291714" x="10126663" y="5707063"/>
          <p14:tracePt t="291731" x="10193338" y="5707063"/>
          <p14:tracePt t="291747" x="10236200" y="5707063"/>
          <p14:tracePt t="291764" x="10371138" y="5715000"/>
          <p14:tracePt t="291781" x="10472738" y="5715000"/>
          <p14:tracePt t="291797" x="10566400" y="5715000"/>
          <p14:tracePt t="291814" x="10634663" y="5707063"/>
          <p14:tracePt t="291831" x="10710863" y="5697538"/>
          <p14:tracePt t="291847" x="10744200" y="5681663"/>
          <p14:tracePt t="291864" x="10777538" y="5681663"/>
          <p14:tracePt t="291881" x="10787063" y="5672138"/>
          <p14:tracePt t="291897" x="10802938" y="5672138"/>
          <p14:tracePt t="291914" x="10863263" y="5689600"/>
          <p14:tracePt t="291931" x="10939463" y="5697538"/>
          <p14:tracePt t="291947" x="11049000" y="5697538"/>
          <p14:tracePt t="291964" x="11158538" y="5697538"/>
          <p14:tracePt t="291981" x="11193463" y="5697538"/>
          <p14:tracePt t="291998" x="11201400" y="5697538"/>
          <p14:tracePt t="292031" x="11201400" y="5707063"/>
          <p14:tracePt t="292048" x="11201400" y="5715000"/>
          <p14:tracePt t="292068" x="11209338" y="5722938"/>
          <p14:tracePt t="292081" x="11218863" y="5732463"/>
          <p14:tracePt t="292098" x="11234738" y="5748338"/>
          <p14:tracePt t="292114" x="11260138" y="5783263"/>
          <p14:tracePt t="292131" x="11285538" y="5816600"/>
          <p14:tracePt t="292148" x="11387138" y="5867400"/>
          <p14:tracePt t="292164" x="11455400" y="5910263"/>
          <p14:tracePt t="292181" x="11463338" y="5910263"/>
          <p14:tracePt t="292340" x="11455400" y="5900738"/>
          <p14:tracePt t="292348" x="11437938" y="5875338"/>
          <p14:tracePt t="292364" x="11371263" y="5824538"/>
          <p14:tracePt t="292381" x="11277600" y="5740400"/>
          <p14:tracePt t="292398" x="11209338" y="5656263"/>
          <p14:tracePt t="292415" x="11168063" y="5613400"/>
          <p14:tracePt t="292431" x="11158538" y="5570538"/>
          <p14:tracePt t="292448" x="11142663" y="5545138"/>
          <p14:tracePt t="292465" x="11125200" y="5519738"/>
          <p14:tracePt t="292481" x="11117263" y="5503863"/>
          <p14:tracePt t="292498" x="11107738" y="5478463"/>
          <p14:tracePt t="292515" x="11091863" y="5443538"/>
          <p14:tracePt t="292531" x="11074400" y="5410200"/>
          <p14:tracePt t="292532" x="11066463" y="5392738"/>
          <p14:tracePt t="292548" x="11066463" y="5351463"/>
          <p14:tracePt t="292565" x="11066463" y="5326063"/>
          <p14:tracePt t="292581" x="11066463" y="5308600"/>
          <p14:tracePt t="292598" x="11056938" y="5283200"/>
          <p14:tracePt t="292615" x="11049000" y="5275263"/>
          <p14:tracePt t="292631" x="11049000" y="5265738"/>
          <p14:tracePt t="292648" x="11041063" y="5257800"/>
          <p14:tracePt t="292665" x="11041063" y="5240338"/>
          <p14:tracePt t="292681" x="11041063" y="5232400"/>
          <p14:tracePt t="292698" x="11041063" y="5214938"/>
          <p14:tracePt t="292764" x="11041063" y="5207000"/>
          <p14:tracePt t="292788" x="11049000" y="5199063"/>
          <p14:tracePt t="292852" x="11049000" y="5189538"/>
          <p14:tracePt t="292876" x="11049000" y="5181600"/>
          <p14:tracePt t="292884" x="11049000" y="5164138"/>
          <p14:tracePt t="292900" x="11056938" y="5156200"/>
          <p14:tracePt t="292915" x="11056938" y="5148263"/>
          <p14:tracePt t="292932" x="11066463" y="5148263"/>
          <p14:tracePt t="292948" x="11074400" y="5138738"/>
          <p14:tracePt t="292965" x="11074400" y="5130800"/>
          <p14:tracePt t="292982" x="11082338" y="5130800"/>
          <p14:tracePt t="293180" x="11091863" y="5130800"/>
          <p14:tracePt t="293404" x="11091863" y="5122863"/>
          <p14:tracePt t="293420" x="11099800" y="5113338"/>
          <p14:tracePt t="293428" x="11099800" y="5105400"/>
          <p14:tracePt t="293444" x="11117263" y="5097463"/>
          <p14:tracePt t="293452" x="11125200" y="5097463"/>
          <p14:tracePt t="293465" x="11125200" y="5087938"/>
          <p14:tracePt t="293482" x="11133138" y="5080000"/>
          <p14:tracePt t="293499" x="11150600" y="5062538"/>
          <p14:tracePt t="293515" x="11158538" y="5054600"/>
          <p14:tracePt t="293532" x="11183938" y="5046663"/>
          <p14:tracePt t="293549" x="11218863" y="5037138"/>
          <p14:tracePt t="293565" x="11244263" y="5037138"/>
          <p14:tracePt t="293582" x="11260138" y="5037138"/>
          <p14:tracePt t="293599" x="11277600" y="5037138"/>
          <p14:tracePt t="293615" x="11285538" y="5037138"/>
          <p14:tracePt t="293632" x="11310938" y="5037138"/>
          <p14:tracePt t="293649" x="11310938" y="5046663"/>
          <p14:tracePt t="293666" x="11328400" y="5054600"/>
          <p14:tracePt t="293682" x="11336338" y="5054600"/>
          <p14:tracePt t="293699" x="11336338" y="5072063"/>
          <p14:tracePt t="293716" x="11353800" y="5087938"/>
          <p14:tracePt t="293732" x="11353800" y="5097463"/>
          <p14:tracePt t="293749" x="11371263" y="5122863"/>
          <p14:tracePt t="293766" x="11387138" y="5130800"/>
          <p14:tracePt t="293782" x="11396663" y="5164138"/>
          <p14:tracePt t="293799" x="11404600" y="5181600"/>
          <p14:tracePt t="293816" x="11412538" y="5207000"/>
          <p14:tracePt t="293832" x="11422063" y="5224463"/>
          <p14:tracePt t="293849" x="11430000" y="5240338"/>
          <p14:tracePt t="293865" x="11437938" y="5249863"/>
          <p14:tracePt t="293882" x="11437938" y="5257800"/>
          <p14:tracePt t="293916" x="11437938" y="5275263"/>
          <p14:tracePt t="293932" x="11437938" y="5291138"/>
          <p14:tracePt t="293949" x="11437938" y="5308600"/>
          <p14:tracePt t="293966" x="11437938" y="5334000"/>
          <p14:tracePt t="293982" x="11437938" y="5341938"/>
          <p14:tracePt t="293999" x="11437938" y="5359400"/>
          <p14:tracePt t="294016" x="11437938" y="5376863"/>
          <p14:tracePt t="294033" x="11437938" y="5384800"/>
          <p14:tracePt t="294049" x="11422063" y="5392738"/>
          <p14:tracePt t="294066" x="11387138" y="5410200"/>
          <p14:tracePt t="294083" x="11371263" y="5418138"/>
          <p14:tracePt t="294099" x="11328400" y="5427663"/>
          <p14:tracePt t="294100" x="11320463" y="5427663"/>
          <p14:tracePt t="294116" x="11295063" y="5427663"/>
          <p14:tracePt t="294133" x="11295063" y="5435600"/>
          <p14:tracePt t="294149" x="11285538" y="5435600"/>
          <p14:tracePt t="294166" x="11277600" y="5435600"/>
          <p14:tracePt t="294183" x="11269663" y="5435600"/>
          <p14:tracePt t="294199" x="11260138" y="5427663"/>
          <p14:tracePt t="294216" x="11244263" y="5418138"/>
          <p14:tracePt t="294233" x="11226800" y="5410200"/>
          <p14:tracePt t="294266" x="11218863" y="5410200"/>
          <p14:tracePt t="294412" x="11218863" y="5418138"/>
          <p14:tracePt t="294420" x="11218863" y="5427663"/>
          <p14:tracePt t="294433" x="11226800" y="5427663"/>
          <p14:tracePt t="294449" x="11234738" y="5478463"/>
          <p14:tracePt t="294466" x="11252200" y="5519738"/>
          <p14:tracePt t="294483" x="11269663" y="5554663"/>
          <p14:tracePt t="294499" x="11269663" y="5570538"/>
          <p14:tracePt t="294516" x="11269663" y="5588000"/>
          <p14:tracePt t="294533" x="11269663" y="5595938"/>
          <p14:tracePt t="294550" x="11260138" y="5613400"/>
          <p14:tracePt t="294566" x="11260138" y="5638800"/>
          <p14:tracePt t="294583" x="11260138" y="5646738"/>
          <p14:tracePt t="294600" x="11252200" y="5664200"/>
          <p14:tracePt t="294616" x="11252200" y="5689600"/>
          <p14:tracePt t="294633" x="11269663" y="5707063"/>
          <p14:tracePt t="294650" x="11269663" y="5722938"/>
          <p14:tracePt t="294666" x="11269663" y="5740400"/>
          <p14:tracePt t="294700" x="11269663" y="5748338"/>
          <p14:tracePt t="294716" x="11269663" y="5765800"/>
          <p14:tracePt t="294733" x="11269663" y="5773738"/>
          <p14:tracePt t="294750" x="11269663" y="5791200"/>
          <p14:tracePt t="294783" x="11269663" y="5799138"/>
          <p14:tracePt t="299452" x="11260138" y="5791200"/>
          <p14:tracePt t="299460" x="11252200" y="5773738"/>
          <p14:tracePt t="299470" x="11252200" y="5757863"/>
          <p14:tracePt t="299487" x="11244263" y="5681663"/>
          <p14:tracePt t="299504" x="11244263" y="5621338"/>
          <p14:tracePt t="299520" x="11244263" y="5580063"/>
          <p14:tracePt t="299537" x="11244263" y="5537200"/>
          <p14:tracePt t="299554" x="11244263" y="5511800"/>
          <p14:tracePt t="299570" x="11244263" y="5494338"/>
          <p14:tracePt t="299587" x="11244263" y="5468938"/>
          <p14:tracePt t="299604" x="11244263" y="5443538"/>
          <p14:tracePt t="299620" x="11244263" y="5435600"/>
          <p14:tracePt t="299637" x="11252200" y="5418138"/>
          <p14:tracePt t="299654" x="11277600" y="5376863"/>
          <p14:tracePt t="299670" x="11285538" y="5334000"/>
          <p14:tracePt t="299687" x="11295063" y="5300663"/>
          <p14:tracePt t="299704" x="11328400" y="5240338"/>
          <p14:tracePt t="299720" x="11371263" y="5173663"/>
          <p14:tracePt t="299737" x="11422063" y="5105400"/>
          <p14:tracePt t="299754" x="11447463" y="5072063"/>
          <p14:tracePt t="299770" x="11472863" y="5021263"/>
          <p14:tracePt t="299787" x="11480800" y="5011738"/>
          <p14:tracePt t="299789" x="11480800" y="5003800"/>
          <p14:tracePt t="299804" x="11480800" y="4995863"/>
          <p14:tracePt t="299836" x="11480800" y="4986338"/>
          <p14:tracePt t="299852" x="11480800" y="4978400"/>
          <p14:tracePt t="299860" x="11480800" y="4970463"/>
          <p14:tracePt t="299876" x="11472863" y="4953000"/>
          <p14:tracePt t="299887" x="11463338" y="4945063"/>
          <p14:tracePt t="299904" x="11447463" y="4927600"/>
          <p14:tracePt t="299921" x="11430000" y="4902200"/>
          <p14:tracePt t="299937" x="11430000" y="4884738"/>
          <p14:tracePt t="299954" x="11422063" y="4876800"/>
          <p14:tracePt t="299970" x="11404600" y="4859338"/>
          <p14:tracePt t="299987" x="11404600" y="4843463"/>
          <p14:tracePt t="300004" x="11387138" y="4818063"/>
          <p14:tracePt t="300021" x="11387138" y="4800600"/>
          <p14:tracePt t="300037" x="11379200" y="4775200"/>
          <p14:tracePt t="300054" x="11371263" y="4757738"/>
          <p14:tracePt t="300071" x="11371263" y="4741863"/>
          <p14:tracePt t="300087" x="11361738" y="4724400"/>
          <p14:tracePt t="300104" x="11353800" y="4706938"/>
          <p14:tracePt t="300121" x="11353800" y="4691063"/>
          <p14:tracePt t="300137" x="11345863" y="4673600"/>
          <p14:tracePt t="300154" x="11345863" y="4656138"/>
          <p14:tracePt t="300171" x="11345863" y="4648200"/>
          <p14:tracePt t="300187" x="11328400" y="4630738"/>
          <p14:tracePt t="300204" x="11320463" y="4630738"/>
          <p14:tracePt t="300221" x="11320463" y="4622800"/>
          <p14:tracePt t="300237" x="11320463" y="4605338"/>
          <p14:tracePt t="300254" x="11310938" y="4597400"/>
          <p14:tracePt t="300292" x="11310938" y="4589463"/>
          <p14:tracePt t="300308" x="11303000" y="4589463"/>
          <p14:tracePt t="300324" x="11295063" y="4579938"/>
          <p14:tracePt t="300348" x="11285538" y="4572000"/>
          <p14:tracePt t="300364" x="11285538" y="4564063"/>
          <p14:tracePt t="300380" x="11277600" y="4564063"/>
          <p14:tracePt t="300404" x="11277600" y="4554538"/>
          <p14:tracePt t="300412" x="11269663" y="4554538"/>
          <p14:tracePt t="300421" x="11260138" y="4546600"/>
          <p14:tracePt t="300438" x="11252200" y="4546600"/>
          <p14:tracePt t="300454" x="11252200" y="4538663"/>
          <p14:tracePt t="300471" x="11244263" y="4538663"/>
          <p14:tracePt t="300488" x="11226800" y="4529138"/>
          <p14:tracePt t="300504" x="11226800" y="4521200"/>
          <p14:tracePt t="300538" x="11218863" y="4513263"/>
          <p14:tracePt t="300555" x="11201400" y="4513263"/>
          <p14:tracePt t="300571" x="11193463" y="4495800"/>
          <p14:tracePt t="300588" x="11176000" y="4478338"/>
          <p14:tracePt t="300644" x="11176000" y="4470400"/>
          <p14:tracePt t="301244" x="11176000" y="4462463"/>
          <p14:tracePt t="301300" x="11168063" y="4462463"/>
          <p14:tracePt t="301308" x="11133138" y="4513263"/>
          <p14:tracePt t="301322" x="11117263" y="4538663"/>
          <p14:tracePt t="301338" x="11056938" y="4597400"/>
          <p14:tracePt t="301355" x="10972800" y="4673600"/>
          <p14:tracePt t="301372" x="10845800" y="4724400"/>
          <p14:tracePt t="301388" x="10812463" y="4724400"/>
          <p14:tracePt t="301405" x="10802938" y="4724400"/>
          <p14:tracePt t="301422" x="10802938" y="4716463"/>
          <p14:tracePt t="301438" x="10802938" y="4706938"/>
          <p14:tracePt t="301455" x="10802938" y="4691063"/>
          <p14:tracePt t="301472" x="10802938" y="4681538"/>
          <p14:tracePt t="301488" x="10802938" y="4673600"/>
          <p14:tracePt t="301505" x="10812463" y="4673600"/>
          <p14:tracePt t="301522" x="10828338" y="4673600"/>
          <p14:tracePt t="301539" x="10837863" y="4681538"/>
          <p14:tracePt t="301555" x="10888663" y="4724400"/>
          <p14:tracePt t="301572" x="10939463" y="4783138"/>
          <p14:tracePt t="301589" x="10955338" y="4826000"/>
          <p14:tracePt t="301605" x="10955338" y="4859338"/>
          <p14:tracePt t="301622" x="10955338" y="4894263"/>
          <p14:tracePt t="301639" x="10955338" y="4919663"/>
          <p14:tracePt t="301655" x="10955338" y="4935538"/>
          <p14:tracePt t="301672" x="10947400" y="4960938"/>
          <p14:tracePt t="301689" x="10947400" y="4970463"/>
          <p14:tracePt t="301705" x="10947400" y="4995863"/>
          <p14:tracePt t="301722" x="10947400" y="5029200"/>
          <p14:tracePt t="301739" x="10947400" y="5054600"/>
          <p14:tracePt t="301755" x="10955338" y="5087938"/>
          <p14:tracePt t="301772" x="10939463" y="5122863"/>
          <p14:tracePt t="301789" x="10929938" y="5130800"/>
          <p14:tracePt t="301805" x="10929938" y="5148263"/>
          <p14:tracePt t="301852" x="10922000" y="5148263"/>
          <p14:tracePt t="301860" x="10914063" y="5130800"/>
          <p14:tracePt t="301872" x="10904538" y="5113338"/>
          <p14:tracePt t="301889" x="10888663" y="5054600"/>
          <p14:tracePt t="301905" x="10871200" y="4986338"/>
          <p14:tracePt t="301922" x="10879138" y="4884738"/>
          <p14:tracePt t="301939" x="10896600" y="4757738"/>
          <p14:tracePt t="301956" x="10914063" y="4622800"/>
          <p14:tracePt t="301972" x="10922000" y="4589463"/>
          <p14:tracePt t="301989" x="10922000" y="4572000"/>
          <p14:tracePt t="302006" x="10922000" y="4564063"/>
          <p14:tracePt t="302092" x="10922000" y="4554538"/>
          <p14:tracePt t="302100" x="10922000" y="4546600"/>
          <p14:tracePt t="302108" x="10922000" y="4538663"/>
          <p14:tracePt t="302122" x="10922000" y="4521200"/>
          <p14:tracePt t="302139" x="10922000" y="4470400"/>
          <p14:tracePt t="302156" x="10947400" y="4437063"/>
          <p14:tracePt t="302172" x="10947400" y="4419600"/>
          <p14:tracePt t="302206" x="10947400" y="4411663"/>
          <p14:tracePt t="302243" x="10947400" y="4402138"/>
          <p14:tracePt t="302276" x="10955338" y="4402138"/>
          <p14:tracePt t="302292" x="10964863" y="4402138"/>
          <p14:tracePt t="302316" x="10972800" y="4402138"/>
          <p14:tracePt t="302332" x="10980738" y="4402138"/>
          <p14:tracePt t="302340" x="10990263" y="4402138"/>
          <p14:tracePt t="302356" x="10998200" y="4402138"/>
          <p14:tracePt t="302460" x="10990263" y="4402138"/>
          <p14:tracePt t="302476" x="10980738" y="4402138"/>
          <p14:tracePt t="302492" x="10972800" y="4402138"/>
          <p14:tracePt t="302500" x="10964863" y="4402138"/>
          <p14:tracePt t="302508" x="10955338" y="4402138"/>
          <p14:tracePt t="302523" x="10947400" y="4394200"/>
          <p14:tracePt t="302539" x="10929938" y="4386263"/>
          <p14:tracePt t="302556" x="10904538" y="4376738"/>
          <p14:tracePt t="302573" x="10896600" y="4376738"/>
          <p14:tracePt t="302589" x="10879138" y="4360863"/>
          <p14:tracePt t="302606" x="10863263" y="4351338"/>
          <p14:tracePt t="302623" x="10828338" y="4335463"/>
          <p14:tracePt t="302639" x="10812463" y="4325938"/>
          <p14:tracePt t="302656" x="10795000" y="4318000"/>
          <p14:tracePt t="302673" x="10787063" y="4318000"/>
          <p14:tracePt t="302916" x="10777538" y="4318000"/>
          <p14:tracePt t="302956" x="10769600" y="4318000"/>
          <p14:tracePt t="303212" x="10769600" y="4310063"/>
          <p14:tracePt t="303228" x="10777538" y="4310063"/>
          <p14:tracePt t="303244" x="10787063" y="4310063"/>
          <p14:tracePt t="303260" x="10802938" y="4310063"/>
          <p14:tracePt t="303268" x="10812463" y="4318000"/>
          <p14:tracePt t="303283" x="10828338" y="4335463"/>
          <p14:tracePt t="303291" x="10837863" y="4335463"/>
          <p14:tracePt t="303306" x="10845800" y="4335463"/>
          <p14:tracePt t="303323" x="10845800" y="4343400"/>
          <p14:tracePt t="303340" x="10853738" y="4343400"/>
          <p14:tracePt t="303357" x="10863263" y="4351338"/>
          <p14:tracePt t="303373" x="10863263" y="4360863"/>
          <p14:tracePt t="303407" x="10863263" y="4368800"/>
          <p14:tracePt t="303423" x="10879138" y="4376738"/>
          <p14:tracePt t="303457" x="10879138" y="4386263"/>
          <p14:tracePt t="303732" x="10888663" y="4386263"/>
          <p14:tracePt t="303756" x="10896600" y="4386263"/>
          <p14:tracePt t="303764" x="10904538" y="4386263"/>
          <p14:tracePt t="303774" x="10922000" y="4376738"/>
          <p14:tracePt t="303790" x="10964863" y="4368800"/>
          <p14:tracePt t="303807" x="10980738" y="4360863"/>
          <p14:tracePt t="303824" x="11006138" y="4360863"/>
          <p14:tracePt t="303840" x="11015663" y="4351338"/>
          <p14:tracePt t="303857" x="11031538" y="4351338"/>
          <p14:tracePt t="303874" x="11031538" y="4343400"/>
          <p14:tracePt t="303890" x="11049000" y="4335463"/>
          <p14:tracePt t="303907" x="11056938" y="4335463"/>
          <p14:tracePt t="303924" x="11082338" y="4325938"/>
          <p14:tracePt t="303940" x="11099800" y="4325938"/>
          <p14:tracePt t="303957" x="11107738" y="4318000"/>
          <p14:tracePt t="303974" x="11125200" y="4310063"/>
          <p14:tracePt t="304252" x="11125200" y="4300538"/>
          <p14:tracePt t="304260" x="11125200" y="4284663"/>
          <p14:tracePt t="304276" x="11125200" y="4275138"/>
          <p14:tracePt t="304291" x="11117263" y="4259263"/>
          <p14:tracePt t="304307" x="11117263" y="4249738"/>
          <p14:tracePt t="304324" x="11099800" y="4224338"/>
          <p14:tracePt t="304341" x="11099800" y="4198938"/>
          <p14:tracePt t="304357" x="11099800" y="4191000"/>
          <p14:tracePt t="304374" x="11099800" y="4173538"/>
          <p14:tracePt t="304391" x="11099800" y="4165600"/>
          <p14:tracePt t="304408" x="11099800" y="4148138"/>
          <p14:tracePt t="304424" x="11099800" y="4140200"/>
          <p14:tracePt t="304441" x="11099800" y="4122738"/>
          <p14:tracePt t="304457" x="11099800" y="4106863"/>
          <p14:tracePt t="304474" x="11099800" y="4097338"/>
          <p14:tracePt t="304491" x="11099800" y="4081463"/>
          <p14:tracePt t="304508" x="11099800" y="4071938"/>
          <p14:tracePt t="304748" x="11107738" y="4071938"/>
          <p14:tracePt t="304756" x="11125200" y="4071938"/>
          <p14:tracePt t="304764" x="11125200" y="4064000"/>
          <p14:tracePt t="304774" x="11133138" y="4064000"/>
          <p14:tracePt t="304791" x="11150600" y="4046538"/>
          <p14:tracePt t="304808" x="11168063" y="4046538"/>
          <p14:tracePt t="304824" x="11176000" y="4046538"/>
          <p14:tracePt t="304841" x="11183938" y="4038600"/>
          <p14:tracePt t="304858" x="11193463" y="4030663"/>
          <p14:tracePt t="304874" x="11201400" y="4030663"/>
          <p14:tracePt t="304891" x="11209338" y="4021138"/>
          <p14:tracePt t="304908" x="11234738" y="4013200"/>
          <p14:tracePt t="304925" x="11260138" y="4005263"/>
          <p14:tracePt t="304941" x="11269663" y="3995738"/>
          <p14:tracePt t="304958" x="11277600" y="3995738"/>
          <p14:tracePt t="305156" x="11277600" y="3987800"/>
          <p14:tracePt t="305172" x="11277600" y="3979863"/>
          <p14:tracePt t="305188" x="11285538" y="3979863"/>
          <p14:tracePt t="305204" x="11295063" y="3979863"/>
          <p14:tracePt t="305292" x="11295063" y="3970338"/>
          <p14:tracePt t="305316" x="11295063" y="3962400"/>
          <p14:tracePt t="306436" x="11295063" y="3970338"/>
          <p14:tracePt t="306444" x="11303000" y="3970338"/>
          <p14:tracePt t="306459" x="11303000" y="3987800"/>
          <p14:tracePt t="306476" x="11310938" y="4005263"/>
          <p14:tracePt t="306492" x="11310938" y="4021138"/>
          <p14:tracePt t="306509" x="11320463" y="4046538"/>
          <p14:tracePt t="306526" x="11336338" y="4064000"/>
          <p14:tracePt t="306543" x="11336338" y="4089400"/>
          <p14:tracePt t="306559" x="11336338" y="4148138"/>
          <p14:tracePt t="306576" x="11345863" y="4233863"/>
          <p14:tracePt t="306593" x="11345863" y="4351338"/>
          <p14:tracePt t="306609" x="11345863" y="4503738"/>
          <p14:tracePt t="306626" x="11345863" y="4630738"/>
          <p14:tracePt t="306643" x="11336338" y="4767263"/>
          <p14:tracePt t="306659" x="11320463" y="4876800"/>
          <p14:tracePt t="306676" x="11277600" y="4945063"/>
          <p14:tracePt t="306693" x="11260138" y="4978400"/>
          <p14:tracePt t="306709" x="11244263" y="4986338"/>
          <p14:tracePt t="306726" x="11234738" y="5011738"/>
          <p14:tracePt t="306743" x="11226800" y="5037138"/>
          <p14:tracePt t="306759" x="11193463" y="5054600"/>
          <p14:tracePt t="306776" x="11158538" y="5097463"/>
          <p14:tracePt t="306793" x="11107738" y="5138738"/>
          <p14:tracePt t="306809" x="11066463" y="5181600"/>
          <p14:tracePt t="306826" x="11015663" y="5207000"/>
          <p14:tracePt t="306843" x="10914063" y="5240338"/>
          <p14:tracePt t="306859" x="10837863" y="5257800"/>
          <p14:tracePt t="306876" x="10769600" y="5265738"/>
          <p14:tracePt t="306893" x="10701338" y="5275263"/>
          <p14:tracePt t="306910" x="10642600" y="5283200"/>
          <p14:tracePt t="306926" x="10574338" y="5283200"/>
          <p14:tracePt t="306943" x="10523538" y="5257800"/>
          <p14:tracePt t="306960" x="10464800" y="5240338"/>
          <p14:tracePt t="306976" x="10414000" y="5199063"/>
          <p14:tracePt t="306993" x="10345738" y="5130800"/>
          <p14:tracePt t="307010" x="10253663" y="5062538"/>
          <p14:tracePt t="307026" x="10134600" y="4970463"/>
          <p14:tracePt t="307043" x="10015538" y="4902200"/>
          <p14:tracePt t="307060" x="9872663" y="4826000"/>
          <p14:tracePt t="307076" x="9821863" y="4783138"/>
          <p14:tracePt t="307093" x="9804400" y="4767263"/>
          <p14:tracePt t="307110" x="9804400" y="4749800"/>
          <p14:tracePt t="307126" x="9804400" y="4732338"/>
          <p14:tracePt t="307143" x="9812338" y="4691063"/>
          <p14:tracePt t="307160" x="9829800" y="4665663"/>
          <p14:tracePt t="307176" x="9829800" y="4622800"/>
          <p14:tracePt t="307193" x="9837738" y="4605338"/>
          <p14:tracePt t="307210" x="9855200" y="4579938"/>
          <p14:tracePt t="307226" x="9863138" y="4564063"/>
          <p14:tracePt t="307243" x="9872663" y="4546600"/>
          <p14:tracePt t="307260" x="9872663" y="4529138"/>
          <p14:tracePt t="307276" x="9872663" y="4521200"/>
          <p14:tracePt t="307293" x="9880600" y="4521200"/>
          <p14:tracePt t="307310" x="9888538" y="4513263"/>
          <p14:tracePt t="307326" x="9913938" y="4513263"/>
          <p14:tracePt t="307343" x="9923463" y="4513263"/>
          <p14:tracePt t="307360" x="9948863" y="4521200"/>
          <p14:tracePt t="307377" x="9982200" y="4529138"/>
          <p14:tracePt t="307393" x="9999663" y="4546600"/>
          <p14:tracePt t="307410" x="9999663" y="4554538"/>
          <p14:tracePt t="307427" x="10007600" y="4554538"/>
          <p14:tracePt t="307443" x="10007600" y="4564063"/>
          <p14:tracePt t="307460" x="10007600" y="4572000"/>
          <p14:tracePt t="308004" x="10007600" y="4579938"/>
          <p14:tracePt t="308028" x="10007600" y="4589463"/>
          <p14:tracePt t="308044" x="10007600" y="4597400"/>
          <p14:tracePt t="308060" x="10007600" y="4605338"/>
          <p14:tracePt t="308108" x="10007600" y="4622800"/>
          <p14:tracePt t="308116" x="9999663" y="4622800"/>
          <p14:tracePt t="308127" x="9999663" y="4630738"/>
          <p14:tracePt t="308268" x="9990138" y="4630738"/>
          <p14:tracePt t="308316" x="9990138" y="4622800"/>
          <p14:tracePt t="308324" x="9990138" y="4614863"/>
          <p14:tracePt t="308348" x="9990138" y="4605338"/>
          <p14:tracePt t="308356" x="9990138" y="4597400"/>
          <p14:tracePt t="308372" x="9990138" y="4589463"/>
          <p14:tracePt t="308388" x="9982200" y="4589463"/>
          <p14:tracePt t="308405" x="9982200" y="4579938"/>
          <p14:tracePt t="308436" x="9982200" y="4572000"/>
          <p14:tracePt t="308468" x="9982200" y="4564063"/>
          <p14:tracePt t="308476" x="9982200" y="4554538"/>
          <p14:tracePt t="308492" x="9982200" y="4546600"/>
          <p14:tracePt t="308524" x="9990138" y="4538663"/>
          <p14:tracePt t="308532" x="9990138" y="4529138"/>
          <p14:tracePt t="308544" x="9990138" y="4521200"/>
          <p14:tracePt t="308561" x="9990138" y="4513263"/>
          <p14:tracePt t="308577" x="9990138" y="4503738"/>
          <p14:tracePt t="308595" x="9990138" y="4495800"/>
          <p14:tracePt t="308716" x="9990138" y="4487863"/>
          <p14:tracePt t="308724" x="9990138" y="4478338"/>
          <p14:tracePt t="308756" x="9990138" y="4470400"/>
          <p14:tracePt t="308772" x="9990138" y="4462463"/>
          <p14:tracePt t="308780" x="9990138" y="4452938"/>
          <p14:tracePt t="308796" x="9990138" y="4445000"/>
          <p14:tracePt t="308811" x="9990138" y="4437063"/>
          <p14:tracePt t="308828" x="9990138" y="4427538"/>
          <p14:tracePt t="308844" x="9990138" y="4419600"/>
          <p14:tracePt t="308861" x="9990138" y="4411663"/>
          <p14:tracePt t="308878" x="9982200" y="4402138"/>
          <p14:tracePt t="309388" x="9974263" y="4402138"/>
          <p14:tracePt t="309404" x="9964738" y="4402138"/>
          <p14:tracePt t="309412" x="9956800" y="4402138"/>
          <p14:tracePt t="309428" x="9948863" y="4402138"/>
          <p14:tracePt t="309476" x="9939338" y="4394200"/>
          <p14:tracePt t="309492" x="9913938" y="4394200"/>
          <p14:tracePt t="309500" x="9906000" y="4394200"/>
          <p14:tracePt t="309512" x="9898063" y="4386263"/>
          <p14:tracePt t="309528" x="9880600" y="4386263"/>
          <p14:tracePt t="309545" x="9880600" y="4376738"/>
          <p14:tracePt t="309561" x="9863138" y="4376738"/>
          <p14:tracePt t="309578" x="9863138" y="4368800"/>
          <p14:tracePt t="309595" x="9847263" y="4368800"/>
          <p14:tracePt t="309612" x="9812338" y="4360863"/>
          <p14:tracePt t="309628" x="9804400" y="4360863"/>
          <p14:tracePt t="309645" x="9786938" y="4360863"/>
          <p14:tracePt t="309662" x="9786938" y="4351338"/>
          <p14:tracePt t="309678" x="9779000" y="4335463"/>
          <p14:tracePt t="309695" x="9761538" y="4335463"/>
          <p14:tracePt t="309732" x="9753600" y="4335463"/>
          <p14:tracePt t="309748" x="9745663" y="4335463"/>
          <p14:tracePt t="309772" x="9736138" y="4335463"/>
          <p14:tracePt t="309828" x="9728200" y="4335463"/>
          <p14:tracePt t="309852" x="9720263" y="4335463"/>
          <p14:tracePt t="309876" x="9710738" y="4335463"/>
          <p14:tracePt t="309884" x="9702800" y="4335463"/>
          <p14:tracePt t="309895" x="9702800" y="4325938"/>
          <p14:tracePt t="309912" x="9694863" y="4325938"/>
          <p14:tracePt t="309929" x="9694863" y="4318000"/>
          <p14:tracePt t="309945" x="9677400" y="4318000"/>
          <p14:tracePt t="309962" x="9677400" y="4310063"/>
          <p14:tracePt t="309979" x="9677400" y="4292600"/>
          <p14:tracePt t="309995" x="9659938" y="4292600"/>
          <p14:tracePt t="310012" x="9644063" y="4292600"/>
          <p14:tracePt t="310044" x="9634538" y="4292600"/>
          <p14:tracePt t="310412" x="9626600" y="4292600"/>
          <p14:tracePt t="310420" x="9618663" y="4300538"/>
          <p14:tracePt t="310436" x="9609138" y="4318000"/>
          <p14:tracePt t="310446" x="9601200" y="4325938"/>
          <p14:tracePt t="310463" x="9575800" y="4343400"/>
          <p14:tracePt t="310479" x="9558338" y="4343400"/>
          <p14:tracePt t="310496" x="9558338" y="4351338"/>
          <p14:tracePt t="310513" x="9542463" y="4368800"/>
          <p14:tracePt t="310529" x="9532938" y="4368800"/>
          <p14:tracePt t="310546" x="9525000" y="4376738"/>
          <p14:tracePt t="310563" x="9507538" y="4386263"/>
          <p14:tracePt t="310579" x="9491663" y="4386263"/>
          <p14:tracePt t="310596" x="9474200" y="4394200"/>
          <p14:tracePt t="310644" x="9466263" y="4394200"/>
          <p14:tracePt t="310652" x="9466263" y="4402138"/>
          <p14:tracePt t="310667" x="9456738" y="4402138"/>
          <p14:tracePt t="310679" x="9456738" y="4411663"/>
          <p14:tracePt t="310932" x="9448800" y="4411663"/>
          <p14:tracePt t="310940" x="9440863" y="4411663"/>
          <p14:tracePt t="310948" x="9431338" y="4402138"/>
          <p14:tracePt t="310963" x="9423400" y="4402138"/>
          <p14:tracePt t="311076" x="9415463" y="4402138"/>
          <p14:tracePt t="311084" x="9415463" y="4394200"/>
          <p14:tracePt t="311100" x="9405938" y="4386263"/>
          <p14:tracePt t="311113" x="9398000" y="4386263"/>
          <p14:tracePt t="311130" x="9390063" y="4376738"/>
          <p14:tracePt t="311146" x="9372600" y="4368800"/>
          <p14:tracePt t="311163" x="9364663" y="4360863"/>
          <p14:tracePt t="311196" x="9355138" y="4360863"/>
          <p14:tracePt t="311213" x="9347200" y="4360863"/>
          <p14:tracePt t="311230" x="9347200" y="4351338"/>
          <p14:tracePt t="311246" x="9339263" y="4351338"/>
          <p14:tracePt t="311263" x="9339263" y="4343400"/>
          <p14:tracePt t="311284" x="9329738" y="4343400"/>
          <p14:tracePt t="311296" x="9321800" y="4335463"/>
          <p14:tracePt t="311324" x="9313863" y="4335463"/>
          <p14:tracePt t="311348" x="9304338" y="4335463"/>
          <p14:tracePt t="311372" x="9296400" y="4335463"/>
          <p14:tracePt t="311388" x="9288463" y="4335463"/>
          <p14:tracePt t="311428" x="9278938" y="4325938"/>
          <p14:tracePt t="311444" x="9278938" y="4318000"/>
          <p14:tracePt t="311460" x="9271000" y="4310063"/>
          <p14:tracePt t="311484" x="9263063" y="4310063"/>
          <p14:tracePt t="311723" x="9263063" y="4300538"/>
          <p14:tracePt t="311731" x="9263063" y="4292600"/>
          <p14:tracePt t="311739" x="9263063" y="4284663"/>
          <p14:tracePt t="311755" x="9263063" y="4267200"/>
          <p14:tracePt t="311763" x="9263063" y="4259263"/>
          <p14:tracePt t="311780" x="9263063" y="4249738"/>
          <p14:tracePt t="311797" x="9263063" y="4233863"/>
          <p14:tracePt t="311813" x="9263063" y="4224338"/>
          <p14:tracePt t="311830" x="9253538" y="4216400"/>
          <p14:tracePt t="311847" x="9253538" y="4208463"/>
          <p14:tracePt t="311863" x="9253538" y="4198938"/>
          <p14:tracePt t="311897" x="9253538" y="4191000"/>
          <p14:tracePt t="311913" x="9245600" y="4183063"/>
          <p14:tracePt t="311930" x="9245600" y="4173538"/>
          <p14:tracePt t="311947" x="9245600" y="4165600"/>
          <p14:tracePt t="311964" x="9245600" y="4140200"/>
          <p14:tracePt t="311980" x="9245600" y="4132263"/>
          <p14:tracePt t="311997" x="9245600" y="4122738"/>
          <p14:tracePt t="312030" x="9245600" y="4114800"/>
          <p14:tracePt t="312052" x="9245600" y="4106863"/>
          <p14:tracePt t="312148" x="9245600" y="4097338"/>
          <p14:tracePt t="312164" x="9237663" y="4097338"/>
          <p14:tracePt t="312172" x="9237663" y="4089400"/>
          <p14:tracePt t="312180" x="9237663" y="4081463"/>
          <p14:tracePt t="312197" x="9237663" y="4071938"/>
          <p14:tracePt t="312316" x="9237663" y="4064000"/>
          <p14:tracePt t="312323" x="9237663" y="4056063"/>
          <p14:tracePt t="312331" x="9237663" y="4046538"/>
          <p14:tracePt t="312348" x="9237663" y="4038600"/>
          <p14:tracePt t="312364" x="9237663" y="4030663"/>
          <p14:tracePt t="312596" x="9228138" y="4030663"/>
          <p14:tracePt t="312628" x="9212263" y="4030663"/>
          <p14:tracePt t="312636" x="9212263" y="4021138"/>
          <p14:tracePt t="312652" x="9202738" y="4021138"/>
          <p14:tracePt t="312668" x="9194800" y="4021138"/>
          <p14:tracePt t="312681" x="9186863" y="4021138"/>
          <p14:tracePt t="312697" x="9186863" y="4013200"/>
          <p14:tracePt t="312714" x="9177338" y="4005263"/>
          <p14:tracePt t="312731" x="9169400" y="4005263"/>
          <p14:tracePt t="312747" x="9161463" y="3995738"/>
          <p14:tracePt t="312764" x="9161463" y="3987800"/>
          <p14:tracePt t="312781" x="9151938" y="3987800"/>
          <p14:tracePt t="312797" x="9136063" y="3979863"/>
          <p14:tracePt t="312814" x="9126538" y="3979863"/>
          <p14:tracePt t="312831" x="9118600" y="3979863"/>
          <p14:tracePt t="312864" x="9093200" y="3970338"/>
          <p14:tracePt t="312881" x="9085263" y="3962400"/>
          <p14:tracePt t="312897" x="9085263" y="3954463"/>
          <p14:tracePt t="312914" x="9085263" y="3944938"/>
          <p14:tracePt t="312931" x="9075738" y="3944938"/>
          <p14:tracePt t="312948" x="9067800" y="3937000"/>
          <p14:tracePt t="313020" x="9067800" y="3929063"/>
          <p14:tracePt t="313028" x="9067800" y="3919538"/>
          <p14:tracePt t="313060" x="9059863" y="3919538"/>
          <p14:tracePt t="313068" x="9059863" y="3911600"/>
          <p14:tracePt t="313084" x="9050338" y="3911600"/>
          <p14:tracePt t="313364" x="9050338" y="3903663"/>
          <p14:tracePt t="313372" x="9050338" y="3886200"/>
          <p14:tracePt t="313381" x="9042400" y="3886200"/>
          <p14:tracePt t="313398" x="9034463" y="3860800"/>
          <p14:tracePt t="313415" x="9034463" y="3843338"/>
          <p14:tracePt t="313431" x="9017000" y="3810000"/>
          <p14:tracePt t="313448" x="8991600" y="3767138"/>
          <p14:tracePt t="313465" x="8958263" y="3725863"/>
          <p14:tracePt t="313482" x="8915400" y="3675063"/>
          <p14:tracePt t="313498" x="8882063" y="3624263"/>
          <p14:tracePt t="313515" x="8831263" y="3573463"/>
          <p14:tracePt t="313531" x="8805863" y="3538538"/>
          <p14:tracePt t="313548" x="8796338" y="3513138"/>
          <p14:tracePt t="313565" x="8788400" y="3487738"/>
          <p14:tracePt t="313582" x="8780463" y="3471863"/>
          <p14:tracePt t="313598" x="8770938" y="3436938"/>
          <p14:tracePt t="313615" x="8755063" y="3403600"/>
          <p14:tracePt t="313631" x="8737600" y="3360738"/>
          <p14:tracePt t="313648" x="8720138" y="3276600"/>
          <p14:tracePt t="313665" x="8678863" y="3192463"/>
          <p14:tracePt t="313682" x="8661400" y="3116263"/>
          <p14:tracePt t="313698" x="8636000" y="3065463"/>
          <p14:tracePt t="313715" x="8636000" y="3048000"/>
          <p14:tracePt t="313756" x="8636000" y="3040063"/>
          <p14:tracePt t="313765" x="8643938" y="3040063"/>
          <p14:tracePt t="313782" x="8653463" y="3040063"/>
          <p14:tracePt t="313798" x="8661400" y="3040063"/>
          <p14:tracePt t="313815" x="8669338" y="3040063"/>
          <p14:tracePt t="313832" x="8686800" y="3040063"/>
          <p14:tracePt t="313848" x="8704263" y="3030538"/>
          <p14:tracePt t="313865" x="8720138" y="3030538"/>
          <p14:tracePt t="313882" x="8729663" y="3030538"/>
          <p14:tracePt t="313898" x="8737600" y="3022600"/>
          <p14:tracePt t="313915" x="8745538" y="3022600"/>
          <p14:tracePt t="313932" x="8770938" y="3022600"/>
          <p14:tracePt t="313948" x="8805863" y="3048000"/>
          <p14:tracePt t="313965" x="8864600" y="3090863"/>
          <p14:tracePt t="313982" x="8907463" y="3116263"/>
          <p14:tracePt t="313999" x="8923338" y="3141663"/>
          <p14:tracePt t="314015" x="8923338" y="3167063"/>
          <p14:tracePt t="314032" x="8923338" y="3182938"/>
          <p14:tracePt t="314048" x="8923338" y="3200400"/>
          <p14:tracePt t="314065" x="8923338" y="3217863"/>
          <p14:tracePt t="314082" x="8915400" y="3233738"/>
          <p14:tracePt t="314099" x="8915400" y="3251200"/>
          <p14:tracePt t="314115" x="8915400" y="3276600"/>
          <p14:tracePt t="314132" x="8915400" y="3302000"/>
          <p14:tracePt t="314149" x="8915400" y="3327400"/>
          <p14:tracePt t="314165" x="8915400" y="3344863"/>
          <p14:tracePt t="314182" x="8907463" y="3378200"/>
          <p14:tracePt t="314199" x="8907463" y="3395663"/>
          <p14:tracePt t="314215" x="8907463" y="3421063"/>
          <p14:tracePt t="314232" x="8907463" y="3454400"/>
          <p14:tracePt t="314249" x="8907463" y="3487738"/>
          <p14:tracePt t="314265" x="8907463" y="3513138"/>
          <p14:tracePt t="314282" x="8897938" y="3563938"/>
          <p14:tracePt t="314284" x="8897938" y="3573463"/>
          <p14:tracePt t="314299" x="8897938" y="3589338"/>
          <p14:tracePt t="314315" x="8897938" y="3632200"/>
          <p14:tracePt t="314332" x="8897938" y="3665538"/>
          <p14:tracePt t="314349" x="8897938" y="3708400"/>
          <p14:tracePt t="314365" x="8897938" y="3741738"/>
          <p14:tracePt t="314382" x="8897938" y="3792538"/>
          <p14:tracePt t="314399" x="8897938" y="3843338"/>
          <p14:tracePt t="314415" x="8897938" y="3886200"/>
          <p14:tracePt t="314432" x="8907463" y="3919538"/>
          <p14:tracePt t="314449" x="8915400" y="3937000"/>
          <p14:tracePt t="314465" x="8915400" y="3979863"/>
          <p14:tracePt t="314482" x="8932863" y="4013200"/>
          <p14:tracePt t="314499" x="8940800" y="4046538"/>
          <p14:tracePt t="314516" x="8958263" y="4097338"/>
          <p14:tracePt t="314532" x="8958263" y="4122738"/>
          <p14:tracePt t="314549" x="8966200" y="4173538"/>
          <p14:tracePt t="314566" x="8966200" y="4198938"/>
          <p14:tracePt t="314582" x="8966200" y="4224338"/>
          <p14:tracePt t="314599" x="8983663" y="4267200"/>
          <p14:tracePt t="314616" x="8983663" y="4310063"/>
          <p14:tracePt t="314632" x="8999538" y="4360863"/>
          <p14:tracePt t="314649" x="9009063" y="4386263"/>
          <p14:tracePt t="314666" x="9017000" y="4419600"/>
          <p14:tracePt t="314683" x="9017000" y="4452938"/>
          <p14:tracePt t="314699" x="9017000" y="4478338"/>
          <p14:tracePt t="314716" x="9017000" y="4503738"/>
          <p14:tracePt t="314733" x="9017000" y="4521200"/>
          <p14:tracePt t="314766" x="9017000" y="4529138"/>
          <p14:tracePt t="314783" x="9017000" y="4538663"/>
          <p14:tracePt t="314799" x="9017000" y="4546600"/>
          <p14:tracePt t="314816" x="9017000" y="4554538"/>
          <p14:tracePt t="314972" x="9017000" y="4564063"/>
          <p14:tracePt t="314988" x="9017000" y="4572000"/>
          <p14:tracePt t="314996" x="9017000" y="4579938"/>
          <p14:tracePt t="315004" x="9017000" y="4589463"/>
          <p14:tracePt t="315016" x="9017000" y="4597400"/>
          <p14:tracePt t="315033" x="9017000" y="4614863"/>
          <p14:tracePt t="315049" x="9017000" y="4630738"/>
          <p14:tracePt t="315066" x="9009063" y="4640263"/>
          <p14:tracePt t="315083" x="9009063" y="4656138"/>
          <p14:tracePt t="315099" x="8948738" y="4691063"/>
          <p14:tracePt t="315116" x="8882063" y="4716463"/>
          <p14:tracePt t="315133" x="8796338" y="4757738"/>
          <p14:tracePt t="315149" x="8729663" y="4783138"/>
          <p14:tracePt t="315166" x="8636000" y="4800600"/>
          <p14:tracePt t="315183" x="8542338" y="4808538"/>
          <p14:tracePt t="315199" x="8407400" y="4826000"/>
          <p14:tracePt t="315216" x="8323263" y="4843463"/>
          <p14:tracePt t="315233" x="8297863" y="4868863"/>
          <p14:tracePt t="315250" x="8280400" y="4876800"/>
          <p14:tracePt t="315283" x="8272463" y="4884738"/>
          <p14:tracePt t="315300" x="8262938" y="4910138"/>
          <p14:tracePt t="315316" x="8255000" y="4919663"/>
          <p14:tracePt t="315333" x="8255000" y="4945063"/>
          <p14:tracePt t="315349" x="8247063" y="4978400"/>
          <p14:tracePt t="315366" x="8229600" y="5011738"/>
          <p14:tracePt t="315383" x="8212138" y="5037138"/>
          <p14:tracePt t="315400" x="8186738" y="5080000"/>
          <p14:tracePt t="315416" x="8161338" y="5105400"/>
          <p14:tracePt t="315433" x="8153400" y="5156200"/>
          <p14:tracePt t="315450" x="8120063" y="5199063"/>
          <p14:tracePt t="315466" x="8110538" y="5214938"/>
          <p14:tracePt t="315483" x="8094663" y="5257800"/>
          <p14:tracePt t="315500" x="8085138" y="5283200"/>
          <p14:tracePt t="315516" x="8059738" y="5316538"/>
          <p14:tracePt t="315533" x="8043863" y="5359400"/>
          <p14:tracePt t="315550" x="8018463" y="5402263"/>
          <p14:tracePt t="315566" x="7983538" y="5461000"/>
          <p14:tracePt t="315583" x="7924800" y="5554663"/>
          <p14:tracePt t="315600" x="7840663" y="5638800"/>
          <p14:tracePt t="315616" x="7747000" y="5765800"/>
          <p14:tracePt t="315633" x="7612063" y="5884863"/>
          <p14:tracePt t="315650" x="7475538" y="6019800"/>
          <p14:tracePt t="315667" x="7315200" y="6154738"/>
          <p14:tracePt t="315683" x="7137400" y="6299200"/>
          <p14:tracePt t="315684" x="7043738" y="6367463"/>
          <p14:tracePt t="315700" x="6858000" y="6484938"/>
          <p14:tracePt t="315717" x="6688138" y="6578600"/>
          <p14:tracePt t="315733" x="6510338" y="6629400"/>
          <p14:tracePt t="315750" x="6342063" y="6680200"/>
          <p14:tracePt t="315767" x="6205538" y="6705600"/>
          <p14:tracePt t="315783" x="6088063" y="6705600"/>
          <p14:tracePt t="315800" x="5986463" y="6705600"/>
          <p14:tracePt t="315817" x="5892800" y="6705600"/>
          <p14:tracePt t="315833" x="5842000" y="6705600"/>
          <p14:tracePt t="315850" x="5773738" y="6705600"/>
          <p14:tracePt t="315867" x="5697538" y="6705600"/>
          <p14:tracePt t="315883" x="5595938" y="6688138"/>
          <p14:tracePt t="315900" x="5537200" y="6680200"/>
          <p14:tracePt t="315916" x="5494338" y="6672263"/>
          <p14:tracePt t="315933" x="5435600" y="6662738"/>
          <p14:tracePt t="315950" x="5384800" y="6662738"/>
          <p14:tracePt t="315967" x="5300663" y="6654800"/>
          <p14:tracePt t="315983" x="5224463" y="6654800"/>
          <p14:tracePt t="316000" x="5113338" y="6654800"/>
          <p14:tracePt t="316017" x="4995863" y="6654800"/>
          <p14:tracePt t="316033" x="4919663" y="6654800"/>
          <p14:tracePt t="316050" x="4851400" y="6654800"/>
          <p14:tracePt t="316067" x="4775200" y="6654800"/>
          <p14:tracePt t="316084" x="4673600" y="6646863"/>
          <p14:tracePt t="316100" x="4589463" y="6611938"/>
          <p14:tracePt t="316117" x="4495800" y="6604000"/>
          <p14:tracePt t="316133" x="4427538" y="6553200"/>
          <p14:tracePt t="316150" x="4335463" y="6510338"/>
          <p14:tracePt t="316167" x="4224338" y="6459538"/>
          <p14:tracePt t="316184" x="4046538" y="6392863"/>
          <p14:tracePt t="316200" x="3784600" y="6324600"/>
          <p14:tracePt t="316217" x="3505200" y="6281738"/>
          <p14:tracePt t="316234" x="3251200" y="6180138"/>
          <p14:tracePt t="316250" x="3065463" y="6103938"/>
          <p14:tracePt t="316267" x="2938463" y="6002338"/>
          <p14:tracePt t="316284" x="2862263" y="5900738"/>
          <p14:tracePt t="316300" x="2862263" y="5849938"/>
          <p14:tracePt t="316317" x="2862263" y="5799138"/>
          <p14:tracePt t="316334" x="2852738" y="5765800"/>
          <p14:tracePt t="316351" x="2852738" y="5740400"/>
          <p14:tracePt t="316367" x="2852738" y="5707063"/>
          <p14:tracePt t="316384" x="2852738" y="5681663"/>
          <p14:tracePt t="316400" x="2852738" y="5664200"/>
          <p14:tracePt t="316417" x="2852738" y="5638800"/>
          <p14:tracePt t="316434" x="2870200" y="5638800"/>
          <p14:tracePt t="316492" x="2870200" y="5630863"/>
          <p14:tracePt t="316508" x="2862263" y="5621338"/>
          <p14:tracePt t="316523" x="2852738" y="5613400"/>
          <p14:tracePt t="316531" x="2844800" y="5613400"/>
          <p14:tracePt t="316539" x="2827338" y="5613400"/>
          <p14:tracePt t="316550" x="2819400" y="5613400"/>
          <p14:tracePt t="316567" x="2786063" y="5613400"/>
          <p14:tracePt t="316584" x="2743200" y="5613400"/>
          <p14:tracePt t="316601" x="2684463" y="5613400"/>
          <p14:tracePt t="316617" x="2633663" y="5613400"/>
          <p14:tracePt t="316634" x="2582863" y="5613400"/>
          <p14:tracePt t="316651" x="2489200" y="5595938"/>
          <p14:tracePt t="316667" x="2387600" y="5595938"/>
          <p14:tracePt t="316684" x="2286000" y="5588000"/>
          <p14:tracePt t="316701" x="2159000" y="5570538"/>
          <p14:tracePt t="316717" x="2049463" y="5570538"/>
          <p14:tracePt t="316734" x="1938338" y="5570538"/>
          <p14:tracePt t="316751" x="1854200" y="5570538"/>
          <p14:tracePt t="316767" x="1785938" y="5570538"/>
          <p14:tracePt t="316784" x="1709738" y="5570538"/>
          <p14:tracePt t="316801" x="1617663" y="5570538"/>
          <p14:tracePt t="316817" x="1490663" y="5570538"/>
          <p14:tracePt t="316834" x="1320800" y="5570538"/>
          <p14:tracePt t="316851" x="1160463" y="5570538"/>
          <p14:tracePt t="316867" x="871538" y="5570538"/>
          <p14:tracePt t="316884" x="627063" y="5570538"/>
          <p14:tracePt t="316901" x="449263" y="5570538"/>
          <p14:tracePt t="316918" x="322263" y="5570538"/>
          <p14:tracePt t="316934" x="220663" y="5570538"/>
          <p14:tracePt t="316951" x="195263" y="5570538"/>
          <p14:tracePt t="318596" x="203200" y="5570538"/>
          <p14:tracePt t="318612" x="211138" y="5570538"/>
          <p14:tracePt t="318628" x="220663" y="5570538"/>
          <p14:tracePt t="318636" x="236538" y="5570538"/>
          <p14:tracePt t="318653" x="261938" y="5570538"/>
          <p14:tracePt t="318669" x="312738" y="5570538"/>
          <p14:tracePt t="318686" x="355600" y="5570538"/>
          <p14:tracePt t="318703" x="414338" y="5570538"/>
          <p14:tracePt t="318719" x="465138" y="5570538"/>
          <p14:tracePt t="318736" x="508000" y="5570538"/>
          <p14:tracePt t="318752" x="566738" y="5570538"/>
          <p14:tracePt t="318769" x="660400" y="5570538"/>
          <p14:tracePt t="318786" x="779463" y="5570538"/>
          <p14:tracePt t="318789" x="863600" y="5570538"/>
          <p14:tracePt t="318803" x="965200" y="5570538"/>
          <p14:tracePt t="318819" x="1176338" y="5570538"/>
          <p14:tracePt t="318836" x="1582738" y="5570538"/>
          <p14:tracePt t="318853" x="1854200" y="5570538"/>
          <p14:tracePt t="318869" x="2082800" y="5570538"/>
          <p14:tracePt t="318886" x="2303463" y="5554663"/>
          <p14:tracePt t="318903" x="2532063" y="5545138"/>
          <p14:tracePt t="318919" x="2735263" y="5519738"/>
          <p14:tracePt t="318936" x="2954338" y="5519738"/>
          <p14:tracePt t="318953" x="3167063" y="5519738"/>
          <p14:tracePt t="318969" x="3386138" y="5519738"/>
          <p14:tracePt t="318986" x="3598863" y="5519738"/>
          <p14:tracePt t="319003" x="3894138" y="5519738"/>
          <p14:tracePt t="319019" x="3995738" y="5519738"/>
          <p14:tracePt t="319036" x="4284663" y="5511800"/>
          <p14:tracePt t="319053" x="4495800" y="5511800"/>
          <p14:tracePt t="319069" x="4741863" y="5494338"/>
          <p14:tracePt t="319086" x="4945063" y="5494338"/>
          <p14:tracePt t="319103" x="5164138" y="5453063"/>
          <p14:tracePt t="319119" x="5359400" y="5427663"/>
          <p14:tracePt t="319136" x="5478463" y="5410200"/>
          <p14:tracePt t="319153" x="5588000" y="5392738"/>
          <p14:tracePt t="319169" x="5697538" y="5367338"/>
          <p14:tracePt t="319186" x="5808663" y="5341938"/>
          <p14:tracePt t="319203" x="5986463" y="5308600"/>
          <p14:tracePt t="319219" x="6367463" y="5224463"/>
          <p14:tracePt t="319236" x="6611938" y="5173663"/>
          <p14:tracePt t="319253" x="6789738" y="5138738"/>
          <p14:tracePt t="319269" x="6908800" y="5122863"/>
          <p14:tracePt t="319286" x="6959600" y="5105400"/>
          <p14:tracePt t="319303" x="7010400" y="5087938"/>
          <p14:tracePt t="319319" x="7010400" y="5072063"/>
          <p14:tracePt t="319336" x="7010400" y="5062538"/>
          <p14:tracePt t="319369" x="7018338" y="5062538"/>
          <p14:tracePt t="319386" x="7053263" y="5037138"/>
          <p14:tracePt t="319403" x="7154863" y="5029200"/>
          <p14:tracePt t="319420" x="7340600" y="4978400"/>
          <p14:tracePt t="319436" x="7510463" y="4919663"/>
          <p14:tracePt t="319453" x="7721600" y="4851400"/>
          <p14:tracePt t="319470" x="7967663" y="4757738"/>
          <p14:tracePt t="319486" x="8170863" y="4673600"/>
          <p14:tracePt t="319503" x="8339138" y="4572000"/>
          <p14:tracePt t="319520" x="8432800" y="4487863"/>
          <p14:tracePt t="319536" x="8501063" y="4445000"/>
          <p14:tracePt t="319553" x="8585200" y="4402138"/>
          <p14:tracePt t="319570" x="8653463" y="4376738"/>
          <p14:tracePt t="319586" x="8737600" y="4343400"/>
          <p14:tracePt t="319603" x="8821738" y="4310063"/>
          <p14:tracePt t="319620" x="8907463" y="4284663"/>
          <p14:tracePt t="319636" x="8923338" y="4284663"/>
          <p14:tracePt t="319653" x="8932863" y="4275138"/>
          <p14:tracePt t="319686" x="8932863" y="4259263"/>
          <p14:tracePt t="319703" x="8864600" y="4233863"/>
          <p14:tracePt t="319720" x="8729663" y="4183063"/>
          <p14:tracePt t="319736" x="8567738" y="4106863"/>
          <p14:tracePt t="319753" x="8399463" y="4013200"/>
          <p14:tracePt t="319770" x="8229600" y="3937000"/>
          <p14:tracePt t="319786" x="8018463" y="3827463"/>
          <p14:tracePt t="319789" x="7866063" y="3759200"/>
          <p14:tracePt t="319803" x="7704138" y="3700463"/>
          <p14:tracePt t="319820" x="7281863" y="3538538"/>
          <p14:tracePt t="319836" x="7018338" y="3429000"/>
          <p14:tracePt t="319853" x="6773863" y="3378200"/>
          <p14:tracePt t="319870" x="6408738" y="3360738"/>
          <p14:tracePt t="319887" x="5976938" y="3335338"/>
          <p14:tracePt t="319903" x="5697538" y="3319463"/>
          <p14:tracePt t="319920" x="5435600" y="3309938"/>
          <p14:tracePt t="319937" x="5173663" y="3309938"/>
          <p14:tracePt t="319953" x="5037138" y="3284538"/>
          <p14:tracePt t="319970" x="4953000" y="3259138"/>
          <p14:tracePt t="319987" x="4894263" y="3225800"/>
          <p14:tracePt t="320003" x="4859338" y="3192463"/>
          <p14:tracePt t="320020" x="4833938" y="3167063"/>
          <p14:tracePt t="320036" x="4818063" y="3149600"/>
          <p14:tracePt t="320053" x="4792663" y="3132138"/>
          <p14:tracePt t="320070" x="4767263" y="3116263"/>
          <p14:tracePt t="320087" x="4732338" y="3098800"/>
          <p14:tracePt t="320103" x="4681538" y="3090863"/>
          <p14:tracePt t="320120" x="4640263" y="3065463"/>
          <p14:tracePt t="320137" x="4589463" y="3040063"/>
          <p14:tracePt t="320153" x="4572000" y="3005138"/>
          <p14:tracePt t="320170" x="4564063" y="2997200"/>
          <p14:tracePt t="320187" x="4554538" y="2979738"/>
          <p14:tracePt t="320203" x="4529138" y="2971800"/>
          <p14:tracePt t="320220" x="4503738" y="2971800"/>
          <p14:tracePt t="320237" x="4452938" y="2954338"/>
          <p14:tracePt t="320254" x="4394200" y="2921000"/>
          <p14:tracePt t="320270" x="4351338" y="2887663"/>
          <p14:tracePt t="320287" x="4325938" y="2862263"/>
          <p14:tracePt t="320303" x="4292600" y="2844800"/>
          <p14:tracePt t="320320" x="4259263" y="2836863"/>
          <p14:tracePt t="320337" x="4224338" y="2801938"/>
          <p14:tracePt t="320353" x="4198938" y="2776538"/>
          <p14:tracePt t="320370" x="4191000" y="2776538"/>
          <p14:tracePt t="320387" x="4183063" y="2751138"/>
          <p14:tracePt t="320403" x="4140200" y="2725738"/>
          <p14:tracePt t="320420" x="4097338" y="2700338"/>
          <p14:tracePt t="320437" x="4056063" y="2692400"/>
          <p14:tracePt t="320454" x="4005263" y="2667000"/>
          <p14:tracePt t="320470" x="3962400" y="2641600"/>
          <p14:tracePt t="320487" x="3937000" y="2598738"/>
          <p14:tracePt t="320504" x="3929063" y="2573338"/>
          <p14:tracePt t="320537" x="3929063" y="2565400"/>
          <p14:tracePt t="320764" x="3911600" y="2565400"/>
          <p14:tracePt t="320772" x="3868738" y="2565400"/>
          <p14:tracePt t="320787" x="3700463" y="2565400"/>
          <p14:tracePt t="320804" x="3497263" y="2565400"/>
          <p14:tracePt t="320821" x="3294063" y="2565400"/>
          <p14:tracePt t="320837" x="3073400" y="2565400"/>
          <p14:tracePt t="320854" x="2887663" y="2565400"/>
          <p14:tracePt t="320871" x="2743200" y="2565400"/>
          <p14:tracePt t="320887" x="2633663" y="2565400"/>
          <p14:tracePt t="320904" x="2557463" y="2565400"/>
          <p14:tracePt t="320921" x="2506663" y="2565400"/>
          <p14:tracePt t="320937" x="2463800" y="2565400"/>
          <p14:tracePt t="320954" x="2420938" y="2547938"/>
          <p14:tracePt t="320971" x="2344738" y="2547938"/>
          <p14:tracePt t="320987" x="2201863" y="2532063"/>
          <p14:tracePt t="321004" x="2090738" y="2532063"/>
          <p14:tracePt t="321021" x="1938338" y="2514600"/>
          <p14:tracePt t="321037" x="1820863" y="2514600"/>
          <p14:tracePt t="321054" x="1735138" y="2514600"/>
          <p14:tracePt t="321071" x="1625600" y="2514600"/>
          <p14:tracePt t="321088" x="1557338" y="2514600"/>
          <p14:tracePt t="321104" x="1541463" y="2514600"/>
          <p14:tracePt t="321156" x="1549400" y="2514600"/>
          <p14:tracePt t="321179" x="1557338" y="2514600"/>
          <p14:tracePt t="321195" x="1574800" y="2514600"/>
          <p14:tracePt t="321203" x="1582738" y="2514600"/>
          <p14:tracePt t="321211" x="1600200" y="2514600"/>
          <p14:tracePt t="321221" x="1625600" y="2514600"/>
          <p14:tracePt t="321237" x="1701800" y="2522538"/>
          <p14:tracePt t="321254" x="1862138" y="2557463"/>
          <p14:tracePt t="321271" x="2108200" y="2557463"/>
          <p14:tracePt t="321288" x="2379663" y="2557463"/>
          <p14:tracePt t="321304" x="2938463" y="2573338"/>
          <p14:tracePt t="321321" x="3589338" y="2573338"/>
          <p14:tracePt t="321338" x="4267200" y="2573338"/>
          <p14:tracePt t="321355" x="4910138" y="2573338"/>
          <p14:tracePt t="321371" x="5435600" y="2608263"/>
          <p14:tracePt t="321388" x="5849938" y="2659063"/>
          <p14:tracePt t="321404" x="6113463" y="2674938"/>
          <p14:tracePt t="321421" x="6375400" y="2700338"/>
          <p14:tracePt t="321438" x="6596063" y="2735263"/>
          <p14:tracePt t="321454" x="6799263" y="2786063"/>
          <p14:tracePt t="321471" x="6977063" y="2819400"/>
          <p14:tracePt t="321488" x="7129463" y="2827338"/>
          <p14:tracePt t="321505" x="7256463" y="2827338"/>
          <p14:tracePt t="321521" x="7391400" y="2844800"/>
          <p14:tracePt t="321538" x="7535863" y="2844800"/>
          <p14:tracePt t="321555" x="7704138" y="2862263"/>
          <p14:tracePt t="321571" x="7975600" y="2878138"/>
          <p14:tracePt t="321588" x="8153400" y="2895600"/>
          <p14:tracePt t="321605" x="8280400" y="2954338"/>
          <p14:tracePt t="321621" x="8382000" y="3030538"/>
          <p14:tracePt t="321638" x="8491538" y="3132138"/>
          <p14:tracePt t="321655" x="8567738" y="3217863"/>
          <p14:tracePt t="321671" x="8636000" y="3284538"/>
          <p14:tracePt t="321688" x="8704263" y="3344863"/>
          <p14:tracePt t="321705" x="8755063" y="3411538"/>
          <p14:tracePt t="321721" x="8796338" y="3462338"/>
          <p14:tracePt t="321738" x="8856663" y="3522663"/>
          <p14:tracePt t="321755" x="8897938" y="3581400"/>
          <p14:tracePt t="321771" x="8923338" y="3657600"/>
          <p14:tracePt t="321788" x="8958263" y="3700463"/>
          <p14:tracePt t="321805" x="9009063" y="3767138"/>
          <p14:tracePt t="321821" x="9024938" y="3827463"/>
          <p14:tracePt t="321838" x="9075738" y="3878263"/>
          <p14:tracePt t="321855" x="9136063" y="3937000"/>
          <p14:tracePt t="321871" x="9194800" y="4005263"/>
          <p14:tracePt t="321888" x="9202738" y="4013200"/>
          <p14:tracePt t="321905" x="9202738" y="4030663"/>
          <p14:tracePt t="321938" x="9212263" y="4038600"/>
          <p14:tracePt t="321955" x="9220200" y="4056063"/>
          <p14:tracePt t="321972" x="9220200" y="4081463"/>
          <p14:tracePt t="321988" x="9220200" y="4106863"/>
          <p14:tracePt t="322005" x="9220200" y="4132263"/>
          <p14:tracePt t="322022" x="9228138" y="4148138"/>
          <p14:tracePt t="322038" x="9245600" y="4157663"/>
          <p14:tracePt t="322055" x="9253538" y="4183063"/>
          <p14:tracePt t="322072" x="9288463" y="4208463"/>
          <p14:tracePt t="322088" x="9304338" y="4224338"/>
          <p14:tracePt t="322105" x="9304338" y="4233863"/>
          <p14:tracePt t="322122" x="9313863" y="4233863"/>
          <p14:tracePt t="322138" x="9339263" y="4249738"/>
          <p14:tracePt t="322155" x="9372600" y="4275138"/>
          <p14:tracePt t="322155" x="9398000" y="4284663"/>
          <p14:tracePt t="322172" x="9456738" y="4292600"/>
          <p14:tracePt t="322188" x="9525000" y="4325938"/>
          <p14:tracePt t="322205" x="9609138" y="4343400"/>
          <p14:tracePt t="322221" x="9652000" y="4351338"/>
          <p14:tracePt t="322238" x="9685338" y="4351338"/>
          <p14:tracePt t="322255" x="9710738" y="4351338"/>
          <p14:tracePt t="322272" x="9745663" y="4360863"/>
          <p14:tracePt t="322288" x="9786938" y="4360863"/>
          <p14:tracePt t="322305" x="9812338" y="4360863"/>
          <p14:tracePt t="322322" x="9829800" y="4360863"/>
          <p14:tracePt t="322339" x="9847263" y="4368800"/>
          <p14:tracePt t="322355" x="9880600" y="4386263"/>
          <p14:tracePt t="322372" x="9923463" y="4394200"/>
          <p14:tracePt t="322388" x="9956800" y="4394200"/>
          <p14:tracePt t="322405" x="9964738" y="4402138"/>
          <p14:tracePt t="322422" x="9974263" y="4411663"/>
          <p14:tracePt t="322455" x="9982200" y="4419600"/>
          <p14:tracePt t="322500" x="9982200" y="4427538"/>
          <p14:tracePt t="322524" x="9982200" y="4437063"/>
          <p14:tracePt t="322556" x="9982200" y="4445000"/>
          <p14:tracePt t="322564" x="9990138" y="4462463"/>
          <p14:tracePt t="322572" x="9990138" y="4470400"/>
          <p14:tracePt t="322589" x="10007600" y="4478338"/>
          <p14:tracePt t="322605" x="10007600" y="4487863"/>
          <p14:tracePt t="322622" x="10015538" y="4495800"/>
          <p14:tracePt t="322639" x="10015538" y="4503738"/>
          <p14:tracePt t="322940" x="10007600" y="4503738"/>
          <p14:tracePt t="322948" x="9999663" y="4503738"/>
          <p14:tracePt t="322956" x="9982200" y="4503738"/>
          <p14:tracePt t="322973" x="9956800" y="4487863"/>
          <p14:tracePt t="322989" x="9923463" y="4487863"/>
          <p14:tracePt t="323006" x="9880600" y="4478338"/>
          <p14:tracePt t="323022" x="9855200" y="4478338"/>
          <p14:tracePt t="323039" x="9847263" y="4478338"/>
          <p14:tracePt t="323084" x="9837738" y="4478338"/>
          <p14:tracePt t="323108" x="9821863" y="4478338"/>
          <p14:tracePt t="323116" x="9812338" y="4478338"/>
          <p14:tracePt t="323140" x="9804400" y="4478338"/>
          <p14:tracePt t="323492" x="9779000" y="4470400"/>
          <p14:tracePt t="323500" x="9753600" y="4470400"/>
          <p14:tracePt t="323508" x="9685338" y="4462463"/>
          <p14:tracePt t="323523" x="9618663" y="4437063"/>
          <p14:tracePt t="323539" x="9329738" y="4402138"/>
          <p14:tracePt t="323556" x="9059863" y="4335463"/>
          <p14:tracePt t="323573" x="8805863" y="4249738"/>
          <p14:tracePt t="323590" x="8585200" y="4157663"/>
          <p14:tracePt t="323606" x="8374063" y="4071938"/>
          <p14:tracePt t="323623" x="8161338" y="3987800"/>
          <p14:tracePt t="323640" x="7924800" y="3903663"/>
          <p14:tracePt t="323656" x="7637463" y="3810000"/>
          <p14:tracePt t="323673" x="7246938" y="3632200"/>
          <p14:tracePt t="323690" x="6883400" y="3436938"/>
          <p14:tracePt t="323706" x="6604000" y="3302000"/>
          <p14:tracePt t="323723" x="6383338" y="3208338"/>
          <p14:tracePt t="323740" x="6129338" y="3090863"/>
          <p14:tracePt t="323756" x="5994400" y="3030538"/>
          <p14:tracePt t="323773" x="5849938" y="2971800"/>
          <p14:tracePt t="323790" x="5681663" y="2903538"/>
          <p14:tracePt t="323806" x="5519738" y="2852738"/>
          <p14:tracePt t="323823" x="5392738" y="2794000"/>
          <p14:tracePt t="323840" x="5316538" y="2751138"/>
          <p14:tracePt t="323856" x="5291138" y="2717800"/>
          <p14:tracePt t="323873" x="5291138" y="2709863"/>
          <p14:tracePt t="323906" x="5283200" y="2700338"/>
          <p14:tracePt t="323923" x="5275263" y="2684463"/>
          <p14:tracePt t="323940" x="5265738" y="2659063"/>
          <p14:tracePt t="323956" x="5240338" y="2641600"/>
          <p14:tracePt t="323973" x="5207000" y="2624138"/>
          <p14:tracePt t="323990" x="5122863" y="2608263"/>
          <p14:tracePt t="324007" x="5003800" y="2582863"/>
          <p14:tracePt t="324023" x="4927600" y="2582863"/>
          <p14:tracePt t="324040" x="4800600" y="2565400"/>
          <p14:tracePt t="324057" x="4732338" y="2547938"/>
          <p14:tracePt t="324073" x="4706938" y="2532063"/>
          <p14:tracePt t="324090" x="4706938" y="2522538"/>
          <p14:tracePt t="324107" x="4681538" y="2522538"/>
          <p14:tracePt t="324123" x="4614863" y="2497138"/>
          <p14:tracePt t="324140" x="4546600" y="2489200"/>
          <p14:tracePt t="324157" x="4478338" y="2471738"/>
          <p14:tracePt t="324173" x="4452938" y="2471738"/>
          <p14:tracePt t="324190" x="4445000" y="2471738"/>
          <p14:tracePt t="324228" x="4445000" y="2463800"/>
          <p14:tracePt t="324240" x="4437063" y="2463800"/>
          <p14:tracePt t="324257" x="4419600" y="2463800"/>
          <p14:tracePt t="324273" x="4394200" y="2463800"/>
          <p14:tracePt t="324276" x="4386263" y="2463800"/>
          <p14:tracePt t="324292" x="4376738" y="2455863"/>
          <p14:tracePt t="324307" x="4368800" y="2455863"/>
          <p14:tracePt t="324323" x="4360863" y="2455863"/>
          <p14:tracePt t="324428" x="4394200" y="2481263"/>
          <p14:tracePt t="324436" x="4419600" y="2506663"/>
          <p14:tracePt t="324444" x="4452938" y="2540000"/>
          <p14:tracePt t="324457" x="4487863" y="2573338"/>
          <p14:tracePt t="324473" x="4503738" y="2590800"/>
          <p14:tracePt t="324490" x="4521200" y="2608263"/>
          <p14:tracePt t="324540" x="4529138" y="2608263"/>
          <p14:tracePt t="324548" x="4579938" y="2633663"/>
          <p14:tracePt t="324557" x="4673600" y="2659063"/>
          <p14:tracePt t="324574" x="4927600" y="2667000"/>
          <p14:tracePt t="324590" x="5435600" y="2700338"/>
          <p14:tracePt t="324607" x="5900738" y="2743200"/>
          <p14:tracePt t="324624" x="6307138" y="2786063"/>
          <p14:tracePt t="324640" x="6561138" y="2819400"/>
          <p14:tracePt t="324657" x="6748463" y="2844800"/>
          <p14:tracePt t="324674" x="6908800" y="2862263"/>
          <p14:tracePt t="324691" x="6967538" y="2887663"/>
          <p14:tracePt t="324707" x="7027863" y="2913063"/>
          <p14:tracePt t="324724" x="7137400" y="2989263"/>
          <p14:tracePt t="324740" x="7231063" y="3055938"/>
          <p14:tracePt t="324757" x="7332663" y="3167063"/>
          <p14:tracePt t="324774" x="7424738" y="3259138"/>
          <p14:tracePt t="324790" x="7500938" y="3319463"/>
          <p14:tracePt t="324807" x="7535863" y="3352800"/>
          <p14:tracePt t="324824" x="7569200" y="3370263"/>
          <p14:tracePt t="324841" x="7586663" y="3378200"/>
          <p14:tracePt t="324857" x="7612063" y="3386138"/>
          <p14:tracePt t="324874" x="7645400" y="3429000"/>
          <p14:tracePt t="324891" x="7678738" y="3462338"/>
          <p14:tracePt t="324907" x="7780338" y="3538538"/>
          <p14:tracePt t="324924" x="7891463" y="3614738"/>
          <p14:tracePt t="324941" x="8008938" y="3675063"/>
          <p14:tracePt t="324957" x="8120063" y="3733800"/>
          <p14:tracePt t="324974" x="8178800" y="3776663"/>
          <p14:tracePt t="324991" x="8255000" y="3843338"/>
          <p14:tracePt t="325007" x="8297863" y="3878263"/>
          <p14:tracePt t="325024" x="8364538" y="3937000"/>
          <p14:tracePt t="325041" x="8432800" y="3987800"/>
          <p14:tracePt t="325057" x="8509000" y="4046538"/>
          <p14:tracePt t="325074" x="8610600" y="4106863"/>
          <p14:tracePt t="325091" x="8712200" y="4157663"/>
          <p14:tracePt t="325107" x="8847138" y="4224338"/>
          <p14:tracePt t="325124" x="8932863" y="4275138"/>
          <p14:tracePt t="325141" x="8999538" y="4310063"/>
          <p14:tracePt t="325157" x="9085263" y="4335463"/>
          <p14:tracePt t="325174" x="9136063" y="4368800"/>
          <p14:tracePt t="325191" x="9177338" y="4394200"/>
          <p14:tracePt t="325207" x="9237663" y="4427538"/>
          <p14:tracePt t="325224" x="9288463" y="4452938"/>
          <p14:tracePt t="325241" x="9339263" y="4478338"/>
          <p14:tracePt t="325258" x="9390063" y="4487863"/>
          <p14:tracePt t="325274" x="9423400" y="4487863"/>
          <p14:tracePt t="325276" x="9431338" y="4487863"/>
          <p14:tracePt t="325291" x="9440863" y="4487863"/>
          <p14:tracePt t="325308" x="9456738" y="4487863"/>
          <p14:tracePt t="325444" x="9448800" y="4462463"/>
          <p14:tracePt t="325452" x="9440863" y="4452938"/>
          <p14:tracePt t="325460" x="9431338" y="4452938"/>
          <p14:tracePt t="325474" x="9431338" y="4445000"/>
          <p14:tracePt t="325491" x="9415463" y="4437063"/>
          <p14:tracePt t="325508" x="9405938" y="4427538"/>
          <p14:tracePt t="325524" x="9398000" y="4427538"/>
          <p14:tracePt t="325541" x="9390063" y="4427538"/>
          <p14:tracePt t="325558" x="9372600" y="4427538"/>
          <p14:tracePt t="325574" x="9364663" y="4427538"/>
          <p14:tracePt t="325591" x="9347200" y="4419600"/>
          <p14:tracePt t="325624" x="9347200" y="4411663"/>
          <p14:tracePt t="325641" x="9347200" y="4402138"/>
          <p14:tracePt t="325658" x="9339263" y="4402138"/>
          <p14:tracePt t="325675" x="9329738" y="4402138"/>
          <p14:tracePt t="325691" x="9321800" y="4402138"/>
          <p14:tracePt t="325756" x="9313863" y="4402138"/>
          <p14:tracePt t="325764" x="9304338" y="4402138"/>
          <p14:tracePt t="325775" x="9296400" y="4402138"/>
          <p14:tracePt t="325791" x="9228138" y="4402138"/>
          <p14:tracePt t="325808" x="9067800" y="4386263"/>
          <p14:tracePt t="325825" x="8805863" y="4386263"/>
          <p14:tracePt t="325841" x="8509000" y="4386263"/>
          <p14:tracePt t="325858" x="8153400" y="4351338"/>
          <p14:tracePt t="325875" x="7874000" y="4275138"/>
          <p14:tracePt t="325891" x="7434263" y="4132263"/>
          <p14:tracePt t="325908" x="7196138" y="4021138"/>
          <p14:tracePt t="325925" x="6764338" y="3919538"/>
          <p14:tracePt t="325941" x="6172200" y="3751263"/>
          <p14:tracePt t="325958" x="5494338" y="3548063"/>
          <p14:tracePt t="325975" x="4953000" y="3378200"/>
          <p14:tracePt t="325991" x="4529138" y="3225800"/>
          <p14:tracePt t="326008" x="4267200" y="3132138"/>
          <p14:tracePt t="326025" x="4097338" y="3030538"/>
          <p14:tracePt t="326041" x="3987800" y="2921000"/>
          <p14:tracePt t="326058" x="3919538" y="2862263"/>
          <p14:tracePt t="326075" x="3843338" y="2786063"/>
          <p14:tracePt t="326092" x="3767138" y="2725738"/>
          <p14:tracePt t="326108" x="3741738" y="2692400"/>
          <p14:tracePt t="326125" x="3741738" y="2674938"/>
          <p14:tracePt t="326204" x="3741738" y="2667000"/>
          <p14:tracePt t="326220" x="3759200" y="2667000"/>
          <p14:tracePt t="326228" x="3784600" y="2667000"/>
          <p14:tracePt t="326242" x="3817938" y="2667000"/>
          <p14:tracePt t="326258" x="3868738" y="2674938"/>
          <p14:tracePt t="326275" x="3894138" y="2692400"/>
          <p14:tracePt t="326292" x="3868738" y="2700338"/>
          <p14:tracePt t="326308" x="3708400" y="2709863"/>
          <p14:tracePt t="326325" x="3411538" y="2709863"/>
          <p14:tracePt t="326342" x="3149600" y="2709863"/>
          <p14:tracePt t="326358" x="2921000" y="2709863"/>
          <p14:tracePt t="326375" x="2786063" y="2709863"/>
          <p14:tracePt t="326392" x="2768600" y="2684463"/>
          <p14:tracePt t="326425" x="2776538" y="2674938"/>
          <p14:tracePt t="326442" x="2801938" y="2674938"/>
          <p14:tracePt t="326458" x="2870200" y="2667000"/>
          <p14:tracePt t="326475" x="3149600" y="2667000"/>
          <p14:tracePt t="326492" x="3479800" y="2667000"/>
          <p14:tracePt t="326509" x="3817938" y="2667000"/>
          <p14:tracePt t="326525" x="4284663" y="2794000"/>
          <p14:tracePt t="326542" x="4656138" y="2862263"/>
          <p14:tracePt t="326559" x="5156200" y="2989263"/>
          <p14:tracePt t="326575" x="5595938" y="3048000"/>
          <p14:tracePt t="326592" x="5900738" y="3048000"/>
          <p14:tracePt t="326609" x="6129338" y="3073400"/>
          <p14:tracePt t="326625" x="6357938" y="3116263"/>
          <p14:tracePt t="326642" x="6510338" y="3182938"/>
          <p14:tracePt t="326659" x="6637338" y="3225800"/>
          <p14:tracePt t="326675" x="6799263" y="3327400"/>
          <p14:tracePt t="326692" x="6916738" y="3429000"/>
          <p14:tracePt t="326709" x="7035800" y="3522663"/>
          <p14:tracePt t="326725" x="7129463" y="3581400"/>
          <p14:tracePt t="326742" x="7180263" y="3614738"/>
          <p14:tracePt t="326759" x="7196138" y="3632200"/>
          <p14:tracePt t="326775" x="7213600" y="3632200"/>
          <p14:tracePt t="326792" x="7231063" y="3657600"/>
          <p14:tracePt t="326809" x="7246938" y="3657600"/>
          <p14:tracePt t="326825" x="7272338" y="3683000"/>
          <p14:tracePt t="326843" x="7315200" y="3708400"/>
          <p14:tracePt t="326859" x="7391400" y="3751263"/>
          <p14:tracePt t="326875" x="7594600" y="3802063"/>
          <p14:tracePt t="326892" x="7729538" y="3835400"/>
          <p14:tracePt t="326909" x="7823200" y="3852863"/>
          <p14:tracePt t="326925" x="7907338" y="3903663"/>
          <p14:tracePt t="326942" x="7958138" y="3937000"/>
          <p14:tracePt t="326959" x="8018463" y="3987800"/>
          <p14:tracePt t="326976" x="8059738" y="4021138"/>
          <p14:tracePt t="326993" x="8102600" y="4071938"/>
          <p14:tracePt t="327009" x="8135938" y="4106863"/>
          <p14:tracePt t="327026" x="8196263" y="4132263"/>
          <p14:tracePt t="327042" x="8305800" y="4157663"/>
          <p14:tracePt t="327059" x="8382000" y="4173538"/>
          <p14:tracePt t="327059" x="8415338" y="4173538"/>
          <p14:tracePt t="327076" x="8475663" y="4191000"/>
          <p14:tracePt t="327092" x="8542338" y="4208463"/>
          <p14:tracePt t="327109" x="8602663" y="4233863"/>
          <p14:tracePt t="327126" x="8653463" y="4249738"/>
          <p14:tracePt t="327142" x="8694738" y="4275138"/>
          <p14:tracePt t="327159" x="8737600" y="4292600"/>
          <p14:tracePt t="327176" x="8770938" y="4310063"/>
          <p14:tracePt t="327193" x="8821738" y="4318000"/>
          <p14:tracePt t="327209" x="8864600" y="4325938"/>
          <p14:tracePt t="327226" x="8923338" y="4325938"/>
          <p14:tracePt t="327243" x="8958263" y="4325938"/>
          <p14:tracePt t="327259" x="8999538" y="4325938"/>
          <p14:tracePt t="327276" x="9009063" y="4325938"/>
          <p14:tracePt t="327300" x="9017000" y="4325938"/>
          <p14:tracePt t="327324" x="9024938" y="4325938"/>
          <p14:tracePt t="327340" x="9042400" y="4325938"/>
          <p14:tracePt t="327348" x="9067800" y="4325938"/>
          <p14:tracePt t="327359" x="9085263" y="4325938"/>
          <p14:tracePt t="327376" x="9136063" y="4325938"/>
          <p14:tracePt t="327393" x="9186863" y="4325938"/>
          <p14:tracePt t="327409" x="9228138" y="4318000"/>
          <p14:tracePt t="327426" x="9253538" y="4318000"/>
          <p14:tracePt t="327443" x="9263063" y="4310063"/>
          <p14:tracePt t="327499" x="9263063" y="4300538"/>
          <p14:tracePt t="327564" x="9263063" y="4292600"/>
          <p14:tracePt t="327580" x="9263063" y="4284663"/>
          <p14:tracePt t="327596" x="9253538" y="4284663"/>
          <p14:tracePt t="327620" x="9245600" y="4284663"/>
          <p14:tracePt t="327676" x="9237663" y="4284663"/>
          <p14:tracePt t="327700" x="9228138" y="4284663"/>
          <p14:tracePt t="327708" x="9220200" y="4284663"/>
          <p14:tracePt t="327788" x="9220200" y="4275138"/>
          <p14:tracePt t="327804" x="9228138" y="4275138"/>
          <p14:tracePt t="327836" x="9237663" y="4275138"/>
          <p14:tracePt t="327876" x="9245600" y="4275138"/>
          <p14:tracePt t="328036" x="9245600" y="4267200"/>
          <p14:tracePt t="328044" x="9245600" y="4259263"/>
          <p14:tracePt t="328060" x="9245600" y="4249738"/>
          <p14:tracePt t="328084" x="9253538" y="4249738"/>
          <p14:tracePt t="328093" x="9253538" y="4241800"/>
          <p14:tracePt t="328110" x="9253538" y="4216400"/>
          <p14:tracePt t="328126" x="9263063" y="4191000"/>
          <p14:tracePt t="328143" x="9263063" y="4173538"/>
          <p14:tracePt t="328160" x="9278938" y="4165600"/>
          <p14:tracePt t="328193" x="9288463" y="4157663"/>
          <p14:tracePt t="328210" x="9288463" y="4140200"/>
          <p14:tracePt t="328226" x="9296400" y="4114800"/>
          <p14:tracePt t="328243" x="9313863" y="4071938"/>
          <p14:tracePt t="328260" x="9339263" y="4021138"/>
          <p14:tracePt t="328276" x="9347200" y="3995738"/>
          <p14:tracePt t="328293" x="9355138" y="3979863"/>
          <p14:tracePt t="328310" x="9355138" y="3962400"/>
          <p14:tracePt t="328326" x="9364663" y="3954463"/>
          <p14:tracePt t="328360" x="9364663" y="3944938"/>
          <p14:tracePt t="328377" x="9364663" y="3937000"/>
          <p14:tracePt t="328393" x="9364663" y="3929063"/>
          <p14:tracePt t="329116" x="9372600" y="3929063"/>
          <p14:tracePt t="329140" x="9380538" y="3937000"/>
          <p14:tracePt t="329148" x="9390063" y="3944938"/>
          <p14:tracePt t="329163" x="9398000" y="3954463"/>
          <p14:tracePt t="329177" x="9398000" y="3962400"/>
          <p14:tracePt t="329194" x="9405938" y="3979863"/>
          <p14:tracePt t="329220" x="9405938" y="3987800"/>
          <p14:tracePt t="329236" x="9405938" y="3995738"/>
          <p14:tracePt t="329244" x="9405938" y="4005263"/>
          <p14:tracePt t="329261" x="9405938" y="4013200"/>
          <p14:tracePt t="329277" x="9390063" y="4030663"/>
          <p14:tracePt t="329294" x="9372600" y="4046538"/>
          <p14:tracePt t="329311" x="9321800" y="4064000"/>
          <p14:tracePt t="329327" x="9278938" y="4097338"/>
          <p14:tracePt t="329344" x="9245600" y="4114800"/>
          <p14:tracePt t="329361" x="9220200" y="4140200"/>
          <p14:tracePt t="329378" x="9202738" y="4157663"/>
          <p14:tracePt t="329411" x="9186863" y="4173538"/>
          <p14:tracePt t="329428" x="9161463" y="4183063"/>
          <p14:tracePt t="329444" x="9144000" y="4191000"/>
          <p14:tracePt t="329461" x="9136063" y="4208463"/>
          <p14:tracePt t="329478" x="9126538" y="4216400"/>
          <p14:tracePt t="329494" x="9118600" y="4224338"/>
          <p14:tracePt t="329539" x="9110663" y="4233863"/>
          <p14:tracePt t="329563" x="9110663" y="4241800"/>
          <p14:tracePt t="329587" x="9110663" y="4249738"/>
          <p14:tracePt t="329604" x="9118600" y="4249738"/>
          <p14:tracePt t="329700" x="9126538" y="4249738"/>
          <p14:tracePt t="329708" x="9126538" y="4241800"/>
          <p14:tracePt t="329715" x="9136063" y="4233863"/>
          <p14:tracePt t="329728" x="9136063" y="4224338"/>
          <p14:tracePt t="329744" x="9144000" y="4191000"/>
          <p14:tracePt t="329761" x="9169400" y="4165600"/>
          <p14:tracePt t="329778" x="9177338" y="4140200"/>
          <p14:tracePt t="329781" x="9186863" y="4132263"/>
          <p14:tracePt t="329795" x="9186863" y="4122738"/>
          <p14:tracePt t="329868" x="9194800" y="4122738"/>
          <p14:tracePt t="329876" x="9202738" y="4122738"/>
          <p14:tracePt t="329892" x="9212263" y="4122738"/>
          <p14:tracePt t="329932" x="9212263" y="4114800"/>
          <p14:tracePt t="329939" x="9212263" y="4106863"/>
          <p14:tracePt t="329948" x="9220200" y="4089400"/>
          <p14:tracePt t="329961" x="9228138" y="4071938"/>
          <p14:tracePt t="329978" x="9245600" y="4046538"/>
          <p14:tracePt t="329995" x="9253538" y="4013200"/>
          <p14:tracePt t="330012" x="9288463" y="3944938"/>
          <p14:tracePt t="330028" x="9288463" y="3919538"/>
          <p14:tracePt t="330045" x="9296400" y="3919538"/>
          <p14:tracePt t="330164" x="9296400" y="3911600"/>
          <p14:tracePt t="330171" x="9304338" y="3911600"/>
          <p14:tracePt t="330412" x="9304338" y="3937000"/>
          <p14:tracePt t="330419" x="9304338" y="3954463"/>
          <p14:tracePt t="330428" x="9304338" y="3970338"/>
          <p14:tracePt t="330445" x="9304338" y="4046538"/>
          <p14:tracePt t="330462" x="9313863" y="4114800"/>
          <p14:tracePt t="330478" x="9339263" y="4173538"/>
          <p14:tracePt t="330495" x="9380538" y="4233863"/>
          <p14:tracePt t="330512" x="9431338" y="4284663"/>
          <p14:tracePt t="330529" x="9491663" y="4351338"/>
          <p14:tracePt t="330545" x="9507538" y="4368800"/>
          <p14:tracePt t="330562" x="9507538" y="4376738"/>
          <p14:tracePt t="330578" x="9507538" y="4402138"/>
          <p14:tracePt t="330852" x="9507538" y="4386263"/>
          <p14:tracePt t="330860" x="9499600" y="4376738"/>
          <p14:tracePt t="330868" x="9499600" y="4351338"/>
          <p14:tracePt t="330879" x="9499600" y="4325938"/>
          <p14:tracePt t="330895" x="9499600" y="4292600"/>
          <p14:tracePt t="330912" x="9499600" y="4259263"/>
          <p14:tracePt t="330929" x="9499600" y="4208463"/>
          <p14:tracePt t="330945" x="9517063" y="4165600"/>
          <p14:tracePt t="330962" x="9532938" y="4140200"/>
          <p14:tracePt t="330979" x="9542463" y="4114800"/>
          <p14:tracePt t="330995" x="9550400" y="4097338"/>
          <p14:tracePt t="331012" x="9558338" y="4089400"/>
          <p14:tracePt t="331029" x="9558338" y="4064000"/>
          <p14:tracePt t="331045" x="9558338" y="4038600"/>
          <p14:tracePt t="331062" x="9567863" y="4030663"/>
          <p14:tracePt t="331251" x="9575800" y="4030663"/>
          <p14:tracePt t="331259" x="9575800" y="4046538"/>
          <p14:tracePt t="331267" x="9593263" y="4064000"/>
          <p14:tracePt t="331279" x="9601200" y="4089400"/>
          <p14:tracePt t="331296" x="9601200" y="4132263"/>
          <p14:tracePt t="331312" x="9626600" y="4191000"/>
          <p14:tracePt t="331329" x="9659938" y="4241800"/>
          <p14:tracePt t="331346" x="9710738" y="4300538"/>
          <p14:tracePt t="331363" x="9753600" y="4351338"/>
          <p14:tracePt t="331379" x="9796463" y="4368800"/>
          <p14:tracePt t="331396" x="9837738" y="4376738"/>
          <p14:tracePt t="331413" x="9855200" y="4386263"/>
          <p14:tracePt t="331429" x="9880600" y="4386263"/>
          <p14:tracePt t="331492" x="9888538" y="4386263"/>
          <p14:tracePt t="331740" x="9898063" y="4386263"/>
          <p14:tracePt t="332852" x="9880600" y="4386263"/>
          <p14:tracePt t="332860" x="9837738" y="4368800"/>
          <p14:tracePt t="332867" x="9779000" y="4360863"/>
          <p14:tracePt t="332880" x="9659938" y="4325938"/>
          <p14:tracePt t="332897" x="9398000" y="4241800"/>
          <p14:tracePt t="332914" x="9067800" y="4148138"/>
          <p14:tracePt t="332931" x="8636000" y="4089400"/>
          <p14:tracePt t="332947" x="8516938" y="4056063"/>
          <p14:tracePt t="332964" x="8204200" y="4013200"/>
          <p14:tracePt t="332980" x="8069263" y="3987800"/>
          <p14:tracePt t="332997" x="8001000" y="3962400"/>
          <p14:tracePt t="333014" x="7983538" y="3954463"/>
          <p14:tracePt t="333047" x="7983538" y="3944938"/>
          <p14:tracePt t="333076" x="7983538" y="3937000"/>
          <p14:tracePt t="333083" x="7975600" y="3919538"/>
          <p14:tracePt t="333097" x="7967663" y="3919538"/>
          <p14:tracePt t="333114" x="7950200" y="3903663"/>
          <p14:tracePt t="333130" x="7950200" y="3894138"/>
          <p14:tracePt t="333180" x="7950200" y="3886200"/>
          <p14:tracePt t="333195" x="7958138" y="3886200"/>
          <p14:tracePt t="333203" x="7983538" y="3886200"/>
          <p14:tracePt t="333214" x="8008938" y="3894138"/>
          <p14:tracePt t="333231" x="8069263" y="3937000"/>
          <p14:tracePt t="333247" x="8120063" y="3970338"/>
          <p14:tracePt t="333264" x="8110538" y="3979863"/>
          <p14:tracePt t="333281" x="8069263" y="3987800"/>
          <p14:tracePt t="333283" x="8034338" y="3987800"/>
          <p14:tracePt t="333297" x="7983538" y="3987800"/>
          <p14:tracePt t="333314" x="7907338" y="3979863"/>
          <p14:tracePt t="333331" x="7874000" y="3979863"/>
          <p14:tracePt t="333347" x="7856538" y="3979863"/>
          <p14:tracePt t="333404" x="7866063" y="3970338"/>
          <p14:tracePt t="333420" x="7874000" y="3962400"/>
          <p14:tracePt t="333427" x="7874000" y="3944938"/>
          <p14:tracePt t="333435" x="7881938" y="3944938"/>
          <p14:tracePt t="333447" x="7907338" y="3929063"/>
          <p14:tracePt t="333464" x="7967663" y="3860800"/>
          <p14:tracePt t="333481" x="8059738" y="3802063"/>
          <p14:tracePt t="333498" x="8161338" y="3733800"/>
          <p14:tracePt t="333514" x="8229600" y="3657600"/>
          <p14:tracePt t="333531" x="8288338" y="3581400"/>
          <p14:tracePt t="333548" x="8323263" y="3548063"/>
          <p14:tracePt t="333564" x="8339138" y="3530600"/>
          <p14:tracePt t="333684" x="8331200" y="3530600"/>
          <p14:tracePt t="333691" x="8323263" y="3530600"/>
          <p14:tracePt t="333699" x="8305800" y="3538538"/>
          <p14:tracePt t="333714" x="8288338" y="3538538"/>
          <p14:tracePt t="333731" x="8272463" y="3538538"/>
          <p14:tracePt t="333748" x="8255000" y="3538538"/>
          <p14:tracePt t="333764" x="8237538" y="3522663"/>
          <p14:tracePt t="333781" x="8212138" y="3497263"/>
          <p14:tracePt t="333798" x="8186738" y="3462338"/>
          <p14:tracePt t="333814" x="8170863" y="3429000"/>
          <p14:tracePt t="333831" x="8153400" y="3386138"/>
          <p14:tracePt t="333848" x="8153400" y="3370263"/>
          <p14:tracePt t="333864" x="8153400" y="3352800"/>
          <p14:tracePt t="333907" x="8161338" y="3352800"/>
          <p14:tracePt t="333916" x="8170863" y="3352800"/>
          <p14:tracePt t="334107" x="8178800" y="3352800"/>
          <p14:tracePt t="334124" x="8186738" y="3352800"/>
          <p14:tracePt t="334300" x="8196263" y="3352800"/>
          <p14:tracePt t="334356" x="8204200" y="3352800"/>
          <p14:tracePt t="334508" x="8212138" y="3352800"/>
          <p14:tracePt t="334532" x="8221663" y="3352800"/>
          <p14:tracePt t="334579" x="8229600" y="3352800"/>
          <p14:tracePt t="334636" x="8229600" y="3344863"/>
          <p14:tracePt t="334652" x="8229600" y="3335338"/>
          <p14:tracePt t="334668" x="8229600" y="3327400"/>
          <p14:tracePt t="334684" x="8237538" y="3319463"/>
          <p14:tracePt t="336804" x="8237538" y="3309938"/>
          <p14:tracePt t="336852" x="8229600" y="3309938"/>
          <p14:tracePt t="336859" x="8221663" y="3309938"/>
          <p14:tracePt t="336868" x="8196263" y="3335338"/>
          <p14:tracePt t="336883" x="8153400" y="3395663"/>
          <p14:tracePt t="336900" x="8069263" y="3513138"/>
          <p14:tracePt t="336917" x="7975600" y="3640138"/>
          <p14:tracePt t="336933" x="7891463" y="3759200"/>
          <p14:tracePt t="336950" x="7823200" y="3852863"/>
          <p14:tracePt t="336967" x="7780338" y="3937000"/>
          <p14:tracePt t="336984" x="7780338" y="3995738"/>
          <p14:tracePt t="337000" x="7805738" y="4081463"/>
          <p14:tracePt t="337017" x="7840663" y="4208463"/>
          <p14:tracePt t="337034" x="7856538" y="4284663"/>
          <p14:tracePt t="337051" x="7891463" y="4419600"/>
          <p14:tracePt t="337067" x="7907338" y="4445000"/>
          <p14:tracePt t="337084" x="7950200" y="4470400"/>
          <p14:tracePt t="337100" x="7983538" y="4487863"/>
          <p14:tracePt t="337117" x="8051800" y="4513263"/>
          <p14:tracePt t="337134" x="8110538" y="4538663"/>
          <p14:tracePt t="337150" x="8153400" y="4572000"/>
          <p14:tracePt t="337167" x="8237538" y="4614863"/>
          <p14:tracePt t="337184" x="8297863" y="4648200"/>
          <p14:tracePt t="337200" x="8339138" y="4656138"/>
          <p14:tracePt t="337217" x="8364538" y="4665663"/>
          <p14:tracePt t="337234" x="8374063" y="4665663"/>
          <p14:tracePt t="337251" x="8399463" y="4681538"/>
          <p14:tracePt t="337267" x="8475663" y="4716463"/>
          <p14:tracePt t="337284" x="8526463" y="4749800"/>
          <p14:tracePt t="337301" x="8585200" y="4800600"/>
          <p14:tracePt t="337317" x="8636000" y="4826000"/>
          <p14:tracePt t="337334" x="8636000" y="4833938"/>
          <p14:tracePt t="337351" x="8636000" y="4843463"/>
          <p14:tracePt t="337367" x="8628063" y="4843463"/>
          <p14:tracePt t="337384" x="8593138" y="4843463"/>
          <p14:tracePt t="337401" x="8526463" y="4843463"/>
          <p14:tracePt t="337417" x="8424863" y="4859338"/>
          <p14:tracePt t="337434" x="8374063" y="4868863"/>
          <p14:tracePt t="337451" x="8323263" y="4884738"/>
          <p14:tracePt t="337467" x="8262938" y="4884738"/>
          <p14:tracePt t="337484" x="8186738" y="4884738"/>
          <p14:tracePt t="337501" x="8069263" y="4894263"/>
          <p14:tracePt t="337517" x="7899400" y="4894263"/>
          <p14:tracePt t="337534" x="7678738" y="4884738"/>
          <p14:tracePt t="337551" x="7518400" y="4876800"/>
          <p14:tracePt t="337567" x="7416800" y="4833938"/>
          <p14:tracePt t="337584" x="7373938" y="4775200"/>
          <p14:tracePt t="337601" x="7348538" y="4673600"/>
          <p14:tracePt t="337617" x="7348538" y="4572000"/>
          <p14:tracePt t="337634" x="7348538" y="4470400"/>
          <p14:tracePt t="337651" x="7348538" y="4351338"/>
          <p14:tracePt t="337651" x="7348538" y="4292600"/>
          <p14:tracePt t="337667" x="7348538" y="4165600"/>
          <p14:tracePt t="337684" x="7348538" y="4056063"/>
          <p14:tracePt t="337701" x="7332663" y="3911600"/>
          <p14:tracePt t="337718" x="7340600" y="3802063"/>
          <p14:tracePt t="337734" x="7366000" y="3725863"/>
          <p14:tracePt t="337751" x="7399338" y="3665538"/>
          <p14:tracePt t="337768" x="7424738" y="3598863"/>
          <p14:tracePt t="337784" x="7450138" y="3548063"/>
          <p14:tracePt t="337801" x="7493000" y="3462338"/>
          <p14:tracePt t="337818" x="7535863" y="3411538"/>
          <p14:tracePt t="337834" x="7612063" y="3344863"/>
          <p14:tracePt t="337851" x="7688263" y="3276600"/>
          <p14:tracePt t="337868" x="7874000" y="3132138"/>
          <p14:tracePt t="337884" x="8001000" y="3081338"/>
          <p14:tracePt t="337901" x="8120063" y="3065463"/>
          <p14:tracePt t="337918" x="8204200" y="3040063"/>
          <p14:tracePt t="337934" x="8272463" y="3022600"/>
          <p14:tracePt t="337951" x="8331200" y="3014663"/>
          <p14:tracePt t="337968" x="8382000" y="3005138"/>
          <p14:tracePt t="337984" x="8458200" y="2997200"/>
          <p14:tracePt t="338001" x="8534400" y="2997200"/>
          <p14:tracePt t="338018" x="8653463" y="2997200"/>
          <p14:tracePt t="338034" x="8780463" y="2997200"/>
          <p14:tracePt t="338051" x="8958263" y="2997200"/>
          <p14:tracePt t="338068" x="9075738" y="2997200"/>
          <p14:tracePt t="338084" x="9194800" y="2997200"/>
          <p14:tracePt t="338101" x="9278938" y="2997200"/>
          <p14:tracePt t="338118" x="9329738" y="3005138"/>
          <p14:tracePt t="338134" x="9380538" y="3040063"/>
          <p14:tracePt t="338151" x="9431338" y="3073400"/>
          <p14:tracePt t="338168" x="9491663" y="3098800"/>
          <p14:tracePt t="338185" x="9542463" y="3132138"/>
          <p14:tracePt t="338201" x="9659938" y="3217863"/>
          <p14:tracePt t="338218" x="9761538" y="3294063"/>
          <p14:tracePt t="338235" x="9863138" y="3360738"/>
          <p14:tracePt t="338251" x="9990138" y="3454400"/>
          <p14:tracePt t="338268" x="10040938" y="3497263"/>
          <p14:tracePt t="338285" x="10083800" y="3548063"/>
          <p14:tracePt t="338301" x="10126663" y="3598863"/>
          <p14:tracePt t="338318" x="10177463" y="3675063"/>
          <p14:tracePt t="338335" x="10210800" y="3741738"/>
          <p14:tracePt t="338351" x="10253663" y="3792538"/>
          <p14:tracePt t="338368" x="10287000" y="3852863"/>
          <p14:tracePt t="338385" x="10355263" y="3929063"/>
          <p14:tracePt t="338401" x="10414000" y="4021138"/>
          <p14:tracePt t="338418" x="10472738" y="4089400"/>
          <p14:tracePt t="338435" x="10523538" y="4165600"/>
          <p14:tracePt t="338451" x="10566400" y="4275138"/>
          <p14:tracePt t="338468" x="10583863" y="4335463"/>
          <p14:tracePt t="338485" x="10591800" y="4376738"/>
          <p14:tracePt t="338501" x="10591800" y="4452938"/>
          <p14:tracePt t="338518" x="10591800" y="4521200"/>
          <p14:tracePt t="338535" x="10583863" y="4579938"/>
          <p14:tracePt t="338552" x="10558463" y="4640263"/>
          <p14:tracePt t="338568" x="10515600" y="4681538"/>
          <p14:tracePt t="338585" x="10498138" y="4741863"/>
          <p14:tracePt t="338602" x="10472738" y="4808538"/>
          <p14:tracePt t="338618" x="10388600" y="4894263"/>
          <p14:tracePt t="338635" x="10287000" y="4960938"/>
          <p14:tracePt t="338652" x="10134600" y="5072063"/>
          <p14:tracePt t="338668" x="10015538" y="5148263"/>
          <p14:tracePt t="338685" x="9872663" y="5214938"/>
          <p14:tracePt t="338702" x="9736138" y="5275263"/>
          <p14:tracePt t="338718" x="9583738" y="5334000"/>
          <p14:tracePt t="338735" x="9398000" y="5367338"/>
          <p14:tracePt t="338752" x="9237663" y="5384800"/>
          <p14:tracePt t="338768" x="9075738" y="5402263"/>
          <p14:tracePt t="338785" x="8940800" y="5410200"/>
          <p14:tracePt t="338788" x="8882063" y="5410200"/>
          <p14:tracePt t="338802" x="8813800" y="5410200"/>
          <p14:tracePt t="338819" x="8669338" y="5410200"/>
          <p14:tracePt t="338835" x="8415338" y="5410200"/>
          <p14:tracePt t="338852" x="8255000" y="5410200"/>
          <p14:tracePt t="338868" x="8145463" y="5410200"/>
          <p14:tracePt t="338885" x="8069263" y="5402263"/>
          <p14:tracePt t="338902" x="8018463" y="5402263"/>
          <p14:tracePt t="338918" x="7993063" y="5392738"/>
          <p14:tracePt t="338935" x="7950200" y="5367338"/>
          <p14:tracePt t="338952" x="7907338" y="5351463"/>
          <p14:tracePt t="338969" x="7866063" y="5334000"/>
          <p14:tracePt t="338985" x="7754938" y="5300663"/>
          <p14:tracePt t="339002" x="7653338" y="5291138"/>
          <p14:tracePt t="339018" x="7594600" y="5283200"/>
          <p14:tracePt t="339035" x="7569200" y="5283200"/>
          <p14:tracePt t="339068" x="7561263" y="5275263"/>
          <p14:tracePt t="339115" x="7561263" y="5265738"/>
          <p14:tracePt t="339124" x="7551738" y="5265738"/>
          <p14:tracePt t="339139" x="7551738" y="5257800"/>
          <p14:tracePt t="339155" x="7543800" y="5257800"/>
          <p14:tracePt t="339172" x="7543800" y="5249863"/>
          <p14:tracePt t="339185" x="7535863" y="5249863"/>
          <p14:tracePt t="339203" x="7526338" y="5249863"/>
          <p14:tracePt t="339219" x="7518400" y="5240338"/>
          <p14:tracePt t="339235" x="7493000" y="5214938"/>
          <p14:tracePt t="339252" x="7485063" y="5207000"/>
          <p14:tracePt t="339269" x="7467600" y="5181600"/>
          <p14:tracePt t="339285" x="7424738" y="5156200"/>
          <p14:tracePt t="339302" x="7373938" y="5122863"/>
          <p14:tracePt t="339319" x="7340600" y="5097463"/>
          <p14:tracePt t="339335" x="7307263" y="5080000"/>
          <p14:tracePt t="339352" x="7289800" y="5072063"/>
          <p14:tracePt t="339369" x="7289800" y="5062538"/>
          <p14:tracePt t="339386" x="7289800" y="5046663"/>
          <p14:tracePt t="339402" x="7281863" y="5046663"/>
          <p14:tracePt t="339419" x="7281863" y="5037138"/>
          <p14:tracePt t="339436" x="7281863" y="5029200"/>
          <p14:tracePt t="339452" x="7281863" y="5021263"/>
          <p14:tracePt t="339499" x="7281863" y="5011738"/>
          <p14:tracePt t="339509" x="7281863" y="5003800"/>
          <p14:tracePt t="339531" x="7281863" y="4995863"/>
          <p14:tracePt t="339571" x="7281863" y="4986338"/>
          <p14:tracePt t="339628" x="7281863" y="4978400"/>
          <p14:tracePt t="339676" x="7281863" y="4970463"/>
          <p14:tracePt t="339699" x="7281863" y="4960938"/>
          <p14:tracePt t="339707" x="7281863" y="4953000"/>
          <p14:tracePt t="339747" x="7281863" y="4945063"/>
          <p14:tracePt t="339755" x="7289800" y="4945063"/>
          <p14:tracePt t="339769" x="7289800" y="4935538"/>
          <p14:tracePt t="339795" x="7289800" y="4927600"/>
          <p14:tracePt t="339908" x="7289800" y="4919663"/>
          <p14:tracePt t="339915" x="7289800" y="4910138"/>
          <p14:tracePt t="339931" x="7297738" y="4910138"/>
          <p14:tracePt t="339939" x="7297738" y="4902200"/>
          <p14:tracePt t="339953" x="7297738" y="4894263"/>
          <p14:tracePt t="339969" x="7307263" y="4884738"/>
          <p14:tracePt t="340083" x="7307263" y="4876800"/>
          <p14:tracePt t="340460" x="7307263" y="4868863"/>
          <p14:tracePt t="340500" x="7315200" y="4859338"/>
          <p14:tracePt t="340515" x="7323138" y="4851400"/>
          <p14:tracePt t="340787" x="7332663" y="4851400"/>
          <p14:tracePt t="341363" x="7323138" y="4851400"/>
          <p14:tracePt t="341372" x="7315200" y="4851400"/>
          <p14:tracePt t="341388" x="7307263" y="4851400"/>
          <p14:tracePt t="342092" x="7307263" y="4843463"/>
          <p14:tracePt t="342108" x="7307263" y="4833938"/>
          <p14:tracePt t="342115" x="7307263" y="4818063"/>
          <p14:tracePt t="342123" x="7307263" y="4808538"/>
          <p14:tracePt t="342139" x="7307263" y="4783138"/>
          <p14:tracePt t="342155" x="7307263" y="4775200"/>
          <p14:tracePt t="342171" x="7307263" y="4767263"/>
          <p14:tracePt t="342251" x="7307263" y="4757738"/>
          <p14:tracePt t="342259" x="7307263" y="4749800"/>
          <p14:tracePt t="342271" x="7307263" y="4741863"/>
          <p14:tracePt t="342288" x="7307263" y="4691063"/>
          <p14:tracePt t="342305" x="7281863" y="4640263"/>
          <p14:tracePt t="342321" x="7272338" y="4572000"/>
          <p14:tracePt t="342338" x="7256463" y="4513263"/>
          <p14:tracePt t="342355" x="7256463" y="4427538"/>
          <p14:tracePt t="342371" x="7256463" y="4325938"/>
          <p14:tracePt t="342388" x="7264400" y="4300538"/>
          <p14:tracePt t="342405" x="7323138" y="4259263"/>
          <p14:tracePt t="342421" x="7416800" y="4198938"/>
          <p14:tracePt t="342438" x="7510463" y="4183063"/>
          <p14:tracePt t="342455" x="7535863" y="4208463"/>
          <p14:tracePt t="34337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8822" y="41801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9544" y="452738"/>
            <a:ext cx="11561178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(15pts)	As some of you may have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experienced, a typical problem associated with the IR spectrometer is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if you are not careful, you can print a different spectrum than your own. This happened to Iva Problem.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Iva steamed distilled cinnamon and isolated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cinnamaldehyde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However, when the spectrum was printed,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was not clear that the correct spectrum was printed. The spectrum obtained is given below but Iva  is not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sure whether this spectrum is the correct one or whether it is one of the other two spectra run by Noel Help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Kant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Bebothered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Noel isolated carvone from carraway and Kant isolated eugenol from cloves.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carvone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eugenol	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cinnamaldehyde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941647" y="3284282"/>
          <a:ext cx="5121275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r:id="rId5" imgW="5943600" imgH="1886040" progId="Chemistry4DDraw.v2">
                  <p:embed/>
                </p:oleObj>
              </mc:Choice>
              <mc:Fallback>
                <p:oleObj r:id="rId5" imgW="5943600" imgH="1886040" progId="Chemistry4DDraw.v2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647" y="3284282"/>
                        <a:ext cx="5121275" cy="162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01E3C6-E42F-4505-826A-503132300C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0"/>
    </mc:Choice>
    <mc:Fallback xmlns="">
      <p:transition spd="slow" advTm="57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7" x="10320338" y="3259138"/>
          <p14:tracePt t="800" x="10304463" y="3259138"/>
          <p14:tracePt t="808" x="10287000" y="3259138"/>
          <p14:tracePt t="822" x="10261600" y="3259138"/>
          <p14:tracePt t="839" x="10193338" y="3251200"/>
          <p14:tracePt t="856" x="10117138" y="3251200"/>
          <p14:tracePt t="872" x="9931400" y="3251200"/>
          <p14:tracePt t="889" x="9855200" y="3251200"/>
          <p14:tracePt t="905" x="9736138" y="3251200"/>
          <p14:tracePt t="922" x="9550400" y="3251200"/>
          <p14:tracePt t="939" x="9304338" y="3243263"/>
          <p14:tracePt t="956" x="9024938" y="3200400"/>
          <p14:tracePt t="972" x="8704263" y="3192463"/>
          <p14:tracePt t="989" x="8399463" y="3175000"/>
          <p14:tracePt t="1006" x="8059738" y="3175000"/>
          <p14:tracePt t="1022" x="7780338" y="3175000"/>
          <p14:tracePt t="1039" x="7543800" y="3175000"/>
          <p14:tracePt t="1056" x="7332663" y="3175000"/>
          <p14:tracePt t="1072" x="7027863" y="3175000"/>
          <p14:tracePt t="1089" x="6799263" y="3182938"/>
          <p14:tracePt t="1106" x="6510338" y="3192463"/>
          <p14:tracePt t="1122" x="6223000" y="3217863"/>
          <p14:tracePt t="1139" x="5935663" y="3217863"/>
          <p14:tracePt t="1156" x="5656263" y="3225800"/>
          <p14:tracePt t="1172" x="5376863" y="3243263"/>
          <p14:tracePt t="1189" x="5113338" y="3251200"/>
          <p14:tracePt t="1206" x="4884738" y="3268663"/>
          <p14:tracePt t="1222" x="4673600" y="3284538"/>
          <p14:tracePt t="1239" x="4470400" y="3302000"/>
          <p14:tracePt t="1241" x="4351338" y="3319463"/>
          <p14:tracePt t="1256" x="4140200" y="3335338"/>
          <p14:tracePt t="1272" x="3878263" y="3360738"/>
          <p14:tracePt t="1289" x="3589338" y="3360738"/>
          <p14:tracePt t="1306" x="3360738" y="3360738"/>
          <p14:tracePt t="1322" x="3225800" y="3360738"/>
          <p14:tracePt t="1339" x="3157538" y="3352800"/>
          <p14:tracePt t="1356" x="3124200" y="3344863"/>
          <p14:tracePt t="1373" x="3106738" y="3327400"/>
          <p14:tracePt t="1389" x="3090863" y="3327400"/>
          <p14:tracePt t="1406" x="3040063" y="3309938"/>
          <p14:tracePt t="1423" x="2946400" y="3276600"/>
          <p14:tracePt t="1439" x="2819400" y="3200400"/>
          <p14:tracePt t="1456" x="2514600" y="3098800"/>
          <p14:tracePt t="1473" x="2311400" y="3055938"/>
          <p14:tracePt t="1489" x="2100263" y="3005138"/>
          <p14:tracePt t="1506" x="1955800" y="2971800"/>
          <p14:tracePt t="1523" x="1871663" y="2971800"/>
          <p14:tracePt t="1539" x="1828800" y="2971800"/>
          <p14:tracePt t="1556" x="1795463" y="2963863"/>
          <p14:tracePt t="1573" x="1785938" y="2963863"/>
          <p14:tracePt t="1589" x="1803400" y="2963863"/>
          <p14:tracePt t="1606" x="1879600" y="2963863"/>
          <p14:tracePt t="1623" x="1955800" y="2963863"/>
          <p14:tracePt t="1640" x="2057400" y="2997200"/>
          <p14:tracePt t="1656" x="2133600" y="3022600"/>
          <p14:tracePt t="46232" x="2125663" y="3014663"/>
          <p14:tracePt t="46240" x="2090738" y="2979738"/>
          <p14:tracePt t="46248" x="2049463" y="2928938"/>
          <p14:tracePt t="46258" x="2006600" y="2887663"/>
          <p14:tracePt t="46275" x="1955800" y="2836863"/>
          <p14:tracePt t="46360" x="1973263" y="2836863"/>
          <p14:tracePt t="46368" x="1998663" y="2836863"/>
          <p14:tracePt t="46376" x="2024063" y="2852738"/>
          <p14:tracePt t="46392" x="2057400" y="2852738"/>
          <p14:tracePt t="46409" x="2090738" y="2895600"/>
          <p14:tracePt t="46425" x="2159000" y="2979738"/>
          <p14:tracePt t="46442" x="2201863" y="3065463"/>
          <p14:tracePt t="46459" x="2303463" y="3182938"/>
          <p14:tracePt t="46475" x="2438400" y="3319463"/>
          <p14:tracePt t="46492" x="2598738" y="3471863"/>
          <p14:tracePt t="46509" x="2870200" y="3640138"/>
          <p14:tracePt t="46525" x="3149600" y="3776663"/>
          <p14:tracePt t="46542" x="3403600" y="3903663"/>
          <p14:tracePt t="46559" x="3649663" y="3970338"/>
          <p14:tracePt t="46575" x="4089400" y="4122738"/>
          <p14:tracePt t="46592" x="4351338" y="4191000"/>
          <p14:tracePt t="46609" x="4564063" y="4267200"/>
          <p14:tracePt t="46625" x="4775200" y="4368800"/>
          <p14:tracePt t="46642" x="5021263" y="4521200"/>
          <p14:tracePt t="46659" x="5291138" y="4640263"/>
          <p14:tracePt t="46676" x="5494338" y="4783138"/>
          <p14:tracePt t="46692" x="5656263" y="4927600"/>
          <p14:tracePt t="46709" x="5791200" y="5046663"/>
          <p14:tracePt t="46725" x="5892800" y="5156200"/>
          <p14:tracePt t="46742" x="6011863" y="5249863"/>
          <p14:tracePt t="46759" x="6078538" y="5326063"/>
          <p14:tracePt t="46761" x="6138863" y="5376863"/>
          <p14:tracePt t="46775" x="6240463" y="5486400"/>
          <p14:tracePt t="46792" x="6332538" y="5580063"/>
          <p14:tracePt t="46809" x="6418263" y="5689600"/>
          <p14:tracePt t="46825" x="6484938" y="5773738"/>
          <p14:tracePt t="46842" x="6527800" y="5849938"/>
          <p14:tracePt t="46859" x="6527800" y="5918200"/>
          <p14:tracePt t="46875" x="6510338" y="5943600"/>
          <p14:tracePt t="46892" x="6459538" y="5969000"/>
          <p14:tracePt t="46909" x="6400800" y="6019800"/>
          <p14:tracePt t="46925" x="6265863" y="6053138"/>
          <p14:tracePt t="46942" x="6088063" y="6078538"/>
          <p14:tracePt t="46959" x="5859463" y="6078538"/>
          <p14:tracePt t="46975" x="5453063" y="6062663"/>
          <p14:tracePt t="46992" x="5164138" y="6062663"/>
          <p14:tracePt t="47009" x="4894263" y="6045200"/>
          <p14:tracePt t="47025" x="4605338" y="6037263"/>
          <p14:tracePt t="47042" x="4368800" y="6002338"/>
          <p14:tracePt t="47059" x="4216400" y="5961063"/>
          <p14:tracePt t="47076" x="4132263" y="5910263"/>
          <p14:tracePt t="47092" x="4097338" y="5875338"/>
          <p14:tracePt t="47109" x="4089400" y="5842000"/>
          <p14:tracePt t="47126" x="4089400" y="5824538"/>
          <p14:tracePt t="47142" x="4089400" y="5799138"/>
          <p14:tracePt t="47159" x="4089400" y="5791200"/>
          <p14:tracePt t="47176" x="4089400" y="5773738"/>
          <p14:tracePt t="47192" x="4089400" y="5740400"/>
          <p14:tracePt t="47209" x="4122738" y="5697538"/>
          <p14:tracePt t="47226" x="4173538" y="5646738"/>
          <p14:tracePt t="47242" x="4233863" y="5621338"/>
          <p14:tracePt t="47415" x="4241800" y="5621338"/>
          <p14:tracePt t="47423" x="4259263" y="5638800"/>
          <p14:tracePt t="47431" x="4259263" y="5646738"/>
          <p14:tracePt t="47442" x="4275138" y="5664200"/>
          <p14:tracePt t="47459" x="4284663" y="5672138"/>
          <p14:tracePt t="47492" x="4292600" y="5672138"/>
          <p14:tracePt t="47509" x="4318000" y="5681663"/>
          <p14:tracePt t="47526" x="4376738" y="5689600"/>
          <p14:tracePt t="47543" x="4445000" y="5707063"/>
          <p14:tracePt t="47559" x="4538663" y="5722938"/>
          <p14:tracePt t="47576" x="4554538" y="5722938"/>
          <p14:tracePt t="47593" x="4572000" y="5732463"/>
          <p14:tracePt t="47609" x="4579938" y="5748338"/>
          <p14:tracePt t="47626" x="4589463" y="5765800"/>
          <p14:tracePt t="47643" x="4605338" y="5783263"/>
          <p14:tracePt t="47660" x="4622800" y="5799138"/>
          <p14:tracePt t="47676" x="4622800" y="5816600"/>
          <p14:tracePt t="47709" x="4614863" y="5842000"/>
          <p14:tracePt t="47726" x="4605338" y="5867400"/>
          <p14:tracePt t="47743" x="4589463" y="5892800"/>
          <p14:tracePt t="47760" x="4579938" y="5935663"/>
          <p14:tracePt t="47776" x="4572000" y="5986463"/>
          <p14:tracePt t="47793" x="4564063" y="6027738"/>
          <p14:tracePt t="47810" x="4564063" y="6070600"/>
          <p14:tracePt t="47826" x="4554538" y="6096000"/>
          <p14:tracePt t="47843" x="4554538" y="6113463"/>
          <p14:tracePt t="47860" x="4546600" y="6121400"/>
          <p14:tracePt t="47960" x="4546600" y="6129338"/>
          <p14:tracePt t="47968" x="4546600" y="6138863"/>
          <p14:tracePt t="47977" x="4546600" y="6146800"/>
          <p14:tracePt t="47993" x="4546600" y="6154738"/>
          <p14:tracePt t="48010" x="4546600" y="6172200"/>
          <p14:tracePt t="48027" x="4554538" y="6180138"/>
          <p14:tracePt t="48044" x="4564063" y="6189663"/>
          <p14:tracePt t="48060" x="4564063" y="6197600"/>
          <p14:tracePt t="48077" x="4564063" y="6205538"/>
          <p14:tracePt t="48094" x="4564063" y="6215063"/>
          <p14:tracePt t="48112" x="4564063" y="6223000"/>
          <p14:tracePt t="48128" x="4564063" y="6230938"/>
          <p14:tracePt t="48144" x="4564063" y="6240463"/>
          <p14:tracePt t="48168" x="4564063" y="6248400"/>
          <p14:tracePt t="48177" x="4564063" y="6256338"/>
          <p14:tracePt t="48194" x="4564063" y="6265863"/>
          <p14:tracePt t="48210" x="4564063" y="6273800"/>
          <p14:tracePt t="48227" x="4564063" y="6291263"/>
          <p14:tracePt t="48243" x="4564063" y="6307138"/>
          <p14:tracePt t="48277" x="4564063" y="6316663"/>
          <p14:tracePt t="48294" x="4572000" y="6316663"/>
          <p14:tracePt t="48464" x="4572000" y="6324600"/>
          <p14:tracePt t="48496" x="4572000" y="6332538"/>
          <p14:tracePt t="49072" x="4564063" y="6332538"/>
          <p14:tracePt t="49088" x="4554538" y="6332538"/>
          <p14:tracePt t="49103" x="4529138" y="6332538"/>
          <p14:tracePt t="49112" x="4495800" y="6332538"/>
          <p14:tracePt t="49127" x="4437063" y="6332538"/>
          <p14:tracePt t="49144" x="4343400" y="6332538"/>
          <p14:tracePt t="49161" x="4259263" y="6332538"/>
          <p14:tracePt t="49178" x="4157663" y="6332538"/>
          <p14:tracePt t="49194" x="4097338" y="6332538"/>
          <p14:tracePt t="49211" x="4046538" y="6316663"/>
          <p14:tracePt t="49244" x="4030663" y="6299200"/>
          <p14:tracePt t="49278" x="4021138" y="6291263"/>
          <p14:tracePt t="49294" x="4021138" y="6273800"/>
          <p14:tracePt t="49311" x="4013200" y="6240463"/>
          <p14:tracePt t="49328" x="3979863" y="6154738"/>
          <p14:tracePt t="49344" x="3979863" y="6078538"/>
          <p14:tracePt t="49361" x="3987800" y="6011863"/>
          <p14:tracePt t="49378" x="4056063" y="5935663"/>
          <p14:tracePt t="49394" x="4132263" y="5842000"/>
          <p14:tracePt t="49411" x="4216400" y="5757863"/>
          <p14:tracePt t="49428" x="4310063" y="5664200"/>
          <p14:tracePt t="49444" x="4462463" y="5511800"/>
          <p14:tracePt t="49461" x="4597400" y="5384800"/>
          <p14:tracePt t="49478" x="4792663" y="5249863"/>
          <p14:tracePt t="49495" x="4953000" y="5148263"/>
          <p14:tracePt t="49511" x="5087938" y="5054600"/>
          <p14:tracePt t="49528" x="5199063" y="4970463"/>
          <p14:tracePt t="49544" x="5249863" y="4927600"/>
          <p14:tracePt t="49561" x="5283200" y="4884738"/>
          <p14:tracePt t="49578" x="5334000" y="4833938"/>
          <p14:tracePt t="49595" x="5359400" y="4775200"/>
          <p14:tracePt t="49611" x="5410200" y="4716463"/>
          <p14:tracePt t="49628" x="5443538" y="4665663"/>
          <p14:tracePt t="49644" x="5486400" y="4614863"/>
          <p14:tracePt t="49661" x="5529263" y="4564063"/>
          <p14:tracePt t="49678" x="5580063" y="4513263"/>
          <p14:tracePt t="49695" x="5630863" y="4452938"/>
          <p14:tracePt t="49711" x="5722938" y="4368800"/>
          <p14:tracePt t="49728" x="5757863" y="4310063"/>
          <p14:tracePt t="49745" x="5799138" y="4249738"/>
          <p14:tracePt t="49761" x="5834063" y="4208463"/>
          <p14:tracePt t="49778" x="5875338" y="4183063"/>
          <p14:tracePt t="49795" x="5935663" y="4173538"/>
          <p14:tracePt t="49811" x="5951538" y="4157663"/>
          <p14:tracePt t="49828" x="5969000" y="4157663"/>
          <p14:tracePt t="49845" x="6002338" y="4157663"/>
          <p14:tracePt t="49861" x="6053138" y="4157663"/>
          <p14:tracePt t="49878" x="6164263" y="4157663"/>
          <p14:tracePt t="49895" x="6248400" y="4157663"/>
          <p14:tracePt t="49911" x="6357938" y="4157663"/>
          <p14:tracePt t="49928" x="6434138" y="4157663"/>
          <p14:tracePt t="49945" x="6502400" y="4157663"/>
          <p14:tracePt t="49961" x="6527800" y="4173538"/>
          <p14:tracePt t="49978" x="6561138" y="4191000"/>
          <p14:tracePt t="49995" x="6570663" y="4224338"/>
          <p14:tracePt t="50011" x="6570663" y="4259263"/>
          <p14:tracePt t="50028" x="6570663" y="4343400"/>
          <p14:tracePt t="50045" x="6570663" y="4411663"/>
          <p14:tracePt t="50061" x="6553200" y="4478338"/>
          <p14:tracePt t="50078" x="6502400" y="4546600"/>
          <p14:tracePt t="50095" x="6400800" y="4605338"/>
          <p14:tracePt t="50112" x="6256338" y="4640263"/>
          <p14:tracePt t="50128" x="6180138" y="4640263"/>
          <p14:tracePt t="50145" x="6096000" y="4640263"/>
          <p14:tracePt t="50162" x="6037263" y="4640263"/>
          <p14:tracePt t="50178" x="6002338" y="4630738"/>
          <p14:tracePt t="50195" x="5969000" y="4589463"/>
          <p14:tracePt t="50212" x="5943600" y="4546600"/>
          <p14:tracePt t="50228" x="5918200" y="4521200"/>
          <p14:tracePt t="50245" x="5900738" y="4478338"/>
          <p14:tracePt t="50262" x="5849938" y="4419600"/>
          <p14:tracePt t="50264" x="5834063" y="4394200"/>
          <p14:tracePt t="50278" x="5808663" y="4368800"/>
          <p14:tracePt t="50295" x="5748338" y="4310063"/>
          <p14:tracePt t="50312" x="5722938" y="4233863"/>
          <p14:tracePt t="50328" x="5715000" y="4183063"/>
          <p14:tracePt t="50345" x="5715000" y="4132263"/>
          <p14:tracePt t="50362" x="5715000" y="4097338"/>
          <p14:tracePt t="50378" x="5715000" y="4046538"/>
          <p14:tracePt t="50395" x="5715000" y="4021138"/>
          <p14:tracePt t="50412" x="5722938" y="3987800"/>
          <p14:tracePt t="50428" x="5748338" y="3970338"/>
          <p14:tracePt t="50445" x="5783263" y="3937000"/>
          <p14:tracePt t="50462" x="5816600" y="3919538"/>
          <p14:tracePt t="50479" x="5867400" y="3878263"/>
          <p14:tracePt t="50495" x="5994400" y="3843338"/>
          <p14:tracePt t="50512" x="6103938" y="3827463"/>
          <p14:tracePt t="50529" x="6172200" y="3802063"/>
          <p14:tracePt t="50545" x="6248400" y="3776663"/>
          <p14:tracePt t="50562" x="6299200" y="3776663"/>
          <p14:tracePt t="50579" x="6324600" y="3776663"/>
          <p14:tracePt t="50595" x="6342063" y="3776663"/>
          <p14:tracePt t="50612" x="6357938" y="3792538"/>
          <p14:tracePt t="50629" x="6392863" y="3843338"/>
          <p14:tracePt t="50645" x="6426200" y="3911600"/>
          <p14:tracePt t="50662" x="6459538" y="3995738"/>
          <p14:tracePt t="50679" x="6527800" y="4071938"/>
          <p14:tracePt t="50695" x="6578600" y="4198938"/>
          <p14:tracePt t="50712" x="6578600" y="4275138"/>
          <p14:tracePt t="50729" x="6578600" y="4351338"/>
          <p14:tracePt t="50745" x="6553200" y="4411663"/>
          <p14:tracePt t="50762" x="6502400" y="4470400"/>
          <p14:tracePt t="50779" x="6408738" y="4546600"/>
          <p14:tracePt t="50795" x="6324600" y="4572000"/>
          <p14:tracePt t="50812" x="6248400" y="4597400"/>
          <p14:tracePt t="50829" x="6138863" y="4597400"/>
          <p14:tracePt t="50845" x="6037263" y="4597400"/>
          <p14:tracePt t="50862" x="5969000" y="4597400"/>
          <p14:tracePt t="50879" x="5926138" y="4597400"/>
          <p14:tracePt t="50896" x="5875338" y="4564063"/>
          <p14:tracePt t="50912" x="5867400" y="4513263"/>
          <p14:tracePt t="50929" x="5867400" y="4427538"/>
          <p14:tracePt t="50946" x="5867400" y="4325938"/>
          <p14:tracePt t="50962" x="5867400" y="4216400"/>
          <p14:tracePt t="50979" x="5910263" y="4148138"/>
          <p14:tracePt t="50996" x="5951538" y="4114800"/>
          <p14:tracePt t="51012" x="5986463" y="4071938"/>
          <p14:tracePt t="51029" x="6037263" y="4071938"/>
          <p14:tracePt t="51046" x="6078538" y="4081463"/>
          <p14:tracePt t="51062" x="6121400" y="4114800"/>
          <p14:tracePt t="51079" x="6172200" y="4173538"/>
          <p14:tracePt t="51096" x="6215063" y="4249738"/>
          <p14:tracePt t="51112" x="6230938" y="4267200"/>
          <p14:tracePt t="51129" x="6230938" y="4284663"/>
          <p14:tracePt t="51146" x="6230938" y="4300538"/>
          <p14:tracePt t="51162" x="6230938" y="4318000"/>
          <p14:tracePt t="51179" x="6223000" y="4318000"/>
          <p14:tracePt t="51196" x="6223000" y="4343400"/>
          <p14:tracePt t="51213" x="6223000" y="4351338"/>
          <p14:tracePt t="51229" x="6205538" y="4360863"/>
          <p14:tracePt t="51246" x="6197600" y="4368800"/>
          <p14:tracePt t="51263" x="6172200" y="4368800"/>
          <p14:tracePt t="51264" x="6164263" y="4368800"/>
          <p14:tracePt t="51279" x="6146800" y="4376738"/>
          <p14:tracePt t="51296" x="6129338" y="4376738"/>
          <p14:tracePt t="51313" x="6103938" y="4386263"/>
          <p14:tracePt t="51329" x="6088063" y="4386263"/>
          <p14:tracePt t="51346" x="6078538" y="4386263"/>
          <p14:tracePt t="51379" x="6062663" y="4376738"/>
          <p14:tracePt t="51396" x="6062663" y="4368800"/>
          <p14:tracePt t="52248" x="6053138" y="4368800"/>
          <p14:tracePt t="52264" x="6045200" y="4368800"/>
          <p14:tracePt t="52272" x="6045200" y="4376738"/>
          <p14:tracePt t="52280" x="6027738" y="4386263"/>
          <p14:tracePt t="52297" x="6002338" y="4402138"/>
          <p14:tracePt t="52314" x="5961063" y="4427538"/>
          <p14:tracePt t="52330" x="5918200" y="4452938"/>
          <p14:tracePt t="52347" x="5859463" y="4452938"/>
          <p14:tracePt t="52363" x="5765800" y="4462463"/>
          <p14:tracePt t="52380" x="5697538" y="4470400"/>
          <p14:tracePt t="52397" x="5672138" y="4470400"/>
          <p14:tracePt t="52430" x="5664200" y="4470400"/>
          <p14:tracePt t="52447" x="5656263" y="4470400"/>
          <p14:tracePt t="52464" x="5646738" y="4445000"/>
          <p14:tracePt t="52480" x="5638800" y="4419600"/>
          <p14:tracePt t="52497" x="5630863" y="4402138"/>
          <p14:tracePt t="52514" x="5613400" y="4386263"/>
          <p14:tracePt t="52530" x="5605463" y="4351338"/>
          <p14:tracePt t="52547" x="5588000" y="4318000"/>
          <p14:tracePt t="52564" x="5554663" y="4267200"/>
          <p14:tracePt t="52580" x="5545138" y="4241800"/>
          <p14:tracePt t="52597" x="5529263" y="4208463"/>
          <p14:tracePt t="52613" x="5529263" y="4183063"/>
          <p14:tracePt t="52630" x="5529263" y="4165600"/>
          <p14:tracePt t="52647" x="5529263" y="4148138"/>
          <p14:tracePt t="52647" x="5529263" y="4140200"/>
          <p14:tracePt t="52664" x="5529263" y="4122738"/>
          <p14:tracePt t="52680" x="5529263" y="4114800"/>
          <p14:tracePt t="52697" x="5554663" y="4097338"/>
          <p14:tracePt t="52714" x="5580063" y="4081463"/>
          <p14:tracePt t="52730" x="5630863" y="4064000"/>
          <p14:tracePt t="52747" x="5664200" y="4046538"/>
          <p14:tracePt t="52764" x="5715000" y="4038600"/>
          <p14:tracePt t="52780" x="5748338" y="4038600"/>
          <p14:tracePt t="52797" x="5765800" y="4038600"/>
          <p14:tracePt t="52814" x="5799138" y="4056063"/>
          <p14:tracePt t="52830" x="5816600" y="4064000"/>
          <p14:tracePt t="52847" x="5849938" y="4097338"/>
          <p14:tracePt t="52864" x="5884863" y="4122738"/>
          <p14:tracePt t="52880" x="5900738" y="4157663"/>
          <p14:tracePt t="52897" x="5900738" y="4183063"/>
          <p14:tracePt t="52914" x="5900738" y="4224338"/>
          <p14:tracePt t="52930" x="5900738" y="4249738"/>
          <p14:tracePt t="52947" x="5900738" y="4275138"/>
          <p14:tracePt t="52964" x="5900738" y="4318000"/>
          <p14:tracePt t="52981" x="5892800" y="4335463"/>
          <p14:tracePt t="52997" x="5884863" y="4360863"/>
          <p14:tracePt t="53014" x="5875338" y="4402138"/>
          <p14:tracePt t="53031" x="5875338" y="4452938"/>
          <p14:tracePt t="53048" x="5867400" y="4564063"/>
          <p14:tracePt t="53064" x="5867400" y="4640263"/>
          <p14:tracePt t="53081" x="5884863" y="4699000"/>
          <p14:tracePt t="53097" x="5918200" y="4767263"/>
          <p14:tracePt t="53114" x="5943600" y="4826000"/>
          <p14:tracePt t="53131" x="5994400" y="4902200"/>
          <p14:tracePt t="53147" x="6019800" y="4945063"/>
          <p14:tracePt t="53164" x="6027738" y="4978400"/>
          <p14:tracePt t="53181" x="6045200" y="5011738"/>
          <p14:tracePt t="53198" x="6053138" y="5029200"/>
          <p14:tracePt t="53214" x="6053138" y="5054600"/>
          <p14:tracePt t="53231" x="6062663" y="5054600"/>
          <p14:tracePt t="53359" x="6070600" y="5054600"/>
          <p14:tracePt t="53424" x="6070600" y="5062538"/>
          <p14:tracePt t="53432" x="6062663" y="5072063"/>
          <p14:tracePt t="53448" x="6045200" y="5080000"/>
          <p14:tracePt t="53464" x="6045200" y="5105400"/>
          <p14:tracePt t="53481" x="6045200" y="5138738"/>
          <p14:tracePt t="53498" x="6045200" y="5189538"/>
          <p14:tracePt t="53514" x="6045200" y="5240338"/>
          <p14:tracePt t="53531" x="6045200" y="5283200"/>
          <p14:tracePt t="53548" x="6027738" y="5341938"/>
          <p14:tracePt t="53564" x="6011863" y="5402263"/>
          <p14:tracePt t="53581" x="6002338" y="5435600"/>
          <p14:tracePt t="53598" x="5994400" y="5486400"/>
          <p14:tracePt t="53615" x="5994400" y="5511800"/>
          <p14:tracePt t="53656" x="5994400" y="5519738"/>
          <p14:tracePt t="53753" x="6002338" y="5519738"/>
          <p14:tracePt t="53784" x="6011863" y="5519738"/>
          <p14:tracePt t="53808" x="6019800" y="5519738"/>
          <p14:tracePt t="54064" x="6027738" y="5519738"/>
          <p14:tracePt t="54088" x="6037263" y="55197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rv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4763"/>
            <a:ext cx="7767743" cy="497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751" y="4075611"/>
            <a:ext cx="3775166" cy="10450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561703"/>
            <a:ext cx="3304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3085 cm</a:t>
            </a:r>
            <a:r>
              <a:rPr lang="en-US" baseline="30000" dirty="0"/>
              <a:t>-1</a:t>
            </a:r>
          </a:p>
          <a:p>
            <a:r>
              <a:rPr lang="en-US" dirty="0"/>
              <a:t>1675 cm</a:t>
            </a:r>
            <a:r>
              <a:rPr lang="en-US" baseline="30000" dirty="0"/>
              <a:t>-1</a:t>
            </a:r>
          </a:p>
          <a:p>
            <a:r>
              <a:rPr lang="en-US" dirty="0"/>
              <a:t>1646 cm</a:t>
            </a:r>
            <a:r>
              <a:rPr lang="en-US" baseline="30000" dirty="0"/>
              <a:t>-1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3AC8EE-9E14-4C1D-8A88-C753EC3EE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08"/>
    </mc:Choice>
    <mc:Fallback xmlns="">
      <p:transition spd="slow" advTm="7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3" x="6027738" y="5519738"/>
          <p14:tracePt t="707" x="6019800" y="5511800"/>
          <p14:tracePt t="715" x="6011863" y="5494338"/>
          <p14:tracePt t="730" x="5976938" y="5435600"/>
          <p14:tracePt t="747" x="5961063" y="5351463"/>
          <p14:tracePt t="764" x="5951538" y="5283200"/>
          <p14:tracePt t="780" x="5935663" y="5224463"/>
          <p14:tracePt t="797" x="5900738" y="5173663"/>
          <p14:tracePt t="814" x="5867400" y="5130800"/>
          <p14:tracePt t="830" x="5849938" y="5097463"/>
          <p14:tracePt t="847" x="5834063" y="5080000"/>
          <p14:tracePt t="864" x="5834063" y="5054600"/>
          <p14:tracePt t="8819" x="5816600" y="5054600"/>
          <p14:tracePt t="8827" x="5783263" y="5037138"/>
          <p14:tracePt t="8837" x="5748338" y="5021263"/>
          <p14:tracePt t="8853" x="5646738" y="4945063"/>
          <p14:tracePt t="8870" x="5588000" y="4902200"/>
          <p14:tracePt t="8887" x="5537200" y="4859338"/>
          <p14:tracePt t="8903" x="5529263" y="4818063"/>
          <p14:tracePt t="8920" x="5519738" y="4818063"/>
          <p14:tracePt t="9083" x="5511800" y="4818063"/>
          <p14:tracePt t="9090" x="5486400" y="4792663"/>
          <p14:tracePt t="9104" x="5453063" y="4757738"/>
          <p14:tracePt t="9120" x="5427663" y="4724400"/>
          <p14:tracePt t="9137" x="5427663" y="4716463"/>
          <p14:tracePt t="9154" x="5443538" y="4716463"/>
          <p14:tracePt t="9170" x="5461000" y="4665663"/>
          <p14:tracePt t="9187" x="5410200" y="4630738"/>
          <p14:tracePt t="9204" x="5265738" y="4579938"/>
          <p14:tracePt t="9220" x="5130800" y="4546600"/>
          <p14:tracePt t="9237" x="4953000" y="4529138"/>
          <p14:tracePt t="9254" x="4757738" y="4470400"/>
          <p14:tracePt t="9271" x="4572000" y="4368800"/>
          <p14:tracePt t="9287" x="4419600" y="4241800"/>
          <p14:tracePt t="9304" x="4284663" y="4140200"/>
          <p14:tracePt t="9320" x="4191000" y="4046538"/>
          <p14:tracePt t="9337" x="4046538" y="3911600"/>
          <p14:tracePt t="9354" x="3911600" y="3776663"/>
          <p14:tracePt t="9370" x="3683000" y="3581400"/>
          <p14:tracePt t="9387" x="3505200" y="3479800"/>
          <p14:tracePt t="9404" x="3294063" y="3352800"/>
          <p14:tracePt t="9420" x="3048000" y="3192463"/>
          <p14:tracePt t="9437" x="2827338" y="2997200"/>
          <p14:tracePt t="9454" x="2674938" y="2862263"/>
          <p14:tracePt t="9470" x="2540000" y="2709863"/>
          <p14:tracePt t="9487" x="2405063" y="2565400"/>
          <p14:tracePt t="9504" x="2268538" y="2405063"/>
          <p14:tracePt t="9521" x="2125663" y="2227263"/>
          <p14:tracePt t="9537" x="2024063" y="1998663"/>
          <p14:tracePt t="9538" x="1938338" y="1879600"/>
          <p14:tracePt t="9554" x="1795463" y="1668463"/>
          <p14:tracePt t="9570" x="1658938" y="1447800"/>
          <p14:tracePt t="9587" x="1531938" y="1277938"/>
          <p14:tracePt t="9604" x="1414463" y="1143000"/>
          <p14:tracePt t="9621" x="1354138" y="1092200"/>
          <p14:tracePt t="9637" x="1354138" y="1074738"/>
          <p14:tracePt t="9671" x="1397000" y="1125538"/>
          <p14:tracePt t="9687" x="1439863" y="1168400"/>
          <p14:tracePt t="9704" x="1481138" y="1201738"/>
          <p14:tracePt t="9721" x="1506538" y="1252538"/>
          <p14:tracePt t="9738" x="1506538" y="1295400"/>
          <p14:tracePt t="9754" x="1506538" y="1354138"/>
          <p14:tracePt t="9771" x="1506538" y="1404938"/>
          <p14:tracePt t="9787" x="1506538" y="1439863"/>
          <p14:tracePt t="9804" x="1498600" y="1473200"/>
          <p14:tracePt t="9821" x="1498600" y="1481138"/>
          <p14:tracePt t="9837" x="1524000" y="1506538"/>
          <p14:tracePt t="9854" x="1541463" y="1516063"/>
          <p14:tracePt t="9871" x="1549400" y="1516063"/>
          <p14:tracePt t="9904" x="1557338" y="1516063"/>
          <p14:tracePt t="9921" x="1574800" y="1541463"/>
          <p14:tracePt t="9938" x="1574800" y="1549400"/>
          <p14:tracePt t="9954" x="1600200" y="1566863"/>
          <p14:tracePt t="9988" x="1608138" y="1566863"/>
          <p14:tracePt t="10004" x="1617663" y="1566863"/>
          <p14:tracePt t="10021" x="1625600" y="1566863"/>
          <p14:tracePt t="10038" x="1633538" y="1566863"/>
          <p14:tracePt t="10162" x="1633538" y="1557338"/>
          <p14:tracePt t="10170" x="1633538" y="1549400"/>
          <p14:tracePt t="10186" x="1633538" y="1541463"/>
          <p14:tracePt t="10194" x="1633538" y="1531938"/>
          <p14:tracePt t="10218" x="1633538" y="1524000"/>
          <p14:tracePt t="10442" x="1651000" y="1524000"/>
          <p14:tracePt t="10458" x="1668463" y="1524000"/>
          <p14:tracePt t="10466" x="1709738" y="1524000"/>
          <p14:tracePt t="10474" x="1778000" y="1566863"/>
          <p14:tracePt t="10488" x="1862138" y="1582738"/>
          <p14:tracePt t="10505" x="2201863" y="1582738"/>
          <p14:tracePt t="10522" x="2768600" y="1600200"/>
          <p14:tracePt t="10538" x="3563938" y="1600200"/>
          <p14:tracePt t="10555" x="4097338" y="1600200"/>
          <p14:tracePt t="10571" x="4741863" y="1600200"/>
          <p14:tracePt t="10588" x="5392738" y="1600200"/>
          <p14:tracePt t="10605" x="6189663" y="1617663"/>
          <p14:tracePt t="10621" x="6840538" y="1617663"/>
          <p14:tracePt t="10638" x="7518400" y="1617663"/>
          <p14:tracePt t="10655" x="7899400" y="1617663"/>
          <p14:tracePt t="10672" x="8128000" y="1617663"/>
          <p14:tracePt t="10688" x="8262938" y="1617663"/>
          <p14:tracePt t="10705" x="8313738" y="1592263"/>
          <p14:tracePt t="10722" x="8389938" y="1574800"/>
          <p14:tracePt t="10738" x="8636000" y="1516063"/>
          <p14:tracePt t="10755" x="8882063" y="1473200"/>
          <p14:tracePt t="10772" x="9075738" y="1414463"/>
          <p14:tracePt t="10788" x="9220200" y="1346200"/>
          <p14:tracePt t="10805" x="9288463" y="1303338"/>
          <p14:tracePt t="10822" x="9329738" y="1277938"/>
          <p14:tracePt t="10838" x="9364663" y="1252538"/>
          <p14:tracePt t="10855" x="9380538" y="1219200"/>
          <p14:tracePt t="10872" x="9380538" y="1211263"/>
          <p14:tracePt t="10888" x="9390063" y="1193800"/>
          <p14:tracePt t="10905" x="9380538" y="1168400"/>
          <p14:tracePt t="10922" x="9355138" y="1135063"/>
          <p14:tracePt t="10938" x="9313863" y="1058863"/>
          <p14:tracePt t="10955" x="9288463" y="1008063"/>
          <p14:tracePt t="10972" x="9278938" y="990600"/>
          <p14:tracePt t="10989" x="9278938" y="973138"/>
          <p14:tracePt t="11005" x="9278938" y="965200"/>
          <p14:tracePt t="11038" x="9271000" y="965200"/>
          <p14:tracePt t="11055" x="9263063" y="965200"/>
          <p14:tracePt t="11072" x="9253538" y="965200"/>
          <p14:tracePt t="11089" x="9237663" y="965200"/>
          <p14:tracePt t="11105" x="9202738" y="965200"/>
          <p14:tracePt t="11122" x="9161463" y="965200"/>
          <p14:tracePt t="11139" x="9101138" y="965200"/>
          <p14:tracePt t="11155" x="9075738" y="957263"/>
          <p14:tracePt t="11172" x="9067800" y="947738"/>
          <p14:tracePt t="11189" x="9059863" y="947738"/>
          <p14:tracePt t="11205" x="9059863" y="939800"/>
          <p14:tracePt t="11222" x="9050338" y="939800"/>
          <p14:tracePt t="11306" x="9067800" y="931863"/>
          <p14:tracePt t="11314" x="9085263" y="931863"/>
          <p14:tracePt t="11323" x="9110663" y="931863"/>
          <p14:tracePt t="11339" x="9151938" y="931863"/>
          <p14:tracePt t="11355" x="9186863" y="922338"/>
          <p14:tracePt t="11372" x="9212263" y="922338"/>
          <p14:tracePt t="11389" x="9228138" y="922338"/>
          <p14:tracePt t="11405" x="9245600" y="931863"/>
          <p14:tracePt t="11422" x="9253538" y="931863"/>
          <p14:tracePt t="11554" x="9253538" y="947738"/>
          <p14:tracePt t="11562" x="9237663" y="957263"/>
          <p14:tracePt t="11572" x="9212263" y="982663"/>
          <p14:tracePt t="11589" x="9169400" y="1016000"/>
          <p14:tracePt t="11606" x="9034463" y="1033463"/>
          <p14:tracePt t="11622" x="8821738" y="1033463"/>
          <p14:tracePt t="11639" x="8440738" y="1049338"/>
          <p14:tracePt t="11655" x="7805738" y="1084263"/>
          <p14:tracePt t="11672" x="7162800" y="1084263"/>
          <p14:tracePt t="11689" x="6502400" y="1117600"/>
          <p14:tracePt t="11706" x="5842000" y="1135063"/>
          <p14:tracePt t="11722" x="5003800" y="1168400"/>
          <p14:tracePt t="11739" x="4699000" y="1201738"/>
          <p14:tracePt t="11756" x="4503738" y="1270000"/>
          <p14:tracePt t="11772" x="4376738" y="1312863"/>
          <p14:tracePt t="11789" x="4300538" y="1328738"/>
          <p14:tracePt t="11806" x="4233863" y="1328738"/>
          <p14:tracePt t="11822" x="4165600" y="1328738"/>
          <p14:tracePt t="11839" x="4071938" y="1389063"/>
          <p14:tracePt t="11856" x="3929063" y="1473200"/>
          <p14:tracePt t="11873" x="3700463" y="1557338"/>
          <p14:tracePt t="11889" x="3505200" y="1625600"/>
          <p14:tracePt t="11906" x="3344863" y="1676400"/>
          <p14:tracePt t="11923" x="3149600" y="1684338"/>
          <p14:tracePt t="11939" x="3048000" y="1684338"/>
          <p14:tracePt t="11956" x="2963863" y="1693863"/>
          <p14:tracePt t="11973" x="2921000" y="1693863"/>
          <p14:tracePt t="11989" x="2903538" y="1693863"/>
          <p14:tracePt t="12006" x="2895600" y="1693863"/>
          <p14:tracePt t="12023" x="2862263" y="1693863"/>
          <p14:tracePt t="12039" x="2768600" y="1693863"/>
          <p14:tracePt t="12056" x="2624138" y="1693863"/>
          <p14:tracePt t="12073" x="2438400" y="1693863"/>
          <p14:tracePt t="12089" x="2278063" y="1693863"/>
          <p14:tracePt t="12106" x="2141538" y="1643063"/>
          <p14:tracePt t="12123" x="2116138" y="1633538"/>
          <p14:tracePt t="12139" x="2116138" y="1617663"/>
          <p14:tracePt t="12156" x="2116138" y="1600200"/>
          <p14:tracePt t="12173" x="2116138" y="1574800"/>
          <p14:tracePt t="12189" x="2090738" y="1549400"/>
          <p14:tracePt t="12206" x="2057400" y="1524000"/>
          <p14:tracePt t="12223" x="1981200" y="1490663"/>
          <p14:tracePt t="12239" x="1922463" y="1465263"/>
          <p14:tracePt t="12256" x="1905000" y="1465263"/>
          <p14:tracePt t="12273" x="1897063" y="1465263"/>
          <p14:tracePt t="12362" x="1887538" y="1465263"/>
          <p14:tracePt t="12370" x="1879600" y="1465263"/>
          <p14:tracePt t="12386" x="1871663" y="1465263"/>
          <p14:tracePt t="12394" x="1862138" y="1465263"/>
          <p14:tracePt t="12406" x="1836738" y="1465263"/>
          <p14:tracePt t="12423" x="1785938" y="1465263"/>
          <p14:tracePt t="12440" x="1709738" y="1465263"/>
          <p14:tracePt t="12456" x="1617663" y="1465263"/>
          <p14:tracePt t="12473" x="1582738" y="1465263"/>
          <p14:tracePt t="12794" x="1592263" y="1465263"/>
          <p14:tracePt t="12802" x="1617663" y="1481138"/>
          <p14:tracePt t="12810" x="1617663" y="1490663"/>
          <p14:tracePt t="12823" x="1625600" y="1498600"/>
          <p14:tracePt t="12840" x="1651000" y="1531938"/>
          <p14:tracePt t="12856" x="1651000" y="1541463"/>
          <p14:tracePt t="12873" x="1651000" y="1557338"/>
          <p14:tracePt t="12979" x="1651000" y="1549400"/>
          <p14:tracePt t="12986" x="1651000" y="1541463"/>
          <p14:tracePt t="12994" x="1651000" y="1524000"/>
          <p14:tracePt t="13010" x="1651000" y="1506538"/>
          <p14:tracePt t="13023" x="1651000" y="1498600"/>
          <p14:tracePt t="13040" x="1651000" y="1481138"/>
          <p14:tracePt t="13179" x="1658938" y="1481138"/>
          <p14:tracePt t="13186" x="1668463" y="1490663"/>
          <p14:tracePt t="13195" x="1668463" y="1506538"/>
          <p14:tracePt t="13207" x="1668463" y="1524000"/>
          <p14:tracePt t="13224" x="1668463" y="1531938"/>
          <p14:tracePt t="13240" x="1668463" y="1549400"/>
          <p14:tracePt t="13339" x="1668463" y="1541463"/>
          <p14:tracePt t="13362" x="1668463" y="1531938"/>
          <p14:tracePt t="13370" x="1668463" y="1524000"/>
          <p14:tracePt t="13642" x="1668463" y="1516063"/>
          <p14:tracePt t="13659" x="1668463" y="1506538"/>
          <p14:tracePt t="13666" x="1668463" y="1498600"/>
          <p14:tracePt t="13674" x="1668463" y="1490663"/>
          <p14:tracePt t="13843" x="1668463" y="1481138"/>
          <p14:tracePt t="13875" x="1668463" y="1473200"/>
          <p14:tracePt t="13962" x="1668463" y="1465263"/>
          <p14:tracePt t="13978" x="1668463" y="1455738"/>
          <p14:tracePt t="13995" x="1668463" y="1447800"/>
          <p14:tracePt t="16074" x="1668463" y="1455738"/>
          <p14:tracePt t="16082" x="1668463" y="1465263"/>
          <p14:tracePt t="16092" x="1668463" y="1473200"/>
          <p14:tracePt t="16109" x="1676400" y="1498600"/>
          <p14:tracePt t="16126" x="1684338" y="1516063"/>
          <p14:tracePt t="16143" x="1693863" y="1541463"/>
          <p14:tracePt t="16159" x="1693863" y="1566863"/>
          <p14:tracePt t="16176" x="1719263" y="1617663"/>
          <p14:tracePt t="16193" x="1735138" y="1643063"/>
          <p14:tracePt t="16210" x="1752600" y="1658938"/>
          <p14:tracePt t="16226" x="1778000" y="1701800"/>
          <p14:tracePt t="16243" x="1785938" y="1727200"/>
          <p14:tracePt t="16259" x="1803400" y="1752600"/>
          <p14:tracePt t="16276" x="1820863" y="1760538"/>
          <p14:tracePt t="16293" x="1828800" y="1778000"/>
          <p14:tracePt t="16309" x="1846263" y="1785938"/>
          <p14:tracePt t="16326" x="1854200" y="1811338"/>
          <p14:tracePt t="16343" x="1862138" y="1828800"/>
          <p14:tracePt t="16359" x="1887538" y="1846263"/>
          <p14:tracePt t="16376" x="1897063" y="1862138"/>
          <p14:tracePt t="16393" x="1930400" y="1887538"/>
          <p14:tracePt t="16410" x="1947863" y="1905000"/>
          <p14:tracePt t="16426" x="1973263" y="1938338"/>
          <p14:tracePt t="16546" x="1973263" y="1912938"/>
          <p14:tracePt t="16554" x="1963738" y="1897063"/>
          <p14:tracePt t="16562" x="1963738" y="1854200"/>
          <p14:tracePt t="16576" x="1963738" y="1795463"/>
          <p14:tracePt t="16593" x="1963738" y="1684338"/>
          <p14:tracePt t="16610" x="1963738" y="1557338"/>
          <p14:tracePt t="16626" x="1989138" y="1346200"/>
          <p14:tracePt t="16643" x="2014538" y="1219200"/>
          <p14:tracePt t="16660" x="2032000" y="1135063"/>
          <p14:tracePt t="16676" x="2032000" y="1074738"/>
          <p14:tracePt t="16693" x="2032000" y="1041400"/>
          <p14:tracePt t="16710" x="2032000" y="1023938"/>
          <p14:tracePt t="16818" x="2032000" y="1041400"/>
          <p14:tracePt t="16826" x="2032000" y="1092200"/>
          <p14:tracePt t="16834" x="2032000" y="1109663"/>
          <p14:tracePt t="16843" x="2032000" y="1150938"/>
          <p14:tracePt t="16860" x="2032000" y="1219200"/>
          <p14:tracePt t="16876" x="2032000" y="1287463"/>
          <p14:tracePt t="16893" x="2032000" y="1338263"/>
          <p14:tracePt t="16910" x="2032000" y="1379538"/>
          <p14:tracePt t="16926" x="2024063" y="1389063"/>
          <p14:tracePt t="16943" x="2024063" y="1397000"/>
          <p14:tracePt t="16960" x="2024063" y="1404938"/>
          <p14:tracePt t="17034" x="2024063" y="1397000"/>
          <p14:tracePt t="17050" x="2024063" y="1379538"/>
          <p14:tracePt t="17058" x="2024063" y="1371600"/>
          <p14:tracePt t="17066" x="2024063" y="1363663"/>
          <p14:tracePt t="17076" x="2024063" y="1346200"/>
          <p14:tracePt t="17202" x="2024063" y="1354138"/>
          <p14:tracePt t="17219" x="2032000" y="1371600"/>
          <p14:tracePt t="17227" x="2032000" y="1379538"/>
          <p14:tracePt t="17243" x="2049463" y="1389063"/>
          <p14:tracePt t="17260" x="2049463" y="1404938"/>
          <p14:tracePt t="17277" x="2049463" y="1414463"/>
          <p14:tracePt t="17293" x="2049463" y="1422400"/>
          <p14:tracePt t="17499" x="2049463" y="1430338"/>
          <p14:tracePt t="17554" x="2032000" y="1430338"/>
          <p14:tracePt t="17563" x="2032000" y="1422400"/>
          <p14:tracePt t="17577" x="2024063" y="1422400"/>
          <p14:tracePt t="17594" x="2006600" y="1404938"/>
          <p14:tracePt t="17610" x="1963738" y="1354138"/>
          <p14:tracePt t="17627" x="1947863" y="1320800"/>
          <p14:tracePt t="17644" x="1930400" y="1287463"/>
          <p14:tracePt t="17660" x="1930400" y="1262063"/>
          <p14:tracePt t="17677" x="1912938" y="1236663"/>
          <p14:tracePt t="17694" x="1905000" y="1236663"/>
          <p14:tracePt t="17710" x="1905000" y="1219200"/>
          <p14:tracePt t="17727" x="1905000" y="1211263"/>
          <p14:tracePt t="18066" x="1905000" y="1219200"/>
          <p14:tracePt t="18074" x="1905000" y="1227138"/>
          <p14:tracePt t="18082" x="1905000" y="1252538"/>
          <p14:tracePt t="18094" x="1905000" y="1270000"/>
          <p14:tracePt t="18111" x="1905000" y="1328738"/>
          <p14:tracePt t="18127" x="1905000" y="1422400"/>
          <p14:tracePt t="18144" x="1905000" y="1506538"/>
          <p14:tracePt t="18161" x="1905000" y="1608138"/>
          <p14:tracePt t="18178" x="1905000" y="1701800"/>
          <p14:tracePt t="18194" x="1905000" y="1778000"/>
          <p14:tracePt t="18211" x="1905000" y="1795463"/>
          <p14:tracePt t="18228" x="1905000" y="1803400"/>
          <p14:tracePt t="18244" x="1905000" y="1820863"/>
          <p14:tracePt t="18261" x="1905000" y="1854200"/>
          <p14:tracePt t="18278" x="1905000" y="1887538"/>
          <p14:tracePt t="18294" x="1905000" y="1930400"/>
          <p14:tracePt t="18311" x="1905000" y="1973263"/>
          <p14:tracePt t="18328" x="1905000" y="1998663"/>
          <p14:tracePt t="18344" x="1905000" y="2006600"/>
          <p14:tracePt t="18594" x="1905000" y="2014538"/>
          <p14:tracePt t="18666" x="1905000" y="2024063"/>
          <p14:tracePt t="18682" x="1905000" y="2032000"/>
          <p14:tracePt t="19026" x="1905000" y="2024063"/>
          <p14:tracePt t="19034" x="1905000" y="2006600"/>
          <p14:tracePt t="19045" x="1905000" y="1989138"/>
          <p14:tracePt t="19062" x="1905000" y="1963738"/>
          <p14:tracePt t="19078" x="1905000" y="1930400"/>
          <p14:tracePt t="19095" x="1905000" y="1862138"/>
          <p14:tracePt t="19112" x="1897063" y="1795463"/>
          <p14:tracePt t="19128" x="1879600" y="1727200"/>
          <p14:tracePt t="19145" x="1879600" y="1676400"/>
          <p14:tracePt t="19162" x="1879600" y="1617663"/>
          <p14:tracePt t="19178" x="1879600" y="1541463"/>
          <p14:tracePt t="19195" x="1879600" y="1516063"/>
          <p14:tracePt t="19212" x="1879600" y="1473200"/>
          <p14:tracePt t="19228" x="1887538" y="1455738"/>
          <p14:tracePt t="19245" x="1897063" y="1414463"/>
          <p14:tracePt t="19262" x="1905000" y="1389063"/>
          <p14:tracePt t="19278" x="1922463" y="1371600"/>
          <p14:tracePt t="19295" x="1922463" y="1346200"/>
          <p14:tracePt t="19312" x="1930400" y="1328738"/>
          <p14:tracePt t="19328" x="1938338" y="1303338"/>
          <p14:tracePt t="19345" x="1938338" y="1277938"/>
          <p14:tracePt t="19362" x="1955800" y="1262063"/>
          <p14:tracePt t="19378" x="1981200" y="1227138"/>
          <p14:tracePt t="19395" x="1998663" y="1211263"/>
          <p14:tracePt t="19412" x="2006600" y="1185863"/>
          <p14:tracePt t="19428" x="2024063" y="1168400"/>
          <p14:tracePt t="19445" x="2032000" y="1150938"/>
          <p14:tracePt t="19462" x="2049463" y="1125538"/>
          <p14:tracePt t="19479" x="2065338" y="1117600"/>
          <p14:tracePt t="19495" x="2065338" y="1100138"/>
          <p14:tracePt t="19512" x="2082800" y="1074738"/>
          <p14:tracePt t="19529" x="2100263" y="1049338"/>
          <p14:tracePt t="19530" x="2108200" y="1033463"/>
          <p14:tracePt t="19545" x="2116138" y="1023938"/>
          <p14:tracePt t="19562" x="2141538" y="998538"/>
          <p14:tracePt t="19579" x="2151063" y="982663"/>
          <p14:tracePt t="19595" x="2159000" y="982663"/>
          <p14:tracePt t="19629" x="2159000" y="973138"/>
          <p14:tracePt t="19645" x="2166938" y="965200"/>
          <p14:tracePt t="19679" x="2192338" y="957263"/>
          <p14:tracePt t="19695" x="2192338" y="947738"/>
          <p14:tracePt t="19712" x="2209800" y="939800"/>
          <p14:tracePt t="19729" x="2209800" y="922338"/>
          <p14:tracePt t="19746" x="2209800" y="914400"/>
          <p14:tracePt t="19762" x="2209800" y="889000"/>
          <p14:tracePt t="19779" x="2209800" y="871538"/>
          <p14:tracePt t="19834" x="2209800" y="863600"/>
          <p14:tracePt t="19850" x="2209800" y="855663"/>
          <p14:tracePt t="19867" x="2209800" y="846138"/>
          <p14:tracePt t="19882" x="2209800" y="838200"/>
          <p14:tracePt t="19890" x="2209800" y="830263"/>
          <p14:tracePt t="19906" x="2209800" y="820738"/>
          <p14:tracePt t="19938" x="2209800" y="812800"/>
          <p14:tracePt t="19947" x="2209800" y="804863"/>
          <p14:tracePt t="19978" x="2192338" y="795338"/>
          <p14:tracePt t="19987" x="2192338" y="787400"/>
          <p14:tracePt t="20002" x="2192338" y="779463"/>
          <p14:tracePt t="20034" x="2192338" y="769938"/>
          <p14:tracePt t="21986" x="2192338" y="779463"/>
          <p14:tracePt t="21994" x="2192338" y="787400"/>
          <p14:tracePt t="22002" x="2176463" y="787400"/>
          <p14:tracePt t="22014" x="2176463" y="795338"/>
          <p14:tracePt t="22031" x="2176463" y="812800"/>
          <p14:tracePt t="22047" x="2176463" y="846138"/>
          <p14:tracePt t="22064" x="2176463" y="871538"/>
          <p14:tracePt t="22081" x="2176463" y="931863"/>
          <p14:tracePt t="22098" x="2166938" y="990600"/>
          <p14:tracePt t="22114" x="2159000" y="1135063"/>
          <p14:tracePt t="22130" x="2151063" y="1236663"/>
          <p14:tracePt t="22147" x="2141538" y="1371600"/>
          <p14:tracePt t="22164" x="2141538" y="1490663"/>
          <p14:tracePt t="22181" x="2141538" y="1608138"/>
          <p14:tracePt t="22197" x="2141538" y="1735138"/>
          <p14:tracePt t="22214" x="2141538" y="1871663"/>
          <p14:tracePt t="22231" x="2141538" y="1989138"/>
          <p14:tracePt t="22248" x="2141538" y="2116138"/>
          <p14:tracePt t="22264" x="2141538" y="2235200"/>
          <p14:tracePt t="22281" x="2141538" y="2328863"/>
          <p14:tracePt t="22298" x="2141538" y="2413000"/>
          <p14:tracePt t="22314" x="2141538" y="2557463"/>
          <p14:tracePt t="22331" x="2141538" y="2674938"/>
          <p14:tracePt t="22348" x="2141538" y="2776538"/>
          <p14:tracePt t="22364" x="2141538" y="2895600"/>
          <p14:tracePt t="22381" x="2141538" y="3048000"/>
          <p14:tracePt t="22398" x="2141538" y="3175000"/>
          <p14:tracePt t="22414" x="2141538" y="3309938"/>
          <p14:tracePt t="22431" x="2141538" y="3436938"/>
          <p14:tracePt t="22448" x="2141538" y="3538538"/>
          <p14:tracePt t="22464" x="2141538" y="3624263"/>
          <p14:tracePt t="22481" x="2141538" y="3665538"/>
          <p14:tracePt t="22498" x="2141538" y="3700463"/>
          <p14:tracePt t="22514" x="2141538" y="3725863"/>
          <p14:tracePt t="22548" x="2141538" y="3733800"/>
          <p14:tracePt t="22586" x="2141538" y="3741738"/>
          <p14:tracePt t="22594" x="2141538" y="3751263"/>
          <p14:tracePt t="22610" x="2151063" y="3759200"/>
          <p14:tracePt t="22618" x="2159000" y="3767138"/>
          <p14:tracePt t="22631" x="2166938" y="3776663"/>
          <p14:tracePt t="22648" x="2201863" y="3792538"/>
          <p14:tracePt t="22664" x="2227263" y="3817938"/>
          <p14:tracePt t="22681" x="2252663" y="3827463"/>
          <p14:tracePt t="22698" x="2260600" y="3827463"/>
          <p14:tracePt t="22715" x="2286000" y="3827463"/>
          <p14:tracePt t="22731" x="2395538" y="3827463"/>
          <p14:tracePt t="22748" x="2522538" y="3827463"/>
          <p14:tracePt t="22765" x="2667000" y="3827463"/>
          <p14:tracePt t="22781" x="2786063" y="3827463"/>
          <p14:tracePt t="22798" x="2862263" y="3827463"/>
          <p14:tracePt t="22815" x="2928938" y="3827463"/>
          <p14:tracePt t="22831" x="2946400" y="3827463"/>
          <p14:tracePt t="23315" x="2946400" y="3817938"/>
          <p14:tracePt t="23330" x="2946400" y="3810000"/>
          <p14:tracePt t="23346" x="2938463" y="3802063"/>
          <p14:tracePt t="23402" x="2928938" y="3802063"/>
          <p14:tracePt t="23450" x="2921000" y="3802063"/>
          <p14:tracePt t="23562" x="2913063" y="3802063"/>
          <p14:tracePt t="23570" x="2903538" y="3802063"/>
          <p14:tracePt t="23586" x="2895600" y="3802063"/>
          <p14:tracePt t="23598" x="2878138" y="3802063"/>
          <p14:tracePt t="23615" x="2862263" y="3802063"/>
          <p14:tracePt t="23632" x="2811463" y="3802063"/>
          <p14:tracePt t="23649" x="2743200" y="3802063"/>
          <p14:tracePt t="23666" x="2641600" y="3802063"/>
          <p14:tracePt t="23682" x="2540000" y="3802063"/>
          <p14:tracePt t="23698" x="2455863" y="3802063"/>
          <p14:tracePt t="23715" x="2379663" y="3802063"/>
          <p14:tracePt t="23732" x="2336800" y="3802063"/>
          <p14:tracePt t="23749" x="2311400" y="3802063"/>
          <p14:tracePt t="23765" x="2293938" y="3802063"/>
          <p14:tracePt t="23782" x="2286000" y="3802063"/>
          <p14:tracePt t="23799" x="2278063" y="3802063"/>
          <p14:tracePt t="23832" x="2268538" y="3802063"/>
          <p14:tracePt t="23849" x="2252663" y="3792538"/>
          <p14:tracePt t="23866" x="2227263" y="3792538"/>
          <p14:tracePt t="23882" x="2201863" y="3776663"/>
          <p14:tracePt t="23899" x="2176463" y="3776663"/>
          <p14:tracePt t="23915" x="2159000" y="3767138"/>
          <p14:tracePt t="23932" x="2141538" y="3759200"/>
          <p14:tracePt t="23949" x="2125663" y="3751263"/>
          <p14:tracePt t="23982" x="2116138" y="3751263"/>
          <p14:tracePt t="24074" x="2100263" y="3741738"/>
          <p14:tracePt t="24082" x="2090738" y="3741738"/>
          <p14:tracePt t="24099" x="2065338" y="3741738"/>
          <p14:tracePt t="24116" x="2057400" y="3741738"/>
          <p14:tracePt t="24132" x="2039938" y="3741738"/>
          <p14:tracePt t="24149" x="2032000" y="3741738"/>
          <p14:tracePt t="24166" x="2024063" y="3741738"/>
          <p14:tracePt t="24182" x="2014538" y="3741738"/>
          <p14:tracePt t="24466" x="2006600" y="3741738"/>
          <p14:tracePt t="24474" x="1998663" y="3741738"/>
          <p14:tracePt t="24483" x="1989138" y="3741738"/>
          <p14:tracePt t="24499" x="1963738" y="3733800"/>
          <p14:tracePt t="24516" x="1930400" y="3733800"/>
          <p14:tracePt t="24533" x="1912938" y="3733800"/>
          <p14:tracePt t="24549" x="1897063" y="3733800"/>
          <p14:tracePt t="24666" x="1887538" y="3733800"/>
          <p14:tracePt t="25154" x="1887538" y="3725863"/>
          <p14:tracePt t="25162" x="1871663" y="3716338"/>
          <p14:tracePt t="25170" x="1846263" y="3708400"/>
          <p14:tracePt t="25183" x="1820863" y="3708400"/>
          <p14:tracePt t="25200" x="1770063" y="3708400"/>
          <p14:tracePt t="25216" x="1676400" y="3683000"/>
          <p14:tracePt t="25233" x="1617663" y="3675063"/>
          <p14:tracePt t="25250" x="1566863" y="3657600"/>
          <p14:tracePt t="25267" x="1557338" y="3657600"/>
          <p14:tracePt t="25283" x="1549400" y="3640138"/>
          <p14:tracePt t="25300" x="1541463" y="3632200"/>
          <p14:tracePt t="25316" x="1541463" y="3606800"/>
          <p14:tracePt t="25333" x="1531938" y="3581400"/>
          <p14:tracePt t="25350" x="1524000" y="3538538"/>
          <p14:tracePt t="25367" x="1524000" y="3513138"/>
          <p14:tracePt t="25383" x="1524000" y="3497263"/>
          <p14:tracePt t="25400" x="1506538" y="3462338"/>
          <p14:tracePt t="25417" x="1506538" y="3446463"/>
          <p14:tracePt t="25433" x="1506538" y="3429000"/>
          <p14:tracePt t="25450" x="1498600" y="3403600"/>
          <p14:tracePt t="25467" x="1490663" y="3386138"/>
          <p14:tracePt t="25506" x="1490663" y="3378200"/>
          <p14:tracePt t="25522" x="1490663" y="3370263"/>
          <p14:tracePt t="25546" x="1490663" y="3360738"/>
          <p14:tracePt t="25562" x="1490663" y="3352800"/>
          <p14:tracePt t="25578" x="1481138" y="3344863"/>
          <p14:tracePt t="25610" x="1481138" y="3335338"/>
          <p14:tracePt t="25634" x="1481138" y="3327400"/>
          <p14:tracePt t="25658" x="1481138" y="3319463"/>
          <p14:tracePt t="26010" x="1481138" y="3309938"/>
          <p14:tracePt t="26018" x="1481138" y="3294063"/>
          <p14:tracePt t="26034" x="1524000" y="3225800"/>
          <p14:tracePt t="26051" x="1557338" y="3106738"/>
          <p14:tracePt t="26067" x="1625600" y="2946400"/>
          <p14:tracePt t="26084" x="1676400" y="2751138"/>
          <p14:tracePt t="26100" x="1693863" y="2573338"/>
          <p14:tracePt t="26117" x="1693863" y="2387600"/>
          <p14:tracePt t="26134" x="1693863" y="2192338"/>
          <p14:tracePt t="26151" x="1727200" y="2006600"/>
          <p14:tracePt t="26167" x="1778000" y="1854200"/>
          <p14:tracePt t="26184" x="1785938" y="1719263"/>
          <p14:tracePt t="26201" x="1803400" y="1600200"/>
          <p14:tracePt t="26217" x="1820863" y="1498600"/>
          <p14:tracePt t="26234" x="1836738" y="1422400"/>
          <p14:tracePt t="26251" x="1836738" y="1379538"/>
          <p14:tracePt t="26267" x="1836738" y="1346200"/>
          <p14:tracePt t="26284" x="1836738" y="1320800"/>
          <p14:tracePt t="26301" x="1854200" y="1295400"/>
          <p14:tracePt t="26317" x="1862138" y="1287463"/>
          <p14:tracePt t="26334" x="1879600" y="1262063"/>
          <p14:tracePt t="26351" x="1905000" y="1227138"/>
          <p14:tracePt t="26367" x="1930400" y="1201738"/>
          <p14:tracePt t="26384" x="1955800" y="1168400"/>
          <p14:tracePt t="26401" x="1981200" y="1135063"/>
          <p14:tracePt t="26418" x="2006600" y="1100138"/>
          <p14:tracePt t="26434" x="2032000" y="1058863"/>
          <p14:tracePt t="26530" x="2039938" y="1058863"/>
          <p14:tracePt t="26538" x="2049463" y="1058863"/>
          <p14:tracePt t="26554" x="2057400" y="1066800"/>
          <p14:tracePt t="26567" x="2057400" y="1074738"/>
          <p14:tracePt t="26584" x="2074863" y="1100138"/>
          <p14:tracePt t="26601" x="2090738" y="1143000"/>
          <p14:tracePt t="26618" x="2100263" y="1185863"/>
          <p14:tracePt t="26634" x="2100263" y="1295400"/>
          <p14:tracePt t="26651" x="2100263" y="1354138"/>
          <p14:tracePt t="26668" x="2100263" y="1389063"/>
          <p14:tracePt t="26684" x="2100263" y="1404938"/>
          <p14:tracePt t="26701" x="2100263" y="1430338"/>
          <p14:tracePt t="26718" x="2100263" y="1447800"/>
          <p14:tracePt t="26734" x="2100263" y="1455738"/>
          <p14:tracePt t="26751" x="2100263" y="1498600"/>
          <p14:tracePt t="26768" x="2100263" y="1531938"/>
          <p14:tracePt t="26784" x="2100263" y="1557338"/>
          <p14:tracePt t="26802" x="2100263" y="1617663"/>
          <p14:tracePt t="26818" x="2108200" y="1676400"/>
          <p14:tracePt t="26835" x="2116138" y="1735138"/>
          <p14:tracePt t="26851" x="2116138" y="1795463"/>
          <p14:tracePt t="26868" x="2116138" y="1897063"/>
          <p14:tracePt t="26885" x="2116138" y="2014538"/>
          <p14:tracePt t="26901" x="2116138" y="2133600"/>
          <p14:tracePt t="26918" x="2116138" y="2268538"/>
          <p14:tracePt t="26935" x="2116138" y="2379663"/>
          <p14:tracePt t="26951" x="2116138" y="2489200"/>
          <p14:tracePt t="26968" x="2116138" y="2590800"/>
          <p14:tracePt t="26985" x="2116138" y="2692400"/>
          <p14:tracePt t="27001" x="2116138" y="2768600"/>
          <p14:tracePt t="27018" x="2116138" y="2903538"/>
          <p14:tracePt t="27035" x="2116138" y="2979738"/>
          <p14:tracePt t="27051" x="2125663" y="3048000"/>
          <p14:tracePt t="27068" x="2125663" y="3106738"/>
          <p14:tracePt t="27085" x="2125663" y="3175000"/>
          <p14:tracePt t="27101" x="2125663" y="3217863"/>
          <p14:tracePt t="27118" x="2125663" y="3243263"/>
          <p14:tracePt t="27135" x="2125663" y="3259138"/>
          <p14:tracePt t="27151" x="2125663" y="3268663"/>
          <p14:tracePt t="27210" x="2125663" y="3276600"/>
          <p14:tracePt t="27234" x="2125663" y="3284538"/>
          <p14:tracePt t="27242" x="2125663" y="3294063"/>
          <p14:tracePt t="27251" x="2133600" y="3302000"/>
          <p14:tracePt t="27410" x="2133600" y="3276600"/>
          <p14:tracePt t="27418" x="2125663" y="3233738"/>
          <p14:tracePt t="27426" x="2125663" y="3182938"/>
          <p14:tracePt t="27435" x="2125663" y="3132138"/>
          <p14:tracePt t="27451" x="2125663" y="2971800"/>
          <p14:tracePt t="27468" x="2125663" y="2794000"/>
          <p14:tracePt t="27485" x="2125663" y="2590800"/>
          <p14:tracePt t="27502" x="2125663" y="2420938"/>
          <p14:tracePt t="27518" x="2125663" y="2243138"/>
          <p14:tracePt t="27535" x="2125663" y="2082800"/>
          <p14:tracePt t="27552" x="2125663" y="1912938"/>
          <p14:tracePt t="27568" x="2125663" y="1778000"/>
          <p14:tracePt t="27585" x="2151063" y="1643063"/>
          <p14:tracePt t="27602" x="2166938" y="1430338"/>
          <p14:tracePt t="27619" x="2176463" y="1338263"/>
          <p14:tracePt t="27635" x="2184400" y="1277938"/>
          <p14:tracePt t="27652" x="2184400" y="1211263"/>
          <p14:tracePt t="27669" x="2184400" y="1143000"/>
          <p14:tracePt t="27685" x="2184400" y="1066800"/>
          <p14:tracePt t="27702" x="2184400" y="982663"/>
          <p14:tracePt t="27719" x="2184400" y="906463"/>
          <p14:tracePt t="27735" x="2176463" y="820738"/>
          <p14:tracePt t="27752" x="2176463" y="736600"/>
          <p14:tracePt t="27769" x="2176463" y="693738"/>
          <p14:tracePt t="27785" x="2166938" y="642938"/>
          <p14:tracePt t="27802" x="2166938" y="635000"/>
          <p14:tracePt t="27819" x="2166938" y="617538"/>
          <p14:tracePt t="27835" x="2166938" y="609600"/>
          <p14:tracePt t="28042" x="2166938" y="617538"/>
          <p14:tracePt t="28050" x="2166938" y="627063"/>
          <p14:tracePt t="28066" x="2166938" y="642938"/>
          <p14:tracePt t="28074" x="2176463" y="660400"/>
          <p14:tracePt t="28085" x="2176463" y="677863"/>
          <p14:tracePt t="28102" x="2176463" y="703263"/>
          <p14:tracePt t="28119" x="2176463" y="719138"/>
          <p14:tracePt t="28152" x="2176463" y="728663"/>
          <p14:tracePt t="28178" x="2184400" y="728663"/>
          <p14:tracePt t="28202" x="2184400" y="736600"/>
          <p14:tracePt t="29275" x="2176463" y="736600"/>
          <p14:tracePt t="29386" x="2176463" y="728663"/>
          <p14:tracePt t="30602" x="2166938" y="728663"/>
          <p14:tracePt t="30610" x="2159000" y="728663"/>
          <p14:tracePt t="30634" x="2151063" y="728663"/>
          <p14:tracePt t="30666" x="2141538" y="728663"/>
          <p14:tracePt t="30682" x="2141538" y="736600"/>
          <p14:tracePt t="30690" x="2133600" y="744538"/>
          <p14:tracePt t="30794" x="2125663" y="744538"/>
          <p14:tracePt t="30818" x="2116138" y="744538"/>
          <p14:tracePt t="30826" x="2116138" y="754063"/>
          <p14:tracePt t="30838" x="2116138" y="762000"/>
          <p14:tracePt t="30854" x="2116138" y="812800"/>
          <p14:tracePt t="30871" x="2125663" y="846138"/>
          <p14:tracePt t="30888" x="2151063" y="896938"/>
          <p14:tracePt t="30904" x="2166938" y="931863"/>
          <p14:tracePt t="30921" x="2176463" y="939800"/>
          <p14:tracePt t="30938" x="2184400" y="939800"/>
          <p14:tracePt t="31066" x="2176463" y="939800"/>
          <p14:tracePt t="31074" x="2159000" y="931863"/>
          <p14:tracePt t="31088" x="2133600" y="889000"/>
          <p14:tracePt t="31105" x="2116138" y="846138"/>
          <p14:tracePt t="31210" x="2116138" y="838200"/>
          <p14:tracePt t="31218" x="2116138" y="830263"/>
          <p14:tracePt t="31226" x="2108200" y="830263"/>
          <p14:tracePt t="31238" x="2108200" y="804863"/>
          <p14:tracePt t="31255" x="2108200" y="787400"/>
          <p14:tracePt t="31418" x="2116138" y="787400"/>
          <p14:tracePt t="31434" x="2125663" y="787400"/>
          <p14:tracePt t="31458" x="2133600" y="787400"/>
          <p14:tracePt t="31466" x="2141538" y="787400"/>
          <p14:tracePt t="31514" x="2141538" y="779463"/>
          <p14:tracePt t="31523" x="2141538" y="762000"/>
          <p14:tracePt t="31538" x="2141538" y="744538"/>
          <p14:tracePt t="31555" x="2141538" y="728663"/>
          <p14:tracePt t="31572" x="2141538" y="693738"/>
          <p14:tracePt t="31588" x="2141538" y="660400"/>
          <p14:tracePt t="31605" x="2151063" y="635000"/>
          <p14:tracePt t="31622" x="2151063" y="627063"/>
          <p14:tracePt t="31638" x="2159000" y="617538"/>
          <p14:tracePt t="31963" x="2166938" y="617538"/>
          <p14:tracePt t="31978" x="2176463" y="627063"/>
          <p14:tracePt t="31994" x="2176463" y="635000"/>
          <p14:tracePt t="32002" x="2176463" y="642938"/>
          <p14:tracePt t="32010" x="2184400" y="652463"/>
          <p14:tracePt t="32026" x="2184400" y="660400"/>
          <p14:tracePt t="32042" x="2184400" y="668338"/>
          <p14:tracePt t="32055" x="2184400" y="677863"/>
          <p14:tracePt t="32072" x="2184400" y="685800"/>
          <p14:tracePt t="32090" x="2184400" y="693738"/>
          <p14:tracePt t="32114" x="2184400" y="703263"/>
          <p14:tracePt t="32138" x="2192338" y="711200"/>
          <p14:tracePt t="32146" x="2192338" y="728663"/>
          <p14:tracePt t="32155" x="2201863" y="744538"/>
          <p14:tracePt t="32172" x="2260600" y="820738"/>
          <p14:tracePt t="32189" x="2311400" y="922338"/>
          <p14:tracePt t="32205" x="2379663" y="998538"/>
          <p14:tracePt t="32222" x="2438400" y="1100138"/>
          <p14:tracePt t="32239" x="2481263" y="1168400"/>
          <p14:tracePt t="32255" x="2514600" y="1211263"/>
          <p14:tracePt t="32272" x="2557463" y="1236663"/>
          <p14:tracePt t="32289" x="2573338" y="1262063"/>
          <p14:tracePt t="32305" x="2598738" y="1277938"/>
          <p14:tracePt t="32322" x="2641600" y="1320800"/>
          <p14:tracePt t="32339" x="2674938" y="1354138"/>
          <p14:tracePt t="32356" x="2725738" y="1404938"/>
          <p14:tracePt t="32372" x="2760663" y="1447800"/>
          <p14:tracePt t="32389" x="2786063" y="1498600"/>
          <p14:tracePt t="32406" x="2827338" y="1541463"/>
          <p14:tracePt t="32422" x="2870200" y="1600200"/>
          <p14:tracePt t="32439" x="2895600" y="1643063"/>
          <p14:tracePt t="32456" x="2928938" y="1684338"/>
          <p14:tracePt t="32472" x="2954338" y="1727200"/>
          <p14:tracePt t="32489" x="2971800" y="1770063"/>
          <p14:tracePt t="32506" x="2997200" y="1828800"/>
          <p14:tracePt t="32522" x="3005138" y="1862138"/>
          <p14:tracePt t="32539" x="3014663" y="1871663"/>
          <p14:tracePt t="32556" x="3030538" y="1887538"/>
          <p14:tracePt t="32572" x="3048000" y="1922463"/>
          <p14:tracePt t="32589" x="3048000" y="1947863"/>
          <p14:tracePt t="32606" x="3073400" y="1981200"/>
          <p14:tracePt t="32622" x="3090863" y="2014538"/>
          <p14:tracePt t="32639" x="3106738" y="2049463"/>
          <p14:tracePt t="32656" x="3132138" y="2074863"/>
          <p14:tracePt t="32672" x="3141663" y="2090738"/>
          <p14:tracePt t="32689" x="3149600" y="2116138"/>
          <p14:tracePt t="32706" x="3182938" y="2159000"/>
          <p14:tracePt t="32722" x="3217863" y="2201863"/>
          <p14:tracePt t="32739" x="3243263" y="2235200"/>
          <p14:tracePt t="32756" x="3284538" y="2286000"/>
          <p14:tracePt t="32773" x="3319463" y="2344738"/>
          <p14:tracePt t="32789" x="3360738" y="2405063"/>
          <p14:tracePt t="32806" x="3395663" y="2463800"/>
          <p14:tracePt t="32823" x="3436938" y="2514600"/>
          <p14:tracePt t="32839" x="3487738" y="2565400"/>
          <p14:tracePt t="32856" x="3538538" y="2624138"/>
          <p14:tracePt t="32873" x="3573463" y="2659063"/>
          <p14:tracePt t="32889" x="3589338" y="2700338"/>
          <p14:tracePt t="32906" x="3624263" y="2768600"/>
          <p14:tracePt t="32923" x="3649663" y="2801938"/>
          <p14:tracePt t="32939" x="3665538" y="2844800"/>
          <p14:tracePt t="32956" x="3700463" y="2862263"/>
          <p14:tracePt t="32973" x="3741738" y="2903538"/>
          <p14:tracePt t="32989" x="3767138" y="2928938"/>
          <p14:tracePt t="33006" x="3810000" y="2963863"/>
          <p14:tracePt t="33023" x="3852863" y="2979738"/>
          <p14:tracePt t="33039" x="3894138" y="3022600"/>
          <p14:tracePt t="33042" x="3903663" y="3040063"/>
          <p14:tracePt t="33056" x="3919538" y="3055938"/>
          <p14:tracePt t="33073" x="3944938" y="3073400"/>
          <p14:tracePt t="33089" x="3979863" y="3098800"/>
          <p14:tracePt t="33106" x="4021138" y="3116263"/>
          <p14:tracePt t="33123" x="4038600" y="3116263"/>
          <p14:tracePt t="33139" x="4046538" y="3124200"/>
          <p14:tracePt t="33156" x="4056063" y="3124200"/>
          <p14:tracePt t="33173" x="4064000" y="3132138"/>
          <p14:tracePt t="33189" x="4081463" y="3132138"/>
          <p14:tracePt t="33234" x="4089400" y="3132138"/>
          <p14:tracePt t="33322" x="4089400" y="3124200"/>
          <p14:tracePt t="33330" x="4097338" y="3106738"/>
          <p14:tracePt t="33340" x="4097338" y="3090863"/>
          <p14:tracePt t="33356" x="4114800" y="3055938"/>
          <p14:tracePt t="33373" x="4122738" y="3040063"/>
          <p14:tracePt t="33390" x="4122738" y="3030538"/>
          <p14:tracePt t="33423" x="4122738" y="3022600"/>
          <p14:tracePt t="33586" x="4132263" y="3022600"/>
          <p14:tracePt t="33602" x="4132263" y="3030538"/>
          <p14:tracePt t="33626" x="4132263" y="3040063"/>
          <p14:tracePt t="33642" x="4140200" y="3055938"/>
          <p14:tracePt t="33650" x="4140200" y="3065463"/>
          <p14:tracePt t="33674" x="4140200" y="3081338"/>
          <p14:tracePt t="33681" x="4148138" y="3090863"/>
          <p14:tracePt t="33690" x="4157663" y="3098800"/>
          <p14:tracePt t="33706" x="4165600" y="3098800"/>
          <p14:tracePt t="34066" x="4165600" y="3106738"/>
          <p14:tracePt t="34082" x="4165600" y="3116263"/>
          <p14:tracePt t="34090" x="4165600" y="3124200"/>
          <p14:tracePt t="34107" x="4165600" y="3157538"/>
          <p14:tracePt t="34140" x="4165600" y="3182938"/>
          <p14:tracePt t="34157" x="4165600" y="3208338"/>
          <p14:tracePt t="34174" x="4157663" y="3225800"/>
          <p14:tracePt t="34190" x="4140200" y="3251200"/>
          <p14:tracePt t="34207" x="4132263" y="3294063"/>
          <p14:tracePt t="34224" x="4114800" y="3327400"/>
          <p14:tracePt t="34240" x="4097338" y="3370263"/>
          <p14:tracePt t="34257" x="4097338" y="3411538"/>
          <p14:tracePt t="34274" x="4097338" y="3497263"/>
          <p14:tracePt t="34290" x="4081463" y="3563938"/>
          <p14:tracePt t="34307" x="4056063" y="3624263"/>
          <p14:tracePt t="34324" x="4030663" y="3690938"/>
          <p14:tracePt t="34340" x="4005263" y="3751263"/>
          <p14:tracePt t="34357" x="3962400" y="3792538"/>
          <p14:tracePt t="34374" x="3929063" y="3843338"/>
          <p14:tracePt t="34390" x="3894138" y="3886200"/>
          <p14:tracePt t="34407" x="3843338" y="3929063"/>
          <p14:tracePt t="34424" x="3784600" y="3962400"/>
          <p14:tracePt t="34441" x="3733800" y="3979863"/>
          <p14:tracePt t="34457" x="3690938" y="4005263"/>
          <p14:tracePt t="34474" x="3624263" y="4038600"/>
          <p14:tracePt t="34491" x="3563938" y="4071938"/>
          <p14:tracePt t="34507" x="3513138" y="4097338"/>
          <p14:tracePt t="34524" x="3479800" y="4097338"/>
          <p14:tracePt t="34541" x="3462338" y="4097338"/>
          <p14:tracePt t="34557" x="3454400" y="4097338"/>
          <p14:tracePt t="34574" x="3446463" y="4097338"/>
          <p14:tracePt t="34602" x="3446463" y="4089400"/>
          <p14:tracePt t="34610" x="3446463" y="4081463"/>
          <p14:tracePt t="34626" x="3462338" y="4064000"/>
          <p14:tracePt t="34641" x="3471863" y="4046538"/>
          <p14:tracePt t="34658" x="3556000" y="4030663"/>
          <p14:tracePt t="34674" x="3700463" y="4030663"/>
          <p14:tracePt t="34691" x="3810000" y="4030663"/>
          <p14:tracePt t="34707" x="3852863" y="4021138"/>
          <p14:tracePt t="34724" x="3903663" y="3995738"/>
          <p14:tracePt t="34741" x="3919538" y="3987800"/>
          <p14:tracePt t="34757" x="3929063" y="3970338"/>
          <p14:tracePt t="34791" x="3929063" y="3962400"/>
          <p14:tracePt t="34807" x="3929063" y="3944938"/>
          <p14:tracePt t="34824" x="3929063" y="3919538"/>
          <p14:tracePt t="34841" x="3929063" y="3878263"/>
          <p14:tracePt t="34857" x="3929063" y="3843338"/>
          <p14:tracePt t="34874" x="3929063" y="3810000"/>
          <p14:tracePt t="34891" x="3929063" y="3802063"/>
          <p14:tracePt t="34908" x="3929063" y="3784600"/>
          <p14:tracePt t="34924" x="3911600" y="3776663"/>
          <p14:tracePt t="34941" x="3903663" y="3767138"/>
          <p14:tracePt t="34958" x="3903663" y="3759200"/>
          <p14:tracePt t="34974" x="3903663" y="3733800"/>
          <p14:tracePt t="34991" x="3903663" y="3725863"/>
          <p14:tracePt t="35008" x="3903663" y="3716338"/>
          <p14:tracePt t="35050" x="3903663" y="3708400"/>
          <p14:tracePt t="35074" x="3903663" y="3690938"/>
          <p14:tracePt t="35082" x="3903663" y="3683000"/>
          <p14:tracePt t="35091" x="3903663" y="3675063"/>
          <p14:tracePt t="35108" x="3903663" y="3640138"/>
          <p14:tracePt t="35124" x="3929063" y="3606800"/>
          <p14:tracePt t="35141" x="3954463" y="3538538"/>
          <p14:tracePt t="35158" x="3979863" y="3487738"/>
          <p14:tracePt t="35174" x="4005263" y="3421063"/>
          <p14:tracePt t="35191" x="4021138" y="3360738"/>
          <p14:tracePt t="35208" x="4046538" y="3309938"/>
          <p14:tracePt t="35224" x="4064000" y="3276600"/>
          <p14:tracePt t="35241" x="4081463" y="3217863"/>
          <p14:tracePt t="35258" x="4132263" y="3157538"/>
          <p14:tracePt t="35274" x="4208463" y="3124200"/>
          <p14:tracePt t="35291" x="4318000" y="3090863"/>
          <p14:tracePt t="35308" x="4437063" y="3065463"/>
          <p14:tracePt t="35325" x="4564063" y="2989263"/>
          <p14:tracePt t="35341" x="4732338" y="2921000"/>
          <p14:tracePt t="35358" x="4927600" y="2870200"/>
          <p14:tracePt t="35375" x="5122863" y="2819400"/>
          <p14:tracePt t="35391" x="5316538" y="2776538"/>
          <p14:tracePt t="35408" x="5478463" y="2751138"/>
          <p14:tracePt t="35425" x="5656263" y="2751138"/>
          <p14:tracePt t="35441" x="5757863" y="2751138"/>
          <p14:tracePt t="35458" x="5791200" y="2760663"/>
          <p14:tracePt t="35475" x="5791200" y="2768600"/>
          <p14:tracePt t="35491" x="5783263" y="2768600"/>
          <p14:tracePt t="35530" x="5808663" y="2768600"/>
          <p14:tracePt t="35541" x="5900738" y="2751138"/>
          <p14:tracePt t="35558" x="6205538" y="2725738"/>
          <p14:tracePt t="35575" x="6697663" y="2659063"/>
          <p14:tracePt t="35591" x="7424738" y="2497138"/>
          <p14:tracePt t="35608" x="8102600" y="2293938"/>
          <p14:tracePt t="35625" x="8577263" y="2151063"/>
          <p14:tracePt t="35642" x="8940800" y="2024063"/>
          <p14:tracePt t="35658" x="9313863" y="1879600"/>
          <p14:tracePt t="35675" x="9491663" y="1778000"/>
          <p14:tracePt t="35692" x="9567863" y="1709738"/>
          <p14:tracePt t="35708" x="9601200" y="1668463"/>
          <p14:tracePt t="35725" x="9601200" y="1633538"/>
          <p14:tracePt t="35742" x="9601200" y="1617663"/>
          <p14:tracePt t="35758" x="9601200" y="1566863"/>
          <p14:tracePt t="35775" x="9618663" y="1541463"/>
          <p14:tracePt t="35792" x="9644063" y="1481138"/>
          <p14:tracePt t="35808" x="9659938" y="1422400"/>
          <p14:tracePt t="35825" x="9669463" y="1363663"/>
          <p14:tracePt t="35842" x="9677400" y="1277938"/>
          <p14:tracePt t="35858" x="9677400" y="1219200"/>
          <p14:tracePt t="35875" x="9677400" y="1185863"/>
          <p14:tracePt t="35892" x="9677400" y="1168400"/>
          <p14:tracePt t="35908" x="9644063" y="1150938"/>
          <p14:tracePt t="35925" x="9593263" y="1117600"/>
          <p14:tracePt t="35942" x="9532938" y="1092200"/>
          <p14:tracePt t="35958" x="9440863" y="1033463"/>
          <p14:tracePt t="35975" x="9321800" y="990600"/>
          <p14:tracePt t="35992" x="9186863" y="922338"/>
          <p14:tracePt t="36008" x="9093200" y="881063"/>
          <p14:tracePt t="36025" x="9034463" y="820738"/>
          <p14:tracePt t="36042" x="8999538" y="787400"/>
          <p14:tracePt t="36138" x="8991600" y="787400"/>
          <p14:tracePt t="36154" x="8983663" y="787400"/>
          <p14:tracePt t="36162" x="8983663" y="804863"/>
          <p14:tracePt t="36175" x="8974138" y="804863"/>
          <p14:tracePt t="36192" x="8958263" y="820738"/>
          <p14:tracePt t="36209" x="8932863" y="846138"/>
          <p14:tracePt t="36225" x="8915400" y="881063"/>
          <p14:tracePt t="36242" x="8872538" y="939800"/>
          <p14:tracePt t="36259" x="8839200" y="947738"/>
          <p14:tracePt t="36275" x="8821738" y="957263"/>
          <p14:tracePt t="36292" x="8813800" y="957263"/>
          <p14:tracePt t="36410" x="8813800" y="965200"/>
          <p14:tracePt t="36594" x="8813800" y="973138"/>
          <p14:tracePt t="36802" x="8821738" y="973138"/>
          <p14:tracePt t="36818" x="8831263" y="973138"/>
          <p14:tracePt t="36907" x="8831263" y="982663"/>
          <p14:tracePt t="36914" x="8831263" y="990600"/>
          <p14:tracePt t="36926" x="8831263" y="998538"/>
          <p14:tracePt t="36943" x="8831263" y="1008063"/>
          <p14:tracePt t="36959" x="8805863" y="1033463"/>
          <p14:tracePt t="36976" x="8745538" y="1066800"/>
          <p14:tracePt t="36993" x="8653463" y="1074738"/>
          <p14:tracePt t="37009" x="8516938" y="1109663"/>
          <p14:tracePt t="37026" x="8196263" y="1176338"/>
          <p14:tracePt t="37043" x="7942263" y="1262063"/>
          <p14:tracePt t="37059" x="7653338" y="1346200"/>
          <p14:tracePt t="37076" x="7416800" y="1455738"/>
          <p14:tracePt t="37093" x="7213600" y="1582738"/>
          <p14:tracePt t="37109" x="7027863" y="1658938"/>
          <p14:tracePt t="37126" x="6858000" y="1719263"/>
          <p14:tracePt t="37143" x="6688138" y="1795463"/>
          <p14:tracePt t="37159" x="6604000" y="1871663"/>
          <p14:tracePt t="37176" x="6545263" y="1912938"/>
          <p14:tracePt t="37193" x="6494463" y="1930400"/>
          <p14:tracePt t="37210" x="6451600" y="1955800"/>
          <p14:tracePt t="37226" x="6375400" y="2039938"/>
          <p14:tracePt t="37243" x="6332538" y="2082800"/>
          <p14:tracePt t="37259" x="6281738" y="2151063"/>
          <p14:tracePt t="37276" x="6230938" y="2192338"/>
          <p14:tracePt t="37293" x="6180138" y="2243138"/>
          <p14:tracePt t="37309" x="6129338" y="2286000"/>
          <p14:tracePt t="37326" x="6078538" y="2344738"/>
          <p14:tracePt t="37343" x="6011863" y="2395538"/>
          <p14:tracePt t="37360" x="5951538" y="2446338"/>
          <p14:tracePt t="37376" x="5884863" y="2506663"/>
          <p14:tracePt t="37393" x="5799138" y="2565400"/>
          <p14:tracePt t="37410" x="5715000" y="2624138"/>
          <p14:tracePt t="37426" x="5554663" y="2751138"/>
          <p14:tracePt t="37443" x="5453063" y="2836863"/>
          <p14:tracePt t="37460" x="5359400" y="2928938"/>
          <p14:tracePt t="37476" x="5283200" y="2979738"/>
          <p14:tracePt t="37493" x="5199063" y="3030538"/>
          <p14:tracePt t="37510" x="5097463" y="3055938"/>
          <p14:tracePt t="37526" x="4953000" y="3073400"/>
          <p14:tracePt t="37543" x="4833938" y="3073400"/>
          <p14:tracePt t="37560" x="4716463" y="3073400"/>
          <p14:tracePt t="37576" x="4597400" y="3073400"/>
          <p14:tracePt t="37593" x="4495800" y="3073400"/>
          <p14:tracePt t="37610" x="4411663" y="3106738"/>
          <p14:tracePt t="37626" x="4360863" y="3116263"/>
          <p14:tracePt t="37643" x="4351338" y="3132138"/>
          <p14:tracePt t="37660" x="4318000" y="3141663"/>
          <p14:tracePt t="37698" x="4310063" y="3141663"/>
          <p14:tracePt t="37710" x="4292600" y="3141663"/>
          <p14:tracePt t="37726" x="4284663" y="3141663"/>
          <p14:tracePt t="37743" x="4275138" y="3141663"/>
          <p14:tracePt t="37760" x="4267200" y="3141663"/>
          <p14:tracePt t="37777" x="4249738" y="3141663"/>
          <p14:tracePt t="37793" x="4241800" y="3149600"/>
          <p14:tracePt t="37810" x="4216400" y="3157538"/>
          <p14:tracePt t="37827" x="4198938" y="3167063"/>
          <p14:tracePt t="37860" x="4183063" y="3167063"/>
          <p14:tracePt t="37876" x="4173538" y="3167063"/>
          <p14:tracePt t="37893" x="4165600" y="3175000"/>
          <p14:tracePt t="37910" x="4157663" y="3175000"/>
          <p14:tracePt t="37979" x="4157663" y="3182938"/>
          <p14:tracePt t="37995" x="4157663" y="3192463"/>
          <p14:tracePt t="38010" x="4157663" y="3200400"/>
          <p14:tracePt t="38027" x="4157663" y="3208338"/>
          <p14:tracePt t="38042" x="4157663" y="3217863"/>
          <p14:tracePt t="38074" x="4148138" y="3217863"/>
          <p14:tracePt t="38186" x="4140200" y="3217863"/>
          <p14:tracePt t="38218" x="4132263" y="3217863"/>
          <p14:tracePt t="38274" x="4122738" y="3217863"/>
          <p14:tracePt t="38314" x="4114800" y="3217863"/>
          <p14:tracePt t="38330" x="4106863" y="3217863"/>
          <p14:tracePt t="38346" x="4097338" y="3217863"/>
          <p14:tracePt t="38362" x="4089400" y="3217863"/>
          <p14:tracePt t="38386" x="4081463" y="3217863"/>
          <p14:tracePt t="39018" x="4081463" y="3225800"/>
          <p14:tracePt t="39034" x="4081463" y="3233738"/>
          <p14:tracePt t="39042" x="4081463" y="3243263"/>
          <p14:tracePt t="39050" x="4071938" y="3243263"/>
          <p14:tracePt t="39066" x="4071938" y="3251200"/>
          <p14:tracePt t="39138" x="4064000" y="3251200"/>
          <p14:tracePt t="39162" x="4056063" y="3251200"/>
          <p14:tracePt t="39186" x="4046538" y="3251200"/>
          <p14:tracePt t="39194" x="4046538" y="3259138"/>
          <p14:tracePt t="39202" x="4038600" y="3259138"/>
          <p14:tracePt t="39218" x="4038600" y="3268663"/>
          <p14:tracePt t="39228" x="4038600" y="3276600"/>
          <p14:tracePt t="39250" x="4038600" y="3284538"/>
          <p14:tracePt t="39290" x="4038600" y="3294063"/>
          <p14:tracePt t="39306" x="4038600" y="3302000"/>
          <p14:tracePt t="39322" x="4038600" y="3309938"/>
          <p14:tracePt t="39354" x="4038600" y="3319463"/>
          <p14:tracePt t="39370" x="4038600" y="3327400"/>
          <p14:tracePt t="45018" x="4038600" y="3335338"/>
          <p14:tracePt t="45027" x="4038600" y="3344863"/>
          <p14:tracePt t="45034" x="4038600" y="3352800"/>
          <p14:tracePt t="45049" x="4038600" y="3360738"/>
          <p14:tracePt t="45066" x="4038600" y="3378200"/>
          <p14:tracePt t="45346" x="4046538" y="3378200"/>
          <p14:tracePt t="45354" x="4056063" y="3378200"/>
          <p14:tracePt t="45378" x="4064000" y="3378200"/>
          <p14:tracePt t="45386" x="4071938" y="3378200"/>
          <p14:tracePt t="45402" x="4081463" y="3378200"/>
          <p14:tracePt t="45416" x="4089400" y="3378200"/>
          <p14:tracePt t="45433" x="4097338" y="3386138"/>
          <p14:tracePt t="45449" x="4106863" y="3395663"/>
          <p14:tracePt t="45866" x="4106863" y="3386138"/>
          <p14:tracePt t="45890" x="4114800" y="3378200"/>
          <p14:tracePt t="45906" x="4114800" y="3370263"/>
          <p14:tracePt t="45946" x="4114800" y="3360738"/>
          <p14:tracePt t="45954" x="4122738" y="3360738"/>
          <p14:tracePt t="45966" x="4122738" y="3352800"/>
          <p14:tracePt t="45983" x="4122738" y="3344863"/>
          <p14:tracePt t="46000" x="4122738" y="3335338"/>
          <p14:tracePt t="46018" x="4122738" y="3327400"/>
          <p14:tracePt t="46058" x="4122738" y="3319463"/>
          <p14:tracePt t="46242" x="4122738" y="3309938"/>
          <p14:tracePt t="47154" x="4122738" y="3302000"/>
          <p14:tracePt t="47202" x="4122738" y="3294063"/>
          <p14:tracePt t="49282" x="4122738" y="3284538"/>
          <p14:tracePt t="49322" x="4122738" y="3276600"/>
          <p14:tracePt t="49378" x="4122738" y="3268663"/>
          <p14:tracePt t="51106" x="4122738" y="3259138"/>
          <p14:tracePt t="51138" x="4122738" y="3251200"/>
          <p14:tracePt t="51698" x="4122738" y="3243263"/>
          <p14:tracePt t="51714" x="4122738" y="3233738"/>
          <p14:tracePt t="51722" x="4122738" y="3225800"/>
          <p14:tracePt t="52418" x="4122738" y="3217863"/>
          <p14:tracePt t="52874" x="4140200" y="3217863"/>
          <p14:tracePt t="52890" x="4148138" y="3217863"/>
          <p14:tracePt t="52907" x="4157663" y="3217863"/>
          <p14:tracePt t="52914" x="4165600" y="3217863"/>
          <p14:tracePt t="53538" x="4157663" y="3217863"/>
          <p14:tracePt t="53546" x="4132263" y="3217863"/>
          <p14:tracePt t="53556" x="4114800" y="3217863"/>
          <p14:tracePt t="53573" x="4097338" y="3200400"/>
          <p14:tracePt t="53589" x="4081463" y="3175000"/>
          <p14:tracePt t="53606" x="4064000" y="3132138"/>
          <p14:tracePt t="53623" x="4064000" y="3090863"/>
          <p14:tracePt t="53639" x="4064000" y="3040063"/>
          <p14:tracePt t="53656" x="4064000" y="2989263"/>
          <p14:tracePt t="53673" x="4064000" y="2938463"/>
          <p14:tracePt t="53689" x="4064000" y="2878138"/>
          <p14:tracePt t="53706" x="4064000" y="2844800"/>
          <p14:tracePt t="53723" x="4064000" y="2811463"/>
          <p14:tracePt t="53739" x="4064000" y="2786063"/>
          <p14:tracePt t="53756" x="4064000" y="2751138"/>
          <p14:tracePt t="53773" x="4064000" y="2700338"/>
          <p14:tracePt t="53790" x="4064000" y="2649538"/>
          <p14:tracePt t="53806" x="4064000" y="2590800"/>
          <p14:tracePt t="53823" x="4064000" y="2522538"/>
          <p14:tracePt t="53839" x="4071938" y="2471738"/>
          <p14:tracePt t="53856" x="4081463" y="2430463"/>
          <p14:tracePt t="53873" x="4089400" y="2395538"/>
          <p14:tracePt t="53889" x="4089400" y="2336800"/>
          <p14:tracePt t="53906" x="4089400" y="2311400"/>
          <p14:tracePt t="53923" x="4089400" y="2268538"/>
          <p14:tracePt t="53940" x="4089400" y="2217738"/>
          <p14:tracePt t="53956" x="4089400" y="2176463"/>
          <p14:tracePt t="53973" x="4089400" y="2133600"/>
          <p14:tracePt t="53990" x="4089400" y="2090738"/>
          <p14:tracePt t="54006" x="4089400" y="2049463"/>
          <p14:tracePt t="54023" x="4089400" y="1998663"/>
          <p14:tracePt t="54040" x="4089400" y="1963738"/>
          <p14:tracePt t="54042" x="4089400" y="1938338"/>
          <p14:tracePt t="54056" x="4089400" y="1930400"/>
          <p14:tracePt t="54073" x="4089400" y="1879600"/>
          <p14:tracePt t="54090" x="4089400" y="1828800"/>
          <p14:tracePt t="54106" x="4089400" y="1803400"/>
          <p14:tracePt t="54123" x="4089400" y="1778000"/>
          <p14:tracePt t="54140" x="4089400" y="1735138"/>
          <p14:tracePt t="54156" x="4089400" y="1709738"/>
          <p14:tracePt t="54173" x="4089400" y="1693863"/>
          <p14:tracePt t="54190" x="4089400" y="1668463"/>
          <p14:tracePt t="54206" x="4089400" y="1658938"/>
          <p14:tracePt t="54223" x="4089400" y="1651000"/>
          <p14:tracePt t="54240" x="4089400" y="1643063"/>
          <p14:tracePt t="54762" x="4089400" y="1658938"/>
          <p14:tracePt t="54770" x="4089400" y="1684338"/>
          <p14:tracePt t="54778" x="4089400" y="1727200"/>
          <p14:tracePt t="54790" x="4089400" y="1770063"/>
          <p14:tracePt t="54807" x="4081463" y="1862138"/>
          <p14:tracePt t="54824" x="4081463" y="1938338"/>
          <p14:tracePt t="54840" x="4071938" y="2006600"/>
          <p14:tracePt t="54857" x="4071938" y="2074863"/>
          <p14:tracePt t="54874" x="4071938" y="2166938"/>
          <p14:tracePt t="54890" x="4071938" y="2217738"/>
          <p14:tracePt t="54907" x="4089400" y="2252663"/>
          <p14:tracePt t="54924" x="4106863" y="2319338"/>
          <p14:tracePt t="54940" x="4122738" y="2362200"/>
          <p14:tracePt t="54957" x="4140200" y="2405063"/>
          <p14:tracePt t="54974" x="4157663" y="2455863"/>
          <p14:tracePt t="54990" x="4165600" y="2489200"/>
          <p14:tracePt t="55007" x="4183063" y="2532063"/>
          <p14:tracePt t="55024" x="4198938" y="2557463"/>
          <p14:tracePt t="55040" x="4224338" y="2598738"/>
          <p14:tracePt t="55042" x="4233863" y="2616200"/>
          <p14:tracePt t="55057" x="4233863" y="2633663"/>
          <p14:tracePt t="55074" x="4241800" y="2659063"/>
          <p14:tracePt t="55091" x="4241800" y="2674938"/>
          <p14:tracePt t="55107" x="4241800" y="2684463"/>
          <p14:tracePt t="55124" x="4241800" y="2692400"/>
          <p14:tracePt t="55141" x="4241800" y="2709863"/>
          <p14:tracePt t="55157" x="4249738" y="2717800"/>
          <p14:tracePt t="55174" x="4249738" y="2725738"/>
          <p14:tracePt t="55191" x="4249738" y="2735263"/>
          <p14:tracePt t="55290" x="4249738" y="2725738"/>
          <p14:tracePt t="55314" x="4249738" y="2709863"/>
          <p14:tracePt t="55322" x="4249738" y="2692400"/>
          <p14:tracePt t="55338" x="4249738" y="2674938"/>
          <p14:tracePt t="55346" x="4249738" y="2659063"/>
          <p14:tracePt t="55362" x="4249738" y="2633663"/>
          <p14:tracePt t="55378" x="4249738" y="2624138"/>
          <p14:tracePt t="55391" x="4249738" y="2616200"/>
          <p14:tracePt t="55407" x="4249738" y="2608263"/>
          <p14:tracePt t="55424" x="4249738" y="2598738"/>
          <p14:tracePt t="55450" x="4241800" y="2598738"/>
          <p14:tracePt t="55490" x="4241800" y="2590800"/>
          <p14:tracePt t="55538" x="4241800" y="2582863"/>
          <p14:tracePt t="56026" x="4241800" y="2573338"/>
          <p14:tracePt t="56034" x="4241800" y="2565400"/>
          <p14:tracePt t="56066" x="4241800" y="2557463"/>
          <p14:tracePt t="57130" x="4233863" y="2557463"/>
          <p14:tracePt t="57362" x="4224338" y="2547938"/>
          <p14:tracePt t="57370" x="4208463" y="2540000"/>
          <p14:tracePt t="57378" x="4183063" y="2540000"/>
          <p14:tracePt t="57392" x="4140200" y="2540000"/>
          <p14:tracePt t="57409" x="4046538" y="2514600"/>
          <p14:tracePt t="57426" x="3919538" y="2489200"/>
          <p14:tracePt t="57442" x="3827463" y="2471738"/>
          <p14:tracePt t="57459" x="3759200" y="2471738"/>
          <p14:tracePt t="57476" x="3683000" y="2471738"/>
          <p14:tracePt t="57492" x="3632200" y="2471738"/>
          <p14:tracePt t="57509" x="3563938" y="2471738"/>
          <p14:tracePt t="57526" x="3471863" y="2463800"/>
          <p14:tracePt t="57542" x="3335338" y="2463800"/>
          <p14:tracePt t="57559" x="3200400" y="2446338"/>
          <p14:tracePt t="57576" x="3098800" y="2438400"/>
          <p14:tracePt t="57592" x="2989263" y="2395538"/>
          <p14:tracePt t="57609" x="2913063" y="2370138"/>
          <p14:tracePt t="57626" x="2811463" y="2311400"/>
          <p14:tracePt t="57642" x="2725738" y="2260600"/>
          <p14:tracePt t="57659" x="2649538" y="2201863"/>
          <p14:tracePt t="57676" x="2565400" y="2141538"/>
          <p14:tracePt t="57692" x="2481263" y="2108200"/>
          <p14:tracePt t="57709" x="2387600" y="2049463"/>
          <p14:tracePt t="57726" x="2319338" y="2024063"/>
          <p14:tracePt t="57743" x="2268538" y="1981200"/>
          <p14:tracePt t="57759" x="2260600" y="1973263"/>
          <p14:tracePt t="57776" x="2227263" y="1955800"/>
          <p14:tracePt t="57793" x="2217738" y="1947863"/>
          <p14:tracePt t="57809" x="2201863" y="1930400"/>
          <p14:tracePt t="57826" x="2151063" y="1897063"/>
          <p14:tracePt t="57843" x="2125663" y="1887538"/>
          <p14:tracePt t="57859" x="2090738" y="1862138"/>
          <p14:tracePt t="57876" x="2057400" y="1836738"/>
          <p14:tracePt t="57893" x="2006600" y="1811338"/>
          <p14:tracePt t="57909" x="1973263" y="1785938"/>
          <p14:tracePt t="57926" x="1947863" y="1752600"/>
          <p14:tracePt t="57943" x="1912938" y="1727200"/>
          <p14:tracePt t="57959" x="1887538" y="1693863"/>
          <p14:tracePt t="57976" x="1871663" y="1658938"/>
          <p14:tracePt t="57993" x="1846263" y="1643063"/>
          <p14:tracePt t="58009" x="1828800" y="1600200"/>
          <p14:tracePt t="58026" x="1795463" y="1549400"/>
          <p14:tracePt t="58043" x="1770063" y="1531938"/>
          <p14:tracePt t="58059" x="1735138" y="1498600"/>
          <p14:tracePt t="58076" x="1727200" y="1498600"/>
          <p14:tracePt t="58093" x="1719263" y="1473200"/>
          <p14:tracePt t="58109" x="1701800" y="1455738"/>
          <p14:tracePt t="58126" x="1693863" y="1439863"/>
          <p14:tracePt t="58143" x="1684338" y="1422400"/>
          <p14:tracePt t="58160" x="1676400" y="1414463"/>
          <p14:tracePt t="58176" x="1658938" y="1397000"/>
          <p14:tracePt t="58193" x="1658938" y="1389063"/>
          <p14:tracePt t="58210" x="1658938" y="1379538"/>
          <p14:tracePt t="58226" x="1651000" y="1379538"/>
          <p14:tracePt t="58746" x="1651000" y="1371600"/>
          <p14:tracePt t="58754" x="1651000" y="1363663"/>
          <p14:tracePt t="58762" x="1643063" y="1354138"/>
          <p14:tracePt t="58777" x="1643063" y="1346200"/>
          <p14:tracePt t="58793" x="1633538" y="1328738"/>
          <p14:tracePt t="58810" x="1633538" y="1312863"/>
          <p14:tracePt t="58827" x="1633538" y="1295400"/>
          <p14:tracePt t="58844" x="1633538" y="1270000"/>
          <p14:tracePt t="58877" x="1633538" y="1262063"/>
          <p14:tracePt t="58893" x="1633538" y="1244600"/>
          <p14:tracePt t="58927" x="1633538" y="1236663"/>
          <p14:tracePt t="58943" x="1633538" y="1227138"/>
          <p14:tracePt t="58960" x="1633538" y="1219200"/>
          <p14:tracePt t="58977" x="1633538" y="1211263"/>
          <p14:tracePt t="58993" x="1633538" y="1201738"/>
          <p14:tracePt t="59010" x="1633538" y="1185863"/>
          <p14:tracePt t="59027" x="1633538" y="1176338"/>
          <p14:tracePt t="59044" x="1625600" y="1150938"/>
          <p14:tracePt t="59060" x="1625600" y="1143000"/>
          <p14:tracePt t="59077" x="1625600" y="1125538"/>
          <p14:tracePt t="59094" x="1625600" y="1117600"/>
          <p14:tracePt t="59111" x="1625600" y="1109663"/>
          <p14:tracePt t="59242" x="1633538" y="1117600"/>
          <p14:tracePt t="59250" x="1643063" y="1125538"/>
          <p14:tracePt t="59260" x="1651000" y="1135063"/>
          <p14:tracePt t="59277" x="1658938" y="1168400"/>
          <p14:tracePt t="59294" x="1668463" y="1193800"/>
          <p14:tracePt t="59311" x="1676400" y="1211263"/>
          <p14:tracePt t="59327" x="1684338" y="1219200"/>
          <p14:tracePt t="59344" x="1684338" y="1227138"/>
          <p14:tracePt t="59361" x="1684338" y="1244600"/>
          <p14:tracePt t="59377" x="1684338" y="1252538"/>
          <p14:tracePt t="59394" x="1684338" y="1270000"/>
          <p14:tracePt t="59411" x="1684338" y="1277938"/>
          <p14:tracePt t="59427" x="1684338" y="1287463"/>
          <p14:tracePt t="60026" x="1684338" y="1295400"/>
          <p14:tracePt t="60138" x="1676400" y="1295400"/>
          <p14:tracePt t="60146" x="1668463" y="1295400"/>
          <p14:tracePt t="60163" x="1651000" y="1295400"/>
          <p14:tracePt t="60178" x="1617663" y="1277938"/>
          <p14:tracePt t="60195" x="1582738" y="1244600"/>
          <p14:tracePt t="60211" x="1524000" y="1201738"/>
          <p14:tracePt t="60228" x="1465263" y="1168400"/>
          <p14:tracePt t="60245" x="1422400" y="1143000"/>
          <p14:tracePt t="60261" x="1397000" y="1125538"/>
          <p14:tracePt t="60278" x="1389063" y="1109663"/>
          <p14:tracePt t="60295" x="1371600" y="1084263"/>
          <p14:tracePt t="60311" x="1363663" y="1074738"/>
          <p14:tracePt t="60345" x="1338263" y="1041400"/>
          <p14:tracePt t="60361" x="1277938" y="982663"/>
          <p14:tracePt t="60378" x="1236663" y="947738"/>
          <p14:tracePt t="60395" x="1219200" y="922338"/>
          <p14:tracePt t="60411" x="1201738" y="896938"/>
          <p14:tracePt t="60428" x="1201738" y="889000"/>
          <p14:tracePt t="60445" x="1193800" y="889000"/>
          <p14:tracePt t="60978" x="1193800" y="881063"/>
          <p14:tracePt t="60985" x="1201738" y="881063"/>
          <p14:tracePt t="60995" x="1211263" y="881063"/>
          <p14:tracePt t="61012" x="1219200" y="881063"/>
          <p14:tracePt t="61029" x="1236663" y="881063"/>
          <p14:tracePt t="61062" x="1262063" y="881063"/>
          <p14:tracePt t="61079" x="1328738" y="881063"/>
          <p14:tracePt t="61095" x="1389063" y="881063"/>
          <p14:tracePt t="61112" x="1439863" y="881063"/>
          <p14:tracePt t="61129" x="1447800" y="881063"/>
          <p14:tracePt t="61266" x="1439863" y="881063"/>
          <p14:tracePt t="61274" x="1430338" y="881063"/>
          <p14:tracePt t="61290" x="1422400" y="881063"/>
          <p14:tracePt t="61298" x="1414463" y="881063"/>
          <p14:tracePt t="61312" x="1397000" y="871538"/>
          <p14:tracePt t="61329" x="1379538" y="871538"/>
          <p14:tracePt t="61345" x="1363663" y="855663"/>
          <p14:tracePt t="61362" x="1354138" y="855663"/>
          <p14:tracePt t="61379" x="1354138" y="846138"/>
          <p14:tracePt t="61450" x="1363663" y="846138"/>
          <p14:tracePt t="61458" x="1379538" y="846138"/>
          <p14:tracePt t="61466" x="1414463" y="846138"/>
          <p14:tracePt t="61479" x="1447800" y="855663"/>
          <p14:tracePt t="61495" x="1516063" y="855663"/>
          <p14:tracePt t="61512" x="1608138" y="889000"/>
          <p14:tracePt t="61529" x="1701800" y="914400"/>
          <p14:tracePt t="61546" x="1897063" y="990600"/>
          <p14:tracePt t="61562" x="2006600" y="1033463"/>
          <p14:tracePt t="61579" x="2151063" y="1084263"/>
          <p14:tracePt t="61596" x="2286000" y="1160463"/>
          <p14:tracePt t="61612" x="2405063" y="1236663"/>
          <p14:tracePt t="61629" x="2522538" y="1320800"/>
          <p14:tracePt t="61646" x="2616200" y="1397000"/>
          <p14:tracePt t="61662" x="2700338" y="1481138"/>
          <p14:tracePt t="61679" x="2794000" y="1566863"/>
          <p14:tracePt t="61696" x="2878138" y="1651000"/>
          <p14:tracePt t="61712" x="2954338" y="1735138"/>
          <p14:tracePt t="61729" x="3048000" y="1854200"/>
          <p14:tracePt t="61746" x="3225800" y="2039938"/>
          <p14:tracePt t="61762" x="3319463" y="2141538"/>
          <p14:tracePt t="61779" x="3403600" y="2209800"/>
          <p14:tracePt t="61796" x="3446463" y="2260600"/>
          <p14:tracePt t="61812" x="3471863" y="2319338"/>
          <p14:tracePt t="61829" x="3522663" y="2379663"/>
          <p14:tracePt t="61846" x="3581400" y="2455863"/>
          <p14:tracePt t="61863" x="3649663" y="2532063"/>
          <p14:tracePt t="61879" x="3733800" y="2608263"/>
          <p14:tracePt t="61896" x="3810000" y="2700338"/>
          <p14:tracePt t="61913" x="3878263" y="2768600"/>
          <p14:tracePt t="61929" x="3929063" y="2819400"/>
          <p14:tracePt t="61946" x="3987800" y="2862263"/>
          <p14:tracePt t="61963" x="4038600" y="2913063"/>
          <p14:tracePt t="61979" x="4089400" y="2963863"/>
          <p14:tracePt t="61996" x="4122738" y="3014663"/>
          <p14:tracePt t="62013" x="4173538" y="3055938"/>
          <p14:tracePt t="62029" x="4198938" y="3098800"/>
          <p14:tracePt t="62046" x="4259263" y="3149600"/>
          <p14:tracePt t="62063" x="4275138" y="3167063"/>
          <p14:tracePt t="62079" x="4292600" y="3182938"/>
          <p14:tracePt t="62096" x="4292600" y="3192463"/>
          <p14:tracePt t="62226" x="4275138" y="3192463"/>
          <p14:tracePt t="62242" x="4267200" y="3192463"/>
          <p14:tracePt t="62250" x="4249738" y="3192463"/>
          <p14:tracePt t="62263" x="4249738" y="3182938"/>
          <p14:tracePt t="62280" x="4224338" y="3175000"/>
          <p14:tracePt t="62296" x="4208463" y="3175000"/>
          <p14:tracePt t="62313" x="4198938" y="3175000"/>
          <p14:tracePt t="62329" x="4173538" y="3167063"/>
          <p14:tracePt t="62466" x="4165600" y="3167063"/>
          <p14:tracePt t="62482" x="4157663" y="3167063"/>
          <p14:tracePt t="62498" x="4148138" y="3167063"/>
          <p14:tracePt t="62506" x="4148138" y="3175000"/>
          <p14:tracePt t="62522" x="4148138" y="3182938"/>
          <p14:tracePt t="62530" x="4140200" y="3182938"/>
          <p14:tracePt t="62546" x="4132263" y="3200400"/>
          <p14:tracePt t="62563" x="4132263" y="3208338"/>
          <p14:tracePt t="62580" x="4132263" y="3217863"/>
          <p14:tracePt t="62596" x="4122738" y="3233738"/>
          <p14:tracePt t="62613" x="4122738" y="3243263"/>
          <p14:tracePt t="62630" x="4122738" y="3251200"/>
          <p14:tracePt t="62663" x="4114800" y="3251200"/>
          <p14:tracePt t="62680" x="4106863" y="3251200"/>
          <p14:tracePt t="62696" x="4097338" y="3251200"/>
          <p14:tracePt t="63018" x="4106863" y="3259138"/>
          <p14:tracePt t="63034" x="4106863" y="3268663"/>
          <p14:tracePt t="63042" x="4114800" y="3268663"/>
          <p14:tracePt t="63154" x="4114800" y="3259138"/>
          <p14:tracePt t="63161" x="4114800" y="3251200"/>
          <p14:tracePt t="63169" x="4114800" y="3233738"/>
          <p14:tracePt t="63180" x="4114800" y="3217863"/>
          <p14:tracePt t="63197" x="4114800" y="3167063"/>
          <p14:tracePt t="63214" x="4114800" y="3116263"/>
          <p14:tracePt t="63230" x="4114800" y="3048000"/>
          <p14:tracePt t="63247" x="4114800" y="2971800"/>
          <p14:tracePt t="63264" x="4114800" y="2895600"/>
          <p14:tracePt t="63280" x="4114800" y="2827338"/>
          <p14:tracePt t="63297" x="4114800" y="2794000"/>
          <p14:tracePt t="63314" x="4114800" y="2735263"/>
          <p14:tracePt t="63330" x="4114800" y="2692400"/>
          <p14:tracePt t="63347" x="4114800" y="2659063"/>
          <p14:tracePt t="63364" x="4114800" y="2608263"/>
          <p14:tracePt t="63380" x="4114800" y="2565400"/>
          <p14:tracePt t="63397" x="4114800" y="2532063"/>
          <p14:tracePt t="63414" x="4114800" y="2489200"/>
          <p14:tracePt t="63431" x="4114800" y="2471738"/>
          <p14:tracePt t="63447" x="4114800" y="2446338"/>
          <p14:tracePt t="63464" x="4114800" y="2405063"/>
          <p14:tracePt t="63481" x="4114800" y="2379663"/>
          <p14:tracePt t="63497" x="4114800" y="2362200"/>
          <p14:tracePt t="63514" x="4114800" y="2311400"/>
          <p14:tracePt t="63531" x="4114800" y="2293938"/>
          <p14:tracePt t="63547" x="4114800" y="2268538"/>
          <p14:tracePt t="63564" x="4114800" y="2252663"/>
          <p14:tracePt t="63581" x="4114800" y="2243138"/>
          <p14:tracePt t="63597" x="4114800" y="2227263"/>
          <p14:tracePt t="63631" x="4114800" y="2217738"/>
          <p14:tracePt t="63698" x="4122738" y="2217738"/>
          <p14:tracePt t="63722" x="4132263" y="2217738"/>
          <p14:tracePt t="63890" x="4132263" y="2227263"/>
          <p14:tracePt t="63898" x="4132263" y="2235200"/>
          <p14:tracePt t="63914" x="4140200" y="2235200"/>
          <p14:tracePt t="63931" x="4140200" y="2243138"/>
          <p14:tracePt t="64570" x="4132263" y="2243138"/>
          <p14:tracePt t="64578" x="4122738" y="2227263"/>
          <p14:tracePt t="64586" x="4097338" y="2209800"/>
          <p14:tracePt t="64598" x="4071938" y="2184400"/>
          <p14:tracePt t="64615" x="3995738" y="2116138"/>
          <p14:tracePt t="64631" x="3919538" y="2049463"/>
          <p14:tracePt t="64648" x="3802063" y="1955800"/>
          <p14:tracePt t="64665" x="3614738" y="1862138"/>
          <p14:tracePt t="64682" x="3124200" y="1701800"/>
          <p14:tracePt t="64698" x="2811463" y="1625600"/>
          <p14:tracePt t="64715" x="2522538" y="1516063"/>
          <p14:tracePt t="64731" x="2336800" y="1439863"/>
          <p14:tracePt t="64748" x="2209800" y="1346200"/>
          <p14:tracePt t="64765" x="2100263" y="1252538"/>
          <p14:tracePt t="64781" x="2049463" y="1193800"/>
          <p14:tracePt t="64798" x="2032000" y="1150938"/>
          <p14:tracePt t="64815" x="2024063" y="1135063"/>
          <p14:tracePt t="64832" x="2014538" y="1117600"/>
          <p14:tracePt t="64848" x="2006600" y="1109663"/>
          <p14:tracePt t="64865" x="1998663" y="1092200"/>
          <p14:tracePt t="64882" x="1973263" y="1074738"/>
          <p14:tracePt t="64898" x="1930400" y="1049338"/>
          <p14:tracePt t="64915" x="1846263" y="1016000"/>
          <p14:tracePt t="64932" x="1760538" y="973138"/>
          <p14:tracePt t="64948" x="1676400" y="931863"/>
          <p14:tracePt t="64965" x="1651000" y="914400"/>
          <p14:tracePt t="64982" x="1633538" y="889000"/>
          <p14:tracePt t="64998" x="1608138" y="881063"/>
          <p14:tracePt t="65015" x="1608138" y="871538"/>
          <p14:tracePt t="65032" x="1608138" y="863600"/>
          <p14:tracePt t="65065" x="1592263" y="855663"/>
          <p14:tracePt t="65082" x="1557338" y="830263"/>
          <p14:tracePt t="65098" x="1541463" y="820738"/>
          <p14:tracePt t="65115" x="1524000" y="812800"/>
          <p14:tracePt t="65132" x="1516063" y="812800"/>
          <p14:tracePt t="65186" x="1506538" y="812800"/>
          <p14:tracePt t="65194" x="1498600" y="804863"/>
          <p14:tracePt t="65202" x="1490663" y="795338"/>
          <p14:tracePt t="65215" x="1481138" y="787400"/>
          <p14:tracePt t="65232" x="1465263" y="779463"/>
          <p14:tracePt t="65249" x="1447800" y="762000"/>
          <p14:tracePt t="65265" x="1430338" y="762000"/>
          <p14:tracePt t="65434" x="1422400" y="762000"/>
          <p14:tracePt t="65458" x="1414463" y="762000"/>
          <p14:tracePt t="65490" x="1404938" y="762000"/>
          <p14:tracePt t="65498" x="1389063" y="762000"/>
          <p14:tracePt t="65514" x="1371600" y="762000"/>
          <p14:tracePt t="65522" x="1363663" y="762000"/>
          <p14:tracePt t="65578" x="1354138" y="762000"/>
          <p14:tracePt t="66194" x="1363663" y="762000"/>
          <p14:tracePt t="66202" x="1404938" y="762000"/>
          <p14:tracePt t="66216" x="1465263" y="762000"/>
          <p14:tracePt t="66233" x="1600200" y="762000"/>
          <p14:tracePt t="66249" x="1828800" y="769938"/>
          <p14:tracePt t="66266" x="2006600" y="769938"/>
          <p14:tracePt t="66283" x="2209800" y="787400"/>
          <p14:tracePt t="66299" x="2455863" y="787400"/>
          <p14:tracePt t="66316" x="2725738" y="779463"/>
          <p14:tracePt t="66333" x="2928938" y="779463"/>
          <p14:tracePt t="66349" x="3090863" y="795338"/>
          <p14:tracePt t="66366" x="3200400" y="804863"/>
          <p14:tracePt t="66383" x="3208338" y="804863"/>
          <p14:tracePt t="66399" x="3225800" y="820738"/>
          <p14:tracePt t="66416" x="3251200" y="846138"/>
          <p14:tracePt t="66433" x="3294063" y="896938"/>
          <p14:tracePt t="66450" x="3378200" y="922338"/>
          <p14:tracePt t="66466" x="3446463" y="931863"/>
          <p14:tracePt t="66483" x="3497263" y="939800"/>
          <p14:tracePt t="66500" x="3530600" y="947738"/>
          <p14:tracePt t="66516" x="3548063" y="957263"/>
          <p14:tracePt t="66533" x="3589338" y="973138"/>
          <p14:tracePt t="66550" x="3624263" y="973138"/>
          <p14:tracePt t="66566" x="3675063" y="973138"/>
          <p14:tracePt t="66583" x="3716338" y="990600"/>
          <p14:tracePt t="66600" x="3792538" y="990600"/>
          <p14:tracePt t="66616" x="3886200" y="990600"/>
          <p14:tracePt t="66633" x="3962400" y="990600"/>
          <p14:tracePt t="66650" x="4021138" y="990600"/>
          <p14:tracePt t="66722" x="4030663" y="990600"/>
          <p14:tracePt t="66738" x="4038600" y="990600"/>
          <p14:tracePt t="66762" x="4056063" y="998538"/>
          <p14:tracePt t="66778" x="4071938" y="1008063"/>
          <p14:tracePt t="66794" x="4081463" y="1008063"/>
          <p14:tracePt t="66802" x="4081463" y="1016000"/>
          <p14:tracePt t="66816" x="4081463" y="1023938"/>
          <p14:tracePt t="66833" x="4089400" y="1033463"/>
          <p14:tracePt t="66850" x="4089400" y="1041400"/>
          <p14:tracePt t="66866" x="4089400" y="1049338"/>
          <p14:tracePt t="66945" x="4081463" y="1049338"/>
          <p14:tracePt t="66962" x="4056063" y="1049338"/>
          <p14:tracePt t="66970" x="4030663" y="1049338"/>
          <p14:tracePt t="66983" x="3995738" y="1041400"/>
          <p14:tracePt t="67000" x="3860800" y="998538"/>
          <p14:tracePt t="67017" x="3725863" y="957263"/>
          <p14:tracePt t="67033" x="3436938" y="871538"/>
          <p14:tracePt t="67050" x="3243263" y="804863"/>
          <p14:tracePt t="67067" x="3090863" y="762000"/>
          <p14:tracePt t="67083" x="2954338" y="728663"/>
          <p14:tracePt t="67100" x="2819400" y="685800"/>
          <p14:tracePt t="67117" x="2692400" y="642938"/>
          <p14:tracePt t="67133" x="2557463" y="627063"/>
          <p14:tracePt t="67150" x="2395538" y="601663"/>
          <p14:tracePt t="67167" x="2260600" y="601663"/>
          <p14:tracePt t="67183" x="2100263" y="601663"/>
          <p14:tracePt t="67200" x="1963738" y="566738"/>
          <p14:tracePt t="67217" x="1871663" y="550863"/>
          <p14:tracePt t="67234" x="1770063" y="525463"/>
          <p14:tracePt t="67250" x="1727200" y="515938"/>
          <p14:tracePt t="67267" x="1709738" y="508000"/>
          <p14:tracePt t="67284" x="1684338" y="508000"/>
          <p14:tracePt t="67300" x="1658938" y="508000"/>
          <p14:tracePt t="67317" x="1633538" y="500063"/>
          <p14:tracePt t="67333" x="1600200" y="500063"/>
          <p14:tracePt t="67350" x="1531938" y="500063"/>
          <p14:tracePt t="67367" x="1430338" y="525463"/>
          <p14:tracePt t="67384" x="1338263" y="558800"/>
          <p14:tracePt t="67400" x="1244600" y="576263"/>
          <p14:tracePt t="67417" x="1185863" y="576263"/>
          <p14:tracePt t="67434" x="1150938" y="592138"/>
          <p14:tracePt t="67754" x="1160463" y="592138"/>
          <p14:tracePt t="67762" x="1168400" y="592138"/>
          <p14:tracePt t="67770" x="1201738" y="592138"/>
          <p14:tracePt t="67784" x="1227138" y="592138"/>
          <p14:tracePt t="67801" x="1303338" y="592138"/>
          <p14:tracePt t="67817" x="1498600" y="592138"/>
          <p14:tracePt t="67834" x="1643063" y="592138"/>
          <p14:tracePt t="67851" x="1770063" y="592138"/>
          <p14:tracePt t="67867" x="1912938" y="592138"/>
          <p14:tracePt t="67884" x="2082800" y="609600"/>
          <p14:tracePt t="67901" x="2252663" y="617538"/>
          <p14:tracePt t="67917" x="2489200" y="642938"/>
          <p14:tracePt t="67934" x="2760663" y="677863"/>
          <p14:tracePt t="67951" x="3005138" y="703263"/>
          <p14:tracePt t="67967" x="3192463" y="744538"/>
          <p14:tracePt t="67984" x="3344863" y="804863"/>
          <p14:tracePt t="68001" x="3429000" y="871538"/>
          <p14:tracePt t="68017" x="3497263" y="939800"/>
          <p14:tracePt t="68034" x="3505200" y="973138"/>
          <p14:tracePt t="68051" x="3513138" y="1016000"/>
          <p14:tracePt t="68067" x="3538538" y="1084263"/>
          <p14:tracePt t="68084" x="3581400" y="1143000"/>
          <p14:tracePt t="68101" x="3598863" y="1201738"/>
          <p14:tracePt t="68118" x="3632200" y="1244600"/>
          <p14:tracePt t="68134" x="3657600" y="1277938"/>
          <p14:tracePt t="68151" x="3700463" y="1303338"/>
          <p14:tracePt t="68168" x="3716338" y="1328738"/>
          <p14:tracePt t="68184" x="3741738" y="1346200"/>
          <p14:tracePt t="68201" x="3751263" y="1363663"/>
          <p14:tracePt t="68218" x="3835400" y="1430338"/>
          <p14:tracePt t="68234" x="3911600" y="1498600"/>
          <p14:tracePt t="68251" x="3979863" y="1574800"/>
          <p14:tracePt t="68268" x="4013200" y="1625600"/>
          <p14:tracePt t="68284" x="4038600" y="1676400"/>
          <p14:tracePt t="68301" x="4046538" y="1701800"/>
          <p14:tracePt t="68318" x="4046538" y="1719263"/>
          <p14:tracePt t="68334" x="4046538" y="1727200"/>
          <p14:tracePt t="68351" x="4046538" y="1744663"/>
          <p14:tracePt t="68368" x="4056063" y="1770063"/>
          <p14:tracePt t="68384" x="4064000" y="1795463"/>
          <p14:tracePt t="68401" x="4071938" y="1846263"/>
          <p14:tracePt t="68418" x="4081463" y="1887538"/>
          <p14:tracePt t="68434" x="4089400" y="1912938"/>
          <p14:tracePt t="68451" x="4106863" y="1930400"/>
          <p14:tracePt t="68738" x="4097338" y="1922463"/>
          <p14:tracePt t="68762" x="4097338" y="1912938"/>
          <p14:tracePt t="69210" x="4089400" y="1912938"/>
          <p14:tracePt t="69218" x="4081463" y="1912938"/>
          <p14:tracePt t="69226" x="4071938" y="1912938"/>
          <p14:tracePt t="69235" x="4056063" y="1897063"/>
          <p14:tracePt t="69252" x="3995738" y="1854200"/>
          <p14:tracePt t="69269" x="3894138" y="1760538"/>
          <p14:tracePt t="69285" x="3784600" y="1676400"/>
          <p14:tracePt t="69302" x="3683000" y="1582738"/>
          <p14:tracePt t="69318" x="3573463" y="1481138"/>
          <p14:tracePt t="69335" x="3497263" y="1439863"/>
          <p14:tracePt t="69352" x="3411538" y="1389063"/>
          <p14:tracePt t="69369" x="3259138" y="1312863"/>
          <p14:tracePt t="69385" x="3022600" y="1211263"/>
          <p14:tracePt t="69402" x="2862263" y="1143000"/>
          <p14:tracePt t="69418" x="2674938" y="1074738"/>
          <p14:tracePt t="69435" x="2522538" y="1023938"/>
          <p14:tracePt t="69452" x="2420938" y="982663"/>
          <p14:tracePt t="69468" x="2311400" y="931863"/>
          <p14:tracePt t="69485" x="2227263" y="871538"/>
          <p14:tracePt t="69502" x="2151063" y="838200"/>
          <p14:tracePt t="69519" x="2065338" y="795338"/>
          <p14:tracePt t="69535" x="2014538" y="779463"/>
          <p14:tracePt t="69538" x="1989138" y="769938"/>
          <p14:tracePt t="69552" x="1973263" y="769938"/>
          <p14:tracePt t="69569" x="1912938" y="762000"/>
          <p14:tracePt t="69585" x="1828800" y="754063"/>
          <p14:tracePt t="69602" x="1752600" y="744538"/>
          <p14:tracePt t="69619" x="1684338" y="736600"/>
          <p14:tracePt t="69635" x="1625600" y="736600"/>
          <p14:tracePt t="69652" x="1592263" y="728663"/>
          <p14:tracePt t="69669" x="1557338" y="728663"/>
          <p14:tracePt t="69685" x="1524000" y="728663"/>
          <p14:tracePt t="69702" x="1490663" y="719138"/>
          <p14:tracePt t="69719" x="1439863" y="719138"/>
          <p14:tracePt t="69735" x="1379538" y="719138"/>
          <p14:tracePt t="69752" x="1354138" y="719138"/>
          <p14:tracePt t="69769" x="1328738" y="719138"/>
          <p14:tracePt t="69786" x="1303338" y="719138"/>
          <p14:tracePt t="69802" x="1287463" y="719138"/>
          <p14:tracePt t="69819" x="1277938" y="719138"/>
          <p14:tracePt t="69836" x="1270000" y="719138"/>
          <p14:tracePt t="69852" x="1252538" y="719138"/>
          <p14:tracePt t="69869" x="1236663" y="728663"/>
          <p14:tracePt t="69886" x="1227138" y="736600"/>
          <p14:tracePt t="69902" x="1219200" y="754063"/>
          <p14:tracePt t="69919" x="1219200" y="762000"/>
          <p14:tracePt t="69962" x="1219200" y="769938"/>
          <p14:tracePt t="69978" x="1211263" y="769938"/>
          <p14:tracePt t="69993" x="1211263" y="779463"/>
          <p14:tracePt t="70226" x="1211263" y="787400"/>
          <p14:tracePt t="70258" x="1211263" y="795338"/>
          <p14:tracePt t="70290" x="1211263" y="804863"/>
          <p14:tracePt t="70458" x="1236663" y="830263"/>
          <p14:tracePt t="70466" x="1303338" y="889000"/>
          <p14:tracePt t="70474" x="1404938" y="947738"/>
          <p14:tracePt t="70486" x="1582738" y="1008063"/>
          <p14:tracePt t="70503" x="2303463" y="1295400"/>
          <p14:tracePt t="70519" x="3124200" y="1658938"/>
          <p14:tracePt t="70536" x="3962400" y="1998663"/>
          <p14:tracePt t="70537" x="4360863" y="2151063"/>
          <p14:tracePt t="70553" x="4724400" y="2328863"/>
          <p14:tracePt t="70570" x="5740400" y="2794000"/>
          <p14:tracePt t="70586" x="6045200" y="2971800"/>
          <p14:tracePt t="70603" x="6189663" y="3073400"/>
          <p14:tracePt t="70620" x="6299200" y="3157538"/>
          <p14:tracePt t="70636" x="6357938" y="3217863"/>
          <p14:tracePt t="70653" x="6418263" y="3284538"/>
          <p14:tracePt t="70670" x="6469063" y="3344863"/>
          <p14:tracePt t="70686" x="6510338" y="3421063"/>
          <p14:tracePt t="70703" x="6570663" y="3479800"/>
          <p14:tracePt t="70720" x="6637338" y="3556000"/>
          <p14:tracePt t="70736" x="6680200" y="3657600"/>
          <p14:tracePt t="70753" x="6705600" y="3751263"/>
          <p14:tracePt t="70770" x="6731000" y="3878263"/>
          <p14:tracePt t="70786" x="6738938" y="3954463"/>
          <p14:tracePt t="70803" x="6738938" y="4013200"/>
          <p14:tracePt t="70820" x="6738938" y="4056063"/>
          <p14:tracePt t="70836" x="6738938" y="4081463"/>
          <p14:tracePt t="70853" x="6738938" y="4089400"/>
          <p14:tracePt t="70870" x="6738938" y="4097338"/>
          <p14:tracePt t="71050" x="6731000" y="4097338"/>
          <p14:tracePt t="71058" x="6723063" y="4097338"/>
          <p14:tracePt t="71074" x="6713538" y="4089400"/>
          <p14:tracePt t="71087" x="6713538" y="4081463"/>
          <p14:tracePt t="71498" x="6713538" y="4071938"/>
          <p14:tracePt t="71601" x="6723063" y="4071938"/>
          <p14:tracePt t="71618" x="6731000" y="4081463"/>
          <p14:tracePt t="71626" x="6731000" y="4089400"/>
          <p14:tracePt t="71642" x="6731000" y="4097338"/>
          <p14:tracePt t="71654" x="6738938" y="4106863"/>
          <p14:tracePt t="71671" x="6748463" y="4106863"/>
          <p14:tracePt t="71687" x="6781800" y="4132263"/>
          <p14:tracePt t="71704" x="6832600" y="4165600"/>
          <p14:tracePt t="71721" x="6875463" y="4183063"/>
          <p14:tracePt t="71737" x="6916738" y="4191000"/>
          <p14:tracePt t="71754" x="6959600" y="4191000"/>
          <p14:tracePt t="71771" x="6992938" y="4191000"/>
          <p14:tracePt t="71787" x="7018338" y="4198938"/>
          <p14:tracePt t="71804" x="7043738" y="4198938"/>
          <p14:tracePt t="71842" x="7043738" y="4208463"/>
          <p14:tracePt t="71858" x="7043738" y="4224338"/>
          <p14:tracePt t="71871" x="7027863" y="4224338"/>
          <p14:tracePt t="71887" x="6926263" y="4224338"/>
          <p14:tracePt t="71904" x="6807200" y="4216400"/>
          <p14:tracePt t="71921" x="6646863" y="4132263"/>
          <p14:tracePt t="71937" x="6443663" y="3954463"/>
          <p14:tracePt t="71954" x="6324600" y="3835400"/>
          <p14:tracePt t="71971" x="6248400" y="3741738"/>
          <p14:tracePt t="71987" x="6138863" y="3649663"/>
          <p14:tracePt t="72004" x="6037263" y="3538538"/>
          <p14:tracePt t="72021" x="5918200" y="3446463"/>
          <p14:tracePt t="72037" x="5783263" y="3335338"/>
          <p14:tracePt t="72054" x="5613400" y="3243263"/>
          <p14:tracePt t="72071" x="5486400" y="3167063"/>
          <p14:tracePt t="72087" x="5367338" y="3090863"/>
          <p14:tracePt t="72104" x="5308600" y="3055938"/>
          <p14:tracePt t="72121" x="5249863" y="3022600"/>
          <p14:tracePt t="72137" x="5156200" y="2979738"/>
          <p14:tracePt t="72154" x="5080000" y="2946400"/>
          <p14:tracePt t="72171" x="4995863" y="2946400"/>
          <p14:tracePt t="72187" x="4894263" y="2938463"/>
          <p14:tracePt t="72204" x="4775200" y="2938463"/>
          <p14:tracePt t="72221" x="4673600" y="2938463"/>
          <p14:tracePt t="72238" x="4589463" y="2938463"/>
          <p14:tracePt t="72254" x="4538663" y="2938463"/>
          <p14:tracePt t="72271" x="4487863" y="2938463"/>
          <p14:tracePt t="72288" x="4462463" y="2938463"/>
          <p14:tracePt t="72304" x="4452938" y="2938463"/>
          <p14:tracePt t="72321" x="4445000" y="2938463"/>
          <p14:tracePt t="72338" x="4427538" y="2938463"/>
          <p14:tracePt t="72354" x="4419600" y="2938463"/>
          <p14:tracePt t="72371" x="4411663" y="2938463"/>
          <p14:tracePt t="72388" x="4402138" y="2946400"/>
          <p14:tracePt t="72404" x="4368800" y="2979738"/>
          <p14:tracePt t="72421" x="4343400" y="3005138"/>
          <p14:tracePt t="72438" x="4325938" y="3048000"/>
          <p14:tracePt t="72454" x="4310063" y="3065463"/>
          <p14:tracePt t="72471" x="4284663" y="3098800"/>
          <p14:tracePt t="72488" x="4249738" y="3149600"/>
          <p14:tracePt t="72504" x="4208463" y="3182938"/>
          <p14:tracePt t="72521" x="4191000" y="3208338"/>
          <p14:tracePt t="72538" x="4173538" y="3217863"/>
          <p14:tracePt t="72555" x="4165600" y="3217863"/>
          <p14:tracePt t="72609" x="4157663" y="3217863"/>
          <p14:tracePt t="72658" x="4157663" y="3208338"/>
          <p14:tracePt t="72666" x="4157663" y="3200400"/>
          <p14:tracePt t="72682" x="4148138" y="3192463"/>
          <p14:tracePt t="72690" x="4148138" y="3182938"/>
          <p14:tracePt t="72704" x="4148138" y="3175000"/>
          <p14:tracePt t="72721" x="4140200" y="3124200"/>
          <p14:tracePt t="72738" x="4140200" y="3090863"/>
          <p14:tracePt t="72755" x="4140200" y="3081338"/>
          <p14:tracePt t="72771" x="4140200" y="3065463"/>
          <p14:tracePt t="72788" x="4140200" y="3048000"/>
          <p14:tracePt t="72805" x="4140200" y="3030538"/>
          <p14:tracePt t="72821" x="4140200" y="3022600"/>
          <p14:tracePt t="72838" x="4140200" y="3014663"/>
          <p14:tracePt t="72890" x="4140200" y="3022600"/>
          <p14:tracePt t="72898" x="4140200" y="3030538"/>
          <p14:tracePt t="72906" x="4140200" y="3040063"/>
          <p14:tracePt t="72921" x="4140200" y="3081338"/>
          <p14:tracePt t="72938" x="4148138" y="3124200"/>
          <p14:tracePt t="72955" x="4148138" y="3141663"/>
          <p14:tracePt t="72972" x="4148138" y="3149600"/>
          <p14:tracePt t="73082" x="4148138" y="3141663"/>
          <p14:tracePt t="73098" x="4148138" y="3124200"/>
          <p14:tracePt t="73106" x="4148138" y="3116263"/>
          <p14:tracePt t="73122" x="4148138" y="3106738"/>
          <p14:tracePt t="73178" x="4148138" y="3116263"/>
          <p14:tracePt t="73186" x="4157663" y="3124200"/>
          <p14:tracePt t="73194" x="4157663" y="3141663"/>
          <p14:tracePt t="73205" x="4165600" y="3157538"/>
          <p14:tracePt t="73222" x="4173538" y="3175000"/>
          <p14:tracePt t="73238" x="4173538" y="3182938"/>
          <p14:tracePt t="73882" x="4173538" y="3192463"/>
          <p14:tracePt t="73898" x="4173538" y="3208338"/>
          <p14:tracePt t="73906" x="4173538" y="3225800"/>
          <p14:tracePt t="73922" x="4183063" y="3251200"/>
          <p14:tracePt t="73939" x="4183063" y="3268663"/>
          <p14:tracePt t="73955" x="4191000" y="3276600"/>
          <p14:tracePt t="73972" x="4191000" y="3284538"/>
          <p14:tracePt t="76210" x="4198938" y="3284538"/>
          <p14:tracePt t="76218" x="4198938" y="3294063"/>
          <p14:tracePt t="76225" x="4208463" y="3294063"/>
          <p14:tracePt t="76250" x="4208463" y="3302000"/>
          <p14:tracePt t="76258" x="4216400" y="3302000"/>
          <p14:tracePt t="76274" x="4233863" y="3319463"/>
          <p14:tracePt t="76291" x="4249738" y="3319463"/>
          <p14:tracePt t="76307" x="4275138" y="3352800"/>
          <p14:tracePt t="76324" x="4325938" y="3386138"/>
          <p14:tracePt t="76341" x="4394200" y="3429000"/>
          <p14:tracePt t="76357" x="4470400" y="3497263"/>
          <p14:tracePt t="76374" x="4546600" y="3548063"/>
          <p14:tracePt t="76391" x="4605338" y="3624263"/>
          <p14:tracePt t="76407" x="4656138" y="3665538"/>
          <p14:tracePt t="76424" x="4716463" y="3708400"/>
          <p14:tracePt t="76441" x="4792663" y="3767138"/>
          <p14:tracePt t="76457" x="4851400" y="3810000"/>
          <p14:tracePt t="76474" x="4902200" y="3860800"/>
          <p14:tracePt t="76491" x="4945063" y="3903663"/>
          <p14:tracePt t="76508" x="4986338" y="3944938"/>
          <p14:tracePt t="76524" x="5046663" y="3979863"/>
          <p14:tracePt t="76541" x="5113338" y="4021138"/>
          <p14:tracePt t="76558" x="5164138" y="4089400"/>
          <p14:tracePt t="76574" x="5240338" y="4140200"/>
          <p14:tracePt t="76591" x="5326063" y="4216400"/>
          <p14:tracePt t="76608" x="5392738" y="4275138"/>
          <p14:tracePt t="76624" x="5468938" y="4343400"/>
          <p14:tracePt t="76641" x="5554663" y="4427538"/>
          <p14:tracePt t="76658" x="5630863" y="4495800"/>
          <p14:tracePt t="76674" x="5664200" y="4529138"/>
          <p14:tracePt t="76691" x="5732463" y="4589463"/>
          <p14:tracePt t="76708" x="5773738" y="4614863"/>
          <p14:tracePt t="76724" x="5816600" y="4640263"/>
          <p14:tracePt t="76741" x="5849938" y="4656138"/>
          <p14:tracePt t="76758" x="5892800" y="4673600"/>
          <p14:tracePt t="76775" x="5935663" y="4673600"/>
          <p14:tracePt t="76791" x="5986463" y="4673600"/>
          <p14:tracePt t="76808" x="6027738" y="4681538"/>
          <p14:tracePt t="76824" x="6078538" y="4681538"/>
          <p14:tracePt t="76841" x="6197600" y="4681538"/>
          <p14:tracePt t="76858" x="6316663" y="4681538"/>
          <p14:tracePt t="76875" x="6408738" y="4681538"/>
          <p14:tracePt t="76891" x="6510338" y="4681538"/>
          <p14:tracePt t="76908" x="6586538" y="4673600"/>
          <p14:tracePt t="76925" x="6629400" y="4648200"/>
          <p14:tracePt t="76941" x="6662738" y="4622800"/>
          <p14:tracePt t="76958" x="6697663" y="4614863"/>
          <p14:tracePt t="76975" x="6713538" y="4605338"/>
          <p14:tracePt t="76991" x="6731000" y="4605338"/>
          <p14:tracePt t="77008" x="6756400" y="4605338"/>
          <p14:tracePt t="77025" x="6781800" y="4605338"/>
          <p14:tracePt t="77041" x="6789738" y="4605338"/>
          <p14:tracePt t="77074" x="6799263" y="4605338"/>
          <p14:tracePt t="77082" x="6807200" y="4605338"/>
          <p14:tracePt t="77092" x="6815138" y="4605338"/>
          <p14:tracePt t="77162" x="6824663" y="4605338"/>
          <p14:tracePt t="77242" x="6824663" y="4597400"/>
          <p14:tracePt t="77314" x="6832600" y="4597400"/>
          <p14:tracePt t="77322" x="6840538" y="4597400"/>
          <p14:tracePt t="77346" x="6850063" y="4597400"/>
          <p14:tracePt t="77362" x="6858000" y="4597400"/>
          <p14:tracePt t="77458" x="6865938" y="4597400"/>
          <p14:tracePt t="77466" x="6865938" y="4589463"/>
          <p14:tracePt t="77475" x="6875463" y="4589463"/>
          <p14:tracePt t="77498" x="6883400" y="4589463"/>
          <p14:tracePt t="77658" x="6883400" y="4579938"/>
          <p14:tracePt t="77842" x="6883400" y="4572000"/>
          <p14:tracePt t="77857" x="6883400" y="4564063"/>
          <p14:tracePt t="77954" x="6891338" y="4572000"/>
          <p14:tracePt t="77978" x="6900863" y="4572000"/>
          <p14:tracePt t="77986" x="6908800" y="4572000"/>
          <p14:tracePt t="78001" x="6916738" y="4572000"/>
          <p14:tracePt t="78010" x="6916738" y="4579938"/>
          <p14:tracePt t="78025" x="6926263" y="4589463"/>
          <p14:tracePt t="78042" x="6934200" y="4597400"/>
          <p14:tracePt t="78059" x="6942138" y="4597400"/>
          <p14:tracePt t="78075" x="6951663" y="4597400"/>
          <p14:tracePt t="78092" x="6959600" y="4597400"/>
          <p14:tracePt t="79202" x="6967538" y="4597400"/>
          <p14:tracePt t="79218" x="6977063" y="45974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rvone 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5905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0288" y="684014"/>
            <a:ext cx="34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area ratio (left to right): 1; 2; 5; 3; 3</a:t>
            </a:r>
            <a:endParaRPr lang="en-US" dirty="0"/>
          </a:p>
        </p:txBody>
      </p:sp>
      <p:pic>
        <p:nvPicPr>
          <p:cNvPr id="9220" name="Picture 4" descr="carvone 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812597"/>
            <a:ext cx="5727383" cy="420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265452" y="1742865"/>
          <a:ext cx="5121275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7" imgW="5943600" imgH="1886040" progId="Chemistry4DDraw.v2">
                  <p:embed/>
                </p:oleObj>
              </mc:Choice>
              <mc:Fallback>
                <p:oleObj r:id="rId7" imgW="5943600" imgH="1886040" progId="Chemistry4DDraw.v2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452" y="1742865"/>
                        <a:ext cx="5121275" cy="162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390165" y="3570906"/>
            <a:ext cx="487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carvone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eugenol	       </a:t>
            </a:r>
            <a:r>
              <a:rPr lang="en-US" alt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cinnamaldehyde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C05AA64-E1F3-4F92-9F5C-094465FA39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58"/>
    </mc:Choice>
    <mc:Fallback xmlns="">
      <p:transition spd="slow" advTm="15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3" x="6967538" y="4597400"/>
          <p14:tracePt t="801" x="6959600" y="4597400"/>
          <p14:tracePt t="12913" x="6951663" y="4597400"/>
          <p14:tracePt t="12921" x="6926263" y="4597400"/>
          <p14:tracePt t="12928" x="6883400" y="4597400"/>
          <p14:tracePt t="12945" x="6799263" y="4622800"/>
          <p14:tracePt t="12962" x="6705600" y="4716463"/>
          <p14:tracePt t="12978" x="6604000" y="4894263"/>
          <p14:tracePt t="12995" x="6502400" y="5164138"/>
          <p14:tracePt t="13012" x="6291263" y="5486400"/>
          <p14:tracePt t="13028" x="6027738" y="5765800"/>
          <p14:tracePt t="13045" x="5808663" y="6027738"/>
          <p14:tracePt t="13062" x="5791200" y="6037263"/>
          <p14:tracePt t="13345" x="5783263" y="6078538"/>
          <p14:tracePt t="13353" x="5783263" y="6113463"/>
          <p14:tracePt t="13368" x="5799138" y="6113463"/>
          <p14:tracePt t="13378" x="5824538" y="6113463"/>
          <p14:tracePt t="13395" x="5943600" y="6113463"/>
          <p14:tracePt t="13412" x="6070600" y="6113463"/>
          <p14:tracePt t="13429" x="6129338" y="6103938"/>
          <p14:tracePt t="13445" x="6146800" y="6096000"/>
          <p14:tracePt t="13481" x="6154738" y="6096000"/>
          <p14:tracePt t="13495" x="6164263" y="6096000"/>
          <p14:tracePt t="13512" x="6223000" y="6096000"/>
          <p14:tracePt t="13529" x="6240463" y="6096000"/>
          <p14:tracePt t="13545" x="6265863" y="6096000"/>
          <p14:tracePt t="13562" x="6291263" y="6103938"/>
          <p14:tracePt t="13579" x="6307138" y="6103938"/>
          <p14:tracePt t="13595" x="6324600" y="6103938"/>
          <p14:tracePt t="13612" x="6332538" y="6103938"/>
          <p14:tracePt t="13629" x="6350000" y="6103938"/>
          <p14:tracePt t="13646" x="6418263" y="6103938"/>
          <p14:tracePt t="13662" x="6527800" y="6103938"/>
          <p14:tracePt t="13679" x="6662738" y="6103938"/>
          <p14:tracePt t="13696" x="6824663" y="6103938"/>
          <p14:tracePt t="13712" x="7094538" y="6103938"/>
          <p14:tracePt t="13729" x="7289800" y="6103938"/>
          <p14:tracePt t="13746" x="7459663" y="6103938"/>
          <p14:tracePt t="13762" x="7688263" y="6103938"/>
          <p14:tracePt t="13779" x="7907338" y="6103938"/>
          <p14:tracePt t="13796" x="8153400" y="6103938"/>
          <p14:tracePt t="13812" x="8407400" y="6103938"/>
          <p14:tracePt t="13829" x="8628063" y="6103938"/>
          <p14:tracePt t="13846" x="8831263" y="6078538"/>
          <p14:tracePt t="13862" x="8999538" y="6027738"/>
          <p14:tracePt t="13879" x="9161463" y="5986463"/>
          <p14:tracePt t="13896" x="9288463" y="5935663"/>
          <p14:tracePt t="13912" x="9474200" y="5859463"/>
          <p14:tracePt t="13929" x="9609138" y="5842000"/>
          <p14:tracePt t="13946" x="9669463" y="5842000"/>
          <p14:tracePt t="13962" x="9728200" y="5842000"/>
          <p14:tracePt t="13979" x="9786938" y="5884863"/>
          <p14:tracePt t="13996" x="9863138" y="5961063"/>
          <p14:tracePt t="14012" x="9956800" y="6053138"/>
          <p14:tracePt t="14029" x="10075863" y="6172200"/>
          <p14:tracePt t="14046" x="10193338" y="6273800"/>
          <p14:tracePt t="14062" x="10329863" y="6383338"/>
          <p14:tracePt t="14079" x="10431463" y="6451600"/>
          <p14:tracePt t="14096" x="10617200" y="6561138"/>
          <p14:tracePt t="14113" x="10853738" y="6680200"/>
          <p14:tracePt t="14129" x="10990263" y="6731000"/>
          <p14:tracePt t="14146" x="11049000" y="6756400"/>
          <p14:tracePt t="14209" x="11041063" y="6756400"/>
          <p14:tracePt t="14217" x="11031538" y="6756400"/>
          <p14:tracePt t="14229" x="11006138" y="6738938"/>
          <p14:tracePt t="14246" x="10939463" y="6672263"/>
          <p14:tracePt t="14263" x="10879138" y="6611938"/>
          <p14:tracePt t="14279" x="10787063" y="6519863"/>
          <p14:tracePt t="14296" x="10693400" y="6426200"/>
          <p14:tracePt t="14313" x="10498138" y="6223000"/>
          <p14:tracePt t="14329" x="10363200" y="6019800"/>
          <p14:tracePt t="14346" x="10269538" y="5834063"/>
          <p14:tracePt t="14363" x="10202863" y="5681663"/>
          <p14:tracePt t="14379" x="10142538" y="5562600"/>
          <p14:tracePt t="14396" x="10101263" y="5468938"/>
          <p14:tracePt t="14413" x="10091738" y="5410200"/>
          <p14:tracePt t="14429" x="10091738" y="5359400"/>
          <p14:tracePt t="14446" x="10083800" y="5308600"/>
          <p14:tracePt t="14463" x="10083800" y="5283200"/>
          <p14:tracePt t="14480" x="10083800" y="5224463"/>
          <p14:tracePt t="14496" x="10083800" y="5148263"/>
          <p14:tracePt t="14513" x="10075863" y="5105400"/>
          <p14:tracePt t="14530" x="10066338" y="5072063"/>
          <p14:tracePt t="14546" x="10058400" y="5046663"/>
          <p14:tracePt t="14563" x="10058400" y="5003800"/>
          <p14:tracePt t="14580" x="10058400" y="4970463"/>
          <p14:tracePt t="14596" x="10058400" y="4927600"/>
          <p14:tracePt t="14613" x="10058400" y="4894263"/>
          <p14:tracePt t="14630" x="10058400" y="4859338"/>
          <p14:tracePt t="14646" x="10058400" y="4808538"/>
          <p14:tracePt t="14663" x="10058400" y="4767263"/>
          <p14:tracePt t="14680" x="10058400" y="4691063"/>
          <p14:tracePt t="14696" x="10058400" y="4538663"/>
          <p14:tracePt t="14713" x="10058400" y="4427538"/>
          <p14:tracePt t="14730" x="10058400" y="4292600"/>
          <p14:tracePt t="14746" x="10058400" y="4191000"/>
          <p14:tracePt t="14763" x="10058400" y="4056063"/>
          <p14:tracePt t="14780" x="10040938" y="3937000"/>
          <p14:tracePt t="14796" x="10040938" y="3835400"/>
          <p14:tracePt t="14813" x="10040938" y="3741738"/>
          <p14:tracePt t="14830" x="10040938" y="3683000"/>
          <p14:tracePt t="14847" x="10040938" y="3614738"/>
          <p14:tracePt t="14863" x="10040938" y="3581400"/>
          <p14:tracePt t="14880" x="10040938" y="3548063"/>
          <p14:tracePt t="14945" x="10050463" y="3548063"/>
          <p14:tracePt t="14960" x="10058400" y="3556000"/>
          <p14:tracePt t="14968" x="10058400" y="3563938"/>
          <p14:tracePt t="14985" x="10066338" y="3573463"/>
          <p14:tracePt t="15001" x="10075863" y="3581400"/>
          <p14:tracePt t="15025" x="10075863" y="3589338"/>
          <p14:tracePt t="15048" x="10075863" y="3598863"/>
          <p14:tracePt t="15072" x="10075863" y="3606800"/>
          <p14:tracePt t="15089" x="10075863" y="3614738"/>
          <p14:tracePt t="15104" x="10075863" y="3624263"/>
          <p14:tracePt t="15129" x="10075863" y="3632200"/>
          <p14:tracePt t="15441" x="10083800" y="3632200"/>
          <p14:tracePt t="15761" x="10083800" y="3614738"/>
          <p14:tracePt t="15777" x="10083800" y="3598863"/>
          <p14:tracePt t="15785" x="10091738" y="3589338"/>
          <p14:tracePt t="15797" x="10091738" y="3581400"/>
          <p14:tracePt t="15814" x="10109200" y="3563938"/>
          <p14:tracePt t="15831" x="10109200" y="3548063"/>
          <p14:tracePt t="15847" x="10117138" y="3538538"/>
          <p14:tracePt t="15864" x="10117138" y="3530600"/>
          <p14:tracePt t="15913" x="10117138" y="3522663"/>
          <p14:tracePt t="15929" x="10117138" y="3513138"/>
          <p14:tracePt t="15936" x="10117138" y="3505200"/>
          <p14:tracePt t="15953" x="10117138" y="3497263"/>
          <p14:tracePt t="15964" x="10117138" y="3487738"/>
          <p14:tracePt t="16001" x="10126663" y="3487738"/>
          <p14:tracePt t="16009" x="10134600" y="3487738"/>
          <p14:tracePt t="16233" x="10134600" y="3471863"/>
          <p14:tracePt t="16240" x="10134600" y="3454400"/>
          <p14:tracePt t="16256" x="10134600" y="3429000"/>
          <p14:tracePt t="16265" x="10117138" y="3411538"/>
          <p14:tracePt t="16281" x="10091738" y="3395663"/>
          <p14:tracePt t="16298" x="10058400" y="3370263"/>
          <p14:tracePt t="16314" x="10007600" y="3327400"/>
          <p14:tracePt t="16331" x="9939338" y="3268663"/>
          <p14:tracePt t="16348" x="9880600" y="3217863"/>
          <p14:tracePt t="16364" x="9837738" y="3167063"/>
          <p14:tracePt t="16381" x="9796463" y="3106738"/>
          <p14:tracePt t="16398" x="9761538" y="3065463"/>
          <p14:tracePt t="16414" x="9736138" y="3022600"/>
          <p14:tracePt t="16431" x="9710738" y="2979738"/>
          <p14:tracePt t="16432" x="9694863" y="2963863"/>
          <p14:tracePt t="16448" x="9677400" y="2938463"/>
          <p14:tracePt t="16464" x="9634538" y="2903538"/>
          <p14:tracePt t="16481" x="9634538" y="2887663"/>
          <p14:tracePt t="16498" x="9626600" y="2878138"/>
          <p14:tracePt t="16514" x="9626600" y="2870200"/>
          <p14:tracePt t="16531" x="9626600" y="2862263"/>
          <p14:tracePt t="16548" x="9626600" y="2852738"/>
          <p14:tracePt t="16565" x="9626600" y="2819400"/>
          <p14:tracePt t="16581" x="9626600" y="2776538"/>
          <p14:tracePt t="16598" x="9626600" y="2743200"/>
          <p14:tracePt t="16615" x="9626600" y="2709863"/>
          <p14:tracePt t="16631" x="9626600" y="2684463"/>
          <p14:tracePt t="16648" x="9626600" y="2667000"/>
          <p14:tracePt t="16665" x="9626600" y="2659063"/>
          <p14:tracePt t="16698" x="9626600" y="2649538"/>
          <p14:tracePt t="16715" x="9626600" y="2641600"/>
          <p14:tracePt t="16731" x="9626600" y="2633663"/>
          <p14:tracePt t="16748" x="9634538" y="2633663"/>
          <p14:tracePt t="16765" x="9644063" y="2616200"/>
          <p14:tracePt t="16781" x="9652000" y="2598738"/>
          <p14:tracePt t="16798" x="9659938" y="2582863"/>
          <p14:tracePt t="16815" x="9669463" y="2573338"/>
          <p14:tracePt t="16832" x="9677400" y="2547938"/>
          <p14:tracePt t="16848" x="9685338" y="2540000"/>
          <p14:tracePt t="16865" x="9694863" y="2532063"/>
          <p14:tracePt t="16881" x="9702800" y="2532063"/>
          <p14:tracePt t="17017" x="9702800" y="2522538"/>
          <p14:tracePt t="17057" x="9710738" y="2522538"/>
          <p14:tracePt t="17681" x="9720263" y="2522538"/>
          <p14:tracePt t="17713" x="9728200" y="2522538"/>
          <p14:tracePt t="17729" x="9736138" y="2514600"/>
          <p14:tracePt t="17736" x="9745663" y="2514600"/>
          <p14:tracePt t="17752" x="9771063" y="2506663"/>
          <p14:tracePt t="17765" x="9796463" y="2497138"/>
          <p14:tracePt t="17782" x="9880600" y="2489200"/>
          <p14:tracePt t="17799" x="9999663" y="2489200"/>
          <p14:tracePt t="17816" x="10134600" y="2489200"/>
          <p14:tracePt t="17832" x="10269538" y="2489200"/>
          <p14:tracePt t="17849" x="10329863" y="2489200"/>
          <p14:tracePt t="17866" x="10388600" y="2489200"/>
          <p14:tracePt t="17882" x="10472738" y="2489200"/>
          <p14:tracePt t="17899" x="10583863" y="2489200"/>
          <p14:tracePt t="17916" x="10701338" y="2489200"/>
          <p14:tracePt t="17932" x="10820400" y="2489200"/>
          <p14:tracePt t="17949" x="10896600" y="2489200"/>
          <p14:tracePt t="17966" x="10955338" y="2489200"/>
          <p14:tracePt t="17982" x="11006138" y="2489200"/>
          <p14:tracePt t="17999" x="11049000" y="2489200"/>
          <p14:tracePt t="18016" x="11117263" y="2489200"/>
          <p14:tracePt t="18032" x="11193463" y="2489200"/>
          <p14:tracePt t="18049" x="11244263" y="2489200"/>
          <p14:tracePt t="18066" x="11260138" y="2489200"/>
          <p14:tracePt t="18082" x="11269663" y="2489200"/>
          <p14:tracePt t="18121" x="11277600" y="2489200"/>
          <p14:tracePt t="18132" x="11285538" y="2489200"/>
          <p14:tracePt t="18149" x="11295063" y="2489200"/>
          <p14:tracePt t="18257" x="11285538" y="2489200"/>
          <p14:tracePt t="18273" x="11277600" y="2489200"/>
          <p14:tracePt t="18280" x="11260138" y="2489200"/>
          <p14:tracePt t="18288" x="11252200" y="2489200"/>
          <p14:tracePt t="18299" x="11244263" y="2489200"/>
          <p14:tracePt t="18316" x="11209338" y="2471738"/>
          <p14:tracePt t="18333" x="11176000" y="2463800"/>
          <p14:tracePt t="18349" x="11150600" y="2446338"/>
          <p14:tracePt t="18366" x="11117263" y="2420938"/>
          <p14:tracePt t="18383" x="11107738" y="2395538"/>
          <p14:tracePt t="18416" x="11107738" y="2387600"/>
          <p14:tracePt t="18497" x="11099800" y="2387600"/>
          <p14:tracePt t="18528" x="11099800" y="2379663"/>
          <p14:tracePt t="18536" x="11091863" y="2379663"/>
          <p14:tracePt t="18553" x="11082338" y="2379663"/>
          <p14:tracePt t="18566" x="11082338" y="2370138"/>
          <p14:tracePt t="18583" x="11074400" y="2370138"/>
          <p14:tracePt t="18600" x="11066463" y="2370138"/>
          <p14:tracePt t="18616" x="11056938" y="2370138"/>
          <p14:tracePt t="18633" x="11056938" y="2362200"/>
          <p14:tracePt t="18744" x="11066463" y="2362200"/>
          <p14:tracePt t="18753" x="11074400" y="2362200"/>
          <p14:tracePt t="18769" x="11074400" y="2370138"/>
          <p14:tracePt t="18784" x="11082338" y="2370138"/>
          <p14:tracePt t="20113" x="11091863" y="2379663"/>
          <p14:tracePt t="20120" x="11091863" y="2387600"/>
          <p14:tracePt t="20152" x="11091863" y="2395538"/>
          <p14:tracePt t="20177" x="11091863" y="2405063"/>
          <p14:tracePt t="20200" x="11091863" y="2413000"/>
          <p14:tracePt t="20216" x="11091863" y="2420938"/>
          <p14:tracePt t="20232" x="11091863" y="2430463"/>
          <p14:tracePt t="20265" x="11091863" y="2438400"/>
          <p14:tracePt t="20273" x="11091863" y="2446338"/>
          <p14:tracePt t="20284" x="11091863" y="2455863"/>
          <p14:tracePt t="20301" x="11091863" y="2463800"/>
          <p14:tracePt t="20317" x="11091863" y="2481263"/>
          <p14:tracePt t="20334" x="11091863" y="2497138"/>
          <p14:tracePt t="20351" x="11091863" y="2506663"/>
          <p14:tracePt t="20368" x="11091863" y="2522538"/>
          <p14:tracePt t="20384" x="11091863" y="2532063"/>
          <p14:tracePt t="20401" x="11091863" y="2540000"/>
          <p14:tracePt t="20434" x="11091863" y="2547938"/>
          <p14:tracePt t="20504" x="11099800" y="2547938"/>
          <p14:tracePt t="20512" x="11099800" y="2557463"/>
          <p14:tracePt t="20520" x="11107738" y="2557463"/>
          <p14:tracePt t="20848" x="11107738" y="2547938"/>
          <p14:tracePt t="20857" x="11099800" y="2540000"/>
          <p14:tracePt t="20872" x="11099800" y="2532063"/>
          <p14:tracePt t="20885" x="11091863" y="2532063"/>
          <p14:tracePt t="20905" x="11082338" y="2522538"/>
          <p14:tracePt t="20969" x="11082338" y="2514600"/>
          <p14:tracePt t="20984" x="11074400" y="2514600"/>
          <p14:tracePt t="20993" x="11066463" y="2506663"/>
          <p14:tracePt t="21008" x="11056938" y="2497138"/>
          <p14:tracePt t="21018" x="11056938" y="2489200"/>
          <p14:tracePt t="21035" x="11049000" y="2481263"/>
          <p14:tracePt t="21052" x="11041063" y="2471738"/>
          <p14:tracePt t="21068" x="11041063" y="2463800"/>
          <p14:tracePt t="21085" x="11041063" y="2455863"/>
          <p14:tracePt t="21102" x="11041063" y="2446338"/>
          <p14:tracePt t="21176" x="11049000" y="2446338"/>
          <p14:tracePt t="21184" x="11056938" y="2446338"/>
          <p14:tracePt t="21192" x="11066463" y="2446338"/>
          <p14:tracePt t="21202" x="11074400" y="2446338"/>
          <p14:tracePt t="21218" x="11091863" y="2455863"/>
          <p14:tracePt t="21252" x="11107738" y="2455863"/>
          <p14:tracePt t="21272" x="11117263" y="2455863"/>
          <p14:tracePt t="21305" x="11125200" y="2463800"/>
          <p14:tracePt t="21321" x="11125200" y="2471738"/>
          <p14:tracePt t="21336" x="11125200" y="2481263"/>
          <p14:tracePt t="21392" x="11125200" y="2489200"/>
          <p14:tracePt t="21713" x="11133138" y="2489200"/>
          <p14:tracePt t="21720" x="11133138" y="2497138"/>
          <p14:tracePt t="21737" x="11133138" y="2506663"/>
          <p14:tracePt t="21760" x="11133138" y="2514600"/>
          <p14:tracePt t="23272" x="11125200" y="2532063"/>
          <p14:tracePt t="23280" x="11099800" y="2557463"/>
          <p14:tracePt t="23288" x="11066463" y="2565400"/>
          <p14:tracePt t="23304" x="10871200" y="2598738"/>
          <p14:tracePt t="23320" x="10787063" y="2616200"/>
          <p14:tracePt t="23337" x="10421938" y="2633663"/>
          <p14:tracePt t="23353" x="10152063" y="2649538"/>
          <p14:tracePt t="23371" x="9837738" y="2692400"/>
          <p14:tracePt t="23386" x="9364663" y="2709863"/>
          <p14:tracePt t="23403" x="8678863" y="2725738"/>
          <p14:tracePt t="23420" x="8170863" y="2725738"/>
          <p14:tracePt t="23437" x="7729538" y="2725738"/>
          <p14:tracePt t="23453" x="7442200" y="2735263"/>
          <p14:tracePt t="23470" x="7137400" y="2735263"/>
          <p14:tracePt t="23487" x="6832600" y="2735263"/>
          <p14:tracePt t="23504" x="6561138" y="2735263"/>
          <p14:tracePt t="23520" x="6164263" y="2735263"/>
          <p14:tracePt t="23537" x="5900738" y="2735263"/>
          <p14:tracePt t="23554" x="5672138" y="2735263"/>
          <p14:tracePt t="23570" x="5418138" y="2735263"/>
          <p14:tracePt t="23587" x="5173663" y="2735263"/>
          <p14:tracePt t="23604" x="4868863" y="2735263"/>
          <p14:tracePt t="23620" x="4487863" y="2735263"/>
          <p14:tracePt t="23637" x="4132263" y="2735263"/>
          <p14:tracePt t="23653" x="3868738" y="2735263"/>
          <p14:tracePt t="23670" x="3614738" y="2735263"/>
          <p14:tracePt t="23687" x="3327400" y="2735263"/>
          <p14:tracePt t="23704" x="3090863" y="2735263"/>
          <p14:tracePt t="23720" x="2794000" y="2735263"/>
          <p14:tracePt t="23737" x="2624138" y="2709863"/>
          <p14:tracePt t="23754" x="2514600" y="2684463"/>
          <p14:tracePt t="23770" x="2370138" y="2649538"/>
          <p14:tracePt t="23787" x="2243138" y="2624138"/>
          <p14:tracePt t="23804" x="2108200" y="2608263"/>
          <p14:tracePt t="23820" x="2014538" y="2590800"/>
          <p14:tracePt t="23837" x="1938338" y="2557463"/>
          <p14:tracePt t="23854" x="1854200" y="2522538"/>
          <p14:tracePt t="23870" x="1795463" y="2497138"/>
          <p14:tracePt t="23887" x="1719263" y="2471738"/>
          <p14:tracePt t="23904" x="1651000" y="2438400"/>
          <p14:tracePt t="23921" x="1524000" y="2387600"/>
          <p14:tracePt t="23937" x="1439863" y="2370138"/>
          <p14:tracePt t="23954" x="1379538" y="2336800"/>
          <p14:tracePt t="23971" x="1328738" y="2328863"/>
          <p14:tracePt t="23987" x="1287463" y="2319338"/>
          <p14:tracePt t="24004" x="1236663" y="2311400"/>
          <p14:tracePt t="24021" x="1201738" y="2303463"/>
          <p14:tracePt t="24037" x="1143000" y="2293938"/>
          <p14:tracePt t="24054" x="1109663" y="2278063"/>
          <p14:tracePt t="24071" x="1074738" y="2268538"/>
          <p14:tracePt t="24087" x="1066800" y="2252663"/>
          <p14:tracePt t="24104" x="1016000" y="2243138"/>
          <p14:tracePt t="24121" x="914400" y="2235200"/>
          <p14:tracePt t="24137" x="812800" y="2227263"/>
          <p14:tracePt t="24154" x="744538" y="2227263"/>
          <p14:tracePt t="24171" x="668338" y="2209800"/>
          <p14:tracePt t="24187" x="609600" y="2192338"/>
          <p14:tracePt t="24204" x="550863" y="2176463"/>
          <p14:tracePt t="24221" x="515938" y="2159000"/>
          <p14:tracePt t="24237" x="482600" y="2151063"/>
          <p14:tracePt t="24254" x="474663" y="2125663"/>
          <p14:tracePt t="24271" x="449263" y="2116138"/>
          <p14:tracePt t="24288" x="431800" y="2116138"/>
          <p14:tracePt t="24304" x="423863" y="2116138"/>
          <p14:tracePt t="24473" x="414338" y="2116138"/>
          <p14:tracePt t="24480" x="388938" y="2116138"/>
          <p14:tracePt t="24488" x="373063" y="2116138"/>
          <p14:tracePt t="24504" x="304800" y="2116138"/>
          <p14:tracePt t="24521" x="271463" y="2116138"/>
          <p14:tracePt t="24537" x="246063" y="2116138"/>
          <p14:tracePt t="24571" x="246063" y="2108200"/>
          <p14:tracePt t="24656" x="246063" y="2100263"/>
          <p14:tracePt t="24865" x="246063" y="2090738"/>
          <p14:tracePt t="24880" x="236538" y="2090738"/>
          <p14:tracePt t="24952" x="228600" y="2082800"/>
          <p14:tracePt t="24960" x="220663" y="2065338"/>
          <p14:tracePt t="24971" x="211138" y="2065338"/>
          <p14:tracePt t="24988" x="185738" y="2032000"/>
          <p14:tracePt t="25005" x="185738" y="2024063"/>
          <p14:tracePt t="25021" x="177800" y="2006600"/>
          <p14:tracePt t="25038" x="177800" y="1998663"/>
          <p14:tracePt t="25055" x="177800" y="1989138"/>
          <p14:tracePt t="25120" x="177800" y="1998663"/>
          <p14:tracePt t="25128" x="177800" y="2006600"/>
          <p14:tracePt t="25138" x="177800" y="2032000"/>
          <p14:tracePt t="25155" x="177800" y="2057400"/>
          <p14:tracePt t="25171" x="177800" y="2074863"/>
          <p14:tracePt t="25188" x="177800" y="2090738"/>
          <p14:tracePt t="25304" x="177800" y="2082800"/>
          <p14:tracePt t="25312" x="177800" y="2074863"/>
          <p14:tracePt t="25321" x="177800" y="2057400"/>
          <p14:tracePt t="25338" x="177800" y="2014538"/>
          <p14:tracePt t="25355" x="177800" y="1981200"/>
          <p14:tracePt t="25372" x="177800" y="1947863"/>
          <p14:tracePt t="25388" x="177800" y="1912938"/>
          <p14:tracePt t="25405" x="177800" y="1897063"/>
          <p14:tracePt t="25422" x="177800" y="1887538"/>
          <p14:tracePt t="25438" x="177800" y="1879600"/>
          <p14:tracePt t="25496" x="185738" y="1879600"/>
          <p14:tracePt t="25505" x="195263" y="1897063"/>
          <p14:tracePt t="25513" x="203200" y="1905000"/>
          <p14:tracePt t="25522" x="203200" y="1922463"/>
          <p14:tracePt t="25538" x="203200" y="1947863"/>
          <p14:tracePt t="25555" x="203200" y="1963738"/>
          <p14:tracePt t="26777" x="203200" y="1973263"/>
          <p14:tracePt t="26784" x="211138" y="1973263"/>
          <p14:tracePt t="26800" x="211138" y="1981200"/>
          <p14:tracePt t="26840" x="220663" y="1981200"/>
          <p14:tracePt t="28105" x="220663" y="1989138"/>
          <p14:tracePt t="28112" x="220663" y="1998663"/>
          <p14:tracePt t="28124" x="220663" y="2006600"/>
          <p14:tracePt t="28141" x="228600" y="2039938"/>
          <p14:tracePt t="28157" x="236538" y="2065338"/>
          <p14:tracePt t="28174" x="246063" y="2100263"/>
          <p14:tracePt t="28191" x="246063" y="2133600"/>
          <p14:tracePt t="28207" x="246063" y="2151063"/>
          <p14:tracePt t="28224" x="246063" y="2166938"/>
          <p14:tracePt t="28297" x="254000" y="2166938"/>
          <p14:tracePt t="28304" x="271463" y="2176463"/>
          <p14:tracePt t="28312" x="287338" y="2184400"/>
          <p14:tracePt t="28324" x="330200" y="2184400"/>
          <p14:tracePt t="28341" x="381000" y="2192338"/>
          <p14:tracePt t="28357" x="423863" y="2192338"/>
          <p14:tracePt t="28374" x="500063" y="2192338"/>
          <p14:tracePt t="28390" x="576263" y="2192338"/>
          <p14:tracePt t="28407" x="711200" y="2192338"/>
          <p14:tracePt t="28424" x="863600" y="2201863"/>
          <p14:tracePt t="28441" x="889000" y="2209800"/>
          <p14:tracePt t="28457" x="896938" y="2217738"/>
          <p14:tracePt t="28491" x="863600" y="2227263"/>
          <p14:tracePt t="28508" x="744538" y="2243138"/>
          <p14:tracePt t="28524" x="576263" y="2252663"/>
          <p14:tracePt t="28541" x="398463" y="2252663"/>
          <p14:tracePt t="28557" x="271463" y="2252663"/>
          <p14:tracePt t="28574" x="185738" y="2252663"/>
          <p14:tracePt t="28591" x="169863" y="2252663"/>
          <p14:tracePt t="28608" x="169863" y="2243138"/>
          <p14:tracePt t="28641" x="177800" y="2243138"/>
          <p14:tracePt t="29104" x="203200" y="2243138"/>
          <p14:tracePt t="29112" x="271463" y="2252663"/>
          <p14:tracePt t="29124" x="338138" y="2252663"/>
          <p14:tracePt t="29141" x="541338" y="2268538"/>
          <p14:tracePt t="29158" x="804863" y="2278063"/>
          <p14:tracePt t="29175" x="1092200" y="2293938"/>
          <p14:tracePt t="29192" x="1338263" y="2311400"/>
          <p14:tracePt t="29208" x="1676400" y="2344738"/>
          <p14:tracePt t="29225" x="1973263" y="2420938"/>
          <p14:tracePt t="29241" x="2641600" y="2481263"/>
          <p14:tracePt t="29258" x="3294063" y="2497138"/>
          <p14:tracePt t="29275" x="3970338" y="2497138"/>
          <p14:tracePt t="29291" x="4622800" y="2497138"/>
          <p14:tracePt t="29308" x="5156200" y="2497138"/>
          <p14:tracePt t="29325" x="5443538" y="2497138"/>
          <p14:tracePt t="29342" x="5646738" y="2497138"/>
          <p14:tracePt t="29358" x="5808663" y="2497138"/>
          <p14:tracePt t="29375" x="5976938" y="2497138"/>
          <p14:tracePt t="29392" x="6154738" y="2497138"/>
          <p14:tracePt t="29408" x="6400800" y="2497138"/>
          <p14:tracePt t="29425" x="6519863" y="2497138"/>
          <p14:tracePt t="29441" x="6621463" y="2497138"/>
          <p14:tracePt t="29458" x="6731000" y="2497138"/>
          <p14:tracePt t="29475" x="6850063" y="2514600"/>
          <p14:tracePt t="29492" x="6951663" y="2522538"/>
          <p14:tracePt t="29508" x="7104063" y="2557463"/>
          <p14:tracePt t="29525" x="7231063" y="2598738"/>
          <p14:tracePt t="29542" x="7323138" y="2608263"/>
          <p14:tracePt t="29558" x="7399338" y="2624138"/>
          <p14:tracePt t="29575" x="7434263" y="2633663"/>
          <p14:tracePt t="29592" x="7475538" y="2641600"/>
          <p14:tracePt t="29608" x="7543800" y="2667000"/>
          <p14:tracePt t="29625" x="7594600" y="2674938"/>
          <p14:tracePt t="29642" x="7653338" y="2725738"/>
          <p14:tracePt t="29658" x="7721600" y="2776538"/>
          <p14:tracePt t="29675" x="7840663" y="2852738"/>
          <p14:tracePt t="29692" x="7975600" y="2928938"/>
          <p14:tracePt t="29708" x="8085138" y="2997200"/>
          <p14:tracePt t="29725" x="8212138" y="3073400"/>
          <p14:tracePt t="29742" x="8323263" y="3124200"/>
          <p14:tracePt t="29758" x="8389938" y="3182938"/>
          <p14:tracePt t="29775" x="8458200" y="3217863"/>
          <p14:tracePt t="29792" x="8516938" y="3243263"/>
          <p14:tracePt t="29808" x="8610600" y="3319463"/>
          <p14:tracePt t="29825" x="8678863" y="3360738"/>
          <p14:tracePt t="29842" x="8763000" y="3421063"/>
          <p14:tracePt t="29858" x="8847138" y="3454400"/>
          <p14:tracePt t="29875" x="8907463" y="3479800"/>
          <p14:tracePt t="29892" x="8974138" y="3513138"/>
          <p14:tracePt t="29908" x="9034463" y="3538538"/>
          <p14:tracePt t="29925" x="9093200" y="3563938"/>
          <p14:tracePt t="29942" x="9186863" y="3581400"/>
          <p14:tracePt t="29959" x="9304338" y="3598863"/>
          <p14:tracePt t="29976" x="9415463" y="3598863"/>
          <p14:tracePt t="29992" x="9575800" y="3598863"/>
          <p14:tracePt t="30009" x="9694863" y="3598863"/>
          <p14:tracePt t="30025" x="9812338" y="3598863"/>
          <p14:tracePt t="30042" x="9888538" y="3598863"/>
          <p14:tracePt t="30059" x="9990138" y="3598863"/>
          <p14:tracePt t="30075" x="10091738" y="3598863"/>
          <p14:tracePt t="30092" x="10210800" y="3581400"/>
          <p14:tracePt t="30109" x="10304463" y="3573463"/>
          <p14:tracePt t="30125" x="10371138" y="3573463"/>
          <p14:tracePt t="30142" x="10396538" y="3573463"/>
          <p14:tracePt t="30159" x="10406063" y="3573463"/>
          <p14:tracePt t="30248" x="10388600" y="3573463"/>
          <p14:tracePt t="30256" x="10363200" y="3573463"/>
          <p14:tracePt t="30264" x="10320338" y="3573463"/>
          <p14:tracePt t="30275" x="10244138" y="3573463"/>
          <p14:tracePt t="30292" x="10091738" y="3573463"/>
          <p14:tracePt t="30309" x="9880600" y="3573463"/>
          <p14:tracePt t="30326" x="9652000" y="3573463"/>
          <p14:tracePt t="30342" x="9380538" y="3573463"/>
          <p14:tracePt t="30359" x="9059863" y="3573463"/>
          <p14:tracePt t="30376" x="8788400" y="3573463"/>
          <p14:tracePt t="30392" x="8382000" y="3573463"/>
          <p14:tracePt t="30409" x="8212138" y="3573463"/>
          <p14:tracePt t="30426" x="8051800" y="3573463"/>
          <p14:tracePt t="30442" x="7874000" y="3563938"/>
          <p14:tracePt t="30459" x="7653338" y="3563938"/>
          <p14:tracePt t="30476" x="7442200" y="3563938"/>
          <p14:tracePt t="30492" x="7196138" y="3538538"/>
          <p14:tracePt t="30509" x="7010400" y="3538538"/>
          <p14:tracePt t="30526" x="6840538" y="3513138"/>
          <p14:tracePt t="30542" x="6697663" y="3513138"/>
          <p14:tracePt t="30559" x="6596063" y="3513138"/>
          <p14:tracePt t="30576" x="6519863" y="3513138"/>
          <p14:tracePt t="30592" x="6434138" y="3513138"/>
          <p14:tracePt t="30609" x="6375400" y="3513138"/>
          <p14:tracePt t="30626" x="6324600" y="3513138"/>
          <p14:tracePt t="30642" x="6281738" y="3513138"/>
          <p14:tracePt t="30659" x="6223000" y="3497263"/>
          <p14:tracePt t="30676" x="6121400" y="3497263"/>
          <p14:tracePt t="30693" x="6019800" y="3497263"/>
          <p14:tracePt t="30709" x="5926138" y="3497263"/>
          <p14:tracePt t="30726" x="5824538" y="3497263"/>
          <p14:tracePt t="30743" x="5732463" y="3487738"/>
          <p14:tracePt t="30759" x="5621338" y="3454400"/>
          <p14:tracePt t="30776" x="5461000" y="3436938"/>
          <p14:tracePt t="30792" x="5351463" y="3411538"/>
          <p14:tracePt t="30809" x="5249863" y="3403600"/>
          <p14:tracePt t="30826" x="5113338" y="3386138"/>
          <p14:tracePt t="30842" x="5021263" y="3360738"/>
          <p14:tracePt t="30859" x="4876800" y="3327400"/>
          <p14:tracePt t="30876" x="4767263" y="3294063"/>
          <p14:tracePt t="30893" x="4656138" y="3259138"/>
          <p14:tracePt t="30909" x="4529138" y="3225800"/>
          <p14:tracePt t="30926" x="4394200" y="3167063"/>
          <p14:tracePt t="30928" x="4325938" y="3132138"/>
          <p14:tracePt t="30943" x="4275138" y="3106738"/>
          <p14:tracePt t="30959" x="4157663" y="3005138"/>
          <p14:tracePt t="30976" x="3962400" y="2844800"/>
          <p14:tracePt t="30993" x="3843338" y="2735263"/>
          <p14:tracePt t="31009" x="3741738" y="2633663"/>
          <p14:tracePt t="31026" x="3657600" y="2540000"/>
          <p14:tracePt t="31043" x="3598863" y="2446338"/>
          <p14:tracePt t="31059" x="3573463" y="2387600"/>
          <p14:tracePt t="31076" x="3548063" y="2319338"/>
          <p14:tracePt t="31093" x="3548063" y="2260600"/>
          <p14:tracePt t="31109" x="3538538" y="2192338"/>
          <p14:tracePt t="31126" x="3505200" y="2133600"/>
          <p14:tracePt t="31143" x="3454400" y="2057400"/>
          <p14:tracePt t="31160" x="3421063" y="2014538"/>
          <p14:tracePt t="31176" x="3403600" y="1922463"/>
          <p14:tracePt t="31193" x="3403600" y="1862138"/>
          <p14:tracePt t="31210" x="3403600" y="1820863"/>
          <p14:tracePt t="31226" x="3403600" y="1770063"/>
          <p14:tracePt t="31243" x="3403600" y="1727200"/>
          <p14:tracePt t="31260" x="3395663" y="1676400"/>
          <p14:tracePt t="31276" x="3395663" y="1643063"/>
          <p14:tracePt t="31293" x="3386138" y="1617663"/>
          <p14:tracePt t="31310" x="3360738" y="1549400"/>
          <p14:tracePt t="31326" x="3344863" y="1490663"/>
          <p14:tracePt t="31343" x="3335338" y="1430338"/>
          <p14:tracePt t="31360" x="3309938" y="1379538"/>
          <p14:tracePt t="31377" x="3284538" y="1303338"/>
          <p14:tracePt t="31393" x="3268663" y="1262063"/>
          <p14:tracePt t="31410" x="3259138" y="1236663"/>
          <p14:tracePt t="31426" x="3259138" y="1201738"/>
          <p14:tracePt t="31443" x="3251200" y="1168400"/>
          <p14:tracePt t="31460" x="3251200" y="1160463"/>
          <p14:tracePt t="31476" x="3251200" y="1150938"/>
          <p14:tracePt t="31600" x="3251200" y="1143000"/>
          <p14:tracePt t="31648" x="3251200" y="1135063"/>
          <p14:tracePt t="31656" x="3243263" y="1125538"/>
          <p14:tracePt t="31664" x="3233738" y="1117600"/>
          <p14:tracePt t="31677" x="3225800" y="1117600"/>
          <p14:tracePt t="31693" x="3225800" y="1100138"/>
          <p14:tracePt t="31710" x="3208338" y="1092200"/>
          <p14:tracePt t="31727" x="3182938" y="1066800"/>
          <p14:tracePt t="31744" x="3157538" y="1049338"/>
          <p14:tracePt t="31760" x="3141663" y="1033463"/>
          <p14:tracePt t="31777" x="3132138" y="1023938"/>
          <p14:tracePt t="31793" x="3132138" y="1016000"/>
          <p14:tracePt t="32936" x="3141663" y="1016000"/>
          <p14:tracePt t="33048" x="3149600" y="1016000"/>
          <p14:tracePt t="33072" x="3149600" y="1008063"/>
          <p14:tracePt t="33080" x="3157538" y="1008063"/>
          <p14:tracePt t="33105" x="3167063" y="1008063"/>
          <p14:tracePt t="33144" x="3175000" y="1008063"/>
          <p14:tracePt t="33160" x="3182938" y="1008063"/>
          <p14:tracePt t="33168" x="3192463" y="1008063"/>
          <p14:tracePt t="33178" x="3200400" y="1008063"/>
          <p14:tracePt t="33194" x="3217863" y="1008063"/>
          <p14:tracePt t="33211" x="3225800" y="1008063"/>
          <p14:tracePt t="33228" x="3243263" y="1008063"/>
          <p14:tracePt t="33244" x="3251200" y="1008063"/>
          <p14:tracePt t="33261" x="3268663" y="1008063"/>
          <p14:tracePt t="33278" x="3276600" y="1008063"/>
          <p14:tracePt t="33295" x="3294063" y="1008063"/>
          <p14:tracePt t="33312" x="3319463" y="1008063"/>
          <p14:tracePt t="33328" x="3335338" y="1008063"/>
          <p14:tracePt t="33345" x="3352800" y="1008063"/>
          <p14:tracePt t="33361" x="3360738" y="1008063"/>
          <p14:tracePt t="33378" x="3378200" y="1016000"/>
          <p14:tracePt t="33411" x="3386138" y="1016000"/>
          <p14:tracePt t="33432" x="3395663" y="1023938"/>
          <p14:tracePt t="33445" x="3395663" y="1033463"/>
          <p14:tracePt t="33461" x="3403600" y="1041400"/>
          <p14:tracePt t="33478" x="3411538" y="1041400"/>
          <p14:tracePt t="33495" x="3421063" y="1049338"/>
          <p14:tracePt t="33512" x="3446463" y="1066800"/>
          <p14:tracePt t="33528" x="3479800" y="1074738"/>
          <p14:tracePt t="33545" x="3513138" y="1084263"/>
          <p14:tracePt t="33561" x="3573463" y="1084263"/>
          <p14:tracePt t="33578" x="3632200" y="1084263"/>
          <p14:tracePt t="33595" x="3683000" y="1084263"/>
          <p14:tracePt t="33612" x="3716338" y="1084263"/>
          <p14:tracePt t="33628" x="3741738" y="1084263"/>
          <p14:tracePt t="33662" x="3751263" y="1084263"/>
          <p14:tracePt t="33678" x="3759200" y="1084263"/>
          <p14:tracePt t="33720" x="3767138" y="1084263"/>
          <p14:tracePt t="33808" x="3751263" y="1092200"/>
          <p14:tracePt t="33816" x="3733800" y="1100138"/>
          <p14:tracePt t="33828" x="3733800" y="1117600"/>
          <p14:tracePt t="33845" x="3708400" y="1117600"/>
          <p14:tracePt t="33862" x="3708400" y="1125538"/>
          <p14:tracePt t="33878" x="3683000" y="1125538"/>
          <p14:tracePt t="33952" x="3683000" y="1135063"/>
          <p14:tracePt t="33960" x="3683000" y="1143000"/>
          <p14:tracePt t="33976" x="3683000" y="1150938"/>
          <p14:tracePt t="33984" x="3683000" y="1160463"/>
          <p14:tracePt t="34000" x="3690938" y="1168400"/>
          <p14:tracePt t="34012" x="3700463" y="1176338"/>
          <p14:tracePt t="34028" x="3716338" y="1185863"/>
          <p14:tracePt t="34045" x="3725863" y="1193800"/>
          <p14:tracePt t="34062" x="3725863" y="1211263"/>
          <p14:tracePt t="34078" x="3716338" y="1219200"/>
          <p14:tracePt t="34095" x="3708400" y="1227138"/>
          <p14:tracePt t="34112" x="3675063" y="1236663"/>
          <p14:tracePt t="34129" x="3624263" y="1236663"/>
          <p14:tracePt t="34145" x="3563938" y="1236663"/>
          <p14:tracePt t="34162" x="3513138" y="1236663"/>
          <p14:tracePt t="34179" x="3462338" y="1236663"/>
          <p14:tracePt t="34195" x="3411538" y="1219200"/>
          <p14:tracePt t="34212" x="3370263" y="1211263"/>
          <p14:tracePt t="34229" x="3319463" y="1185863"/>
          <p14:tracePt t="34245" x="3294063" y="1168400"/>
          <p14:tracePt t="34262" x="3259138" y="1160463"/>
          <p14:tracePt t="34279" x="3225800" y="1135063"/>
          <p14:tracePt t="34295" x="3192463" y="1117600"/>
          <p14:tracePt t="34312" x="3124200" y="1100138"/>
          <p14:tracePt t="34329" x="3098800" y="1100138"/>
          <p14:tracePt t="34345" x="3090863" y="1092200"/>
          <p14:tracePt t="34362" x="3081338" y="1074738"/>
          <p14:tracePt t="34395" x="3081338" y="1066800"/>
          <p14:tracePt t="34412" x="3081338" y="1049338"/>
          <p14:tracePt t="34429" x="3073400" y="1041400"/>
          <p14:tracePt t="34445" x="3065463" y="1041400"/>
          <p14:tracePt t="34462" x="3055938" y="1033463"/>
          <p14:tracePt t="34495" x="3048000" y="1023938"/>
          <p14:tracePt t="34560" x="3048000" y="1016000"/>
          <p14:tracePt t="34592" x="3055938" y="1016000"/>
          <p14:tracePt t="34608" x="3065463" y="1016000"/>
          <p14:tracePt t="34616" x="3073400" y="1008063"/>
          <p14:tracePt t="34632" x="3081338" y="1008063"/>
          <p14:tracePt t="34646" x="3098800" y="1008063"/>
          <p14:tracePt t="34662" x="3124200" y="1008063"/>
          <p14:tracePt t="34679" x="3157538" y="1008063"/>
          <p14:tracePt t="34696" x="3225800" y="1008063"/>
          <p14:tracePt t="34712" x="3344863" y="1008063"/>
          <p14:tracePt t="34729" x="3378200" y="1008063"/>
          <p14:tracePt t="34746" x="3395663" y="1008063"/>
          <p14:tracePt t="35088" x="3403600" y="1008063"/>
          <p14:tracePt t="35120" x="3421063" y="1008063"/>
          <p14:tracePt t="35128" x="3429000" y="1008063"/>
          <p14:tracePt t="35144" x="3454400" y="1008063"/>
          <p14:tracePt t="35152" x="3462338" y="1008063"/>
          <p14:tracePt t="35163" x="3487738" y="1008063"/>
          <p14:tracePt t="35179" x="3538538" y="998538"/>
          <p14:tracePt t="35196" x="3563938" y="990600"/>
          <p14:tracePt t="35213" x="3573463" y="990600"/>
          <p14:tracePt t="35229" x="3581400" y="990600"/>
          <p14:tracePt t="36025" x="3589338" y="990600"/>
          <p14:tracePt t="36040" x="3598863" y="990600"/>
          <p14:tracePt t="36056" x="3606800" y="998538"/>
          <p14:tracePt t="36064" x="3614738" y="998538"/>
          <p14:tracePt t="36080" x="3632200" y="998538"/>
          <p14:tracePt t="36097" x="3649663" y="998538"/>
          <p14:tracePt t="36114" x="3657600" y="998538"/>
          <p14:tracePt t="36130" x="3665538" y="1008063"/>
          <p14:tracePt t="36147" x="3675063" y="1008063"/>
          <p14:tracePt t="36163" x="3683000" y="1008063"/>
          <p14:tracePt t="36181" x="3690938" y="1008063"/>
          <p14:tracePt t="36197" x="3708400" y="1008063"/>
          <p14:tracePt t="36214" x="3725863" y="1023938"/>
          <p14:tracePt t="36231" x="3759200" y="1023938"/>
          <p14:tracePt t="36247" x="3792538" y="1033463"/>
          <p14:tracePt t="36264" x="3843338" y="1033463"/>
          <p14:tracePt t="36280" x="3886200" y="1041400"/>
          <p14:tracePt t="36513" x="3878263" y="1041400"/>
          <p14:tracePt t="36520" x="3868738" y="1041400"/>
          <p14:tracePt t="36530" x="3860800" y="1041400"/>
          <p14:tracePt t="36547" x="3843338" y="1041400"/>
          <p14:tracePt t="36564" x="3817938" y="1033463"/>
          <p14:tracePt t="36580" x="3802063" y="1033463"/>
          <p14:tracePt t="36597" x="3792538" y="1033463"/>
          <p14:tracePt t="37576" x="3802063" y="1033463"/>
          <p14:tracePt t="37608" x="3810000" y="1033463"/>
          <p14:tracePt t="37624" x="3817938" y="1033463"/>
          <p14:tracePt t="37640" x="3827463" y="1033463"/>
          <p14:tracePt t="37648" x="3835400" y="1033463"/>
          <p14:tracePt t="37665" x="3852863" y="1033463"/>
          <p14:tracePt t="37681" x="3860800" y="1033463"/>
          <p14:tracePt t="37698" x="3878263" y="1033463"/>
          <p14:tracePt t="37715" x="3903663" y="1033463"/>
          <p14:tracePt t="37731" x="3944938" y="1033463"/>
          <p14:tracePt t="37748" x="3995738" y="1033463"/>
          <p14:tracePt t="37765" x="4064000" y="1033463"/>
          <p14:tracePt t="37782" x="4140200" y="1033463"/>
          <p14:tracePt t="37798" x="4165600" y="1033463"/>
          <p14:tracePt t="37815" x="4183063" y="1033463"/>
          <p14:tracePt t="38096" x="4173538" y="1033463"/>
          <p14:tracePt t="38112" x="4165600" y="1033463"/>
          <p14:tracePt t="38120" x="4148138" y="1033463"/>
          <p14:tracePt t="38136" x="4140200" y="1033463"/>
          <p14:tracePt t="38148" x="4132263" y="1033463"/>
          <p14:tracePt t="38165" x="4122738" y="1023938"/>
          <p14:tracePt t="38182" x="4106863" y="1023938"/>
          <p14:tracePt t="38888" x="4114800" y="1041400"/>
          <p14:tracePt t="38896" x="4122738" y="1049338"/>
          <p14:tracePt t="38904" x="4148138" y="1066800"/>
          <p14:tracePt t="38916" x="4183063" y="1084263"/>
          <p14:tracePt t="38932" x="4249738" y="1125538"/>
          <p14:tracePt t="38949" x="4335463" y="1185863"/>
          <p14:tracePt t="38966" x="4445000" y="1244600"/>
          <p14:tracePt t="38982" x="4589463" y="1312863"/>
          <p14:tracePt t="38999" x="4741863" y="1379538"/>
          <p14:tracePt t="39016" x="4995863" y="1516063"/>
          <p14:tracePt t="39032" x="5173663" y="1592263"/>
          <p14:tracePt t="39049" x="5359400" y="1684338"/>
          <p14:tracePt t="39066" x="5529263" y="1778000"/>
          <p14:tracePt t="39083" x="5732463" y="1897063"/>
          <p14:tracePt t="39099" x="5900738" y="2024063"/>
          <p14:tracePt t="39116" x="6062663" y="2133600"/>
          <p14:tracePt t="39133" x="6223000" y="2278063"/>
          <p14:tracePt t="39149" x="6400800" y="2405063"/>
          <p14:tracePt t="39166" x="6545263" y="2497138"/>
          <p14:tracePt t="39183" x="6688138" y="2590800"/>
          <p14:tracePt t="39199" x="6875463" y="2709863"/>
          <p14:tracePt t="39216" x="7094538" y="2836863"/>
          <p14:tracePt t="39233" x="7213600" y="2903538"/>
          <p14:tracePt t="39249" x="7307263" y="2954338"/>
          <p14:tracePt t="39266" x="7391400" y="2989263"/>
          <p14:tracePt t="39283" x="7535863" y="3055938"/>
          <p14:tracePt t="39299" x="7688263" y="3124200"/>
          <p14:tracePt t="39316" x="7831138" y="3167063"/>
          <p14:tracePt t="39333" x="7975600" y="3200400"/>
          <p14:tracePt t="39350" x="8170863" y="3208338"/>
          <p14:tracePt t="39367" x="8415338" y="3217863"/>
          <p14:tracePt t="39383" x="8585200" y="3217863"/>
          <p14:tracePt t="39400" x="8763000" y="3217863"/>
          <p14:tracePt t="39416" x="9009063" y="3217863"/>
          <p14:tracePt t="39433" x="9151938" y="3217863"/>
          <p14:tracePt t="39449" x="9296400" y="3217863"/>
          <p14:tracePt t="39466" x="9415463" y="3217863"/>
          <p14:tracePt t="39483" x="9525000" y="3217863"/>
          <p14:tracePt t="39500" x="9593263" y="3217863"/>
          <p14:tracePt t="39516" x="9669463" y="3217863"/>
          <p14:tracePt t="39533" x="9720263" y="3217863"/>
          <p14:tracePt t="39550" x="9753600" y="3192463"/>
          <p14:tracePt t="39566" x="9786938" y="3175000"/>
          <p14:tracePt t="39583" x="9829800" y="3141663"/>
          <p14:tracePt t="39600" x="9880600" y="3116263"/>
          <p14:tracePt t="39616" x="9913938" y="3090863"/>
          <p14:tracePt t="39633" x="9923463" y="3081338"/>
          <p14:tracePt t="39672" x="9923463" y="3073400"/>
          <p14:tracePt t="39704" x="9931400" y="3065463"/>
          <p14:tracePt t="39720" x="9931400" y="3055938"/>
          <p14:tracePt t="39728" x="9931400" y="3048000"/>
          <p14:tracePt t="39744" x="9931400" y="3040063"/>
          <p14:tracePt t="39760" x="9931400" y="3030538"/>
          <p14:tracePt t="39768" x="9931400" y="3014663"/>
          <p14:tracePt t="39783" x="9939338" y="3014663"/>
          <p14:tracePt t="39800" x="9956800" y="2997200"/>
          <p14:tracePt t="39816" x="9974263" y="2989263"/>
          <p14:tracePt t="39833" x="9999663" y="2989263"/>
          <p14:tracePt t="39912" x="9982200" y="2979738"/>
          <p14:tracePt t="39920" x="9974263" y="2979738"/>
          <p14:tracePt t="39933" x="9964738" y="2979738"/>
          <p14:tracePt t="39950" x="9948863" y="2954338"/>
          <p14:tracePt t="39967" x="9939338" y="2954338"/>
          <p14:tracePt t="39983" x="9913938" y="2928938"/>
          <p14:tracePt t="40000" x="9906000" y="2913063"/>
          <p14:tracePt t="40017" x="9888538" y="2903538"/>
          <p14:tracePt t="40033" x="9888538" y="2887663"/>
          <p14:tracePt t="40050" x="9888538" y="2870200"/>
          <p14:tracePt t="40067" x="9888538" y="2852738"/>
          <p14:tracePt t="40083" x="9888538" y="2836863"/>
          <p14:tracePt t="40101" x="9880600" y="2836863"/>
          <p14:tracePt t="40117" x="9880600" y="2811463"/>
          <p14:tracePt t="40133" x="9872663" y="2811463"/>
          <p14:tracePt t="40150" x="9863138" y="2776538"/>
          <p14:tracePt t="40167" x="9855200" y="2751138"/>
          <p14:tracePt t="40183" x="9847263" y="2725738"/>
          <p14:tracePt t="40200" x="9837738" y="2684463"/>
          <p14:tracePt t="40217" x="9829800" y="2667000"/>
          <p14:tracePt t="40234" x="9829800" y="2633663"/>
          <p14:tracePt t="40250" x="9829800" y="2616200"/>
          <p14:tracePt t="40267" x="9829800" y="2590800"/>
          <p14:tracePt t="40283" x="9829800" y="2573338"/>
          <p14:tracePt t="40300" x="9829800" y="2557463"/>
          <p14:tracePt t="40317" x="9837738" y="2532063"/>
          <p14:tracePt t="40334" x="9837738" y="2506663"/>
          <p14:tracePt t="40350" x="9847263" y="2497138"/>
          <p14:tracePt t="40367" x="9863138" y="2497138"/>
          <p14:tracePt t="40384" x="9880600" y="2489200"/>
          <p14:tracePt t="40400" x="9931400" y="2489200"/>
          <p14:tracePt t="40417" x="9956800" y="2489200"/>
          <p14:tracePt t="40434" x="9990138" y="2489200"/>
          <p14:tracePt t="40450" x="10025063" y="2489200"/>
          <p14:tracePt t="40467" x="10040938" y="2489200"/>
          <p14:tracePt t="40484" x="10058400" y="2497138"/>
          <p14:tracePt t="40500" x="10058400" y="2514600"/>
          <p14:tracePt t="40517" x="10058400" y="2532063"/>
          <p14:tracePt t="40534" x="10058400" y="2557463"/>
          <p14:tracePt t="40551" x="10058400" y="2573338"/>
          <p14:tracePt t="40567" x="10058400" y="2598738"/>
          <p14:tracePt t="40584" x="10058400" y="2633663"/>
          <p14:tracePt t="40600" x="10058400" y="2649538"/>
          <p14:tracePt t="40640" x="10058400" y="2659063"/>
          <p14:tracePt t="40800" x="10058400" y="2649538"/>
          <p14:tracePt t="40808" x="10058400" y="2641600"/>
          <p14:tracePt t="40817" x="10058400" y="2633663"/>
          <p14:tracePt t="40834" x="10066338" y="2590800"/>
          <p14:tracePt t="40851" x="10091738" y="2557463"/>
          <p14:tracePt t="40867" x="10126663" y="2506663"/>
          <p14:tracePt t="40884" x="10177463" y="2455863"/>
          <p14:tracePt t="40901" x="10228263" y="2420938"/>
          <p14:tracePt t="40917" x="10261600" y="2387600"/>
          <p14:tracePt t="40934" x="10261600" y="2379663"/>
          <p14:tracePt t="40952" x="10261600" y="2370138"/>
          <p14:tracePt t="40976" x="10269538" y="2370138"/>
          <p14:tracePt t="40992" x="10279063" y="2362200"/>
          <p14:tracePt t="41160" x="10287000" y="2362200"/>
          <p14:tracePt t="41169" x="10312400" y="2370138"/>
          <p14:tracePt t="41184" x="10345738" y="2405063"/>
          <p14:tracePt t="41201" x="10396538" y="2455863"/>
          <p14:tracePt t="41218" x="10456863" y="2497138"/>
          <p14:tracePt t="41234" x="10507663" y="2532063"/>
          <p14:tracePt t="41251" x="10558463" y="2547938"/>
          <p14:tracePt t="41268" x="10574338" y="2565400"/>
          <p14:tracePt t="41284" x="10591800" y="2573338"/>
          <p14:tracePt t="41318" x="10599738" y="2573338"/>
          <p14:tracePt t="41416" x="10609263" y="2565400"/>
          <p14:tracePt t="41424" x="10617200" y="2557463"/>
          <p14:tracePt t="41434" x="10625138" y="2547938"/>
          <p14:tracePt t="41451" x="10660063" y="2514600"/>
          <p14:tracePt t="41468" x="10701338" y="2481263"/>
          <p14:tracePt t="41485" x="10752138" y="2463800"/>
          <p14:tracePt t="41501" x="10787063" y="2455863"/>
          <p14:tracePt t="41518" x="10802938" y="2455863"/>
          <p14:tracePt t="42120" x="10812463" y="2455863"/>
          <p14:tracePt t="42128" x="10820400" y="2455863"/>
          <p14:tracePt t="42136" x="10828338" y="2455863"/>
          <p14:tracePt t="42152" x="10845800" y="2455863"/>
          <p14:tracePt t="42168" x="10853738" y="2455863"/>
          <p14:tracePt t="42185" x="10871200" y="2455863"/>
          <p14:tracePt t="42202" x="10879138" y="2455863"/>
          <p14:tracePt t="42218" x="10888663" y="2455863"/>
          <p14:tracePt t="42235" x="10896600" y="2455863"/>
          <p14:tracePt t="42252" x="10922000" y="2455863"/>
          <p14:tracePt t="42268" x="10922000" y="2463800"/>
          <p14:tracePt t="42285" x="10939463" y="2471738"/>
          <p14:tracePt t="42302" x="10947400" y="2471738"/>
          <p14:tracePt t="42319" x="10955338" y="2471738"/>
          <p14:tracePt t="42335" x="10972800" y="2471738"/>
          <p14:tracePt t="42352" x="10980738" y="2481263"/>
          <p14:tracePt t="42369" x="10998200" y="2481263"/>
          <p14:tracePt t="42385" x="11015663" y="2481263"/>
          <p14:tracePt t="42402" x="11023600" y="2497138"/>
          <p14:tracePt t="42418" x="11041063" y="2497138"/>
          <p14:tracePt t="42704" x="11049000" y="2506663"/>
          <p14:tracePt t="42712" x="11056938" y="2514600"/>
          <p14:tracePt t="42720" x="11082338" y="2540000"/>
          <p14:tracePt t="42736" x="11125200" y="2582863"/>
          <p14:tracePt t="42752" x="11244263" y="2709863"/>
          <p14:tracePt t="42769" x="11336338" y="2794000"/>
          <p14:tracePt t="42786" x="11430000" y="2895600"/>
          <p14:tracePt t="42802" x="11498263" y="2971800"/>
          <p14:tracePt t="42819" x="11531600" y="3014663"/>
          <p14:tracePt t="42836" x="11549063" y="3048000"/>
          <p14:tracePt t="42852" x="11557000" y="3065463"/>
          <p14:tracePt t="42869" x="11557000" y="3073400"/>
          <p14:tracePt t="42886" x="11549063" y="3073400"/>
          <p14:tracePt t="42902" x="11539538" y="3073400"/>
          <p14:tracePt t="42920" x="11531600" y="3073400"/>
          <p14:tracePt t="42936" x="11514138" y="3073400"/>
          <p14:tracePt t="42952" x="11506200" y="3065463"/>
          <p14:tracePt t="42969" x="11498263" y="3065463"/>
          <p14:tracePt t="42986" x="11488738" y="3055938"/>
          <p14:tracePt t="43152" x="11480800" y="3065463"/>
          <p14:tracePt t="43160" x="11472863" y="3065463"/>
          <p14:tracePt t="43169" x="11472863" y="3073400"/>
          <p14:tracePt t="43186" x="11437938" y="3106738"/>
          <p14:tracePt t="43203" x="11412538" y="3132138"/>
          <p14:tracePt t="43219" x="11345863" y="3175000"/>
          <p14:tracePt t="43236" x="11310938" y="3225800"/>
          <p14:tracePt t="43253" x="11244263" y="3276600"/>
          <p14:tracePt t="43269" x="11209338" y="3327400"/>
          <p14:tracePt t="43286" x="11158538" y="3360738"/>
          <p14:tracePt t="43303" x="11133138" y="3386138"/>
          <p14:tracePt t="43319" x="11107738" y="3403600"/>
          <p14:tracePt t="43448" x="11099800" y="3403600"/>
          <p14:tracePt t="43480" x="11099800" y="3411538"/>
          <p14:tracePt t="43488" x="11091863" y="3411538"/>
          <p14:tracePt t="43503" x="11074400" y="3429000"/>
          <p14:tracePt t="43520" x="11056938" y="3462338"/>
          <p14:tracePt t="43536" x="10998200" y="3522663"/>
          <p14:tracePt t="43553" x="10964863" y="3563938"/>
          <p14:tracePt t="43569" x="10947400" y="3598863"/>
          <p14:tracePt t="43586" x="10929938" y="3640138"/>
          <p14:tracePt t="43603" x="10904538" y="3675063"/>
          <p14:tracePt t="43619" x="10896600" y="3741738"/>
          <p14:tracePt t="43636" x="10879138" y="3784600"/>
          <p14:tracePt t="43653" x="10871200" y="3827463"/>
          <p14:tracePt t="43670" x="10853738" y="3868738"/>
          <p14:tracePt t="43686" x="10837863" y="3911600"/>
          <p14:tracePt t="43703" x="10828338" y="3944938"/>
          <p14:tracePt t="43720" x="10802938" y="3970338"/>
          <p14:tracePt t="43736" x="10777538" y="4013200"/>
          <p14:tracePt t="43753" x="10752138" y="4038600"/>
          <p14:tracePt t="43770" x="10736263" y="4038600"/>
          <p14:tracePt t="43786" x="10718800" y="4038600"/>
          <p14:tracePt t="43820" x="10710863" y="4046538"/>
          <p14:tracePt t="43836" x="10693400" y="4046538"/>
          <p14:tracePt t="43853" x="10668000" y="4056063"/>
          <p14:tracePt t="43870" x="10634663" y="4056063"/>
          <p14:tracePt t="43886" x="10583863" y="4056063"/>
          <p14:tracePt t="43903" x="10515600" y="4056063"/>
          <p14:tracePt t="43920" x="10355263" y="4056063"/>
          <p14:tracePt t="43937" x="10228263" y="4056063"/>
          <p14:tracePt t="43953" x="10117138" y="4030663"/>
          <p14:tracePt t="43970" x="10040938" y="4005263"/>
          <p14:tracePt t="43987" x="10007600" y="3970338"/>
          <p14:tracePt t="44003" x="9974263" y="3929063"/>
          <p14:tracePt t="44020" x="9964738" y="3903663"/>
          <p14:tracePt t="44036" x="9948863" y="3868738"/>
          <p14:tracePt t="44053" x="9948863" y="3843338"/>
          <p14:tracePt t="44070" x="9948863" y="3810000"/>
          <p14:tracePt t="44087" x="9948863" y="3751263"/>
          <p14:tracePt t="44103" x="9948863" y="3700463"/>
          <p14:tracePt t="44120" x="9990138" y="3649663"/>
          <p14:tracePt t="44137" x="10015538" y="3632200"/>
          <p14:tracePt t="44153" x="10066338" y="3632200"/>
          <p14:tracePt t="44170" x="10091738" y="3632200"/>
          <p14:tracePt t="44187" x="10142538" y="3640138"/>
          <p14:tracePt t="44203" x="10218738" y="3683000"/>
          <p14:tracePt t="44220" x="10287000" y="3725863"/>
          <p14:tracePt t="44237" x="10337800" y="3776663"/>
          <p14:tracePt t="44253" x="10388600" y="3827463"/>
          <p14:tracePt t="44270" x="10396538" y="3852863"/>
          <p14:tracePt t="44287" x="10396538" y="3868738"/>
          <p14:tracePt t="44303" x="10396538" y="3878263"/>
          <p14:tracePt t="44320" x="10406063" y="3903663"/>
          <p14:tracePt t="44337" x="10396538" y="3903663"/>
          <p14:tracePt t="46032" x="10406063" y="3903663"/>
          <p14:tracePt t="46040" x="10406063" y="3894138"/>
          <p14:tracePt t="46055" x="10414000" y="3886200"/>
          <p14:tracePt t="46071" x="10431463" y="3868738"/>
          <p14:tracePt t="46088" x="10447338" y="3835400"/>
          <p14:tracePt t="46105" x="10456863" y="3817938"/>
          <p14:tracePt t="46121" x="10456863" y="3802063"/>
          <p14:tracePt t="46138" x="10456863" y="3792538"/>
          <p14:tracePt t="46155" x="10456863" y="3784600"/>
          <p14:tracePt t="46172" x="10456863" y="3767138"/>
          <p14:tracePt t="46188" x="10456863" y="3759200"/>
          <p14:tracePt t="46496" x="10447338" y="3759200"/>
          <p14:tracePt t="46504" x="10431463" y="3733800"/>
          <p14:tracePt t="46512" x="10414000" y="3716338"/>
          <p14:tracePt t="46522" x="10406063" y="3708400"/>
          <p14:tracePt t="46538" x="10396538" y="3690938"/>
          <p14:tracePt t="46555" x="10396538" y="3675063"/>
          <p14:tracePt t="46572" x="10396538" y="3657600"/>
          <p14:tracePt t="46588" x="10396538" y="3649663"/>
          <p14:tracePt t="46605" x="10396538" y="3632200"/>
          <p14:tracePt t="46622" x="10388600" y="3624263"/>
          <p14:tracePt t="46639" x="10388600" y="3614738"/>
          <p14:tracePt t="46655" x="10380663" y="3606800"/>
          <p14:tracePt t="46672" x="10380663" y="3598863"/>
          <p14:tracePt t="46776" x="10380663" y="3606800"/>
          <p14:tracePt t="46784" x="10380663" y="3614738"/>
          <p14:tracePt t="46792" x="10380663" y="3624263"/>
          <p14:tracePt t="46805" x="10380663" y="3649663"/>
          <p14:tracePt t="46822" x="10380663" y="3690938"/>
          <p14:tracePt t="46839" x="10380663" y="3741738"/>
          <p14:tracePt t="46856" x="10380663" y="3792538"/>
          <p14:tracePt t="46872" x="10363200" y="3835400"/>
          <p14:tracePt t="46889" x="10345738" y="3860800"/>
          <p14:tracePt t="46905" x="10312400" y="3878263"/>
          <p14:tracePt t="46922" x="10304463" y="3903663"/>
          <p14:tracePt t="46939" x="10279063" y="3911600"/>
          <p14:tracePt t="46956" x="10261600" y="3929063"/>
          <p14:tracePt t="46972" x="10253663" y="3937000"/>
          <p14:tracePt t="46989" x="10228263" y="3944938"/>
          <p14:tracePt t="47006" x="10185400" y="3970338"/>
          <p14:tracePt t="47022" x="10075863" y="3987800"/>
          <p14:tracePt t="47039" x="9956800" y="4013200"/>
          <p14:tracePt t="47056" x="9779000" y="4013200"/>
          <p14:tracePt t="47072" x="9685338" y="4013200"/>
          <p14:tracePt t="47089" x="9567863" y="3987800"/>
          <p14:tracePt t="47106" x="9491663" y="3979863"/>
          <p14:tracePt t="47122" x="9440863" y="3979863"/>
          <p14:tracePt t="47139" x="9390063" y="3979863"/>
          <p14:tracePt t="47156" x="9364663" y="3962400"/>
          <p14:tracePt t="47172" x="9321800" y="3944938"/>
          <p14:tracePt t="47189" x="9313863" y="3929063"/>
          <p14:tracePt t="47206" x="9278938" y="3903663"/>
          <p14:tracePt t="47222" x="9271000" y="3868738"/>
          <p14:tracePt t="47240" x="9245600" y="3835400"/>
          <p14:tracePt t="47256" x="9194800" y="3776663"/>
          <p14:tracePt t="47273" x="9177338" y="3733800"/>
          <p14:tracePt t="47289" x="9177338" y="3716338"/>
          <p14:tracePt t="47306" x="9151938" y="3690938"/>
          <p14:tracePt t="47323" x="9151938" y="3665538"/>
          <p14:tracePt t="47339" x="9144000" y="3632200"/>
          <p14:tracePt t="47356" x="9144000" y="3614738"/>
          <p14:tracePt t="47373" x="9126538" y="3589338"/>
          <p14:tracePt t="47389" x="9101138" y="3556000"/>
          <p14:tracePt t="47406" x="9075738" y="3538538"/>
          <p14:tracePt t="47423" x="9067800" y="3505200"/>
          <p14:tracePt t="47439" x="9059863" y="3487738"/>
          <p14:tracePt t="47456" x="9050338" y="3446463"/>
          <p14:tracePt t="47473" x="9042400" y="3429000"/>
          <p14:tracePt t="47489" x="8999538" y="3395663"/>
          <p14:tracePt t="47506" x="8974138" y="3360738"/>
          <p14:tracePt t="47523" x="8958263" y="3327400"/>
          <p14:tracePt t="47539" x="8948738" y="3309938"/>
          <p14:tracePt t="47556" x="8940800" y="3284538"/>
          <p14:tracePt t="47573" x="8932863" y="3259138"/>
          <p14:tracePt t="47589" x="8932863" y="3243263"/>
          <p14:tracePt t="49032" x="8923338" y="3243263"/>
          <p14:tracePt t="49048" x="8915400" y="3243263"/>
          <p14:tracePt t="49056" x="8907463" y="3243263"/>
          <p14:tracePt t="49064" x="8907463" y="3251200"/>
          <p14:tracePt t="49080" x="8890000" y="3251200"/>
          <p14:tracePt t="49091" x="8890000" y="3259138"/>
          <p14:tracePt t="49107" x="8882063" y="3268663"/>
          <p14:tracePt t="49124" x="8847138" y="3276600"/>
          <p14:tracePt t="49141" x="8839200" y="3284538"/>
          <p14:tracePt t="49157" x="8821738" y="3302000"/>
          <p14:tracePt t="49174" x="8796338" y="3309938"/>
          <p14:tracePt t="49232" x="8788400" y="3309938"/>
          <p14:tracePt t="49240" x="8770938" y="3309938"/>
          <p14:tracePt t="49248" x="8763000" y="3309938"/>
          <p14:tracePt t="49257" x="8737600" y="3309938"/>
          <p14:tracePt t="49274" x="8704263" y="3309938"/>
          <p14:tracePt t="49291" x="8653463" y="3309938"/>
          <p14:tracePt t="49307" x="8618538" y="3309938"/>
          <p14:tracePt t="49324" x="8577263" y="3309938"/>
          <p14:tracePt t="49341" x="8559800" y="3309938"/>
          <p14:tracePt t="49358" x="8542338" y="3309938"/>
          <p14:tracePt t="49374" x="8526463" y="3309938"/>
          <p14:tracePt t="49391" x="8516938" y="3309938"/>
          <p14:tracePt t="49407" x="8509000" y="3309938"/>
          <p14:tracePt t="49472" x="8509000" y="3302000"/>
          <p14:tracePt t="49496" x="8509000" y="3294063"/>
          <p14:tracePt t="49936" x="8501063" y="3294063"/>
          <p14:tracePt t="49944" x="8501063" y="3284538"/>
          <p14:tracePt t="49958" x="8491538" y="3276600"/>
          <p14:tracePt t="49975" x="8491538" y="3259138"/>
          <p14:tracePt t="49991" x="8483600" y="3243263"/>
          <p14:tracePt t="50008" x="8466138" y="3208338"/>
          <p14:tracePt t="50025" x="8440738" y="3175000"/>
          <p14:tracePt t="50041" x="8424863" y="3149600"/>
          <p14:tracePt t="50058" x="8399463" y="3124200"/>
          <p14:tracePt t="50075" x="8389938" y="3106738"/>
          <p14:tracePt t="50091" x="8364538" y="3098800"/>
          <p14:tracePt t="50108" x="8356600" y="3065463"/>
          <p14:tracePt t="50125" x="8339138" y="3048000"/>
          <p14:tracePt t="50141" x="8331200" y="3030538"/>
          <p14:tracePt t="50158" x="8305800" y="3014663"/>
          <p14:tracePt t="50175" x="8288338" y="2997200"/>
          <p14:tracePt t="50191" x="8272463" y="2971800"/>
          <p14:tracePt t="50208" x="8262938" y="2946400"/>
          <p14:tracePt t="50225" x="8247063" y="2928938"/>
          <p14:tracePt t="50242" x="8247063" y="2913063"/>
          <p14:tracePt t="50258" x="8247063" y="2903538"/>
          <p14:tracePt t="50275" x="8237538" y="2887663"/>
          <p14:tracePt t="50292" x="8229600" y="2878138"/>
          <p14:tracePt t="50336" x="8221663" y="2878138"/>
          <p14:tracePt t="50472" x="8221663" y="2862263"/>
          <p14:tracePt t="50480" x="8221663" y="2852738"/>
          <p14:tracePt t="50492" x="8221663" y="2836863"/>
          <p14:tracePt t="50508" x="8221663" y="2801938"/>
          <p14:tracePt t="50525" x="8221663" y="2751138"/>
          <p14:tracePt t="50542" x="8221663" y="2717800"/>
          <p14:tracePt t="50558" x="8221663" y="2674938"/>
          <p14:tracePt t="50575" x="8221663" y="2649538"/>
          <p14:tracePt t="50592" x="8221663" y="2624138"/>
          <p14:tracePt t="50609" x="8221663" y="2608263"/>
          <p14:tracePt t="50824" x="8237538" y="2608263"/>
          <p14:tracePt t="50832" x="8262938" y="2608263"/>
          <p14:tracePt t="50842" x="8297863" y="2608263"/>
          <p14:tracePt t="50859" x="8364538" y="2608263"/>
          <p14:tracePt t="50875" x="8415338" y="2624138"/>
          <p14:tracePt t="50892" x="8475663" y="2641600"/>
          <p14:tracePt t="50909" x="8516938" y="2649538"/>
          <p14:tracePt t="50925" x="8526463" y="2649538"/>
          <p14:tracePt t="50928" x="8542338" y="2659063"/>
          <p14:tracePt t="50952" x="8551863" y="2659063"/>
          <p14:tracePt t="50960" x="8551863" y="2667000"/>
          <p14:tracePt t="50975" x="8559800" y="2667000"/>
          <p14:tracePt t="51008" x="8567738" y="2667000"/>
          <p14:tracePt t="51128" x="8567738" y="2659063"/>
          <p14:tracePt t="51136" x="8567738" y="2649538"/>
          <p14:tracePt t="51144" x="8577263" y="2633663"/>
          <p14:tracePt t="51159" x="8577263" y="2624138"/>
          <p14:tracePt t="51176" x="8610600" y="2598738"/>
          <p14:tracePt t="51192" x="8610600" y="2590800"/>
          <p14:tracePt t="51209" x="8618538" y="2590800"/>
          <p14:tracePt t="51528" x="8618538" y="2582863"/>
          <p14:tracePt t="51544" x="8618538" y="2573338"/>
          <p14:tracePt t="51552" x="8602663" y="2565400"/>
          <p14:tracePt t="51561" x="8585200" y="2565400"/>
          <p14:tracePt t="51576" x="8567738" y="2547938"/>
          <p14:tracePt t="51593" x="8534400" y="2532063"/>
          <p14:tracePt t="51609" x="8526463" y="2514600"/>
          <p14:tracePt t="51626" x="8501063" y="2481263"/>
          <p14:tracePt t="51643" x="8491538" y="2463800"/>
          <p14:tracePt t="51659" x="8483600" y="2438400"/>
          <p14:tracePt t="51676" x="8466138" y="2405063"/>
          <p14:tracePt t="51693" x="8466138" y="2379663"/>
          <p14:tracePt t="51709" x="8466138" y="2354263"/>
          <p14:tracePt t="51726" x="8466138" y="2328863"/>
          <p14:tracePt t="51743" x="8458200" y="2303463"/>
          <p14:tracePt t="51759" x="8450263" y="2286000"/>
          <p14:tracePt t="51776" x="8450263" y="2260600"/>
          <p14:tracePt t="51809" x="8450263" y="2252663"/>
          <p14:tracePt t="52664" x="8440738" y="2252663"/>
          <p14:tracePt t="52672" x="8432800" y="2243138"/>
          <p14:tracePt t="52688" x="8424863" y="2243138"/>
          <p14:tracePt t="52696" x="8407400" y="2243138"/>
          <p14:tracePt t="52712" x="8399463" y="2243138"/>
          <p14:tracePt t="52727" x="8389938" y="2243138"/>
          <p14:tracePt t="52744" x="8382000" y="2235200"/>
          <p14:tracePt t="52760" x="8356600" y="2235200"/>
          <p14:tracePt t="52793" x="8331200" y="2235200"/>
          <p14:tracePt t="52810" x="8323263" y="2235200"/>
          <p14:tracePt t="52827" x="8297863" y="2235200"/>
          <p14:tracePt t="52843" x="8272463" y="2227263"/>
          <p14:tracePt t="52860" x="8247063" y="2217738"/>
          <p14:tracePt t="52877" x="8221663" y="2209800"/>
          <p14:tracePt t="52894" x="8196263" y="2201863"/>
          <p14:tracePt t="52910" x="8186738" y="2201863"/>
          <p14:tracePt t="52927" x="8170863" y="2192338"/>
          <p14:tracePt t="52929" x="8153400" y="2192338"/>
          <p14:tracePt t="52944" x="8135938" y="2184400"/>
          <p14:tracePt t="52960" x="8102600" y="2184400"/>
          <p14:tracePt t="52977" x="8094663" y="2184400"/>
          <p14:tracePt t="52994" x="8077200" y="2184400"/>
          <p14:tracePt t="53010" x="8069263" y="2184400"/>
          <p14:tracePt t="53044" x="8059738" y="2184400"/>
          <p14:tracePt t="53060" x="8059738" y="2176463"/>
          <p14:tracePt t="53312" x="8059738" y="2166938"/>
          <p14:tracePt t="53320" x="8059738" y="2151063"/>
          <p14:tracePt t="53329" x="8059738" y="2141538"/>
          <p14:tracePt t="53344" x="8059738" y="2116138"/>
          <p14:tracePt t="53361" x="8059738" y="2082800"/>
          <p14:tracePt t="53377" x="8059738" y="2039938"/>
          <p14:tracePt t="53394" x="8059738" y="2014538"/>
          <p14:tracePt t="53411" x="8059738" y="1989138"/>
          <p14:tracePt t="53427" x="8059738" y="1981200"/>
          <p14:tracePt t="53444" x="8059738" y="1963738"/>
          <p14:tracePt t="53461" x="8059738" y="1955800"/>
          <p14:tracePt t="53478" x="8059738" y="1938338"/>
          <p14:tracePt t="53494" x="8051800" y="1930400"/>
          <p14:tracePt t="53511" x="8034338" y="1912938"/>
          <p14:tracePt t="53528" x="8026400" y="1879600"/>
          <p14:tracePt t="53544" x="8026400" y="1854200"/>
          <p14:tracePt t="53561" x="8026400" y="1846263"/>
          <p14:tracePt t="53578" x="8026400" y="1828800"/>
          <p14:tracePt t="53656" x="8034338" y="1828800"/>
          <p14:tracePt t="53664" x="8051800" y="1828800"/>
          <p14:tracePt t="53678" x="8059738" y="1828800"/>
          <p14:tracePt t="53694" x="8077200" y="1828800"/>
          <p14:tracePt t="53711" x="8110538" y="1836738"/>
          <p14:tracePt t="53728" x="8135938" y="1846263"/>
          <p14:tracePt t="53744" x="8153400" y="1846263"/>
          <p14:tracePt t="53761" x="8161338" y="1846263"/>
          <p14:tracePt t="54209" x="8161338" y="1854200"/>
          <p14:tracePt t="54233" x="8161338" y="1862138"/>
          <p14:tracePt t="54280" x="8170863" y="1862138"/>
          <p14:tracePt t="54360" x="8170863" y="1871663"/>
          <p14:tracePt t="54368" x="8178800" y="1871663"/>
          <p14:tracePt t="54378" x="8186738" y="1871663"/>
          <p14:tracePt t="54395" x="8196263" y="1897063"/>
          <p14:tracePt t="54412" x="8221663" y="1912938"/>
          <p14:tracePt t="54428" x="8247063" y="1930400"/>
          <p14:tracePt t="54445" x="8262938" y="1938338"/>
          <p14:tracePt t="54462" x="8305800" y="1955800"/>
          <p14:tracePt t="54478" x="8331200" y="1963738"/>
          <p14:tracePt t="54495" x="8339138" y="1963738"/>
          <p14:tracePt t="54520" x="8339138" y="1973263"/>
          <p14:tracePt t="54544" x="8339138" y="1981200"/>
          <p14:tracePt t="54552" x="8339138" y="1998663"/>
          <p14:tracePt t="54562" x="8339138" y="2032000"/>
          <p14:tracePt t="54578" x="8339138" y="2108200"/>
          <p14:tracePt t="54595" x="8297863" y="2209800"/>
          <p14:tracePt t="54612" x="8069263" y="2293938"/>
          <p14:tracePt t="54628" x="7704138" y="2336800"/>
          <p14:tracePt t="54645" x="7383463" y="2370138"/>
          <p14:tracePt t="54662" x="7086600" y="2370138"/>
          <p14:tracePt t="54678" x="6908800" y="2379663"/>
          <p14:tracePt t="54695" x="6815138" y="2379663"/>
          <p14:tracePt t="54712" x="6773863" y="2379663"/>
          <p14:tracePt t="54728" x="6764338" y="2379663"/>
          <p14:tracePt t="55000" x="6764338" y="2395538"/>
          <p14:tracePt t="55016" x="6748463" y="2405063"/>
          <p14:tracePt t="55024" x="6723063" y="2405063"/>
          <p14:tracePt t="55032" x="6688138" y="2405063"/>
          <p14:tracePt t="55045" x="6629400" y="2370138"/>
          <p14:tracePt t="55062" x="6443663" y="2311400"/>
          <p14:tracePt t="55079" x="6256338" y="2286000"/>
          <p14:tracePt t="55095" x="6019800" y="2268538"/>
          <p14:tracePt t="55112" x="5672138" y="2227263"/>
          <p14:tracePt t="55129" x="5418138" y="2176463"/>
          <p14:tracePt t="55145" x="5156200" y="2125663"/>
          <p14:tracePt t="55162" x="4884738" y="2082800"/>
          <p14:tracePt t="55179" x="4622800" y="2024063"/>
          <p14:tracePt t="55195" x="4335463" y="1930400"/>
          <p14:tracePt t="55212" x="4140200" y="1887538"/>
          <p14:tracePt t="55229" x="4005263" y="1846263"/>
          <p14:tracePt t="55246" x="3919538" y="1820863"/>
          <p14:tracePt t="55262" x="3868738" y="1795463"/>
          <p14:tracePt t="55279" x="3827463" y="1770063"/>
          <p14:tracePt t="55296" x="3784600" y="1744663"/>
          <p14:tracePt t="55312" x="3741738" y="1709738"/>
          <p14:tracePt t="55329" x="3716338" y="1668463"/>
          <p14:tracePt t="55346" x="3683000" y="1658938"/>
          <p14:tracePt t="55362" x="3657600" y="1651000"/>
          <p14:tracePt t="55379" x="3606800" y="1608138"/>
          <p14:tracePt t="55396" x="3573463" y="1566863"/>
          <p14:tracePt t="55412" x="3530600" y="1516063"/>
          <p14:tracePt t="55429" x="3446463" y="1439863"/>
          <p14:tracePt t="55446" x="3395663" y="1371600"/>
          <p14:tracePt t="55462" x="3370263" y="1328738"/>
          <p14:tracePt t="55479" x="3352800" y="1295400"/>
          <p14:tracePt t="55496" x="3344863" y="1270000"/>
          <p14:tracePt t="55512" x="3344863" y="1262063"/>
          <p14:tracePt t="55546" x="3344863" y="1252538"/>
          <p14:tracePt t="55562" x="3344863" y="1244600"/>
          <p14:tracePt t="55579" x="3352800" y="1227138"/>
          <p14:tracePt t="55596" x="3352800" y="1211263"/>
          <p14:tracePt t="55612" x="3360738" y="1193800"/>
          <p14:tracePt t="55629" x="3370263" y="1176338"/>
          <p14:tracePt t="55646" x="3370263" y="1168400"/>
          <p14:tracePt t="55663" x="3370263" y="1150938"/>
          <p14:tracePt t="55679" x="3378200" y="1135063"/>
          <p14:tracePt t="55696" x="3378200" y="1117600"/>
          <p14:tracePt t="55713" x="3386138" y="1100138"/>
          <p14:tracePt t="55729" x="3386138" y="1092200"/>
          <p14:tracePt t="55746" x="3403600" y="1074738"/>
          <p14:tracePt t="55763" x="3411538" y="1066800"/>
          <p14:tracePt t="55779" x="3411538" y="1058863"/>
          <p14:tracePt t="55796" x="3421063" y="1049338"/>
          <p14:tracePt t="55813" x="3421063" y="1041400"/>
          <p14:tracePt t="55829" x="3429000" y="1041400"/>
          <p14:tracePt t="56048" x="3436938" y="1041400"/>
          <p14:tracePt t="56088" x="3436938" y="1049338"/>
          <p14:tracePt t="56112" x="3446463" y="1058863"/>
          <p14:tracePt t="56176" x="3454400" y="1058863"/>
          <p14:tracePt t="56248" x="3462338" y="1058863"/>
          <p14:tracePt t="56272" x="3471863" y="1058863"/>
          <p14:tracePt t="56280" x="3479800" y="1058863"/>
          <p14:tracePt t="56304" x="3487738" y="1058863"/>
          <p14:tracePt t="56312" x="3497263" y="1058863"/>
          <p14:tracePt t="57856" x="3487738" y="1058863"/>
          <p14:tracePt t="57872" x="3479800" y="1058863"/>
          <p14:tracePt t="57880" x="3479800" y="1066800"/>
          <p14:tracePt t="57888" x="3462338" y="1066800"/>
          <p14:tracePt t="57898" x="3462338" y="1074738"/>
          <p14:tracePt t="57914" x="3454400" y="1074738"/>
          <p14:tracePt t="57931" x="3436938" y="1074738"/>
          <p14:tracePt t="57952" x="3421063" y="1074738"/>
          <p14:tracePt t="57964" x="3411538" y="1074738"/>
          <p14:tracePt t="57981" x="3378200" y="1074738"/>
          <p14:tracePt t="57998" x="3302000" y="1074738"/>
          <p14:tracePt t="58014" x="3217863" y="1074738"/>
          <p14:tracePt t="58031" x="3106738" y="1074738"/>
          <p14:tracePt t="58048" x="3014663" y="1084263"/>
          <p14:tracePt t="58264" x="3022600" y="1084263"/>
          <p14:tracePt t="58272" x="3030538" y="1084263"/>
          <p14:tracePt t="58281" x="3048000" y="1084263"/>
          <p14:tracePt t="58298" x="3090863" y="1084263"/>
          <p14:tracePt t="58315" x="3192463" y="1084263"/>
          <p14:tracePt t="58331" x="3309938" y="1084263"/>
          <p14:tracePt t="58348" x="3446463" y="1084263"/>
          <p14:tracePt t="58365" x="3563938" y="1084263"/>
          <p14:tracePt t="58381" x="3614738" y="1074738"/>
          <p14:tracePt t="58398" x="3640138" y="1074738"/>
          <p14:tracePt t="58480" x="3649663" y="1074738"/>
          <p14:tracePt t="58712" x="3657600" y="1074738"/>
          <p14:tracePt t="58720" x="3665538" y="1074738"/>
          <p14:tracePt t="58732" x="3675063" y="1074738"/>
          <p14:tracePt t="58748" x="3700463" y="1074738"/>
          <p14:tracePt t="58765" x="3741738" y="1084263"/>
          <p14:tracePt t="58782" x="3792538" y="1084263"/>
          <p14:tracePt t="58798" x="3835400" y="1084263"/>
          <p14:tracePt t="58815" x="3860800" y="1074738"/>
          <p14:tracePt t="58832" x="3878263" y="1074738"/>
          <p14:tracePt t="58880" x="3878263" y="1066800"/>
          <p14:tracePt t="58888" x="3886200" y="1066800"/>
          <p14:tracePt t="59568" x="3894138" y="1066800"/>
          <p14:tracePt t="59584" x="3911600" y="1074738"/>
          <p14:tracePt t="59592" x="3929063" y="1084263"/>
          <p14:tracePt t="59600" x="3962400" y="1109663"/>
          <p14:tracePt t="59616" x="4097338" y="1150938"/>
          <p14:tracePt t="59632" x="4368800" y="1227138"/>
          <p14:tracePt t="59649" x="4673600" y="1295400"/>
          <p14:tracePt t="59666" x="4978400" y="1346200"/>
          <p14:tracePt t="59683" x="5300663" y="1439863"/>
          <p14:tracePt t="59699" x="5562600" y="1506538"/>
          <p14:tracePt t="59716" x="5859463" y="1608138"/>
          <p14:tracePt t="59733" x="6129338" y="1735138"/>
          <p14:tracePt t="59749" x="6324600" y="1854200"/>
          <p14:tracePt t="59766" x="6484938" y="1930400"/>
          <p14:tracePt t="59782" x="6611938" y="2032000"/>
          <p14:tracePt t="59799" x="6713538" y="2090738"/>
          <p14:tracePt t="59816" x="6865938" y="2166938"/>
          <p14:tracePt t="59833" x="6977063" y="2209800"/>
          <p14:tracePt t="59849" x="7078663" y="2252663"/>
          <p14:tracePt t="59866" x="7188200" y="2303463"/>
          <p14:tracePt t="59883" x="7289800" y="2344738"/>
          <p14:tracePt t="59899" x="7358063" y="2370138"/>
          <p14:tracePt t="59916" x="7424738" y="2379663"/>
          <p14:tracePt t="59933" x="7493000" y="2405063"/>
          <p14:tracePt t="59949" x="7543800" y="2405063"/>
          <p14:tracePt t="59966" x="7594600" y="2420938"/>
          <p14:tracePt t="59983" x="7637463" y="2438400"/>
          <p14:tracePt t="59999" x="7662863" y="2446338"/>
          <p14:tracePt t="60016" x="7678738" y="2446338"/>
          <p14:tracePt t="60033" x="7688263" y="2446338"/>
          <p14:tracePt t="60049" x="7704138" y="2455863"/>
          <p14:tracePt t="60066" x="7721600" y="2455863"/>
          <p14:tracePt t="60083" x="7764463" y="2481263"/>
          <p14:tracePt t="60099" x="7805738" y="2514600"/>
          <p14:tracePt t="60116" x="7848600" y="2522538"/>
          <p14:tracePt t="60133" x="7874000" y="2540000"/>
          <p14:tracePt t="60150" x="7899400" y="2547938"/>
          <p14:tracePt t="60166" x="7916863" y="2547938"/>
          <p14:tracePt t="60183" x="7950200" y="2557463"/>
          <p14:tracePt t="60199" x="8008938" y="2557463"/>
          <p14:tracePt t="60216" x="8034338" y="2557463"/>
          <p14:tracePt t="60233" x="8059738" y="2557463"/>
          <p14:tracePt t="60250" x="8094663" y="2557463"/>
          <p14:tracePt t="60266" x="8161338" y="2557463"/>
          <p14:tracePt t="60283" x="8262938" y="2557463"/>
          <p14:tracePt t="60300" x="8364538" y="2557463"/>
          <p14:tracePt t="60316" x="8424863" y="2557463"/>
          <p14:tracePt t="60333" x="8440738" y="2557463"/>
          <p14:tracePt t="60608" x="8440738" y="2565400"/>
          <p14:tracePt t="60624" x="8440738" y="2573338"/>
          <p14:tracePt t="60633" x="8432800" y="2582863"/>
          <p14:tracePt t="60650" x="8424863" y="2598738"/>
          <p14:tracePt t="60666" x="8424863" y="2616200"/>
          <p14:tracePt t="61328" x="8415338" y="2616200"/>
          <p14:tracePt t="61336" x="8399463" y="2624138"/>
          <p14:tracePt t="61350" x="8374063" y="2641600"/>
          <p14:tracePt t="61367" x="8331200" y="2667000"/>
          <p14:tracePt t="61384" x="8255000" y="2709863"/>
          <p14:tracePt t="61400" x="8204200" y="2743200"/>
          <p14:tracePt t="61417" x="8145463" y="2776538"/>
          <p14:tracePt t="61434" x="8085138" y="2819400"/>
          <p14:tracePt t="61451" x="8026400" y="2862263"/>
          <p14:tracePt t="61467" x="7983538" y="2921000"/>
          <p14:tracePt t="61484" x="7932738" y="2963863"/>
          <p14:tracePt t="61501" x="7881938" y="3014663"/>
          <p14:tracePt t="61517" x="7823200" y="3055938"/>
          <p14:tracePt t="61534" x="7764463" y="3116263"/>
          <p14:tracePt t="61551" x="7704138" y="3167063"/>
          <p14:tracePt t="61567" x="7645400" y="3208338"/>
          <p14:tracePt t="61584" x="7569200" y="3243263"/>
          <p14:tracePt t="61601" x="7543800" y="3251200"/>
          <p14:tracePt t="61617" x="7493000" y="3251200"/>
          <p14:tracePt t="61634" x="7467600" y="3259138"/>
          <p14:tracePt t="61651" x="7450138" y="3268663"/>
          <p14:tracePt t="61667" x="7416800" y="3294063"/>
          <p14:tracePt t="61684" x="7383463" y="3309938"/>
          <p14:tracePt t="61701" x="7348538" y="3344863"/>
          <p14:tracePt t="61717" x="7315200" y="3370263"/>
          <p14:tracePt t="61734" x="7281863" y="3378200"/>
          <p14:tracePt t="61751" x="7239000" y="3411538"/>
          <p14:tracePt t="61767" x="7180263" y="3454400"/>
          <p14:tracePt t="61784" x="7137400" y="3479800"/>
          <p14:tracePt t="61801" x="7104063" y="3497263"/>
          <p14:tracePt t="61817" x="7086600" y="3497263"/>
          <p14:tracePt t="61834" x="7078663" y="3497263"/>
          <p14:tracePt t="61851" x="7069138" y="3497263"/>
          <p14:tracePt t="61868" x="7043738" y="3497263"/>
          <p14:tracePt t="61884" x="6992938" y="3497263"/>
          <p14:tracePt t="61901" x="6934200" y="3497263"/>
          <p14:tracePt t="61917" x="6865938" y="3497263"/>
          <p14:tracePt t="61934" x="6789738" y="3497263"/>
          <p14:tracePt t="61936" x="6756400" y="3497263"/>
          <p14:tracePt t="61951" x="6731000" y="3497263"/>
          <p14:tracePt t="61967" x="6680200" y="3497263"/>
          <p14:tracePt t="61984" x="6672263" y="3497263"/>
          <p14:tracePt t="62001" x="6654800" y="3497263"/>
          <p14:tracePt t="62018" x="6646863" y="3497263"/>
          <p14:tracePt t="62051" x="6646863" y="3487738"/>
          <p14:tracePt t="62120" x="6637338" y="3479800"/>
          <p14:tracePt t="62136" x="6629400" y="3479800"/>
          <p14:tracePt t="62152" x="6621463" y="3479800"/>
          <p14:tracePt t="62160" x="6611938" y="3479800"/>
          <p14:tracePt t="62176" x="6604000" y="3479800"/>
          <p14:tracePt t="62232" x="6596063" y="3479800"/>
          <p14:tracePt t="62248" x="6586538" y="3479800"/>
          <p14:tracePt t="62264" x="6578600" y="3479800"/>
          <p14:tracePt t="62280" x="6578600" y="3497263"/>
          <p14:tracePt t="62287" x="6570663" y="3497263"/>
          <p14:tracePt t="62301" x="6561138" y="3497263"/>
          <p14:tracePt t="62318" x="6553200" y="3505200"/>
          <p14:tracePt t="62334" x="6553200" y="3513138"/>
          <p14:tracePt t="62351" x="6545263" y="3513138"/>
          <p14:tracePt t="62368" x="6527800" y="3522663"/>
          <p14:tracePt t="62385" x="6519863" y="3522663"/>
          <p14:tracePt t="62401" x="6510338" y="3530600"/>
          <p14:tracePt t="62440" x="6510338" y="3538538"/>
          <p14:tracePt t="62451" x="6502400" y="3538538"/>
          <p14:tracePt t="62468" x="6494463" y="3538538"/>
          <p14:tracePt t="62485" x="6494463" y="3548063"/>
          <p14:tracePt t="62501" x="6494463" y="3556000"/>
          <p14:tracePt t="62518" x="6477000" y="3556000"/>
          <p14:tracePt t="62535" x="6451600" y="3563938"/>
          <p14:tracePt t="62568" x="6434138" y="3573463"/>
          <p14:tracePt t="62712" x="6426200" y="3573463"/>
          <p14:tracePt t="62720" x="6418263" y="3573463"/>
          <p14:tracePt t="62735" x="6408738" y="3573463"/>
          <p14:tracePt t="62752" x="6383338" y="3563938"/>
          <p14:tracePt t="62768" x="6375400" y="3563938"/>
          <p14:tracePt t="62785" x="6375400" y="3556000"/>
          <p14:tracePt t="62802" x="6367463" y="3522663"/>
          <p14:tracePt t="62818" x="6357938" y="3505200"/>
          <p14:tracePt t="62835" x="6342063" y="3487738"/>
          <p14:tracePt t="62852" x="6342063" y="3471863"/>
          <p14:tracePt t="62868" x="6342063" y="3462338"/>
          <p14:tracePt t="62885" x="6342063" y="3454400"/>
          <p14:tracePt t="63264" x="6342063" y="3462338"/>
          <p14:tracePt t="63288" x="6342063" y="3471863"/>
          <p14:tracePt t="63312" x="6342063" y="3479800"/>
          <p14:tracePt t="63360" x="6342063" y="3487738"/>
          <p14:tracePt t="63392" x="6342063" y="3497263"/>
          <p14:tracePt t="63616" x="6332538" y="3497263"/>
          <p14:tracePt t="63624" x="6316663" y="3487738"/>
          <p14:tracePt t="63636" x="6299200" y="3471863"/>
          <p14:tracePt t="63652" x="6299200" y="3462338"/>
          <p14:tracePt t="63669" x="6291263" y="3454400"/>
          <p14:tracePt t="63686" x="6291263" y="3436938"/>
          <p14:tracePt t="63702" x="6291263" y="3421063"/>
          <p14:tracePt t="63719" x="6291263" y="3411538"/>
          <p14:tracePt t="63736" x="6291263" y="3386138"/>
          <p14:tracePt t="63752" x="6291263" y="3378200"/>
          <p14:tracePt t="63769" x="6291263" y="3360738"/>
          <p14:tracePt t="63786" x="6291263" y="3335338"/>
          <p14:tracePt t="63802" x="6291263" y="3309938"/>
          <p14:tracePt t="63819" x="6291263" y="3302000"/>
          <p14:tracePt t="63836" x="6291263" y="3284538"/>
          <p14:tracePt t="63968" x="6299200" y="3284538"/>
          <p14:tracePt t="64296" x="6307138" y="3284538"/>
          <p14:tracePt t="64304" x="6316663" y="3284538"/>
          <p14:tracePt t="64319" x="6367463" y="3294063"/>
          <p14:tracePt t="64336" x="6443663" y="3302000"/>
          <p14:tracePt t="64353" x="6545263" y="3302000"/>
          <p14:tracePt t="64370" x="6637338" y="3302000"/>
          <p14:tracePt t="64386" x="6697663" y="3302000"/>
          <p14:tracePt t="64403" x="6713538" y="3302000"/>
          <p14:tracePt t="64419" x="6723063" y="3302000"/>
          <p14:tracePt t="64464" x="6738938" y="3302000"/>
          <p14:tracePt t="64472" x="6764338" y="3302000"/>
          <p14:tracePt t="64486" x="6789738" y="3302000"/>
          <p14:tracePt t="64503" x="6850063" y="3302000"/>
          <p14:tracePt t="64520" x="6934200" y="3302000"/>
          <p14:tracePt t="64536" x="6959600" y="3302000"/>
          <p14:tracePt t="64553" x="6967538" y="3302000"/>
          <p14:tracePt t="64680" x="6967538" y="3294063"/>
          <p14:tracePt t="64696" x="6967538" y="3284538"/>
          <p14:tracePt t="64704" x="6977063" y="3284538"/>
          <p14:tracePt t="64720" x="6977063" y="3276600"/>
          <p14:tracePt t="64776" x="6977063" y="3268663"/>
          <p14:tracePt t="65704" x="6977063" y="3259138"/>
          <p14:tracePt t="65736" x="6977063" y="3251200"/>
          <p14:tracePt t="65744" x="6977063" y="3243263"/>
          <p14:tracePt t="65754" x="6977063" y="3233738"/>
          <p14:tracePt t="65771" x="6977063" y="3208338"/>
          <p14:tracePt t="65787" x="6967538" y="3192463"/>
          <p14:tracePt t="65804" x="6967538" y="3157538"/>
          <p14:tracePt t="65821" x="6967538" y="3132138"/>
          <p14:tracePt t="65837" x="6967538" y="3106738"/>
          <p14:tracePt t="65854" x="6967538" y="3090863"/>
          <p14:tracePt t="65871" x="6967538" y="3065463"/>
          <p14:tracePt t="65887" x="6959600" y="3014663"/>
          <p14:tracePt t="65904" x="6951663" y="2997200"/>
          <p14:tracePt t="65921" x="6934200" y="2979738"/>
          <p14:tracePt t="65937" x="6934200" y="2954338"/>
          <p14:tracePt t="65960" x="6934200" y="2946400"/>
          <p14:tracePt t="65971" x="6934200" y="2938463"/>
          <p14:tracePt t="65987" x="6926263" y="2928938"/>
          <p14:tracePt t="66004" x="6916738" y="2928938"/>
          <p14:tracePt t="66021" x="6916738" y="2913063"/>
          <p14:tracePt t="66037" x="6908800" y="2903538"/>
          <p14:tracePt t="66054" x="6908800" y="2895600"/>
          <p14:tracePt t="66071" x="6908800" y="2887663"/>
          <p14:tracePt t="66088" x="6908800" y="2852738"/>
          <p14:tracePt t="66104" x="6908800" y="2836863"/>
          <p14:tracePt t="66121" x="6908800" y="2827338"/>
          <p14:tracePt t="66138" x="6908800" y="2819400"/>
          <p14:tracePt t="66752" x="6900863" y="2819400"/>
          <p14:tracePt t="66760" x="6875463" y="2827338"/>
          <p14:tracePt t="66771" x="6850063" y="2827338"/>
          <p14:tracePt t="66788" x="6789738" y="2827338"/>
          <p14:tracePt t="66805" x="6713538" y="2827338"/>
          <p14:tracePt t="66821" x="6646863" y="2827338"/>
          <p14:tracePt t="66838" x="6611938" y="2827338"/>
          <p14:tracePt t="66855" x="6586538" y="2827338"/>
          <p14:tracePt t="66896" x="6578600" y="2827338"/>
          <p14:tracePt t="66912" x="6570663" y="2827338"/>
          <p14:tracePt t="66928" x="6561138" y="2827338"/>
          <p14:tracePt t="66944" x="6553200" y="2827338"/>
          <p14:tracePt t="66955" x="6545263" y="2827338"/>
          <p14:tracePt t="66971" x="6535738" y="2827338"/>
          <p14:tracePt t="66988" x="6510338" y="2827338"/>
          <p14:tracePt t="67005" x="6502400" y="2827338"/>
          <p14:tracePt t="67022" x="6494463" y="2827338"/>
          <p14:tracePt t="67600" x="6494463" y="2819400"/>
          <p14:tracePt t="67608" x="6494463" y="2811463"/>
          <p14:tracePt t="67622" x="6494463" y="2801938"/>
          <p14:tracePt t="67639" x="6494463" y="2776538"/>
          <p14:tracePt t="67656" x="6494463" y="2743200"/>
          <p14:tracePt t="67672" x="6494463" y="2700338"/>
          <p14:tracePt t="67689" x="6494463" y="2684463"/>
          <p14:tracePt t="67705" x="6494463" y="2667000"/>
          <p14:tracePt t="67722" x="6494463" y="2649538"/>
          <p14:tracePt t="67739" x="6494463" y="2641600"/>
          <p14:tracePt t="67756" x="6494463" y="2624138"/>
          <p14:tracePt t="67772" x="6484938" y="2624138"/>
          <p14:tracePt t="67789" x="6484938" y="2608263"/>
          <p14:tracePt t="67806" x="6484938" y="2590800"/>
          <p14:tracePt t="67822" x="6484938" y="2582863"/>
          <p14:tracePt t="67839" x="6477000" y="2565400"/>
          <p14:tracePt t="67856" x="6477000" y="2540000"/>
          <p14:tracePt t="68672" x="6477000" y="2532063"/>
          <p14:tracePt t="68688" x="6477000" y="2522538"/>
          <p14:tracePt t="68704" x="6484938" y="2522538"/>
          <p14:tracePt t="68712" x="6484938" y="2514600"/>
          <p14:tracePt t="68723" x="6484938" y="2497138"/>
          <p14:tracePt t="68740" x="6494463" y="2497138"/>
          <p14:tracePt t="68756" x="6502400" y="2481263"/>
          <p14:tracePt t="68773" x="6502400" y="2463800"/>
          <p14:tracePt t="68790" x="6519863" y="2438400"/>
          <p14:tracePt t="68806" x="6545263" y="2413000"/>
          <p14:tracePt t="68823" x="6561138" y="2370138"/>
          <p14:tracePt t="68840" x="6586538" y="2328863"/>
          <p14:tracePt t="68856" x="6604000" y="2303463"/>
          <p14:tracePt t="68873" x="6611938" y="2268538"/>
          <p14:tracePt t="68890" x="6611938" y="2243138"/>
          <p14:tracePt t="68906" x="6646863" y="2235200"/>
          <p14:tracePt t="68923" x="6697663" y="2235200"/>
          <p14:tracePt t="68940" x="6764338" y="2235200"/>
          <p14:tracePt t="68957" x="6815138" y="2235200"/>
          <p14:tracePt t="68973" x="6875463" y="2260600"/>
          <p14:tracePt t="68990" x="6900863" y="2268538"/>
          <p14:tracePt t="69006" x="6908800" y="2278063"/>
          <p14:tracePt t="69023" x="6916738" y="2286000"/>
          <p14:tracePt t="69040" x="6916738" y="2293938"/>
          <p14:tracePt t="69056" x="6916738" y="2303463"/>
          <p14:tracePt t="69128" x="6916738" y="2311400"/>
          <p14:tracePt t="69144" x="6916738" y="2319338"/>
          <p14:tracePt t="69176" x="6916738" y="2328863"/>
          <p14:tracePt t="69504" x="6916738" y="2319338"/>
          <p14:tracePt t="69536" x="6916738" y="2311400"/>
          <p14:tracePt t="69592" x="6916738" y="2303463"/>
          <p14:tracePt t="69616" x="6916738" y="2293938"/>
          <p14:tracePt t="69648" x="6916738" y="2286000"/>
          <p14:tracePt t="69672" x="6916738" y="2278063"/>
          <p14:tracePt t="69679" x="6916738" y="2268538"/>
          <p14:tracePt t="69690" x="6916738" y="2260600"/>
          <p14:tracePt t="69712" x="6916738" y="2252663"/>
          <p14:tracePt t="69728" x="6916738" y="2243138"/>
          <p14:tracePt t="69744" x="6916738" y="2235200"/>
          <p14:tracePt t="70816" x="6916738" y="2260600"/>
          <p14:tracePt t="70824" x="6916738" y="2286000"/>
          <p14:tracePt t="70832" x="6908800" y="2311400"/>
          <p14:tracePt t="70841" x="6900863" y="2336800"/>
          <p14:tracePt t="70858" x="6865938" y="2387600"/>
          <p14:tracePt t="70875" x="6858000" y="2497138"/>
          <p14:tracePt t="70891" x="6858000" y="2598738"/>
          <p14:tracePt t="70908" x="6858000" y="2692400"/>
          <p14:tracePt t="70925" x="6858000" y="2768600"/>
          <p14:tracePt t="70941" x="6858000" y="2836863"/>
          <p14:tracePt t="70958" x="6858000" y="2895600"/>
          <p14:tracePt t="70975" x="6858000" y="2954338"/>
          <p14:tracePt t="70992" x="6858000" y="3022600"/>
          <p14:tracePt t="71008" x="6858000" y="3065463"/>
          <p14:tracePt t="71025" x="6858000" y="3132138"/>
          <p14:tracePt t="71041" x="6858000" y="3208338"/>
          <p14:tracePt t="71058" x="6858000" y="3268663"/>
          <p14:tracePt t="71075" x="6858000" y="3344863"/>
          <p14:tracePt t="71092" x="6858000" y="3403600"/>
          <p14:tracePt t="71108" x="6858000" y="3479800"/>
          <p14:tracePt t="71125" x="6840538" y="3530600"/>
          <p14:tracePt t="71142" x="6815138" y="3563938"/>
          <p14:tracePt t="71158" x="6799263" y="3614738"/>
          <p14:tracePt t="71175" x="6789738" y="3624263"/>
          <p14:tracePt t="71192" x="6773863" y="3640138"/>
          <p14:tracePt t="71208" x="6764338" y="3657600"/>
          <p14:tracePt t="71225" x="6764338" y="3665538"/>
          <p14:tracePt t="71242" x="6756400" y="3700463"/>
          <p14:tracePt t="71258" x="6756400" y="3741738"/>
          <p14:tracePt t="71275" x="6756400" y="3802063"/>
          <p14:tracePt t="71292" x="6756400" y="3860800"/>
          <p14:tracePt t="71308" x="6748463" y="3911600"/>
          <p14:tracePt t="71325" x="6723063" y="3944938"/>
          <p14:tracePt t="71342" x="6705600" y="3970338"/>
          <p14:tracePt t="71358" x="6688138" y="3987800"/>
          <p14:tracePt t="71416" x="6680200" y="3987800"/>
          <p14:tracePt t="71432" x="6672263" y="3995738"/>
          <p14:tracePt t="71440" x="6662738" y="3995738"/>
          <p14:tracePt t="71456" x="6654800" y="3995738"/>
          <p14:tracePt t="71464" x="6646863" y="3995738"/>
          <p14:tracePt t="71504" x="6637338" y="3995738"/>
          <p14:tracePt t="72128" x="6646863" y="3995738"/>
          <p14:tracePt t="72224" x="6654800" y="3995738"/>
          <p14:tracePt t="72240" x="6672263" y="3995738"/>
          <p14:tracePt t="72256" x="6680200" y="4005263"/>
          <p14:tracePt t="72272" x="6688138" y="4013200"/>
          <p14:tracePt t="72280" x="6705600" y="4013200"/>
          <p14:tracePt t="72293" x="6713538" y="4013200"/>
          <p14:tracePt t="72309" x="6738938" y="4021138"/>
          <p14:tracePt t="72326" x="6748463" y="4021138"/>
          <p14:tracePt t="72343" x="6764338" y="4021138"/>
          <p14:tracePt t="72448" x="6773863" y="4005263"/>
          <p14:tracePt t="72456" x="6781800" y="3987800"/>
          <p14:tracePt t="72464" x="6781800" y="3970338"/>
          <p14:tracePt t="72476" x="6789738" y="3937000"/>
          <p14:tracePt t="72493" x="6799263" y="3886200"/>
          <p14:tracePt t="72509" x="6807200" y="3835400"/>
          <p14:tracePt t="72526" x="6815138" y="3802063"/>
          <p14:tracePt t="72543" x="6824663" y="3776663"/>
          <p14:tracePt t="72559" x="6824663" y="3741738"/>
          <p14:tracePt t="72576" x="6824663" y="3725863"/>
          <p14:tracePt t="72609" x="6815138" y="3708400"/>
          <p14:tracePt t="72626" x="6807200" y="3708400"/>
          <p14:tracePt t="72643" x="6799263" y="3700463"/>
          <p14:tracePt t="72660" x="6781800" y="3690938"/>
          <p14:tracePt t="72676" x="6764338" y="3665538"/>
          <p14:tracePt t="72693" x="6748463" y="3657600"/>
          <p14:tracePt t="72710" x="6731000" y="3649663"/>
          <p14:tracePt t="72726" x="6723063" y="3640138"/>
          <p14:tracePt t="72743" x="6713538" y="3624263"/>
          <p14:tracePt t="72760" x="6705600" y="3598863"/>
          <p14:tracePt t="72776" x="6688138" y="3581400"/>
          <p14:tracePt t="72793" x="6680200" y="3563938"/>
          <p14:tracePt t="72810" x="6672263" y="3530600"/>
          <p14:tracePt t="72826" x="6654800" y="3505200"/>
          <p14:tracePt t="72843" x="6646863" y="3479800"/>
          <p14:tracePt t="72860" x="6637338" y="3462338"/>
          <p14:tracePt t="72876" x="6629400" y="3446463"/>
          <p14:tracePt t="72893" x="6629400" y="3436938"/>
          <p14:tracePt t="72926" x="6629400" y="3421063"/>
          <p14:tracePt t="72929" x="6621463" y="3421063"/>
          <p14:tracePt t="72943" x="6611938" y="3421063"/>
          <p14:tracePt t="72960" x="6596063" y="3395663"/>
          <p14:tracePt t="72977" x="6561138" y="3370263"/>
          <p14:tracePt t="72993" x="6535738" y="3335338"/>
          <p14:tracePt t="73010" x="6527800" y="3319463"/>
          <p14:tracePt t="73026" x="6510338" y="3294063"/>
          <p14:tracePt t="73043" x="6502400" y="3268663"/>
          <p14:tracePt t="73060" x="6477000" y="3243263"/>
          <p14:tracePt t="73076" x="6469063" y="3225800"/>
          <p14:tracePt t="73093" x="6459538" y="3208338"/>
          <p14:tracePt t="73110" x="6459538" y="3192463"/>
          <p14:tracePt t="73224" x="6484938" y="3192463"/>
          <p14:tracePt t="73232" x="6502400" y="3200400"/>
          <p14:tracePt t="73243" x="6535738" y="3200400"/>
          <p14:tracePt t="73260" x="6621463" y="3217863"/>
          <p14:tracePt t="73277" x="6705600" y="3217863"/>
          <p14:tracePt t="73293" x="6799263" y="3225800"/>
          <p14:tracePt t="73310" x="6875463" y="3225800"/>
          <p14:tracePt t="73327" x="6951663" y="3225800"/>
          <p14:tracePt t="73343" x="7018338" y="3225800"/>
          <p14:tracePt t="73360" x="7061200" y="3225800"/>
          <p14:tracePt t="73377" x="7086600" y="3225800"/>
          <p14:tracePt t="73394" x="7094538" y="3233738"/>
          <p14:tracePt t="73427" x="7094538" y="3243263"/>
          <p14:tracePt t="73444" x="7094538" y="3251200"/>
          <p14:tracePt t="73472" x="7094538" y="3259138"/>
          <p14:tracePt t="73488" x="7094538" y="3268663"/>
          <p14:tracePt t="73592" x="7086600" y="3268663"/>
          <p14:tracePt t="73600" x="7086600" y="3259138"/>
          <p14:tracePt t="73624" x="7086600" y="3251200"/>
          <p14:tracePt t="73760" x="7086600" y="3243263"/>
          <p14:tracePt t="73912" x="7078663" y="3243263"/>
          <p14:tracePt t="73920" x="7069138" y="3243263"/>
          <p14:tracePt t="73928" x="7061200" y="3243263"/>
          <p14:tracePt t="73952" x="7053263" y="3233738"/>
          <p14:tracePt t="73961" x="7043738" y="3233738"/>
          <p14:tracePt t="73977" x="7043738" y="3225800"/>
          <p14:tracePt t="73994" x="7043738" y="3217863"/>
          <p14:tracePt t="74011" x="7043738" y="3208338"/>
          <p14:tracePt t="74027" x="7043738" y="3192463"/>
          <p14:tracePt t="74044" x="7043738" y="3182938"/>
          <p14:tracePt t="74061" x="7043738" y="3175000"/>
          <p14:tracePt t="74077" x="7043738" y="3167063"/>
          <p14:tracePt t="74192" x="7043738" y="3175000"/>
          <p14:tracePt t="74232" x="7043738" y="3182938"/>
          <p14:tracePt t="74240" x="7043738" y="3200400"/>
          <p14:tracePt t="74248" x="7035800" y="3200400"/>
          <p14:tracePt t="74264" x="7035800" y="3208338"/>
          <p14:tracePt t="74568" x="7018338" y="3225800"/>
          <p14:tracePt t="74576" x="6992938" y="3243263"/>
          <p14:tracePt t="74584" x="6977063" y="3243263"/>
          <p14:tracePt t="74594" x="6926263" y="3259138"/>
          <p14:tracePt t="74611" x="6850063" y="3268663"/>
          <p14:tracePt t="74628" x="6748463" y="3276600"/>
          <p14:tracePt t="74644" x="6637338" y="3276600"/>
          <p14:tracePt t="74661" x="6561138" y="3276600"/>
          <p14:tracePt t="74678" x="6519863" y="3276600"/>
          <p14:tracePt t="74694" x="6510338" y="3276600"/>
          <p14:tracePt t="74736" x="6502400" y="3276600"/>
          <p14:tracePt t="74768" x="6494463" y="3276600"/>
          <p14:tracePt t="74776" x="6484938" y="3268663"/>
          <p14:tracePt t="74784" x="6477000" y="3268663"/>
          <p14:tracePt t="74794" x="6477000" y="3251200"/>
          <p14:tracePt t="74811" x="6477000" y="3243263"/>
          <p14:tracePt t="74828" x="6469063" y="3225800"/>
          <p14:tracePt t="74845" x="6459538" y="3225800"/>
          <p14:tracePt t="74861" x="6451600" y="3225800"/>
          <p14:tracePt t="75280" x="6443663" y="3233738"/>
          <p14:tracePt t="75288" x="6443663" y="3243263"/>
          <p14:tracePt t="75296" x="6434138" y="3243263"/>
          <p14:tracePt t="75312" x="6434138" y="3268663"/>
          <p14:tracePt t="75328" x="6426200" y="3284538"/>
          <p14:tracePt t="75345" x="6426200" y="3302000"/>
          <p14:tracePt t="75362" x="6426200" y="3319463"/>
          <p14:tracePt t="75379" x="6418263" y="3327400"/>
          <p14:tracePt t="75395" x="6408738" y="3327400"/>
          <p14:tracePt t="75412" x="6408738" y="3335338"/>
          <p14:tracePt t="75428" x="6400800" y="3335338"/>
          <p14:tracePt t="75792" x="6392863" y="3344863"/>
          <p14:tracePt t="75808" x="6392863" y="3352800"/>
          <p14:tracePt t="75824" x="6383338" y="3360738"/>
          <p14:tracePt t="76072" x="6383338" y="3352800"/>
          <p14:tracePt t="76096" x="6383338" y="3335338"/>
          <p14:tracePt t="76104" x="6383338" y="3327400"/>
          <p14:tracePt t="76120" x="6383338" y="3319463"/>
          <p14:tracePt t="76136" x="6383338" y="3309938"/>
          <p14:tracePt t="77224" x="6392863" y="3294063"/>
          <p14:tracePt t="77232" x="6408738" y="3294063"/>
          <p14:tracePt t="77246" x="6408738" y="3284538"/>
          <p14:tracePt t="77263" x="6443663" y="3251200"/>
          <p14:tracePt t="77280" x="6502400" y="3200400"/>
          <p14:tracePt t="77296" x="6510338" y="3182938"/>
          <p14:tracePt t="77313" x="6519863" y="3167063"/>
          <p14:tracePt t="77330" x="6527800" y="3132138"/>
          <p14:tracePt t="77346" x="6545263" y="3106738"/>
          <p14:tracePt t="77363" x="6545263" y="3090863"/>
          <p14:tracePt t="77380" x="6545263" y="3073400"/>
          <p14:tracePt t="77397" x="6561138" y="3065463"/>
          <p14:tracePt t="77413" x="6570663" y="3030538"/>
          <p14:tracePt t="77430" x="6578600" y="3005138"/>
          <p14:tracePt t="77432" x="6578600" y="2989263"/>
          <p14:tracePt t="77447" x="6586538" y="2979738"/>
          <p14:tracePt t="77463" x="6596063" y="2946400"/>
          <p14:tracePt t="77480" x="6604000" y="2946400"/>
          <p14:tracePt t="77497" x="6611938" y="2928938"/>
          <p14:tracePt t="77513" x="6621463" y="2921000"/>
          <p14:tracePt t="77530" x="6637338" y="2913063"/>
          <p14:tracePt t="77547" x="6654800" y="2895600"/>
          <p14:tracePt t="77563" x="6672263" y="2895600"/>
          <p14:tracePt t="77580" x="6680200" y="2895600"/>
          <p14:tracePt t="77624" x="6688138" y="2895600"/>
          <p14:tracePt t="77640" x="6697663" y="2895600"/>
          <p14:tracePt t="77672" x="6705600" y="2895600"/>
          <p14:tracePt t="77736" x="6705600" y="2903538"/>
          <p14:tracePt t="78384" x="6713538" y="2903538"/>
          <p14:tracePt t="78400" x="6723063" y="2895600"/>
          <p14:tracePt t="78408" x="6738938" y="2895600"/>
          <p14:tracePt t="78424" x="6748463" y="2895600"/>
          <p14:tracePt t="78432" x="6764338" y="2887663"/>
          <p14:tracePt t="78447" x="6799263" y="2887663"/>
          <p14:tracePt t="78464" x="6815138" y="2887663"/>
          <p14:tracePt t="78481" x="6824663" y="2887663"/>
          <p14:tracePt t="78514" x="6840538" y="2887663"/>
          <p14:tracePt t="78531" x="6858000" y="2887663"/>
          <p14:tracePt t="78547" x="6883400" y="2878138"/>
          <p14:tracePt t="78564" x="6908800" y="2878138"/>
          <p14:tracePt t="78581" x="6926263" y="2878138"/>
          <p14:tracePt t="78598" x="6942138" y="2878138"/>
          <p14:tracePt t="78614" x="6959600" y="2878138"/>
          <p14:tracePt t="78976" x="6942138" y="2878138"/>
          <p14:tracePt t="78984" x="6934200" y="2878138"/>
          <p14:tracePt t="78998" x="6891338" y="2878138"/>
          <p14:tracePt t="79015" x="6781800" y="2878138"/>
          <p14:tracePt t="79031" x="6578600" y="2878138"/>
          <p14:tracePt t="79048" x="6459538" y="2878138"/>
          <p14:tracePt t="79065" x="6418263" y="2878138"/>
          <p14:tracePt t="79081" x="6408738" y="2878138"/>
          <p14:tracePt t="79098" x="6408738" y="2870200"/>
          <p14:tracePt t="79131" x="6408738" y="2862263"/>
          <p14:tracePt t="79148" x="6408738" y="2852738"/>
          <p14:tracePt t="79168" x="6408738" y="2844800"/>
          <p14:tracePt t="79864" x="6408738" y="2836863"/>
          <p14:tracePt t="79872" x="6408738" y="2827338"/>
          <p14:tracePt t="79936" x="6408738" y="2819400"/>
          <p14:tracePt t="80119" x="6408738" y="2811463"/>
          <p14:tracePt t="80135" x="6408738" y="2801938"/>
          <p14:tracePt t="80167" x="6408738" y="2794000"/>
          <p14:tracePt t="80208" x="6408738" y="2786063"/>
          <p14:tracePt t="80224" x="6408738" y="2776538"/>
          <p14:tracePt t="80232" x="6408738" y="2768600"/>
          <p14:tracePt t="80249" x="6408738" y="2735263"/>
          <p14:tracePt t="80266" x="6408738" y="2700338"/>
          <p14:tracePt t="80282" x="6418263" y="2659063"/>
          <p14:tracePt t="80299" x="6418263" y="2608263"/>
          <p14:tracePt t="80316" x="6426200" y="2582863"/>
          <p14:tracePt t="80332" x="6426200" y="2565400"/>
          <p14:tracePt t="80349" x="6426200" y="2547938"/>
          <p14:tracePt t="80576" x="6426200" y="2557463"/>
          <p14:tracePt t="80680" x="6434138" y="2557463"/>
          <p14:tracePt t="80712" x="6443663" y="2557463"/>
          <p14:tracePt t="80760" x="6443663" y="2547938"/>
          <p14:tracePt t="80768" x="6443663" y="2540000"/>
          <p14:tracePt t="80792" x="6443663" y="2532063"/>
          <p14:tracePt t="80800" x="6443663" y="2522538"/>
          <p14:tracePt t="80816" x="6451600" y="2514600"/>
          <p14:tracePt t="80833" x="6469063" y="2489200"/>
          <p14:tracePt t="80850" x="6484938" y="2481263"/>
          <p14:tracePt t="80866" x="6519863" y="2446338"/>
          <p14:tracePt t="80883" x="6570663" y="2430463"/>
          <p14:tracePt t="80900" x="6604000" y="2430463"/>
          <p14:tracePt t="80916" x="6637338" y="2413000"/>
          <p14:tracePt t="80933" x="6654800" y="2405063"/>
          <p14:tracePt t="80935" x="6680200" y="2405063"/>
          <p14:tracePt t="80950" x="6688138" y="2387600"/>
          <p14:tracePt t="80966" x="6723063" y="2370138"/>
          <p14:tracePt t="80983" x="6756400" y="2362200"/>
          <p14:tracePt t="81000" x="6799263" y="2354263"/>
          <p14:tracePt t="81016" x="6815138" y="2354263"/>
          <p14:tracePt t="81113" x="6815138" y="2362200"/>
          <p14:tracePt t="81424" x="6815138" y="2354263"/>
          <p14:tracePt t="81440" x="6824663" y="2354263"/>
          <p14:tracePt t="81448" x="6824663" y="2344738"/>
          <p14:tracePt t="81472" x="6824663" y="2336800"/>
          <p14:tracePt t="81624" x="6824663" y="2328863"/>
          <p14:tracePt t="81792" x="6824663" y="2319338"/>
          <p14:tracePt t="81808" x="6824663" y="2311400"/>
          <p14:tracePt t="81832" x="6824663" y="2303463"/>
          <p14:tracePt t="81848" x="6824663" y="2293938"/>
          <p14:tracePt t="81864" x="6832600" y="2286000"/>
          <p14:tracePt t="82632" x="6815138" y="2286000"/>
          <p14:tracePt t="82640" x="6807200" y="2286000"/>
          <p14:tracePt t="82651" x="6789738" y="2286000"/>
          <p14:tracePt t="82667" x="6723063" y="2286000"/>
          <p14:tracePt t="82684" x="6629400" y="2286000"/>
          <p14:tracePt t="82701" x="6527800" y="2286000"/>
          <p14:tracePt t="82718" x="6426200" y="2278063"/>
          <p14:tracePt t="82734" x="6332538" y="2278063"/>
          <p14:tracePt t="82751" x="6197600" y="2268538"/>
          <p14:tracePt t="82768" x="5951538" y="2260600"/>
          <p14:tracePt t="82784" x="5773738" y="2243138"/>
          <p14:tracePt t="82801" x="5613400" y="2243138"/>
          <p14:tracePt t="82818" x="5468938" y="2227263"/>
          <p14:tracePt t="82834" x="5334000" y="2201863"/>
          <p14:tracePt t="82851" x="5199063" y="2159000"/>
          <p14:tracePt t="82868" x="5097463" y="2108200"/>
          <p14:tracePt t="82884" x="5037138" y="2074863"/>
          <p14:tracePt t="82901" x="4960938" y="2032000"/>
          <p14:tracePt t="82918" x="4876800" y="1973263"/>
          <p14:tracePt t="82934" x="4818063" y="1947863"/>
          <p14:tracePt t="82937" x="4783138" y="1930400"/>
          <p14:tracePt t="82951" x="4741863" y="1912938"/>
          <p14:tracePt t="82968" x="4640263" y="1846263"/>
          <p14:tracePt t="82984" x="4589463" y="1820863"/>
          <p14:tracePt t="83001" x="4529138" y="1778000"/>
          <p14:tracePt t="83018" x="4478338" y="1735138"/>
          <p14:tracePt t="83034" x="4411663" y="1676400"/>
          <p14:tracePt t="83051" x="4360863" y="1633538"/>
          <p14:tracePt t="83068" x="4300538" y="1582738"/>
          <p14:tracePt t="83084" x="4233863" y="1506538"/>
          <p14:tracePt t="83101" x="4183063" y="1455738"/>
          <p14:tracePt t="83118" x="4114800" y="1389063"/>
          <p14:tracePt t="83134" x="4038600" y="1295400"/>
          <p14:tracePt t="83151" x="3929063" y="1201738"/>
          <p14:tracePt t="83168" x="3886200" y="1150938"/>
          <p14:tracePt t="83185" x="3868738" y="1117600"/>
          <p14:tracePt t="83201" x="3860800" y="1092200"/>
          <p14:tracePt t="83218" x="3843338" y="1074738"/>
          <p14:tracePt t="83235" x="3835400" y="1049338"/>
          <p14:tracePt t="83251" x="3827463" y="1023938"/>
          <p14:tracePt t="83268" x="3817938" y="1008063"/>
          <p14:tracePt t="83284" x="3810000" y="998538"/>
          <p14:tracePt t="83301" x="3810000" y="990600"/>
          <p14:tracePt t="83318" x="3810000" y="982663"/>
          <p14:tracePt t="83400" x="3802063" y="982663"/>
          <p14:tracePt t="83408" x="3767138" y="998538"/>
          <p14:tracePt t="83418" x="3716338" y="998538"/>
          <p14:tracePt t="83435" x="3556000" y="1033463"/>
          <p14:tracePt t="83451" x="3319463" y="1058863"/>
          <p14:tracePt t="83468" x="3124200" y="1058863"/>
          <p14:tracePt t="83485" x="2963863" y="1058863"/>
          <p14:tracePt t="83501" x="2852738" y="1058863"/>
          <p14:tracePt t="83518" x="2827338" y="1058863"/>
          <p14:tracePt t="83840" x="2836863" y="1058863"/>
          <p14:tracePt t="83856" x="2844800" y="1066800"/>
          <p14:tracePt t="83864" x="2862263" y="1084263"/>
          <p14:tracePt t="83872" x="2878138" y="1092200"/>
          <p14:tracePt t="83885" x="2903538" y="1109663"/>
          <p14:tracePt t="83902" x="2997200" y="1193800"/>
          <p14:tracePt t="83918" x="3116263" y="1303338"/>
          <p14:tracePt t="83935" x="3378200" y="1506538"/>
          <p14:tracePt t="83952" x="3548063" y="1625600"/>
          <p14:tracePt t="83969" x="3675063" y="1701800"/>
          <p14:tracePt t="83985" x="3792538" y="1778000"/>
          <p14:tracePt t="84002" x="3886200" y="1795463"/>
          <p14:tracePt t="84019" x="3987800" y="1828800"/>
          <p14:tracePt t="84035" x="4122738" y="1887538"/>
          <p14:tracePt t="84052" x="4292600" y="1981200"/>
          <p14:tracePt t="84069" x="4495800" y="2074863"/>
          <p14:tracePt t="84085" x="4648200" y="2133600"/>
          <p14:tracePt t="84102" x="4775200" y="2201863"/>
          <p14:tracePt t="84119" x="4884738" y="2260600"/>
          <p14:tracePt t="84135" x="4986338" y="2344738"/>
          <p14:tracePt t="84152" x="5037138" y="2387600"/>
          <p14:tracePt t="84169" x="5087938" y="2446338"/>
          <p14:tracePt t="84185" x="5148263" y="2514600"/>
          <p14:tracePt t="84202" x="5199063" y="2565400"/>
          <p14:tracePt t="84219" x="5265738" y="2659063"/>
          <p14:tracePt t="84236" x="5359400" y="2725738"/>
          <p14:tracePt t="84252" x="5453063" y="2819400"/>
          <p14:tracePt t="84269" x="5529263" y="2913063"/>
          <p14:tracePt t="84286" x="5570538" y="2963863"/>
          <p14:tracePt t="84302" x="5595938" y="3005138"/>
          <p14:tracePt t="84319" x="5605463" y="3030538"/>
          <p14:tracePt t="84335" x="5605463" y="3073400"/>
          <p14:tracePt t="84352" x="5613400" y="3073400"/>
          <p14:tracePt t="84415" x="5605463" y="3073400"/>
          <p14:tracePt t="84424" x="5588000" y="3048000"/>
          <p14:tracePt t="84436" x="5570538" y="3030538"/>
          <p14:tracePt t="84452" x="5537200" y="2963863"/>
          <p14:tracePt t="84469" x="5478463" y="2887663"/>
          <p14:tracePt t="84486" x="5402263" y="2811463"/>
          <p14:tracePt t="84502" x="5334000" y="2725738"/>
          <p14:tracePt t="84519" x="5249863" y="2641600"/>
          <p14:tracePt t="84536" x="5148263" y="2522538"/>
          <p14:tracePt t="84552" x="5062538" y="2438400"/>
          <p14:tracePt t="84569" x="5037138" y="2370138"/>
          <p14:tracePt t="84586" x="5029200" y="2319338"/>
          <p14:tracePt t="84602" x="5029200" y="2278063"/>
          <p14:tracePt t="84619" x="5029200" y="2260600"/>
          <p14:tracePt t="84728" x="5021263" y="2260600"/>
          <p14:tracePt t="84736" x="5011738" y="2260600"/>
          <p14:tracePt t="84752" x="4970463" y="2260600"/>
          <p14:tracePt t="84769" x="4919663" y="2268538"/>
          <p14:tracePt t="84786" x="4859338" y="2268538"/>
          <p14:tracePt t="84803" x="4783138" y="2278063"/>
          <p14:tracePt t="84819" x="4648200" y="2278063"/>
          <p14:tracePt t="84836" x="4487863" y="2278063"/>
          <p14:tracePt t="84852" x="4275138" y="2278063"/>
          <p14:tracePt t="84869" x="4071938" y="2278063"/>
          <p14:tracePt t="84886" x="3894138" y="2278063"/>
          <p14:tracePt t="84903" x="3767138" y="2278063"/>
          <p14:tracePt t="84919" x="3573463" y="2268538"/>
          <p14:tracePt t="84936" x="3462338" y="2260600"/>
          <p14:tracePt t="84953" x="3370263" y="2260600"/>
          <p14:tracePt t="84969" x="3284538" y="2252663"/>
          <p14:tracePt t="84986" x="3192463" y="2235200"/>
          <p14:tracePt t="85003" x="3132138" y="2235200"/>
          <p14:tracePt t="85019" x="3014663" y="2217738"/>
          <p14:tracePt t="85036" x="2913063" y="2217738"/>
          <p14:tracePt t="85053" x="2751138" y="2217738"/>
          <p14:tracePt t="85070" x="2616200" y="2217738"/>
          <p14:tracePt t="85086" x="2497138" y="2209800"/>
          <p14:tracePt t="85103" x="2430463" y="2209800"/>
          <p14:tracePt t="85120" x="2387600" y="2201863"/>
          <p14:tracePt t="85136" x="2370138" y="2184400"/>
          <p14:tracePt t="85153" x="2336800" y="2176463"/>
          <p14:tracePt t="85170" x="2303463" y="2166938"/>
          <p14:tracePt t="85186" x="2209800" y="2159000"/>
          <p14:tracePt t="85203" x="2133600" y="2151063"/>
          <p14:tracePt t="85220" x="2074863" y="2151063"/>
          <p14:tracePt t="85236" x="2049463" y="2151063"/>
          <p14:tracePt t="85253" x="2032000" y="2151063"/>
          <p14:tracePt t="85286" x="1998663" y="2151063"/>
          <p14:tracePt t="85303" x="1963738" y="2151063"/>
          <p14:tracePt t="85320" x="1922463" y="2133600"/>
          <p14:tracePt t="85336" x="1905000" y="2125663"/>
          <p14:tracePt t="85353" x="1897063" y="2125663"/>
          <p14:tracePt t="85391" x="1905000" y="2125663"/>
          <p14:tracePt t="85439" x="1912938" y="2125663"/>
          <p14:tracePt t="85448" x="1912938" y="2116138"/>
          <p14:tracePt t="86552" x="1922463" y="2116138"/>
          <p14:tracePt t="86560" x="1938338" y="2116138"/>
          <p14:tracePt t="86571" x="1947863" y="2116138"/>
          <p14:tracePt t="86587" x="2014538" y="2133600"/>
          <p14:tracePt t="86604" x="2141538" y="2141538"/>
          <p14:tracePt t="86621" x="2370138" y="2159000"/>
          <p14:tracePt t="86637" x="2674938" y="2166938"/>
          <p14:tracePt t="86654" x="2989263" y="2184400"/>
          <p14:tracePt t="86671" x="3335338" y="2209800"/>
          <p14:tracePt t="86687" x="3792538" y="2243138"/>
          <p14:tracePt t="86704" x="4148138" y="2293938"/>
          <p14:tracePt t="86721" x="4470400" y="2370138"/>
          <p14:tracePt t="86737" x="4749800" y="2420938"/>
          <p14:tracePt t="86754" x="4995863" y="2481263"/>
          <p14:tracePt t="86771" x="5181600" y="2540000"/>
          <p14:tracePt t="86787" x="5308600" y="2598738"/>
          <p14:tracePt t="86804" x="5367338" y="2624138"/>
          <p14:tracePt t="86821" x="5392738" y="2641600"/>
          <p14:tracePt t="86838" x="5402263" y="2649538"/>
          <p14:tracePt t="86854" x="5410200" y="2649538"/>
          <p14:tracePt t="86896" x="5410200" y="2659063"/>
          <p14:tracePt t="86904" x="5418138" y="2667000"/>
          <p14:tracePt t="86920" x="5427663" y="2684463"/>
          <p14:tracePt t="86928" x="5427663" y="2692400"/>
          <p14:tracePt t="86938" x="5435600" y="2700338"/>
          <p14:tracePt t="86954" x="5435600" y="2735263"/>
          <p14:tracePt t="86971" x="5461000" y="2786063"/>
          <p14:tracePt t="86988" x="5461000" y="2819400"/>
          <p14:tracePt t="87004" x="5478463" y="2878138"/>
          <p14:tracePt t="87021" x="5486400" y="2921000"/>
          <p14:tracePt t="87038" x="5503863" y="2979738"/>
          <p14:tracePt t="87054" x="5519738" y="3030538"/>
          <p14:tracePt t="87071" x="5529263" y="3090863"/>
          <p14:tracePt t="87088" x="5545138" y="3167063"/>
          <p14:tracePt t="87105" x="5554663" y="3192463"/>
          <p14:tracePt t="87121" x="5554663" y="3225800"/>
          <p14:tracePt t="87138" x="5562600" y="3233738"/>
          <p14:tracePt t="88992" x="5570538" y="3243263"/>
          <p14:tracePt t="88999" x="5588000" y="3259138"/>
          <p14:tracePt t="89008" x="5613400" y="3276600"/>
          <p14:tracePt t="89023" x="5638800" y="3302000"/>
          <p14:tracePt t="89039" x="5757863" y="3403600"/>
          <p14:tracePt t="89056" x="5842000" y="3479800"/>
          <p14:tracePt t="89073" x="5918200" y="3522663"/>
          <p14:tracePt t="89090" x="5994400" y="3581400"/>
          <p14:tracePt t="89106" x="6070600" y="3598863"/>
          <p14:tracePt t="89123" x="6197600" y="3657600"/>
          <p14:tracePt t="89140" x="6307138" y="3700463"/>
          <p14:tracePt t="89156" x="6383338" y="3708400"/>
          <p14:tracePt t="89173" x="6443663" y="3708400"/>
          <p14:tracePt t="89189" x="6484938" y="3708400"/>
          <p14:tracePt t="89206" x="6527800" y="3708400"/>
          <p14:tracePt t="89223" x="6561138" y="3708400"/>
          <p14:tracePt t="89240" x="6586538" y="3708400"/>
          <p14:tracePt t="89256" x="6611938" y="3708400"/>
          <p14:tracePt t="89273" x="6637338" y="3683000"/>
          <p14:tracePt t="89290" x="6680200" y="3665538"/>
          <p14:tracePt t="89306" x="6705600" y="3640138"/>
          <p14:tracePt t="89323" x="6731000" y="3614738"/>
          <p14:tracePt t="89340" x="6773863" y="3581400"/>
          <p14:tracePt t="89356" x="6824663" y="3530600"/>
          <p14:tracePt t="89373" x="6850063" y="3471863"/>
          <p14:tracePt t="89390" x="6850063" y="3411538"/>
          <p14:tracePt t="89406" x="6850063" y="3360738"/>
          <p14:tracePt t="89423" x="6850063" y="3302000"/>
          <p14:tracePt t="89425" x="6850063" y="3276600"/>
          <p14:tracePt t="89440" x="6850063" y="3233738"/>
          <p14:tracePt t="89456" x="6832600" y="3167063"/>
          <p14:tracePt t="89473" x="6832600" y="3132138"/>
          <p14:tracePt t="89490" x="6832600" y="3073400"/>
          <p14:tracePt t="89506" x="6832600" y="3022600"/>
          <p14:tracePt t="89523" x="6832600" y="2963863"/>
          <p14:tracePt t="89540" x="6832600" y="2921000"/>
          <p14:tracePt t="89556" x="6832600" y="2870200"/>
          <p14:tracePt t="89573" x="6850063" y="2827338"/>
          <p14:tracePt t="89590" x="6891338" y="2794000"/>
          <p14:tracePt t="89606" x="6926263" y="2760663"/>
          <p14:tracePt t="89623" x="6967538" y="2709863"/>
          <p14:tracePt t="89640" x="6985000" y="2700338"/>
          <p14:tracePt t="89656" x="7002463" y="2684463"/>
          <p14:tracePt t="89673" x="7010400" y="2674938"/>
          <p14:tracePt t="89690" x="7018338" y="2667000"/>
          <p14:tracePt t="89706" x="7018338" y="2659063"/>
          <p14:tracePt t="89723" x="7027863" y="2659063"/>
          <p14:tracePt t="89740" x="7043738" y="2641600"/>
          <p14:tracePt t="89756" x="7043738" y="2633663"/>
          <p14:tracePt t="89773" x="7053263" y="2624138"/>
          <p14:tracePt t="89790" x="7069138" y="2616200"/>
          <p14:tracePt t="89807" x="7078663" y="2616200"/>
          <p14:tracePt t="89823" x="7086600" y="2608263"/>
          <p14:tracePt t="89857" x="7104063" y="2608263"/>
          <p14:tracePt t="89873" x="7119938" y="2633663"/>
          <p14:tracePt t="89890" x="7137400" y="2667000"/>
          <p14:tracePt t="89907" x="7162800" y="2700338"/>
          <p14:tracePt t="89923" x="7196138" y="2751138"/>
          <p14:tracePt t="89940" x="7196138" y="2794000"/>
          <p14:tracePt t="89957" x="7221538" y="2870200"/>
          <p14:tracePt t="89973" x="7231063" y="2903538"/>
          <p14:tracePt t="89990" x="7231063" y="2928938"/>
          <p14:tracePt t="90007" x="7231063" y="2954338"/>
          <p14:tracePt t="90208" x="7231063" y="2971800"/>
          <p14:tracePt t="90216" x="7231063" y="2979738"/>
          <p14:tracePt t="90224" x="7231063" y="2989263"/>
          <p14:tracePt t="90240" x="7231063" y="3040063"/>
          <p14:tracePt t="90257" x="7231063" y="3073400"/>
          <p14:tracePt t="90274" x="7231063" y="3132138"/>
          <p14:tracePt t="90290" x="7231063" y="3182938"/>
          <p14:tracePt t="90307" x="7231063" y="3259138"/>
          <p14:tracePt t="90324" x="7221538" y="3319463"/>
          <p14:tracePt t="90340" x="7188200" y="3370263"/>
          <p14:tracePt t="90357" x="7162800" y="3411538"/>
          <p14:tracePt t="90374" x="7112000" y="3454400"/>
          <p14:tracePt t="90391" x="7053263" y="3487738"/>
          <p14:tracePt t="90407" x="7010400" y="3530600"/>
          <p14:tracePt t="90424" x="6967538" y="3581400"/>
          <p14:tracePt t="90440" x="6942138" y="3598863"/>
          <p14:tracePt t="90457" x="6916738" y="3624263"/>
          <p14:tracePt t="90474" x="6891338" y="3649663"/>
          <p14:tracePt t="90490" x="6865938" y="3657600"/>
          <p14:tracePt t="90507" x="6832600" y="3665538"/>
          <p14:tracePt t="90524" x="6799263" y="3665538"/>
          <p14:tracePt t="90540" x="6764338" y="3665538"/>
          <p14:tracePt t="90557" x="6738938" y="3665538"/>
          <p14:tracePt t="90574" x="6697663" y="3665538"/>
          <p14:tracePt t="90591" x="6654800" y="3665538"/>
          <p14:tracePt t="90607" x="6578600" y="3665538"/>
          <p14:tracePt t="90624" x="6519863" y="3657600"/>
          <p14:tracePt t="90640" x="6484938" y="3649663"/>
          <p14:tracePt t="90657" x="6443663" y="3640138"/>
          <p14:tracePt t="90674" x="6400800" y="3606800"/>
          <p14:tracePt t="90691" x="6342063" y="3538538"/>
          <p14:tracePt t="90707" x="6265863" y="3462338"/>
          <p14:tracePt t="90724" x="6205538" y="3386138"/>
          <p14:tracePt t="90741" x="6180138" y="3302000"/>
          <p14:tracePt t="90757" x="6154738" y="3225800"/>
          <p14:tracePt t="90774" x="6129338" y="3124200"/>
          <p14:tracePt t="90791" x="6121400" y="3022600"/>
          <p14:tracePt t="90807" x="6103938" y="2844800"/>
          <p14:tracePt t="90824" x="6096000" y="2743200"/>
          <p14:tracePt t="90841" x="6088063" y="2659063"/>
          <p14:tracePt t="90857" x="6078538" y="2582863"/>
          <p14:tracePt t="90874" x="6070600" y="2514600"/>
          <p14:tracePt t="90891" x="6070600" y="2455863"/>
          <p14:tracePt t="90907" x="6070600" y="2387600"/>
          <p14:tracePt t="90924" x="6078538" y="2328863"/>
          <p14:tracePt t="90941" x="6088063" y="2278063"/>
          <p14:tracePt t="90957" x="6096000" y="2217738"/>
          <p14:tracePt t="90974" x="6113463" y="2166938"/>
          <p14:tracePt t="90991" x="6129338" y="2133600"/>
          <p14:tracePt t="91008" x="6154738" y="2057400"/>
          <p14:tracePt t="91024" x="6180138" y="2006600"/>
          <p14:tracePt t="91041" x="6215063" y="1989138"/>
          <p14:tracePt t="91058" x="6256338" y="1955800"/>
          <p14:tracePt t="91074" x="6281738" y="1930400"/>
          <p14:tracePt t="91091" x="6316663" y="1922463"/>
          <p14:tracePt t="91108" x="6350000" y="1887538"/>
          <p14:tracePt t="91124" x="6400800" y="1871663"/>
          <p14:tracePt t="91141" x="6451600" y="1846263"/>
          <p14:tracePt t="91158" x="6502400" y="1811338"/>
          <p14:tracePt t="91174" x="6578600" y="1785938"/>
          <p14:tracePt t="91191" x="6646863" y="1770063"/>
          <p14:tracePt t="91208" x="6723063" y="1727200"/>
          <p14:tracePt t="91224" x="6781800" y="1709738"/>
          <p14:tracePt t="91241" x="6850063" y="1693863"/>
          <p14:tracePt t="91258" x="6916738" y="1676400"/>
          <p14:tracePt t="91274" x="6967538" y="1676400"/>
          <p14:tracePt t="91291" x="7027863" y="1668463"/>
          <p14:tracePt t="91308" x="7061200" y="1668463"/>
          <p14:tracePt t="91325" x="7078663" y="1668463"/>
          <p14:tracePt t="91341" x="7104063" y="1693863"/>
          <p14:tracePt t="91358" x="7145338" y="1719263"/>
          <p14:tracePt t="91375" x="7205663" y="1770063"/>
          <p14:tracePt t="91391" x="7289800" y="1811338"/>
          <p14:tracePt t="91408" x="7315200" y="1836738"/>
          <p14:tracePt t="91425" x="7358063" y="1879600"/>
          <p14:tracePt t="91441" x="7373938" y="1887538"/>
          <p14:tracePt t="91458" x="7391400" y="1930400"/>
          <p14:tracePt t="91475" x="7408863" y="1955800"/>
          <p14:tracePt t="91491" x="7424738" y="1981200"/>
          <p14:tracePt t="91508" x="7442200" y="2032000"/>
          <p14:tracePt t="91525" x="7467600" y="2082800"/>
          <p14:tracePt t="91541" x="7485063" y="2151063"/>
          <p14:tracePt t="91558" x="7500938" y="2201863"/>
          <p14:tracePt t="91575" x="7500938" y="2260600"/>
          <p14:tracePt t="91591" x="7500938" y="2328863"/>
          <p14:tracePt t="91608" x="7510463" y="2387600"/>
          <p14:tracePt t="91625" x="7510463" y="2430463"/>
          <p14:tracePt t="91641" x="7510463" y="2463800"/>
          <p14:tracePt t="91658" x="7510463" y="2514600"/>
          <p14:tracePt t="91675" x="7510463" y="2540000"/>
          <p14:tracePt t="91691" x="7510463" y="2582863"/>
          <p14:tracePt t="91708" x="7510463" y="2616200"/>
          <p14:tracePt t="91725" x="7510463" y="2649538"/>
          <p14:tracePt t="91741" x="7510463" y="2692400"/>
          <p14:tracePt t="91758" x="7510463" y="2735263"/>
          <p14:tracePt t="91775" x="7510463" y="2786063"/>
          <p14:tracePt t="91791" x="7510463" y="2878138"/>
          <p14:tracePt t="91808" x="7510463" y="2946400"/>
          <p14:tracePt t="91825" x="7510463" y="3022600"/>
          <p14:tracePt t="91841" x="7510463" y="3073400"/>
          <p14:tracePt t="91858" x="7510463" y="3132138"/>
          <p14:tracePt t="91875" x="7510463" y="3167063"/>
          <p14:tracePt t="91892" x="7510463" y="3217863"/>
          <p14:tracePt t="91908" x="7500938" y="3276600"/>
          <p14:tracePt t="91925" x="7500938" y="3335338"/>
          <p14:tracePt t="91927" x="7500938" y="3370263"/>
          <p14:tracePt t="91942" x="7500938" y="3403600"/>
          <p14:tracePt t="91958" x="7500938" y="3471863"/>
          <p14:tracePt t="91975" x="7500938" y="3548063"/>
          <p14:tracePt t="91992" x="7500938" y="3665538"/>
          <p14:tracePt t="92008" x="7500938" y="3716338"/>
          <p14:tracePt t="92025" x="7500938" y="3776663"/>
          <p14:tracePt t="92042" x="7493000" y="3810000"/>
          <p14:tracePt t="92058" x="7475538" y="3843338"/>
          <p14:tracePt t="92075" x="7467600" y="3868738"/>
          <p14:tracePt t="92092" x="7442200" y="3894138"/>
          <p14:tracePt t="92108" x="7434263" y="3911600"/>
          <p14:tracePt t="92125" x="7416800" y="3937000"/>
          <p14:tracePt t="92142" x="7399338" y="3954463"/>
          <p14:tracePt t="92158" x="7391400" y="3987800"/>
          <p14:tracePt t="92175" x="7366000" y="4030663"/>
          <p14:tracePt t="92192" x="7358063" y="4056063"/>
          <p14:tracePt t="92208" x="7307263" y="4081463"/>
          <p14:tracePt t="92225" x="7264400" y="4114800"/>
          <p14:tracePt t="92242" x="7231063" y="4148138"/>
          <p14:tracePt t="92258" x="7162800" y="4157663"/>
          <p14:tracePt t="92275" x="7119938" y="4173538"/>
          <p14:tracePt t="92292" x="7078663" y="4183063"/>
          <p14:tracePt t="92309" x="7027863" y="4183063"/>
          <p14:tracePt t="92325" x="6992938" y="4183063"/>
          <p14:tracePt t="92342" x="6951663" y="4173538"/>
          <p14:tracePt t="92359" x="6891338" y="4157663"/>
          <p14:tracePt t="92375" x="6815138" y="4114800"/>
          <p14:tracePt t="92392" x="6781800" y="4089400"/>
          <p14:tracePt t="92409" x="6731000" y="4064000"/>
          <p14:tracePt t="92425" x="6688138" y="4030663"/>
          <p14:tracePt t="92442" x="6654800" y="4021138"/>
          <p14:tracePt t="92459" x="6621463" y="4005263"/>
          <p14:tracePt t="92475" x="6611938" y="3995738"/>
          <p14:tracePt t="92492" x="6604000" y="3987800"/>
          <p14:tracePt t="93488" x="6604000" y="3995738"/>
          <p14:tracePt t="93496" x="6621463" y="4013200"/>
          <p14:tracePt t="93510" x="6629400" y="4030663"/>
          <p14:tracePt t="93526" x="6646863" y="4056063"/>
          <p14:tracePt t="93543" x="6662738" y="4089400"/>
          <p14:tracePt t="93560" x="6680200" y="4148138"/>
          <p14:tracePt t="93576" x="6688138" y="4173538"/>
          <p14:tracePt t="93593" x="6697663" y="4233863"/>
          <p14:tracePt t="93610" x="6697663" y="4275138"/>
          <p14:tracePt t="93626" x="6697663" y="4343400"/>
          <p14:tracePt t="93643" x="6697663" y="4411663"/>
          <p14:tracePt t="93660" x="6697663" y="4470400"/>
          <p14:tracePt t="93676" x="6697663" y="4538663"/>
          <p14:tracePt t="93693" x="6697663" y="4605338"/>
          <p14:tracePt t="93710" x="6697663" y="4665663"/>
          <p14:tracePt t="93727" x="6688138" y="4724400"/>
          <p14:tracePt t="93743" x="6680200" y="4792663"/>
          <p14:tracePt t="93760" x="6654800" y="4868863"/>
          <p14:tracePt t="93776" x="6637338" y="4927600"/>
          <p14:tracePt t="93793" x="6629400" y="4978400"/>
          <p14:tracePt t="93810" x="6629400" y="5054600"/>
          <p14:tracePt t="93826" x="6621463" y="5105400"/>
          <p14:tracePt t="93843" x="6621463" y="5173663"/>
          <p14:tracePt t="93860" x="6621463" y="5249863"/>
          <p14:tracePt t="93877" x="6604000" y="5275263"/>
          <p14:tracePt t="93893" x="6604000" y="5326063"/>
          <p14:tracePt t="93910" x="6604000" y="5351463"/>
          <p14:tracePt t="93927" x="6604000" y="5376863"/>
          <p14:tracePt t="93929" x="6596063" y="5392738"/>
          <p14:tracePt t="93943" x="6596063" y="5427663"/>
          <p14:tracePt t="93960" x="6561138" y="5461000"/>
          <p14:tracePt t="93977" x="6545263" y="5486400"/>
          <p14:tracePt t="93993" x="6527800" y="5529263"/>
          <p14:tracePt t="94010" x="6527800" y="5554663"/>
          <p14:tracePt t="94027" x="6519863" y="5588000"/>
          <p14:tracePt t="94043" x="6502400" y="5621338"/>
          <p14:tracePt t="94060" x="6469063" y="5664200"/>
          <p14:tracePt t="94077" x="6434138" y="5707063"/>
          <p14:tracePt t="94093" x="6418263" y="5757863"/>
          <p14:tracePt t="94110" x="6400800" y="5799138"/>
          <p14:tracePt t="94127" x="6383338" y="5824538"/>
          <p14:tracePt t="94143" x="6350000" y="5867400"/>
          <p14:tracePt t="94160" x="6307138" y="5884863"/>
          <p14:tracePt t="94177" x="6248400" y="5892800"/>
          <p14:tracePt t="94193" x="6205538" y="5892800"/>
          <p14:tracePt t="94210" x="6129338" y="5910263"/>
          <p14:tracePt t="94227" x="6037263" y="5910263"/>
          <p14:tracePt t="94243" x="5986463" y="5910263"/>
          <p14:tracePt t="94260" x="5943600" y="5910263"/>
          <p14:tracePt t="94277" x="5892800" y="5910263"/>
          <p14:tracePt t="94293" x="5849938" y="5910263"/>
          <p14:tracePt t="94310" x="5834063" y="5910263"/>
          <p14:tracePt t="94327" x="5824538" y="5910263"/>
          <p14:tracePt t="94512" x="5824538" y="5926138"/>
          <p14:tracePt t="94520" x="5824538" y="5935663"/>
          <p14:tracePt t="94528" x="5824538" y="5943600"/>
          <p14:tracePt t="94544" x="5824538" y="5961063"/>
          <p14:tracePt t="94560" x="5808663" y="5976938"/>
          <p14:tracePt t="94577" x="5808663" y="5994400"/>
          <p14:tracePt t="94594" x="5799138" y="6002338"/>
          <p14:tracePt t="94610" x="5799138" y="6019800"/>
          <p14:tracePt t="94627" x="5783263" y="6027738"/>
          <p14:tracePt t="94644" x="5765800" y="6045200"/>
          <p14:tracePt t="94660" x="5732463" y="6078538"/>
          <p14:tracePt t="94677" x="5707063" y="6096000"/>
          <p14:tracePt t="94694" x="5681663" y="6113463"/>
          <p14:tracePt t="94711" x="5656263" y="6138863"/>
          <p14:tracePt t="94727" x="5638800" y="6146800"/>
          <p14:tracePt t="94744" x="5613400" y="6164263"/>
          <p14:tracePt t="94761" x="5588000" y="6180138"/>
          <p14:tracePt t="94777" x="5562600" y="6180138"/>
          <p14:tracePt t="94794" x="5537200" y="6180138"/>
          <p14:tracePt t="94811" x="5511800" y="6180138"/>
          <p14:tracePt t="94827" x="5494338" y="6180138"/>
          <p14:tracePt t="94844" x="5486400" y="6180138"/>
          <p14:tracePt t="94861" x="5468938" y="6180138"/>
          <p14:tracePt t="94877" x="5453063" y="6180138"/>
          <p14:tracePt t="94894" x="5418138" y="6180138"/>
          <p14:tracePt t="94911" x="5359400" y="6180138"/>
          <p14:tracePt t="94927" x="5240338" y="6180138"/>
          <p14:tracePt t="94944" x="5181600" y="6180138"/>
          <p14:tracePt t="94961" x="5130800" y="6172200"/>
          <p14:tracePt t="94977" x="5080000" y="6164263"/>
          <p14:tracePt t="94994" x="5046663" y="6154738"/>
          <p14:tracePt t="95011" x="5029200" y="6138863"/>
          <p14:tracePt t="95027" x="5003800" y="6121400"/>
          <p14:tracePt t="95044" x="4970463" y="6096000"/>
          <p14:tracePt t="95061" x="4960938" y="6088063"/>
          <p14:tracePt t="95077" x="4960938" y="6078538"/>
          <p14:tracePt t="95094" x="4960938" y="6070600"/>
          <p14:tracePt t="95111" x="4960938" y="6062663"/>
          <p14:tracePt t="95128" x="4953000" y="6053138"/>
          <p14:tracePt t="95144" x="4945063" y="6045200"/>
          <p14:tracePt t="95161" x="4935538" y="6037263"/>
          <p14:tracePt t="95178" x="4935538" y="6019800"/>
          <p14:tracePt t="95194" x="4935538" y="6011863"/>
          <p14:tracePt t="95211" x="4935538" y="6002338"/>
          <p14:tracePt t="95228" x="4935538" y="5986463"/>
          <p14:tracePt t="95244" x="4935538" y="5976938"/>
          <p14:tracePt t="95261" x="4935538" y="5969000"/>
          <p14:tracePt t="95278" x="4935538" y="5935663"/>
          <p14:tracePt t="95294" x="4953000" y="5918200"/>
          <p14:tracePt t="95311" x="4970463" y="5867400"/>
          <p14:tracePt t="95328" x="4986338" y="5842000"/>
          <p14:tracePt t="95344" x="5003800" y="5816600"/>
          <p14:tracePt t="95361" x="5011738" y="5791200"/>
          <p14:tracePt t="95378" x="5021263" y="5773738"/>
          <p14:tracePt t="95394" x="5029200" y="5748338"/>
          <p14:tracePt t="95411" x="5029200" y="5722938"/>
          <p14:tracePt t="95428" x="5029200" y="5697538"/>
          <p14:tracePt t="95444" x="5029200" y="5672138"/>
          <p14:tracePt t="95461" x="5029200" y="5646738"/>
          <p14:tracePt t="95478" x="5029200" y="5613400"/>
          <p14:tracePt t="95494" x="5029200" y="5588000"/>
          <p14:tracePt t="95511" x="5037138" y="5545138"/>
          <p14:tracePt t="95528" x="5037138" y="5529263"/>
          <p14:tracePt t="95544" x="5037138" y="5519738"/>
          <p14:tracePt t="95578" x="5046663" y="5519738"/>
          <p14:tracePt t="95816" x="5046663" y="5529263"/>
          <p14:tracePt t="95952" x="5037138" y="5529263"/>
          <p14:tracePt t="95968" x="5029200" y="5529263"/>
          <p14:tracePt t="96032" x="5021263" y="5529263"/>
          <p14:tracePt t="96048" x="5011738" y="5529263"/>
          <p14:tracePt t="96064" x="5003800" y="5529263"/>
          <p14:tracePt t="96072" x="4995863" y="5529263"/>
          <p14:tracePt t="96080" x="4986338" y="5529263"/>
          <p14:tracePt t="96096" x="4978400" y="5529263"/>
          <p14:tracePt t="96128" x="4970463" y="5529263"/>
          <p14:tracePt t="96144" x="4960938" y="5529263"/>
          <p14:tracePt t="96168" x="4953000" y="5529263"/>
          <p14:tracePt t="96176" x="4945063" y="5529263"/>
          <p14:tracePt t="96183" x="4945063" y="5519738"/>
          <p14:tracePt t="97184" x="4935538" y="5519738"/>
          <p14:tracePt t="97192" x="4919663" y="5519738"/>
          <p14:tracePt t="97200" x="4910138" y="5519738"/>
          <p14:tracePt t="97212" x="4894263" y="5519738"/>
          <p14:tracePt t="97229" x="4868863" y="5519738"/>
          <p14:tracePt t="97246" x="4843463" y="5511800"/>
          <p14:tracePt t="97263" x="4808538" y="5511800"/>
          <p14:tracePt t="97279" x="4757738" y="5494338"/>
          <p14:tracePt t="97296" x="4741863" y="5486400"/>
          <p14:tracePt t="97313" x="4732338" y="5478463"/>
          <p14:tracePt t="97360" x="4724400" y="5478463"/>
          <p14:tracePt t="97367" x="4716463" y="5478463"/>
          <p14:tracePt t="97399" x="4706938" y="5478463"/>
          <p14:tracePt t="97728" x="4699000" y="5478463"/>
          <p14:tracePt t="97743" x="4691063" y="5478463"/>
          <p14:tracePt t="97768" x="4681538" y="5478463"/>
          <p14:tracePt t="97784" x="4673600" y="5478463"/>
          <p14:tracePt t="97799" x="4665663" y="5478463"/>
          <p14:tracePt t="97807" x="4648200" y="5478463"/>
          <p14:tracePt t="97823" x="4640263" y="5478463"/>
          <p14:tracePt t="97904" x="4630738" y="5478463"/>
          <p14:tracePt t="97911" x="4622800" y="5478463"/>
          <p14:tracePt t="97944" x="4614863" y="5478463"/>
          <p14:tracePt t="97951" x="4605338" y="5478463"/>
          <p14:tracePt t="97968" x="4597400" y="5478463"/>
          <p14:tracePt t="98023" x="4589463" y="5478463"/>
          <p14:tracePt t="98031" x="4579938" y="5478463"/>
          <p14:tracePt t="98064" x="4572000" y="5478463"/>
          <p14:tracePt t="98639" x="4572000" y="5486400"/>
          <p14:tracePt t="98648" x="4554538" y="5494338"/>
          <p14:tracePt t="98664" x="4521200" y="5503863"/>
          <p14:tracePt t="98680" x="4411663" y="5511800"/>
          <p14:tracePt t="98697" x="4275138" y="5537200"/>
          <p14:tracePt t="98714" x="4132263" y="5554663"/>
          <p14:tracePt t="98730" x="3995738" y="5554663"/>
          <p14:tracePt t="98747" x="3878263" y="5554663"/>
          <p14:tracePt t="98764" x="3776663" y="5554663"/>
          <p14:tracePt t="98780" x="3683000" y="5562600"/>
          <p14:tracePt t="98797" x="3581400" y="5588000"/>
          <p14:tracePt t="98814" x="3487738" y="5588000"/>
          <p14:tracePt t="98831" x="3378200" y="5605463"/>
          <p14:tracePt t="98847" x="3217863" y="5613400"/>
          <p14:tracePt t="98864" x="3106738" y="5621338"/>
          <p14:tracePt t="98880" x="3040063" y="5638800"/>
          <p14:tracePt t="98897" x="3014663" y="5638800"/>
          <p14:tracePt t="98983" x="3005138" y="5638800"/>
          <p14:tracePt t="98991" x="2989263" y="5638800"/>
          <p14:tracePt t="98999" x="2979738" y="5638800"/>
          <p14:tracePt t="99014" x="2963863" y="5638800"/>
          <p14:tracePt t="99031" x="2954338" y="5638800"/>
          <p14:tracePt t="99047" x="2928938" y="5638800"/>
          <p14:tracePt t="99311" x="2921000" y="5638800"/>
          <p14:tracePt t="99328" x="2913063" y="5638800"/>
          <p14:tracePt t="99335" x="2903538" y="5638800"/>
          <p14:tracePt t="99347" x="2895600" y="5638800"/>
          <p14:tracePt t="99364" x="2862263" y="5646738"/>
          <p14:tracePt t="99381" x="2794000" y="5646738"/>
          <p14:tracePt t="99398" x="2717800" y="5646738"/>
          <p14:tracePt t="99414" x="2649538" y="5646738"/>
          <p14:tracePt t="99431" x="2624138" y="5646738"/>
          <p14:tracePt t="99432" x="2608263" y="5646738"/>
          <p14:tracePt t="99448" x="2590800" y="5646738"/>
          <p14:tracePt t="99464" x="2582863" y="5646738"/>
          <p14:tracePt t="99498" x="2573338" y="5646738"/>
          <p14:tracePt t="99543" x="2565400" y="5646738"/>
          <p14:tracePt t="99559" x="2557463" y="5646738"/>
          <p14:tracePt t="99575" x="2547938" y="5646738"/>
          <p14:tracePt t="99592" x="2540000" y="5646738"/>
          <p14:tracePt t="99623" x="2532063" y="5646738"/>
          <p14:tracePt t="99631" x="2522538" y="5646738"/>
          <p14:tracePt t="99639" x="2514600" y="5646738"/>
          <p14:tracePt t="99655" x="2506663" y="5646738"/>
          <p14:tracePt t="99664" x="2489200" y="5646738"/>
          <p14:tracePt t="99681" x="2463800" y="5646738"/>
          <p14:tracePt t="99698" x="2446338" y="5646738"/>
          <p14:tracePt t="99714" x="2420938" y="5646738"/>
          <p14:tracePt t="100103" x="2413000" y="5646738"/>
          <p14:tracePt t="100111" x="2405063" y="5646738"/>
          <p14:tracePt t="100119" x="2395538" y="5646738"/>
          <p14:tracePt t="100131" x="2387600" y="5646738"/>
          <p14:tracePt t="100148" x="2344738" y="5646738"/>
          <p14:tracePt t="100165" x="2303463" y="5646738"/>
          <p14:tracePt t="100182" x="2243138" y="5646738"/>
          <p14:tracePt t="100198" x="2201863" y="5646738"/>
          <p14:tracePt t="100215" x="2176463" y="5646738"/>
          <p14:tracePt t="100288" x="2166938" y="5646738"/>
          <p14:tracePt t="100295" x="2151063" y="5646738"/>
          <p14:tracePt t="100311" x="2141538" y="5646738"/>
          <p14:tracePt t="100616" x="2133600" y="5646738"/>
          <p14:tracePt t="100623" x="2116138" y="5646738"/>
          <p14:tracePt t="100632" x="2090738" y="5646738"/>
          <p14:tracePt t="100649" x="2065338" y="5638800"/>
          <p14:tracePt t="100665" x="2024063" y="5630863"/>
          <p14:tracePt t="100682" x="2006600" y="5630863"/>
          <p14:tracePt t="100699" x="1998663" y="5621338"/>
          <p14:tracePt t="100951" x="1973263" y="5621338"/>
          <p14:tracePt t="100959" x="1938338" y="5621338"/>
          <p14:tracePt t="100967" x="1897063" y="5621338"/>
          <p14:tracePt t="100982" x="1836738" y="5621338"/>
          <p14:tracePt t="100999" x="1744663" y="5621338"/>
          <p14:tracePt t="101016" x="1625600" y="5613400"/>
          <p14:tracePt t="101032" x="1549400" y="5613400"/>
          <p14:tracePt t="101049" x="1498600" y="5613400"/>
          <p14:tracePt t="101066" x="1439863" y="5613400"/>
          <p14:tracePt t="101082" x="1371600" y="5613400"/>
          <p14:tracePt t="101099" x="1312863" y="5613400"/>
          <p14:tracePt t="101116" x="1262063" y="5613400"/>
          <p14:tracePt t="101132" x="1219200" y="5613400"/>
          <p14:tracePt t="101149" x="1125538" y="5613400"/>
          <p14:tracePt t="101166" x="1023938" y="5613400"/>
          <p14:tracePt t="101182" x="922338" y="5613400"/>
          <p14:tracePt t="101199" x="762000" y="5613400"/>
          <p14:tracePt t="101216" x="627063" y="5613400"/>
          <p14:tracePt t="101232" x="550863" y="5613400"/>
          <p14:tracePt t="101249" x="515938" y="5595938"/>
          <p14:tracePt t="101266" x="457200" y="5580063"/>
          <p14:tracePt t="101282" x="439738" y="5580063"/>
          <p14:tracePt t="101299" x="439738" y="5570538"/>
          <p14:tracePt t="101335" x="449263" y="5570538"/>
          <p14:tracePt t="101351" x="457200" y="5570538"/>
          <p14:tracePt t="101520" x="465138" y="5570538"/>
          <p14:tracePt t="101528" x="474663" y="5570538"/>
          <p14:tracePt t="101543" x="482600" y="5570538"/>
          <p14:tracePt t="101551" x="490538" y="5570538"/>
          <p14:tracePt t="101568" x="500063" y="5570538"/>
          <p14:tracePt t="101943" x="508000" y="5570538"/>
          <p14:tracePt t="101951" x="525463" y="5570538"/>
          <p14:tracePt t="101967" x="525463" y="5562600"/>
          <p14:tracePt t="101983" x="592138" y="5562600"/>
          <p14:tracePt t="102000" x="652463" y="5545138"/>
          <p14:tracePt t="102016" x="754063" y="5545138"/>
          <p14:tracePt t="102033" x="871538" y="5545138"/>
          <p14:tracePt t="102050" x="1008063" y="5537200"/>
          <p14:tracePt t="102066" x="1176338" y="5537200"/>
          <p14:tracePt t="102083" x="1414463" y="5537200"/>
          <p14:tracePt t="102100" x="1727200" y="5529263"/>
          <p14:tracePt t="102116" x="2192338" y="5494338"/>
          <p14:tracePt t="102133" x="2819400" y="5461000"/>
          <p14:tracePt t="102150" x="3471863" y="5367338"/>
          <p14:tracePt t="102167" x="4132263" y="5316538"/>
          <p14:tracePt t="102183" x="5164138" y="5232400"/>
          <p14:tracePt t="102200" x="5859463" y="5199063"/>
          <p14:tracePt t="102216" x="6484938" y="5181600"/>
          <p14:tracePt t="102233" x="6916738" y="5130800"/>
          <p14:tracePt t="102250" x="7205663" y="5130800"/>
          <p14:tracePt t="102266" x="7467600" y="5130800"/>
          <p14:tracePt t="102283" x="7721600" y="5130800"/>
          <p14:tracePt t="102300" x="7993063" y="5130800"/>
          <p14:tracePt t="102317" x="8313738" y="5130800"/>
          <p14:tracePt t="102333" x="8593138" y="5130800"/>
          <p14:tracePt t="102350" x="8839200" y="5130800"/>
          <p14:tracePt t="102367" x="9067800" y="5130800"/>
          <p14:tracePt t="102383" x="9372600" y="5130800"/>
          <p14:tracePt t="102400" x="9517063" y="5130800"/>
          <p14:tracePt t="102417" x="9626600" y="5130800"/>
          <p14:tracePt t="102433" x="9702800" y="5138738"/>
          <p14:tracePt t="102450" x="9761538" y="5148263"/>
          <p14:tracePt t="102467" x="9804400" y="5156200"/>
          <p14:tracePt t="102483" x="9847263" y="5156200"/>
          <p14:tracePt t="102500" x="9863138" y="5181600"/>
          <p14:tracePt t="102517" x="9888538" y="5199063"/>
          <p14:tracePt t="102533" x="9906000" y="5224463"/>
          <p14:tracePt t="102550" x="9948863" y="5240338"/>
          <p14:tracePt t="102567" x="9974263" y="5275263"/>
          <p14:tracePt t="102583" x="10050463" y="5308600"/>
          <p14:tracePt t="102600" x="10101263" y="5326063"/>
          <p14:tracePt t="102617" x="10152063" y="5334000"/>
          <p14:tracePt t="102633" x="10228263" y="5334000"/>
          <p14:tracePt t="102650" x="10304463" y="5334000"/>
          <p14:tracePt t="102667" x="10406063" y="5334000"/>
          <p14:tracePt t="102684" x="10498138" y="5334000"/>
          <p14:tracePt t="102700" x="10574338" y="5334000"/>
          <p14:tracePt t="102717" x="10650538" y="5334000"/>
          <p14:tracePt t="102734" x="10718800" y="5326063"/>
          <p14:tracePt t="102750" x="10777538" y="5316538"/>
          <p14:tracePt t="102767" x="10820400" y="5291138"/>
          <p14:tracePt t="102784" x="10853738" y="5275263"/>
          <p14:tracePt t="102800" x="10879138" y="5257800"/>
          <p14:tracePt t="102817" x="10888663" y="5232400"/>
          <p14:tracePt t="102834" x="10922000" y="5224463"/>
          <p14:tracePt t="102850" x="10947400" y="5199063"/>
          <p14:tracePt t="102867" x="10947400" y="5181600"/>
          <p14:tracePt t="102884" x="10955338" y="5173663"/>
          <p14:tracePt t="102900" x="10955338" y="5164138"/>
          <p14:tracePt t="103247" x="10964863" y="5164138"/>
          <p14:tracePt t="103263" x="10972800" y="5164138"/>
          <p14:tracePt t="103287" x="10980738" y="5164138"/>
          <p14:tracePt t="103295" x="10990263" y="5164138"/>
          <p14:tracePt t="103319" x="10998200" y="5156200"/>
          <p14:tracePt t="103335" x="11006138" y="5156200"/>
          <p14:tracePt t="103351" x="11015663" y="5156200"/>
          <p14:tracePt t="103400" x="11023600" y="5156200"/>
          <p14:tracePt t="103407" x="11031538" y="5156200"/>
          <p14:tracePt t="103418" x="11041063" y="5156200"/>
          <p14:tracePt t="103434" x="11049000" y="5156200"/>
          <p14:tracePt t="103451" x="11066463" y="5156200"/>
          <p14:tracePt t="103468" x="11082338" y="5156200"/>
          <p14:tracePt t="103484" x="11091863" y="5156200"/>
          <p14:tracePt t="103501" x="11107738" y="5156200"/>
          <p14:tracePt t="103517" x="11117263" y="5156200"/>
          <p14:tracePt t="103534" x="11133138" y="5156200"/>
          <p14:tracePt t="103551" x="11150600" y="5156200"/>
          <p14:tracePt t="103568" x="11158538" y="5164138"/>
          <p14:tracePt t="103584" x="11176000" y="5181600"/>
          <p14:tracePt t="103601" x="11209338" y="5207000"/>
          <p14:tracePt t="103618" x="11218863" y="5224463"/>
          <p14:tracePt t="103634" x="11234738" y="5232400"/>
          <p14:tracePt t="103651" x="11234738" y="5249863"/>
          <p14:tracePt t="103668" x="11234738" y="5257800"/>
          <p14:tracePt t="103684" x="11234738" y="5265738"/>
          <p14:tracePt t="103718" x="11234738" y="5275263"/>
          <p14:tracePt t="103735" x="11234738" y="5283200"/>
          <p14:tracePt t="103759" x="11234738" y="5291138"/>
          <p14:tracePt t="103791" x="11234738" y="5300663"/>
          <p14:tracePt t="103799" x="11234738" y="5308600"/>
          <p14:tracePt t="103807" x="11226800" y="5316538"/>
          <p14:tracePt t="103818" x="11209338" y="5316538"/>
          <p14:tracePt t="103834" x="11168063" y="5334000"/>
          <p14:tracePt t="103851" x="11125200" y="5341938"/>
          <p14:tracePt t="103868" x="11049000" y="5341938"/>
          <p14:tracePt t="103885" x="10964863" y="5341938"/>
          <p14:tracePt t="103901" x="10879138" y="5341938"/>
          <p14:tracePt t="103918" x="10787063" y="5334000"/>
          <p14:tracePt t="103920" x="10736263" y="5326063"/>
          <p14:tracePt t="103935" x="10701338" y="5291138"/>
          <p14:tracePt t="103951" x="10609263" y="5232400"/>
          <p14:tracePt t="103968" x="10599738" y="5207000"/>
          <p14:tracePt t="103985" x="10566400" y="5164138"/>
          <p14:tracePt t="104001" x="10498138" y="5097463"/>
          <p14:tracePt t="104018" x="10406063" y="5062538"/>
          <p14:tracePt t="104035" x="10312400" y="5037138"/>
          <p14:tracePt t="104051" x="10236200" y="5037138"/>
          <p14:tracePt t="104068" x="10177463" y="5011738"/>
          <p14:tracePt t="104085" x="10126663" y="4995863"/>
          <p14:tracePt t="104101" x="10075863" y="4953000"/>
          <p14:tracePt t="104118" x="10040938" y="4935538"/>
          <p14:tracePt t="104135" x="10015538" y="4910138"/>
          <p14:tracePt t="104152" x="9948863" y="4859338"/>
          <p14:tracePt t="104168" x="9880600" y="4843463"/>
          <p14:tracePt t="104185" x="9821863" y="4800600"/>
          <p14:tracePt t="104202" x="9753600" y="4767263"/>
          <p14:tracePt t="104218" x="9710738" y="4749800"/>
          <p14:tracePt t="104235" x="9677400" y="4724400"/>
          <p14:tracePt t="104252" x="9618663" y="4706938"/>
          <p14:tracePt t="104268" x="9567863" y="4691063"/>
          <p14:tracePt t="104285" x="9507538" y="4665663"/>
          <p14:tracePt t="104302" x="9474200" y="4665663"/>
          <p14:tracePt t="104318" x="9440863" y="4656138"/>
          <p14:tracePt t="104335" x="9390063" y="4640263"/>
          <p14:tracePt t="104352" x="9372600" y="4614863"/>
          <p14:tracePt t="104368" x="9339263" y="4589463"/>
          <p14:tracePt t="104385" x="9313863" y="4564063"/>
          <p14:tracePt t="104402" x="9271000" y="4546600"/>
          <p14:tracePt t="104418" x="9220200" y="4521200"/>
          <p14:tracePt t="104435" x="9144000" y="4495800"/>
          <p14:tracePt t="104452" x="9050338" y="4470400"/>
          <p14:tracePt t="104468" x="8932863" y="4470400"/>
          <p14:tracePt t="104485" x="8839200" y="4462463"/>
          <p14:tracePt t="104502" x="8763000" y="4452938"/>
          <p14:tracePt t="104519" x="8678863" y="4452938"/>
          <p14:tracePt t="104535" x="8483600" y="4394200"/>
          <p14:tracePt t="104552" x="8415338" y="4368800"/>
          <p14:tracePt t="104568" x="8272463" y="4343400"/>
          <p14:tracePt t="104585" x="8110538" y="4267200"/>
          <p14:tracePt t="104602" x="7942263" y="4173538"/>
          <p14:tracePt t="104619" x="7823200" y="4089400"/>
          <p14:tracePt t="104635" x="7678738" y="4005263"/>
          <p14:tracePt t="104652" x="7535863" y="3911600"/>
          <p14:tracePt t="104668" x="7408863" y="3827463"/>
          <p14:tracePt t="104685" x="7281863" y="3751263"/>
          <p14:tracePt t="104702" x="7188200" y="3683000"/>
          <p14:tracePt t="104719" x="7104063" y="3640138"/>
          <p14:tracePt t="104735" x="6992938" y="3589338"/>
          <p14:tracePt t="104752" x="6977063" y="3573463"/>
          <p14:tracePt t="104769" x="6934200" y="3548063"/>
          <p14:tracePt t="104785" x="6891338" y="3522663"/>
          <p14:tracePt t="104802" x="6840538" y="3497263"/>
          <p14:tracePt t="104819" x="6781800" y="3471863"/>
          <p14:tracePt t="104835" x="6723063" y="3421063"/>
          <p14:tracePt t="104852" x="6672263" y="3378200"/>
          <p14:tracePt t="104869" x="6621463" y="3327400"/>
          <p14:tracePt t="104885" x="6596063" y="3302000"/>
          <p14:tracePt t="104902" x="6586538" y="3276600"/>
          <p14:tracePt t="104919" x="6586538" y="3268663"/>
          <p14:tracePt t="104935" x="6586538" y="3259138"/>
          <p14:tracePt t="104959" x="6578600" y="3259138"/>
          <p14:tracePt t="104969" x="6570663" y="3251200"/>
          <p14:tracePt t="104985" x="6561138" y="3251200"/>
          <p14:tracePt t="105002" x="6545263" y="3251200"/>
          <p14:tracePt t="105023" x="6535738" y="3251200"/>
          <p14:tracePt t="105035" x="6527800" y="3251200"/>
          <p14:tracePt t="105052" x="6519863" y="3243263"/>
          <p14:tracePt t="105135" x="6519863" y="3251200"/>
          <p14:tracePt t="105151" x="6519863" y="3259138"/>
          <p14:tracePt t="105159" x="6519863" y="3268663"/>
          <p14:tracePt t="105169" x="6510338" y="3276600"/>
          <p14:tracePt t="105185" x="6484938" y="3294063"/>
          <p14:tracePt t="105202" x="6469063" y="3309938"/>
          <p14:tracePt t="105219" x="6451600" y="3309938"/>
          <p14:tracePt t="105236" x="6434138" y="3309938"/>
          <p14:tracePt t="105279" x="6443663" y="3309938"/>
          <p14:tracePt t="105295" x="6451600" y="3309938"/>
          <p14:tracePt t="105311" x="6459538" y="3309938"/>
          <p14:tracePt t="105631" x="6469063" y="3309938"/>
          <p14:tracePt t="105639" x="6477000" y="3309938"/>
          <p14:tracePt t="105655" x="6484938" y="3309938"/>
          <p14:tracePt t="105669" x="6494463" y="3302000"/>
          <p14:tracePt t="105686" x="6510338" y="3284538"/>
          <p14:tracePt t="105703" x="6527800" y="3276600"/>
          <p14:tracePt t="105720" x="6570663" y="3259138"/>
          <p14:tracePt t="105736" x="6604000" y="3251200"/>
          <p14:tracePt t="105753" x="6621463" y="3243263"/>
          <p14:tracePt t="105770" x="6646863" y="3243263"/>
          <p14:tracePt t="105786" x="6672263" y="3233738"/>
          <p14:tracePt t="105803" x="6672263" y="3225800"/>
          <p14:tracePt t="105820" x="6672263" y="3208338"/>
          <p14:tracePt t="105836" x="6680200" y="3208338"/>
          <p14:tracePt t="105853" x="6688138" y="3200400"/>
          <p14:tracePt t="105870" x="6697663" y="3200400"/>
          <p14:tracePt t="105886" x="6697663" y="3192463"/>
          <p14:tracePt t="105903" x="6697663" y="3182938"/>
          <p14:tracePt t="105927" x="6705600" y="3182938"/>
          <p14:tracePt t="105936" x="6705600" y="3175000"/>
          <p14:tracePt t="105967" x="6705600" y="3167063"/>
          <p14:tracePt t="105975" x="6705600" y="3157538"/>
          <p14:tracePt t="105991" x="6713538" y="3157538"/>
          <p14:tracePt t="106015" x="6713538" y="3149600"/>
          <p14:tracePt t="106055" x="6713538" y="3141663"/>
          <p14:tracePt t="106127" x="6723063" y="3141663"/>
          <p14:tracePt t="106160" x="6731000" y="3149600"/>
          <p14:tracePt t="106183" x="6738938" y="3149600"/>
          <p14:tracePt t="106191" x="6748463" y="3149600"/>
          <p14:tracePt t="106203" x="6748463" y="3157538"/>
          <p14:tracePt t="106220" x="6789738" y="3167063"/>
          <p14:tracePt t="106236" x="6832600" y="3167063"/>
          <p14:tracePt t="106253" x="6875463" y="3182938"/>
          <p14:tracePt t="106270" x="6900863" y="3192463"/>
          <p14:tracePt t="106287" x="6926263" y="3200400"/>
          <p14:tracePt t="106303" x="6934200" y="3208338"/>
          <p14:tracePt t="106320" x="6934200" y="3217863"/>
          <p14:tracePt t="106336" x="6942138" y="3217863"/>
          <p14:tracePt t="106370" x="6951663" y="3225800"/>
          <p14:tracePt t="106386" x="6951663" y="3233738"/>
          <p14:tracePt t="106403" x="6951663" y="3243263"/>
          <p14:tracePt t="106703" x="6951663" y="3233738"/>
          <p14:tracePt t="106712" x="6934200" y="3217863"/>
          <p14:tracePt t="106727" x="6926263" y="3200400"/>
          <p14:tracePt t="106737" x="6908800" y="3175000"/>
          <p14:tracePt t="106753" x="6891338" y="3157538"/>
          <p14:tracePt t="106770" x="6865938" y="3116263"/>
          <p14:tracePt t="106787" x="6858000" y="3090863"/>
          <p14:tracePt t="106804" x="6840538" y="3073400"/>
          <p14:tracePt t="106820" x="6832600" y="3048000"/>
          <p14:tracePt t="106837" x="6832600" y="3022600"/>
          <p14:tracePt t="106854" x="6832600" y="3005138"/>
          <p14:tracePt t="106870" x="6832600" y="2989263"/>
          <p14:tracePt t="106887" x="6815138" y="2954338"/>
          <p14:tracePt t="106904" x="6807200" y="2938463"/>
          <p14:tracePt t="106920" x="6807200" y="2928938"/>
          <p14:tracePt t="106937" x="6799263" y="2928938"/>
          <p14:tracePt t="106954" x="6789738" y="2921000"/>
          <p14:tracePt t="106970" x="6781800" y="2903538"/>
          <p14:tracePt t="107015" x="6781800" y="2895600"/>
          <p14:tracePt t="107023" x="6773863" y="2887663"/>
          <p14:tracePt t="107037" x="6764338" y="2887663"/>
          <p14:tracePt t="107215" x="6764338" y="2895600"/>
          <p14:tracePt t="107528" x="6773863" y="2895600"/>
          <p14:tracePt t="107559" x="6773863" y="2887663"/>
          <p14:tracePt t="107567" x="6773863" y="2878138"/>
          <p14:tracePt t="107592" x="6781800" y="2878138"/>
          <p14:tracePt t="107639" x="6789738" y="2878138"/>
          <p14:tracePt t="107687" x="6799263" y="2878138"/>
          <p14:tracePt t="107711" x="6807200" y="2870200"/>
          <p14:tracePt t="107719" x="6815138" y="2870200"/>
          <p14:tracePt t="107727" x="6824663" y="2862263"/>
          <p14:tracePt t="107743" x="6832600" y="2862263"/>
          <p14:tracePt t="107754" x="6850063" y="2852738"/>
          <p14:tracePt t="107771" x="6858000" y="2844800"/>
          <p14:tracePt t="107788" x="6883400" y="2836863"/>
          <p14:tracePt t="107804" x="6891338" y="2819400"/>
          <p14:tracePt t="107821" x="6900863" y="2819400"/>
          <p14:tracePt t="107854" x="6908800" y="2811463"/>
          <p14:tracePt t="107871" x="6926263" y="2811463"/>
          <p14:tracePt t="107888" x="6934200" y="2811463"/>
          <p14:tracePt t="108031" x="6942138" y="2811463"/>
          <p14:tracePt t="108055" x="6951663" y="2811463"/>
          <p14:tracePt t="108232" x="6951663" y="2801938"/>
          <p14:tracePt t="108240" x="6951663" y="2794000"/>
          <p14:tracePt t="108255" x="6951663" y="2786063"/>
          <p14:tracePt t="108271" x="6959600" y="2743200"/>
          <p14:tracePt t="108288" x="6959600" y="2717800"/>
          <p14:tracePt t="108305" x="6959600" y="2692400"/>
          <p14:tracePt t="108321" x="6959600" y="2674938"/>
          <p14:tracePt t="108338" x="6959600" y="2649538"/>
          <p14:tracePt t="108355" x="6959600" y="2624138"/>
          <p14:tracePt t="108372" x="6959600" y="2608263"/>
          <p14:tracePt t="108388" x="6959600" y="2590800"/>
          <p14:tracePt t="108405" x="6959600" y="2582863"/>
          <p14:tracePt t="108422" x="6967538" y="2582863"/>
          <p14:tracePt t="108438" x="6967538" y="2573338"/>
          <p14:tracePt t="108455" x="6967538" y="2565400"/>
          <p14:tracePt t="108472" x="6977063" y="2547938"/>
          <p14:tracePt t="108488" x="6977063" y="2540000"/>
          <p14:tracePt t="108527" x="6977063" y="2532063"/>
          <p14:tracePt t="108583" x="6985000" y="2532063"/>
          <p14:tracePt t="108608" x="6992938" y="2532063"/>
          <p14:tracePt t="108639" x="6992938" y="2540000"/>
          <p14:tracePt t="108880" x="6985000" y="2540000"/>
          <p14:tracePt t="108903" x="6977063" y="2540000"/>
          <p14:tracePt t="108911" x="6959600" y="2540000"/>
          <p14:tracePt t="108927" x="6951663" y="2532063"/>
          <p14:tracePt t="108939" x="6942138" y="2532063"/>
          <p14:tracePt t="108955" x="6908800" y="2522538"/>
          <p14:tracePt t="108972" x="6900863" y="2514600"/>
          <p14:tracePt t="108989" x="6891338" y="2514600"/>
          <p14:tracePt t="109005" x="6875463" y="2506663"/>
          <p14:tracePt t="109022" x="6865938" y="2497138"/>
          <p14:tracePt t="109039" x="6850063" y="2489200"/>
          <p14:tracePt t="109055" x="6840538" y="2481263"/>
          <p14:tracePt t="109095" x="6832600" y="2481263"/>
          <p14:tracePt t="109351" x="6832600" y="2471738"/>
          <p14:tracePt t="109367" x="6832600" y="2463800"/>
          <p14:tracePt t="109375" x="6832600" y="2455863"/>
          <p14:tracePt t="109389" x="6832600" y="2438400"/>
          <p14:tracePt t="109406" x="6832600" y="2413000"/>
          <p14:tracePt t="109423" x="6832600" y="2395538"/>
          <p14:tracePt t="109424" x="6832600" y="2387600"/>
          <p14:tracePt t="109439" x="6832600" y="2379663"/>
          <p14:tracePt t="109456" x="6832600" y="2370138"/>
          <p14:tracePt t="109472" x="6832600" y="2344738"/>
          <p14:tracePt t="109489" x="6824663" y="2336800"/>
          <p14:tracePt t="109506" x="6824663" y="2319338"/>
          <p14:tracePt t="109539" x="6815138" y="2293938"/>
          <p14:tracePt t="109556" x="6815138" y="2278063"/>
          <p14:tracePt t="109572" x="6815138" y="2260600"/>
          <p14:tracePt t="109589" x="6815138" y="2252663"/>
          <p14:tracePt t="109606" x="6815138" y="2243138"/>
          <p14:tracePt t="109663" x="6807200" y="2243138"/>
          <p14:tracePt t="109759" x="6807200" y="2252663"/>
          <p14:tracePt t="109767" x="6799263" y="2268538"/>
          <p14:tracePt t="109775" x="6799263" y="2278063"/>
          <p14:tracePt t="109789" x="6799263" y="2303463"/>
          <p14:tracePt t="109806" x="6799263" y="2344738"/>
          <p14:tracePt t="109823" x="6789738" y="2387600"/>
          <p14:tracePt t="109839" x="6764338" y="2446338"/>
          <p14:tracePt t="109856" x="6748463" y="2481263"/>
          <p14:tracePt t="109873" x="6713538" y="2514600"/>
          <p14:tracePt t="109890" x="6688138" y="2540000"/>
          <p14:tracePt t="109906" x="6672263" y="2565400"/>
          <p14:tracePt t="109923" x="6662738" y="2565400"/>
          <p14:tracePt t="109940" x="6654800" y="2565400"/>
          <p14:tracePt t="110015" x="6646863" y="2565400"/>
          <p14:tracePt t="110048" x="6637338" y="2565400"/>
          <p14:tracePt t="110071" x="6629400" y="2565400"/>
          <p14:tracePt t="110095" x="6621463" y="2565400"/>
          <p14:tracePt t="110127" x="6611938" y="2565400"/>
          <p14:tracePt t="110399" x="6611938" y="2573338"/>
          <p14:tracePt t="110408" x="6611938" y="2582863"/>
          <p14:tracePt t="110423" x="6604000" y="2598738"/>
          <p14:tracePt t="110440" x="6604000" y="2633663"/>
          <p14:tracePt t="110456" x="6604000" y="2674938"/>
          <p14:tracePt t="110473" x="6596063" y="2717800"/>
          <p14:tracePt t="110490" x="6596063" y="2760663"/>
          <p14:tracePt t="110506" x="6596063" y="2776538"/>
          <p14:tracePt t="110523" x="6586538" y="2801938"/>
          <p14:tracePt t="110540" x="6586538" y="2827338"/>
          <p14:tracePt t="110557" x="6586538" y="2836863"/>
          <p14:tracePt t="110573" x="6586538" y="2844800"/>
          <p14:tracePt t="110590" x="6586538" y="2852738"/>
          <p14:tracePt t="110608" x="6586538" y="2862263"/>
          <p14:tracePt t="110623" x="6586538" y="2870200"/>
          <p14:tracePt t="110640" x="6586538" y="2878138"/>
          <p14:tracePt t="110657" x="6586538" y="2887663"/>
          <p14:tracePt t="110673" x="6586538" y="2895600"/>
          <p14:tracePt t="111399" x="6586538" y="2903538"/>
          <p14:tracePt t="111407" x="6586538" y="2913063"/>
          <p14:tracePt t="111415" x="6586538" y="2921000"/>
          <p14:tracePt t="111424" x="6586538" y="2928938"/>
          <p14:tracePt t="111441" x="6596063" y="2946400"/>
          <p14:tracePt t="111457" x="6604000" y="2963863"/>
          <p14:tracePt t="111474" x="6604000" y="2971800"/>
          <p14:tracePt t="111491" x="6604000" y="2997200"/>
          <p14:tracePt t="111507" x="6611938" y="3005138"/>
          <p14:tracePt t="111524" x="6621463" y="3022600"/>
          <p14:tracePt t="111541" x="6637338" y="3055938"/>
          <p14:tracePt t="111557" x="6680200" y="3098800"/>
          <p14:tracePt t="111574" x="6697663" y="3116263"/>
          <p14:tracePt t="111591" x="6738938" y="3157538"/>
          <p14:tracePt t="111607" x="6815138" y="3217863"/>
          <p14:tracePt t="111624" x="6865938" y="3276600"/>
          <p14:tracePt t="111641" x="6942138" y="3344863"/>
          <p14:tracePt t="111657" x="6992938" y="3386138"/>
          <p14:tracePt t="111674" x="7043738" y="3436938"/>
          <p14:tracePt t="111691" x="7086600" y="3471863"/>
          <p14:tracePt t="111707" x="7119938" y="3505200"/>
          <p14:tracePt t="111724" x="7154863" y="3522663"/>
          <p14:tracePt t="111741" x="7188200" y="3548063"/>
          <p14:tracePt t="111758" x="7213600" y="3548063"/>
          <p14:tracePt t="111775" x="7246938" y="3573463"/>
          <p14:tracePt t="111791" x="7307263" y="3581400"/>
          <p14:tracePt t="111808" x="7358063" y="3598863"/>
          <p14:tracePt t="111824" x="7399338" y="3598863"/>
          <p14:tracePt t="111841" x="7434263" y="3598863"/>
          <p14:tracePt t="111858" x="7459663" y="3606800"/>
          <p14:tracePt t="111874" x="7485063" y="3606800"/>
          <p14:tracePt t="111891" x="7518400" y="3606800"/>
          <p14:tracePt t="111908" x="7561263" y="3606800"/>
          <p14:tracePt t="111924" x="7594600" y="3606800"/>
          <p14:tracePt t="111941" x="7637463" y="3606800"/>
          <p14:tracePt t="111958" x="7678738" y="3606800"/>
          <p14:tracePt t="111975" x="7747000" y="3606800"/>
          <p14:tracePt t="111991" x="7856538" y="3606800"/>
          <p14:tracePt t="112008" x="7916863" y="3606800"/>
          <p14:tracePt t="112024" x="7983538" y="3606800"/>
          <p14:tracePt t="112041" x="8059738" y="3606800"/>
          <p14:tracePt t="112058" x="8102600" y="3606800"/>
          <p14:tracePt t="112074" x="8145463" y="3614738"/>
          <p14:tracePt t="112091" x="8161338" y="3624263"/>
          <p14:tracePt t="112108" x="8196263" y="3624263"/>
          <p14:tracePt t="112124" x="8212138" y="3632200"/>
          <p14:tracePt t="112141" x="8221663" y="3632200"/>
          <p14:tracePt t="112158" x="8237538" y="3632200"/>
          <p14:tracePt t="112175" x="8247063" y="3632200"/>
          <p14:tracePt t="112191" x="8280400" y="3632200"/>
          <p14:tracePt t="112208" x="8297863" y="3632200"/>
          <p14:tracePt t="112225" x="8305800" y="3632200"/>
          <p14:tracePt t="112241" x="8323263" y="3632200"/>
          <p14:tracePt t="112258" x="8331200" y="3632200"/>
          <p14:tracePt t="112275" x="8339138" y="3624263"/>
          <p14:tracePt t="112291" x="8348663" y="3614738"/>
          <p14:tracePt t="112308" x="8356600" y="3606800"/>
          <p14:tracePt t="112325" x="8374063" y="3598863"/>
          <p14:tracePt t="112341" x="8374063" y="3563938"/>
          <p14:tracePt t="112358" x="8374063" y="3548063"/>
          <p14:tracePt t="112375" x="8374063" y="3522663"/>
          <p14:tracePt t="112391" x="8374063" y="3479800"/>
          <p14:tracePt t="112408" x="8374063" y="3429000"/>
          <p14:tracePt t="112425" x="8374063" y="3395663"/>
          <p14:tracePt t="112441" x="8364538" y="3360738"/>
          <p14:tracePt t="112458" x="8356600" y="3319463"/>
          <p14:tracePt t="112475" x="8348663" y="3294063"/>
          <p14:tracePt t="112491" x="8339138" y="3251200"/>
          <p14:tracePt t="112508" x="8339138" y="3225800"/>
          <p14:tracePt t="112525" x="8339138" y="3192463"/>
          <p14:tracePt t="112541" x="8331200" y="3141663"/>
          <p14:tracePt t="112558" x="8331200" y="3098800"/>
          <p14:tracePt t="112575" x="8313738" y="3040063"/>
          <p14:tracePt t="112591" x="8297863" y="2997200"/>
          <p14:tracePt t="112608" x="8280400" y="2946400"/>
          <p14:tracePt t="112625" x="8272463" y="2921000"/>
          <p14:tracePt t="112642" x="8262938" y="2887663"/>
          <p14:tracePt t="112658" x="8262938" y="2870200"/>
          <p14:tracePt t="112675" x="8262938" y="2844800"/>
          <p14:tracePt t="112691" x="8262938" y="2819400"/>
          <p14:tracePt t="112708" x="8262938" y="2786063"/>
          <p14:tracePt t="112725" x="8262938" y="2760663"/>
          <p14:tracePt t="112742" x="8272463" y="2725738"/>
          <p14:tracePt t="112758" x="8272463" y="2700338"/>
          <p14:tracePt t="112775" x="8272463" y="2684463"/>
          <p14:tracePt t="112792" x="8272463" y="2667000"/>
          <p14:tracePt t="112809" x="8272463" y="2649538"/>
          <p14:tracePt t="112825" x="8280400" y="2633663"/>
          <p14:tracePt t="112842" x="8288338" y="2616200"/>
          <p14:tracePt t="112859" x="8297863" y="2608263"/>
          <p14:tracePt t="112892" x="8305800" y="2582863"/>
          <p14:tracePt t="112909" x="8313738" y="2573338"/>
          <p14:tracePt t="112925" x="8323263" y="2557463"/>
          <p14:tracePt t="112927" x="8323263" y="2547938"/>
          <p14:tracePt t="112942" x="8331200" y="2540000"/>
          <p14:tracePt t="112959" x="8339138" y="2522538"/>
          <p14:tracePt t="112975" x="8356600" y="2506663"/>
          <p14:tracePt t="112992" x="8364538" y="2506663"/>
          <p14:tracePt t="113009" x="8382000" y="2506663"/>
          <p14:tracePt t="113025" x="8389938" y="2497138"/>
          <p14:tracePt t="113059" x="8399463" y="2497138"/>
          <p14:tracePt t="113075" x="8432800" y="2497138"/>
          <p14:tracePt t="113092" x="8483600" y="2497138"/>
          <p14:tracePt t="113109" x="8551863" y="2506663"/>
          <p14:tracePt t="113125" x="8618538" y="2514600"/>
          <p14:tracePt t="113142" x="8653463" y="2522538"/>
          <p14:tracePt t="113159" x="8669338" y="2532063"/>
          <p14:tracePt t="113175" x="8678863" y="2540000"/>
          <p14:tracePt t="113192" x="8686800" y="2557463"/>
          <p14:tracePt t="113209" x="8694738" y="2573338"/>
          <p14:tracePt t="113225" x="8704263" y="2582863"/>
          <p14:tracePt t="113242" x="8704263" y="2616200"/>
          <p14:tracePt t="113259" x="8720138" y="2649538"/>
          <p14:tracePt t="113275" x="8729663" y="2674938"/>
          <p14:tracePt t="113292" x="8737600" y="2700338"/>
          <p14:tracePt t="113309" x="8755063" y="2735263"/>
          <p14:tracePt t="113325" x="8755063" y="2776538"/>
          <p14:tracePt t="113342" x="8763000" y="2801938"/>
          <p14:tracePt t="113359" x="8763000" y="2844800"/>
          <p14:tracePt t="113376" x="8745538" y="2862263"/>
          <p14:tracePt t="113392" x="8737600" y="2862263"/>
          <p14:tracePt t="113409" x="8720138" y="2870200"/>
          <p14:tracePt t="113425" x="8704263" y="2878138"/>
          <p14:tracePt t="113442" x="8686800" y="2878138"/>
          <p14:tracePt t="113459" x="8653463" y="2887663"/>
          <p14:tracePt t="113476" x="8628063" y="2895600"/>
          <p14:tracePt t="113492" x="8602663" y="2895600"/>
          <p14:tracePt t="113509" x="8577263" y="2895600"/>
          <p14:tracePt t="113526" x="8542338" y="2895600"/>
          <p14:tracePt t="113542" x="8516938" y="2895600"/>
          <p14:tracePt t="113559" x="8466138" y="2903538"/>
          <p14:tracePt t="113576" x="8424863" y="2903538"/>
          <p14:tracePt t="113592" x="8382000" y="2903538"/>
          <p14:tracePt t="113609" x="8323263" y="2903538"/>
          <p14:tracePt t="113626" x="8272463" y="2903538"/>
          <p14:tracePt t="113642" x="8229600" y="2903538"/>
          <p14:tracePt t="113659" x="8212138" y="2903538"/>
          <p14:tracePt t="113676" x="8196263" y="2895600"/>
          <p14:tracePt t="113692" x="8170863" y="2878138"/>
          <p14:tracePt t="113709" x="8170863" y="2862263"/>
          <p14:tracePt t="113726" x="8161338" y="2844800"/>
          <p14:tracePt t="113742" x="8161338" y="2836863"/>
          <p14:tracePt t="113759" x="8161338" y="2827338"/>
          <p14:tracePt t="113903" x="8170863" y="2827338"/>
          <p14:tracePt t="113911" x="8178800" y="2827338"/>
          <p14:tracePt t="113927" x="8186738" y="2827338"/>
          <p14:tracePt t="113943" x="8204200" y="2836863"/>
          <p14:tracePt t="113959" x="8229600" y="2844800"/>
          <p14:tracePt t="113976" x="8255000" y="2844800"/>
          <p14:tracePt t="113993" x="8288338" y="2852738"/>
          <p14:tracePt t="114009" x="8339138" y="2878138"/>
          <p14:tracePt t="114026" x="8407400" y="2903538"/>
          <p14:tracePt t="114043" x="8491538" y="2946400"/>
          <p14:tracePt t="114060" x="8577263" y="2971800"/>
          <p14:tracePt t="114076" x="8653463" y="2997200"/>
          <p14:tracePt t="114093" x="8729663" y="3030538"/>
          <p14:tracePt t="114110" x="8796338" y="3065463"/>
          <p14:tracePt t="114126" x="8856663" y="3098800"/>
          <p14:tracePt t="114143" x="8890000" y="3116263"/>
          <p14:tracePt t="114159" x="8923338" y="3167063"/>
          <p14:tracePt t="114176" x="8958263" y="3182938"/>
          <p14:tracePt t="114193" x="8958263" y="3200400"/>
          <p14:tracePt t="114209" x="8966200" y="3225800"/>
          <p14:tracePt t="114226" x="8966200" y="3243263"/>
          <p14:tracePt t="114243" x="8974138" y="3251200"/>
          <p14:tracePt t="114259" x="8983663" y="3268663"/>
          <p14:tracePt t="114276" x="8983663" y="3284538"/>
          <p14:tracePt t="114293" x="8999538" y="3294063"/>
          <p14:tracePt t="114310" x="9009063" y="3309938"/>
          <p14:tracePt t="114326" x="9009063" y="3319463"/>
          <p14:tracePt t="114912" x="9009063" y="3309938"/>
          <p14:tracePt t="114935" x="9009063" y="3302000"/>
          <p14:tracePt t="114959" x="9009063" y="3294063"/>
          <p14:tracePt t="114967" x="9009063" y="3276600"/>
          <p14:tracePt t="114983" x="9009063" y="3259138"/>
          <p14:tracePt t="114993" x="9009063" y="3251200"/>
          <p14:tracePt t="115010" x="9009063" y="3233738"/>
          <p14:tracePt t="115027" x="9009063" y="3217863"/>
          <p14:tracePt t="115043" x="8991600" y="3192463"/>
          <p14:tracePt t="115060" x="8983663" y="3167063"/>
          <p14:tracePt t="115077" x="8983663" y="3132138"/>
          <p14:tracePt t="115093" x="8966200" y="3081338"/>
          <p14:tracePt t="115110" x="8958263" y="3048000"/>
          <p14:tracePt t="115127" x="8940800" y="2971800"/>
          <p14:tracePt t="115144" x="8923338" y="2946400"/>
          <p14:tracePt t="115160" x="8907463" y="2903538"/>
          <p14:tracePt t="115177" x="8890000" y="2878138"/>
          <p14:tracePt t="115194" x="8872538" y="2844800"/>
          <p14:tracePt t="115210" x="8847138" y="2801938"/>
          <p14:tracePt t="115227" x="8813800" y="2768600"/>
          <p14:tracePt t="115244" x="8780463" y="2725738"/>
          <p14:tracePt t="115260" x="8745538" y="2684463"/>
          <p14:tracePt t="115277" x="8686800" y="2633663"/>
          <p14:tracePt t="115294" x="8653463" y="2590800"/>
          <p14:tracePt t="115310" x="8636000" y="2557463"/>
          <p14:tracePt t="115327" x="8593138" y="2497138"/>
          <p14:tracePt t="115344" x="8559800" y="2471738"/>
          <p14:tracePt t="115360" x="8516938" y="2446338"/>
          <p14:tracePt t="115377" x="8483600" y="2413000"/>
          <p14:tracePt t="115394" x="8450263" y="2395538"/>
          <p14:tracePt t="115410" x="8407400" y="2344738"/>
          <p14:tracePt t="115427" x="8399463" y="2328863"/>
          <p14:tracePt t="115444" x="8382000" y="2293938"/>
          <p14:tracePt t="115460" x="8374063" y="2278063"/>
          <p14:tracePt t="115477" x="8364538" y="2260600"/>
          <p14:tracePt t="115494" x="8348663" y="2235200"/>
          <p14:tracePt t="115511" x="8339138" y="2209800"/>
          <p14:tracePt t="115527" x="8323263" y="2184400"/>
          <p14:tracePt t="115544" x="8323263" y="2166938"/>
          <p14:tracePt t="115561" x="8313738" y="2159000"/>
          <p14:tracePt t="115594" x="8313738" y="2151063"/>
          <p14:tracePt t="115655" x="8323263" y="2151063"/>
          <p14:tracePt t="115791" x="8313738" y="2151063"/>
          <p14:tracePt t="115815" x="8305800" y="2151063"/>
          <p14:tracePt t="115823" x="8297863" y="2151063"/>
          <p14:tracePt t="115831" x="8288338" y="2151063"/>
          <p14:tracePt t="115844" x="8280400" y="2151063"/>
          <p14:tracePt t="115861" x="8255000" y="2159000"/>
          <p14:tracePt t="115877" x="8212138" y="2159000"/>
          <p14:tracePt t="115894" x="8170863" y="2166938"/>
          <p14:tracePt t="115911" x="8085138" y="2166938"/>
          <p14:tracePt t="115928" x="8059738" y="2166938"/>
          <p14:tracePt t="115944" x="8051800" y="2166938"/>
          <p14:tracePt t="116031" x="8051800" y="2159000"/>
          <p14:tracePt t="116039" x="8059738" y="2159000"/>
          <p14:tracePt t="116055" x="8059738" y="2151063"/>
          <p14:tracePt t="116063" x="8069263" y="2151063"/>
          <p14:tracePt t="116078" x="8069263" y="2141538"/>
          <p14:tracePt t="116095" x="8077200" y="2125663"/>
          <p14:tracePt t="116111" x="8077200" y="2074863"/>
          <p14:tracePt t="116128" x="8077200" y="2039938"/>
          <p14:tracePt t="116144" x="8077200" y="2006600"/>
          <p14:tracePt t="116161" x="8077200" y="1963738"/>
          <p14:tracePt t="116178" x="8085138" y="1938338"/>
          <p14:tracePt t="116194" x="8085138" y="1922463"/>
          <p14:tracePt t="116415" x="8094663" y="1930400"/>
          <p14:tracePt t="116423" x="8110538" y="1963738"/>
          <p14:tracePt t="116431" x="8110538" y="1981200"/>
          <p14:tracePt t="116444" x="8128000" y="2032000"/>
          <p14:tracePt t="116461" x="8186738" y="2151063"/>
          <p14:tracePt t="116478" x="8272463" y="2303463"/>
          <p14:tracePt t="116495" x="8331200" y="2463800"/>
          <p14:tracePt t="116511" x="8348663" y="2608263"/>
          <p14:tracePt t="116528" x="8348663" y="2674938"/>
          <p14:tracePt t="116545" x="8313738" y="2735263"/>
          <p14:tracePt t="116561" x="8237538" y="2768600"/>
          <p14:tracePt t="116578" x="8153400" y="2811463"/>
          <p14:tracePt t="116595" x="8059738" y="2827338"/>
          <p14:tracePt t="116611" x="7993063" y="2852738"/>
          <p14:tracePt t="116628" x="7942263" y="2887663"/>
          <p14:tracePt t="116645" x="7924800" y="2913063"/>
          <p14:tracePt t="116661" x="7924800" y="2963863"/>
          <p14:tracePt t="116678" x="7924800" y="3040063"/>
          <p14:tracePt t="116695" x="7950200" y="3233738"/>
          <p14:tracePt t="116711" x="7958138" y="3370263"/>
          <p14:tracePt t="116728" x="7958138" y="3471863"/>
          <p14:tracePt t="116745" x="7975600" y="3538538"/>
          <p14:tracePt t="116762" x="7983538" y="3581400"/>
          <p14:tracePt t="116778" x="7993063" y="3614738"/>
          <p14:tracePt t="116795" x="8008938" y="3632200"/>
          <p14:tracePt t="116812" x="8059738" y="3690938"/>
          <p14:tracePt t="116828" x="8128000" y="3776663"/>
          <p14:tracePt t="116845" x="8196263" y="3835400"/>
          <p14:tracePt t="116862" x="8313738" y="3911600"/>
          <p14:tracePt t="116879" x="8415338" y="3995738"/>
          <p14:tracePt t="116895" x="8585200" y="4097338"/>
          <p14:tracePt t="116912" x="8694738" y="4148138"/>
          <p14:tracePt t="116928" x="8780463" y="4173538"/>
          <p14:tracePt t="116945" x="8796338" y="4183063"/>
          <p14:tracePt t="116962" x="8805863" y="4183063"/>
          <p14:tracePt t="116978" x="8813800" y="4183063"/>
          <p14:tracePt t="116995" x="8821738" y="4183063"/>
          <p14:tracePt t="117012" x="8831263" y="4165600"/>
          <p14:tracePt t="117028" x="8872538" y="4122738"/>
          <p14:tracePt t="117045" x="8932863" y="4046538"/>
          <p14:tracePt t="117062" x="8991600" y="3954463"/>
          <p14:tracePt t="117079" x="9059863" y="3792538"/>
          <p14:tracePt t="117095" x="9144000" y="3538538"/>
          <p14:tracePt t="117112" x="9212263" y="3370263"/>
          <p14:tracePt t="117128" x="9220200" y="3208338"/>
          <p14:tracePt t="117145" x="9237663" y="3055938"/>
          <p14:tracePt t="117162" x="9202738" y="2946400"/>
          <p14:tracePt t="117178" x="9126538" y="2844800"/>
          <p14:tracePt t="117195" x="9067800" y="2743200"/>
          <p14:tracePt t="117212" x="9009063" y="2633663"/>
          <p14:tracePt t="117229" x="8966200" y="2532063"/>
          <p14:tracePt t="117245" x="8940800" y="2405063"/>
          <p14:tracePt t="117262" x="8940800" y="2303463"/>
          <p14:tracePt t="117279" x="8923338" y="2184400"/>
          <p14:tracePt t="117295" x="8890000" y="2032000"/>
          <p14:tracePt t="117312" x="8856663" y="1905000"/>
          <p14:tracePt t="117329" x="8847138" y="1828800"/>
          <p14:tracePt t="117345" x="8813800" y="1778000"/>
          <p14:tracePt t="117362" x="8770938" y="1744663"/>
          <p14:tracePt t="117379" x="8737600" y="1701800"/>
          <p14:tracePt t="117395" x="8694738" y="1676400"/>
          <p14:tracePt t="117412" x="8643938" y="1651000"/>
          <p14:tracePt t="117429" x="8602663" y="1633538"/>
          <p14:tracePt t="117431" x="8585200" y="1625600"/>
          <p14:tracePt t="117445" x="8559800" y="1617663"/>
          <p14:tracePt t="117462" x="8509000" y="1608138"/>
          <p14:tracePt t="117479" x="8424863" y="1600200"/>
          <p14:tracePt t="117495" x="8382000" y="1600200"/>
          <p14:tracePt t="117512" x="8323263" y="1600200"/>
          <p14:tracePt t="117529" x="8288338" y="1625600"/>
          <p14:tracePt t="117546" x="8255000" y="1651000"/>
          <p14:tracePt t="117562" x="8221663" y="1693863"/>
          <p14:tracePt t="117579" x="8186738" y="1752600"/>
          <p14:tracePt t="117595" x="8128000" y="1828800"/>
          <p14:tracePt t="117612" x="8077200" y="1897063"/>
          <p14:tracePt t="117629" x="8043863" y="1947863"/>
          <p14:tracePt t="117646" x="8018463" y="1998663"/>
          <p14:tracePt t="117662" x="8008938" y="2039938"/>
          <p14:tracePt t="117679" x="8001000" y="2074863"/>
          <p14:tracePt t="117696" x="8001000" y="2108200"/>
          <p14:tracePt t="117712" x="8001000" y="2133600"/>
          <p14:tracePt t="117729" x="8001000" y="2192338"/>
          <p14:tracePt t="117746" x="8008938" y="2260600"/>
          <p14:tracePt t="117762" x="8008938" y="2303463"/>
          <p14:tracePt t="117779" x="8008938" y="2354263"/>
          <p14:tracePt t="117796" x="8008938" y="2387600"/>
          <p14:tracePt t="117812" x="8008938" y="2430463"/>
          <p14:tracePt t="117829" x="7993063" y="2463800"/>
          <p14:tracePt t="117846" x="7983538" y="2497138"/>
          <p14:tracePt t="117863" x="7967663" y="2522538"/>
          <p14:tracePt t="117879" x="7942263" y="2565400"/>
          <p14:tracePt t="117896" x="7932738" y="2582863"/>
          <p14:tracePt t="117912" x="7932738" y="2598738"/>
          <p14:tracePt t="117929" x="7916863" y="2616200"/>
          <p14:tracePt t="117946" x="7907338" y="2649538"/>
          <p14:tracePt t="117962" x="7907338" y="2684463"/>
          <p14:tracePt t="117979" x="7907338" y="2735263"/>
          <p14:tracePt t="117996" x="7891463" y="2776538"/>
          <p14:tracePt t="118013" x="7874000" y="2819400"/>
          <p14:tracePt t="118030" x="7848600" y="2870200"/>
          <p14:tracePt t="118046" x="7831138" y="2887663"/>
          <p14:tracePt t="118063" x="7823200" y="2895600"/>
          <p14:tracePt t="118079" x="7805738" y="2928938"/>
          <p14:tracePt t="118096" x="7780338" y="2963863"/>
          <p14:tracePt t="118113" x="7754938" y="2989263"/>
          <p14:tracePt t="118129" x="7739063" y="3014663"/>
          <p14:tracePt t="118146" x="7713663" y="3055938"/>
          <p14:tracePt t="118163" x="7696200" y="3098800"/>
          <p14:tracePt t="118179" x="7662863" y="3175000"/>
          <p14:tracePt t="118196" x="7637463" y="3233738"/>
          <p14:tracePt t="118213" x="7586663" y="3319463"/>
          <p14:tracePt t="118230" x="7551738" y="3395663"/>
          <p14:tracePt t="118246" x="7535863" y="3479800"/>
          <p14:tracePt t="118263" x="7500938" y="3522663"/>
          <p14:tracePt t="118279" x="7493000" y="3563938"/>
          <p14:tracePt t="118296" x="7493000" y="3573463"/>
          <p14:tracePt t="118313" x="7493000" y="3589338"/>
          <p14:tracePt t="118330" x="7493000" y="3598863"/>
          <p14:tracePt t="118346" x="7510463" y="3606800"/>
          <p14:tracePt t="118363" x="7526338" y="3614738"/>
          <p14:tracePt t="118380" x="7543800" y="3624263"/>
          <p14:tracePt t="118396" x="7577138" y="3657600"/>
          <p14:tracePt t="118413" x="7602538" y="3690938"/>
          <p14:tracePt t="118429" x="7653338" y="3741738"/>
          <p14:tracePt t="118432" x="7696200" y="3767138"/>
          <p14:tracePt t="118446" x="7721600" y="3792538"/>
          <p14:tracePt t="118463" x="7823200" y="3878263"/>
          <p14:tracePt t="118480" x="7891463" y="3929063"/>
          <p14:tracePt t="118496" x="7958138" y="3979863"/>
          <p14:tracePt t="118513" x="8001000" y="4013200"/>
          <p14:tracePt t="118530" x="8043863" y="4046538"/>
          <p14:tracePt t="118546" x="8051800" y="4089400"/>
          <p14:tracePt t="118563" x="8051800" y="4132263"/>
          <p14:tracePt t="118580" x="8001000" y="4183063"/>
          <p14:tracePt t="118596" x="7932738" y="4224338"/>
          <p14:tracePt t="118613" x="7866063" y="4224338"/>
          <p14:tracePt t="118630" x="7797800" y="4233863"/>
          <p14:tracePt t="118647" x="7739063" y="4233863"/>
          <p14:tracePt t="118663" x="7612063" y="4198938"/>
          <p14:tracePt t="118680" x="7543800" y="4183063"/>
          <p14:tracePt t="118696" x="7485063" y="4157663"/>
          <p14:tracePt t="118713" x="7424738" y="4132263"/>
          <p14:tracePt t="118730" x="7373938" y="4122738"/>
          <p14:tracePt t="118746" x="7332663" y="4114800"/>
          <p14:tracePt t="118763" x="7289800" y="4097338"/>
          <p14:tracePt t="118780" x="7246938" y="4089400"/>
          <p14:tracePt t="118796" x="7205663" y="4071938"/>
          <p14:tracePt t="118813" x="7180263" y="4064000"/>
          <p14:tracePt t="118830" x="7154863" y="4056063"/>
          <p14:tracePt t="118847" x="7129463" y="4038600"/>
          <p14:tracePt t="118863" x="7043738" y="4030663"/>
          <p14:tracePt t="118880" x="7002463" y="4030663"/>
          <p14:tracePt t="118897" x="6942138" y="4030663"/>
          <p14:tracePt t="118913" x="6900863" y="4021138"/>
          <p14:tracePt t="118930" x="6858000" y="4021138"/>
          <p14:tracePt t="118947" x="6824663" y="4013200"/>
          <p14:tracePt t="118963" x="6773863" y="4005263"/>
          <p14:tracePt t="118980" x="6713538" y="3979863"/>
          <p14:tracePt t="118996" x="6662738" y="3970338"/>
          <p14:tracePt t="119013" x="6611938" y="3937000"/>
          <p14:tracePt t="119030" x="6535738" y="3886200"/>
          <p14:tracePt t="119047" x="6469063" y="3827463"/>
          <p14:tracePt t="119063" x="6400800" y="3751263"/>
          <p14:tracePt t="119080" x="6375400" y="3716338"/>
          <p14:tracePt t="119097" x="6375400" y="3665538"/>
          <p14:tracePt t="119113" x="6367463" y="3624263"/>
          <p14:tracePt t="119130" x="6357938" y="3563938"/>
          <p14:tracePt t="119147" x="6350000" y="3487738"/>
          <p14:tracePt t="119164" x="6350000" y="3411538"/>
          <p14:tracePt t="119180" x="6332538" y="3344863"/>
          <p14:tracePt t="119197" x="6332538" y="3243263"/>
          <p14:tracePt t="119213" x="6332538" y="3132138"/>
          <p14:tracePt t="119230" x="6332538" y="3048000"/>
          <p14:tracePt t="119247" x="6332538" y="2954338"/>
          <p14:tracePt t="119264" x="6316663" y="2921000"/>
          <p14:tracePt t="119280" x="6316663" y="2870200"/>
          <p14:tracePt t="119297" x="6316663" y="2836863"/>
          <p14:tracePt t="119314" x="6316663" y="2801938"/>
          <p14:tracePt t="119330" x="6316663" y="2760663"/>
          <p14:tracePt t="119347" x="6316663" y="2700338"/>
          <p14:tracePt t="119364" x="6316663" y="2659063"/>
          <p14:tracePt t="119380" x="6316663" y="2598738"/>
          <p14:tracePt t="119397" x="6316663" y="2547938"/>
          <p14:tracePt t="119414" x="6316663" y="2489200"/>
          <p14:tracePt t="119430" x="6316663" y="2446338"/>
          <p14:tracePt t="119432" x="6316663" y="2430463"/>
          <p14:tracePt t="119447" x="6316663" y="2405063"/>
          <p14:tracePt t="119464" x="6316663" y="2387600"/>
          <p14:tracePt t="119480" x="6307138" y="2362200"/>
          <p14:tracePt t="119497" x="6299200" y="2344738"/>
          <p14:tracePt t="119514" x="6248400" y="2311400"/>
          <p14:tracePt t="119530" x="6172200" y="2293938"/>
          <p14:tracePt t="119547" x="6011863" y="2268538"/>
          <p14:tracePt t="119564" x="5875338" y="2243138"/>
          <p14:tracePt t="119580" x="5722938" y="2217738"/>
          <p14:tracePt t="119597" x="5595938" y="2209800"/>
          <p14:tracePt t="119614" x="5468938" y="2166938"/>
          <p14:tracePt t="119631" x="5300663" y="2108200"/>
          <p14:tracePt t="119647" x="5097463" y="2024063"/>
          <p14:tracePt t="119664" x="4986338" y="1973263"/>
          <p14:tracePt t="119680" x="4859338" y="1912938"/>
          <p14:tracePt t="119697" x="4741863" y="1862138"/>
          <p14:tracePt t="119714" x="4605338" y="1820863"/>
          <p14:tracePt t="119730" x="4437063" y="1785938"/>
          <p14:tracePt t="119747" x="4259263" y="1735138"/>
          <p14:tracePt t="119764" x="4081463" y="1701800"/>
          <p14:tracePt t="119781" x="3919538" y="1668463"/>
          <p14:tracePt t="119797" x="3767138" y="1625600"/>
          <p14:tracePt t="119814" x="3624263" y="1541463"/>
          <p14:tracePt t="119831" x="3462338" y="1447800"/>
          <p14:tracePt t="119847" x="3175000" y="1338263"/>
          <p14:tracePt t="119864" x="2979738" y="1287463"/>
          <p14:tracePt t="119881" x="2794000" y="1277938"/>
          <p14:tracePt t="119897" x="2616200" y="1236663"/>
          <p14:tracePt t="119914" x="2506663" y="1211263"/>
          <p14:tracePt t="119931" x="2438400" y="1193800"/>
          <p14:tracePt t="119947" x="2405063" y="1176338"/>
          <p14:tracePt t="119964" x="2370138" y="1168400"/>
          <p14:tracePt t="119981" x="2336800" y="1168400"/>
          <p14:tracePt t="119998" x="2303463" y="1160463"/>
          <p14:tracePt t="120014" x="2286000" y="1150938"/>
          <p14:tracePt t="120031" x="2278063" y="1150938"/>
          <p14:tracePt t="120103" x="2278063" y="1160463"/>
          <p14:tracePt t="120111" x="2286000" y="1168400"/>
          <p14:tracePt t="120119" x="2303463" y="1168400"/>
          <p14:tracePt t="120131" x="2328863" y="1185863"/>
          <p14:tracePt t="120148" x="2430463" y="1193800"/>
          <p14:tracePt t="120164" x="2582863" y="1193800"/>
          <p14:tracePt t="120181" x="2751138" y="1193800"/>
          <p14:tracePt t="120198" x="2938463" y="1193800"/>
          <p14:tracePt t="120214" x="3073400" y="1193800"/>
          <p14:tracePt t="120231" x="3208338" y="1193800"/>
          <p14:tracePt t="120248" x="3284538" y="1193800"/>
          <p14:tracePt t="120264" x="3344863" y="1193800"/>
          <p14:tracePt t="120281" x="3395663" y="1193800"/>
          <p14:tracePt t="120298" x="3471863" y="1227138"/>
          <p14:tracePt t="120314" x="3530600" y="1277938"/>
          <p14:tracePt t="120331" x="3538538" y="1303338"/>
          <p14:tracePt t="120365" x="3522663" y="1320800"/>
          <p14:tracePt t="120381" x="3487738" y="1346200"/>
          <p14:tracePt t="120398" x="3411538" y="1346200"/>
          <p14:tracePt t="120415" x="3327400" y="1346200"/>
          <p14:tracePt t="120431" x="3175000" y="1346200"/>
          <p14:tracePt t="120448" x="3132138" y="1346200"/>
          <p14:tracePt t="120464" x="3116263" y="1346200"/>
          <p14:tracePt t="120503" x="3124200" y="1346200"/>
          <p14:tracePt t="120514" x="3149600" y="1363663"/>
          <p14:tracePt t="120531" x="3208338" y="1422400"/>
          <p14:tracePt t="120548" x="3294063" y="1506538"/>
          <p14:tracePt t="120565" x="3411538" y="1608138"/>
          <p14:tracePt t="120581" x="3487738" y="1701800"/>
          <p14:tracePt t="120598" x="3556000" y="1770063"/>
          <p14:tracePt t="120615" x="3573463" y="1828800"/>
          <p14:tracePt t="120631" x="3589338" y="1879600"/>
          <p14:tracePt t="120648" x="3598863" y="1912938"/>
          <p14:tracePt t="120665" x="3632200" y="1973263"/>
          <p14:tracePt t="120681" x="3725863" y="2074863"/>
          <p14:tracePt t="120698" x="3835400" y="2184400"/>
          <p14:tracePt t="120715" x="3995738" y="2328863"/>
          <p14:tracePt t="120731" x="4216400" y="2471738"/>
          <p14:tracePt t="120748" x="4470400" y="2608263"/>
          <p14:tracePt t="120765" x="4741863" y="2709863"/>
          <p14:tracePt t="120781" x="4945063" y="2768600"/>
          <p14:tracePt t="120798" x="5113338" y="2811463"/>
          <p14:tracePt t="120815" x="5326063" y="2895600"/>
          <p14:tracePt t="120831" x="5410200" y="2938463"/>
          <p14:tracePt t="120848" x="5503863" y="2989263"/>
          <p14:tracePt t="120865" x="5562600" y="3022600"/>
          <p14:tracePt t="120881" x="5630863" y="3065463"/>
          <p14:tracePt t="120898" x="5697538" y="3090863"/>
          <p14:tracePt t="120915" x="5748338" y="3124200"/>
          <p14:tracePt t="120931" x="5808663" y="3141663"/>
          <p14:tracePt t="120948" x="5824538" y="3149600"/>
          <p14:tracePt t="120965" x="5834063" y="3149600"/>
          <p14:tracePt t="121023" x="5842000" y="3149600"/>
          <p14:tracePt t="121039" x="5849938" y="3149600"/>
          <p14:tracePt t="121055" x="5867400" y="3149600"/>
          <p14:tracePt t="121063" x="5875338" y="3141663"/>
          <p14:tracePt t="121071" x="5875338" y="3132138"/>
          <p14:tracePt t="121087" x="5875338" y="3124200"/>
          <p14:tracePt t="121103" x="5884863" y="3116263"/>
          <p14:tracePt t="121115" x="5892800" y="3116263"/>
          <p14:tracePt t="121175" x="5900738" y="3106738"/>
          <p14:tracePt t="121247" x="5910263" y="3106738"/>
          <p14:tracePt t="121327" x="5918200" y="3106738"/>
          <p14:tracePt t="122384" x="5926138" y="3106738"/>
          <p14:tracePt t="122776" x="5935663" y="3106738"/>
          <p14:tracePt t="122791" x="5943600" y="3106738"/>
          <p14:tracePt t="122807" x="5951538" y="3106738"/>
          <p14:tracePt t="122816" x="5961063" y="3106738"/>
          <p14:tracePt t="122833" x="5969000" y="3106738"/>
          <p14:tracePt t="122850" x="5976938" y="3106738"/>
          <p14:tracePt t="122959" x="5986463" y="3106738"/>
          <p14:tracePt t="122968" x="5994400" y="3090863"/>
          <p14:tracePt t="122983" x="6011863" y="3055938"/>
          <p14:tracePt t="123000" x="6053138" y="3014663"/>
          <p14:tracePt t="123016" x="6121400" y="2954338"/>
          <p14:tracePt t="123033" x="6180138" y="2903538"/>
          <p14:tracePt t="123050" x="6248400" y="2878138"/>
          <p14:tracePt t="123067" x="6281738" y="2870200"/>
          <p14:tracePt t="123111" x="6281738" y="2862263"/>
          <p14:tracePt t="123135" x="6281738" y="2852738"/>
          <p14:tracePt t="123151" x="6281738" y="2844800"/>
          <p14:tracePt t="123183" x="6291263" y="2827338"/>
          <p14:tracePt t="123199" x="6299200" y="2827338"/>
          <p14:tracePt t="123207" x="6307138" y="2827338"/>
          <p14:tracePt t="123223" x="6316663" y="2827338"/>
          <p14:tracePt t="123233" x="6332538" y="2827338"/>
          <p14:tracePt t="123250" x="6418263" y="2878138"/>
          <p14:tracePt t="123267" x="6535738" y="2979738"/>
          <p14:tracePt t="123283" x="6654800" y="3098800"/>
          <p14:tracePt t="123300" x="6731000" y="3217863"/>
          <p14:tracePt t="123317" x="6764338" y="3327400"/>
          <p14:tracePt t="123333" x="6781800" y="3395663"/>
          <p14:tracePt t="123350" x="6781800" y="3454400"/>
          <p14:tracePt t="123367" x="6781800" y="3530600"/>
          <p14:tracePt t="123383" x="6781800" y="3581400"/>
          <p14:tracePt t="123400" x="6781800" y="3624263"/>
          <p14:tracePt t="123417" x="6781800" y="3649663"/>
          <p14:tracePt t="123433" x="6781800" y="3665538"/>
          <p14:tracePt t="123450" x="6781800" y="3690938"/>
          <p14:tracePt t="123467" x="6781800" y="3725863"/>
          <p14:tracePt t="123484" x="6789738" y="3767138"/>
          <p14:tracePt t="123500" x="6789738" y="3810000"/>
          <p14:tracePt t="123517" x="6799263" y="3843338"/>
          <p14:tracePt t="123534" x="6815138" y="3878263"/>
          <p14:tracePt t="123550" x="6824663" y="3886200"/>
          <p14:tracePt t="123567" x="6840538" y="3911600"/>
          <p14:tracePt t="123584" x="6850063" y="3911600"/>
          <p14:tracePt t="123600" x="6883400" y="3911600"/>
          <p14:tracePt t="123617" x="6934200" y="3929063"/>
          <p14:tracePt t="123634" x="7010400" y="3954463"/>
          <p14:tracePt t="123650" x="7078663" y="3962400"/>
          <p14:tracePt t="123667" x="7119938" y="3970338"/>
          <p14:tracePt t="123684" x="7137400" y="3979863"/>
          <p14:tracePt t="123700" x="7145338" y="3987800"/>
          <p14:tracePt t="123734" x="7137400" y="3987800"/>
          <p14:tracePt t="123750" x="7119938" y="3987800"/>
          <p14:tracePt t="123767" x="7069138" y="3979863"/>
          <p14:tracePt t="123784" x="7035800" y="3979863"/>
          <p14:tracePt t="123801" x="7002463" y="3970338"/>
          <p14:tracePt t="123817" x="6985000" y="3962400"/>
          <p14:tracePt t="123834" x="6977063" y="3962400"/>
          <p14:tracePt t="123851" x="6967538" y="3962400"/>
          <p14:tracePt t="123867" x="6967538" y="3954463"/>
          <p14:tracePt t="123884" x="6959600" y="3954463"/>
          <p14:tracePt t="123901" x="6959600" y="3944938"/>
          <p14:tracePt t="123943" x="6959600" y="3954463"/>
          <p14:tracePt t="123959" x="6959600" y="3962400"/>
          <p14:tracePt t="123967" x="6959600" y="3970338"/>
          <p14:tracePt t="123984" x="6959600" y="3979863"/>
          <p14:tracePt t="124001" x="6959600" y="3987800"/>
          <p14:tracePt t="127223" x="6959600" y="3995738"/>
          <p14:tracePt t="127239" x="6959600" y="4005263"/>
          <p14:tracePt t="127247" x="6951663" y="4005263"/>
          <p14:tracePt t="127255" x="6942138" y="4005263"/>
          <p14:tracePt t="127270" x="6926263" y="4013200"/>
          <p14:tracePt t="127286" x="6832600" y="4046538"/>
          <p14:tracePt t="127303" x="6773863" y="4064000"/>
          <p14:tracePt t="127320" x="6731000" y="4081463"/>
          <p14:tracePt t="127337" x="6680200" y="4106863"/>
          <p14:tracePt t="127353" x="6621463" y="4122738"/>
          <p14:tracePt t="127370" x="6570663" y="4132263"/>
          <p14:tracePt t="127387" x="6510338" y="4148138"/>
          <p14:tracePt t="127403" x="6469063" y="4157663"/>
          <p14:tracePt t="127420" x="6426200" y="4173538"/>
          <p14:tracePt t="127437" x="6375400" y="4191000"/>
          <p14:tracePt t="127453" x="6316663" y="4216400"/>
          <p14:tracePt t="127470" x="6215063" y="4233863"/>
          <p14:tracePt t="127487" x="6037263" y="4318000"/>
          <p14:tracePt t="127503" x="5926138" y="4360863"/>
          <p14:tracePt t="127520" x="5808663" y="4437063"/>
          <p14:tracePt t="127537" x="5707063" y="4495800"/>
          <p14:tracePt t="127553" x="5580063" y="4554538"/>
          <p14:tracePt t="127570" x="5435600" y="4640263"/>
          <p14:tracePt t="127587" x="5334000" y="4706938"/>
          <p14:tracePt t="127603" x="5207000" y="4757738"/>
          <p14:tracePt t="127620" x="5130800" y="4808538"/>
          <p14:tracePt t="127637" x="5046663" y="4843463"/>
          <p14:tracePt t="127653" x="4978400" y="4868863"/>
          <p14:tracePt t="127670" x="4910138" y="4884738"/>
          <p14:tracePt t="127687" x="4800600" y="4910138"/>
          <p14:tracePt t="127704" x="4648200" y="4945063"/>
          <p14:tracePt t="127720" x="4470400" y="4986338"/>
          <p14:tracePt t="127737" x="4233863" y="5062538"/>
          <p14:tracePt t="127754" x="4021138" y="5122863"/>
          <p14:tracePt t="127770" x="3784600" y="5189538"/>
          <p14:tracePt t="127787" x="3530600" y="5275263"/>
          <p14:tracePt t="127804" x="3309938" y="5341938"/>
          <p14:tracePt t="127820" x="3098800" y="5435600"/>
          <p14:tracePt t="127837" x="2913063" y="5519738"/>
          <p14:tracePt t="127854" x="2717800" y="5580063"/>
          <p14:tracePt t="127871" x="2540000" y="5656263"/>
          <p14:tracePt t="127887" x="2235200" y="5783263"/>
          <p14:tracePt t="127904" x="2065338" y="5849938"/>
          <p14:tracePt t="127920" x="1912938" y="5918200"/>
          <p14:tracePt t="127937" x="1709738" y="6019800"/>
          <p14:tracePt t="127954" x="1549400" y="6078538"/>
          <p14:tracePt t="127971" x="1389063" y="6129338"/>
          <p14:tracePt t="127987" x="1277938" y="6180138"/>
          <p14:tracePt t="128004" x="1193800" y="6223000"/>
          <p14:tracePt t="128021" x="1084263" y="6265863"/>
          <p14:tracePt t="128037" x="998538" y="6299200"/>
          <p14:tracePt t="128054" x="939800" y="6332538"/>
          <p14:tracePt t="128071" x="889000" y="6350000"/>
          <p14:tracePt t="128087" x="871538" y="6357938"/>
          <p14:tracePt t="128121" x="863600" y="6367463"/>
          <p14:tracePt t="128137" x="855663" y="6367463"/>
          <p14:tracePt t="128154" x="846138" y="6383338"/>
          <p14:tracePt t="128171" x="830263" y="6392863"/>
          <p14:tracePt t="128187" x="830263" y="6400800"/>
          <p14:tracePt t="128221" x="820738" y="6400800"/>
          <p14:tracePt t="128237" x="812800" y="6400800"/>
          <p14:tracePt t="128254" x="804863" y="6408738"/>
          <p14:tracePt t="128271" x="804863" y="6418263"/>
          <p14:tracePt t="128287" x="795338" y="6418263"/>
          <p14:tracePt t="128391" x="795338" y="6400800"/>
          <p14:tracePt t="128399" x="795338" y="6383338"/>
          <p14:tracePt t="128407" x="795338" y="6357938"/>
          <p14:tracePt t="128421" x="787400" y="6342063"/>
          <p14:tracePt t="128437" x="787400" y="6307138"/>
          <p14:tracePt t="128454" x="787400" y="6281738"/>
          <p14:tracePt t="128471" x="779463" y="6230938"/>
          <p14:tracePt t="128487" x="779463" y="6180138"/>
          <p14:tracePt t="128504" x="779463" y="6146800"/>
          <p14:tracePt t="128521" x="779463" y="6088063"/>
          <p14:tracePt t="128537" x="779463" y="6037263"/>
          <p14:tracePt t="128554" x="779463" y="5976938"/>
          <p14:tracePt t="128571" x="779463" y="5910263"/>
          <p14:tracePt t="128587" x="769938" y="5884863"/>
          <p14:tracePt t="128604" x="769938" y="5842000"/>
          <p14:tracePt t="128621" x="754063" y="5808663"/>
          <p14:tracePt t="128638" x="744538" y="5783263"/>
          <p14:tracePt t="128654" x="744538" y="5757863"/>
          <p14:tracePt t="128671" x="744538" y="5732463"/>
          <p14:tracePt t="128688" x="744538" y="5707063"/>
          <p14:tracePt t="128704" x="744538" y="5689600"/>
          <p14:tracePt t="128721" x="744538" y="5672138"/>
          <p14:tracePt t="128738" x="744538" y="5664200"/>
          <p14:tracePt t="128754" x="744538" y="5638800"/>
          <p14:tracePt t="128771" x="744538" y="5621338"/>
          <p14:tracePt t="128788" x="744538" y="5613400"/>
          <p14:tracePt t="128804" x="744538" y="5595938"/>
          <p14:tracePt t="128821" x="744538" y="5580063"/>
          <p14:tracePt t="128838" x="754063" y="5562600"/>
          <p14:tracePt t="128854" x="754063" y="5537200"/>
          <p14:tracePt t="128871" x="754063" y="5529263"/>
          <p14:tracePt t="128888" x="754063" y="5519738"/>
          <p14:tracePt t="128921" x="754063" y="5511800"/>
          <p14:tracePt t="128938" x="754063" y="5503863"/>
          <p14:tracePt t="128959" x="754063" y="5494338"/>
          <p14:tracePt t="128991" x="754063" y="5486400"/>
          <p14:tracePt t="128999" x="754063" y="5478463"/>
          <p14:tracePt t="129015" x="754063" y="5468938"/>
          <p14:tracePt t="129031" x="754063" y="5453063"/>
          <p14:tracePt t="129039" x="754063" y="5443538"/>
          <p14:tracePt t="129055" x="762000" y="5443538"/>
          <p14:tracePt t="129071" x="762000" y="5427663"/>
          <p14:tracePt t="129088" x="762000" y="5410200"/>
          <p14:tracePt t="129105" x="769938" y="5384800"/>
          <p14:tracePt t="129121" x="779463" y="5367338"/>
          <p14:tracePt t="129138" x="779463" y="5359400"/>
          <p14:tracePt t="129155" x="779463" y="5326063"/>
          <p14:tracePt t="129171" x="779463" y="5308600"/>
          <p14:tracePt t="129188" x="779463" y="5291138"/>
          <p14:tracePt t="129205" x="779463" y="5257800"/>
          <p14:tracePt t="129221" x="779463" y="5224463"/>
          <p14:tracePt t="129238" x="779463" y="5189538"/>
          <p14:tracePt t="129255" x="779463" y="5164138"/>
          <p14:tracePt t="129271" x="779463" y="5148263"/>
          <p14:tracePt t="129288" x="779463" y="5138738"/>
          <p14:tracePt t="129305" x="779463" y="5122863"/>
          <p14:tracePt t="129321" x="779463" y="5105400"/>
          <p14:tracePt t="129338" x="779463" y="5097463"/>
          <p14:tracePt t="129355" x="779463" y="5072063"/>
          <p14:tracePt t="129388" x="779463" y="5037138"/>
          <p14:tracePt t="129405" x="779463" y="5021263"/>
          <p14:tracePt t="129421" x="779463" y="5003800"/>
          <p14:tracePt t="129438" x="779463" y="4986338"/>
          <p14:tracePt t="129439" x="779463" y="4978400"/>
          <p14:tracePt t="129455" x="779463" y="4960938"/>
          <p14:tracePt t="129591" x="779463" y="4970463"/>
          <p14:tracePt t="129599" x="779463" y="4986338"/>
          <p14:tracePt t="129607" x="779463" y="5003800"/>
          <p14:tracePt t="129622" x="779463" y="5011738"/>
          <p14:tracePt t="129638" x="779463" y="5105400"/>
          <p14:tracePt t="129655" x="779463" y="5173663"/>
          <p14:tracePt t="129672" x="779463" y="5232400"/>
          <p14:tracePt t="129688" x="779463" y="5308600"/>
          <p14:tracePt t="129705" x="779463" y="5351463"/>
          <p14:tracePt t="129722" x="769938" y="5402263"/>
          <p14:tracePt t="129738" x="769938" y="5468938"/>
          <p14:tracePt t="129755" x="754063" y="5494338"/>
          <p14:tracePt t="129772" x="744538" y="5545138"/>
          <p14:tracePt t="129789" x="744538" y="5588000"/>
          <p14:tracePt t="129805" x="744538" y="5630863"/>
          <p14:tracePt t="129822" x="736600" y="5664200"/>
          <p14:tracePt t="129839" x="728663" y="5757863"/>
          <p14:tracePt t="129855" x="728663" y="5791200"/>
          <p14:tracePt t="129872" x="728663" y="5849938"/>
          <p14:tracePt t="129889" x="728663" y="5900738"/>
          <p14:tracePt t="129905" x="719138" y="5943600"/>
          <p14:tracePt t="129922" x="719138" y="5986463"/>
          <p14:tracePt t="129939" x="711200" y="6011863"/>
          <p14:tracePt t="130063" x="711200" y="6019800"/>
          <p14:tracePt t="130071" x="711200" y="6027738"/>
          <p14:tracePt t="130095" x="711200" y="6037263"/>
          <p14:tracePt t="130111" x="711200" y="6045200"/>
          <p14:tracePt t="130127" x="711200" y="6053138"/>
          <p14:tracePt t="130151" x="711200" y="6062663"/>
          <p14:tracePt t="130167" x="711200" y="6070600"/>
          <p14:tracePt t="130191" x="711200" y="6078538"/>
          <p14:tracePt t="130223" x="711200" y="6088063"/>
          <p14:tracePt t="130239" x="711200" y="6096000"/>
          <p14:tracePt t="131575" x="719138" y="6096000"/>
          <p14:tracePt t="131583" x="728663" y="6096000"/>
          <p14:tracePt t="131591" x="754063" y="6113463"/>
          <p14:tracePt t="131607" x="947738" y="6172200"/>
          <p14:tracePt t="131623" x="1439863" y="6316663"/>
          <p14:tracePt t="131640" x="2278063" y="6494463"/>
          <p14:tracePt t="131657" x="3487738" y="6705600"/>
          <p14:tracePt t="133679" x="11091863" y="6850063"/>
          <p14:tracePt t="134127" x="11082338" y="6850063"/>
          <p14:tracePt t="134143" x="11074400" y="6850063"/>
          <p14:tracePt t="134151" x="11056938" y="6850063"/>
          <p14:tracePt t="134159" x="11041063" y="6850063"/>
          <p14:tracePt t="134692" x="7205663" y="6781800"/>
          <p14:tracePt t="134709" x="7112000" y="6662738"/>
          <p14:tracePt t="134726" x="7018338" y="6570663"/>
          <p14:tracePt t="134743" x="6883400" y="6418263"/>
          <p14:tracePt t="134759" x="6764338" y="6291263"/>
          <p14:tracePt t="134776" x="6654800" y="6197600"/>
          <p14:tracePt t="134793" x="6578600" y="6121400"/>
          <p14:tracePt t="134809" x="6545263" y="6070600"/>
          <p14:tracePt t="134826" x="6527800" y="6045200"/>
          <p14:tracePt t="134843" x="6510338" y="5994400"/>
          <p14:tracePt t="134859" x="6494463" y="5976938"/>
          <p14:tracePt t="134876" x="6443663" y="5943600"/>
          <p14:tracePt t="134893" x="6383338" y="5910263"/>
          <p14:tracePt t="134909" x="6291263" y="5875338"/>
          <p14:tracePt t="134926" x="6180138" y="5808663"/>
          <p14:tracePt t="134928" x="6121400" y="5799138"/>
          <p14:tracePt t="134943" x="6053138" y="5748338"/>
          <p14:tracePt t="134959" x="5994400" y="5707063"/>
          <p14:tracePt t="134976" x="5951538" y="5681663"/>
          <p14:tracePt t="134993" x="5892800" y="5656263"/>
          <p14:tracePt t="135009" x="5799138" y="5621338"/>
          <p14:tracePt t="135026" x="5707063" y="5613400"/>
          <p14:tracePt t="135043" x="5656263" y="5605463"/>
          <p14:tracePt t="135059" x="5638800" y="5605463"/>
          <p14:tracePt t="135093" x="5715000" y="5664200"/>
          <p14:tracePt t="135110" x="5892800" y="5757863"/>
          <p14:tracePt t="135126" x="6062663" y="5808663"/>
          <p14:tracePt t="135327" x="6027738" y="5816600"/>
          <p14:tracePt t="135335" x="5926138" y="5816600"/>
          <p14:tracePt t="135343" x="5799138" y="5842000"/>
          <p14:tracePt t="135360" x="5478463" y="5842000"/>
          <p14:tracePt t="135376" x="4927600" y="5816600"/>
          <p14:tracePt t="135393" x="4157663" y="5722938"/>
          <p14:tracePt t="135410" x="3386138" y="5588000"/>
          <p14:tracePt t="135426" x="2692400" y="5537200"/>
          <p14:tracePt t="135443" x="2032000" y="5410200"/>
          <p14:tracePt t="135460" x="1389063" y="5326063"/>
          <p14:tracePt t="135477" x="914400" y="5265738"/>
          <p14:tracePt t="135493" x="609600" y="5240338"/>
          <p14:tracePt t="135510" x="423863" y="5214938"/>
          <p14:tracePt t="135526" x="296863" y="5199063"/>
          <p14:tracePt t="135543" x="287338" y="5189538"/>
          <p14:tracePt t="135577" x="271463" y="5181600"/>
          <p14:tracePt t="135593" x="254000" y="5164138"/>
          <p14:tracePt t="135610" x="228600" y="5148263"/>
          <p14:tracePt t="135627" x="211138" y="5130800"/>
          <p14:tracePt t="135643" x="177800" y="5087938"/>
          <p14:tracePt t="135660" x="134938" y="5037138"/>
          <p14:tracePt t="135677" x="101600" y="5011738"/>
          <p14:tracePt t="135693" x="50800" y="4978400"/>
          <p14:tracePt t="135710" x="17463" y="4970463"/>
          <p14:tracePt t="135727" x="17463" y="4953000"/>
          <p14:tracePt t="135760" x="33338" y="4953000"/>
          <p14:tracePt t="135777" x="68263" y="4953000"/>
          <p14:tracePt t="135793" x="134938" y="4970463"/>
          <p14:tracePt t="135810" x="185738" y="5011738"/>
          <p14:tracePt t="135827" x="254000" y="5037138"/>
          <p14:tracePt t="135843" x="287338" y="5062538"/>
          <p14:tracePt t="135877" x="296863" y="5062538"/>
          <p14:tracePt t="135943" x="304800" y="5062538"/>
          <p14:tracePt t="135951" x="322263" y="5062538"/>
          <p14:tracePt t="135960" x="355600" y="5062538"/>
          <p14:tracePt t="135977" x="388938" y="5072063"/>
          <p14:tracePt t="135994" x="449263" y="5080000"/>
          <p14:tracePt t="136010" x="508000" y="5087938"/>
          <p14:tracePt t="136027" x="525463" y="5097463"/>
          <p14:tracePt t="136071" x="525463" y="5087938"/>
          <p14:tracePt t="136079" x="515938" y="5087938"/>
          <p14:tracePt t="136095" x="515938" y="5080000"/>
          <p14:tracePt t="136191" x="533400" y="5080000"/>
          <p14:tracePt t="136199" x="541338" y="5087938"/>
          <p14:tracePt t="136210" x="550863" y="5087938"/>
          <p14:tracePt t="136227" x="558800" y="5097463"/>
          <p14:tracePt t="136448" x="566738" y="5097463"/>
          <p14:tracePt t="136463" x="584200" y="5097463"/>
          <p14:tracePt t="136471" x="592138" y="5097463"/>
          <p14:tracePt t="136479" x="609600" y="5080000"/>
          <p14:tracePt t="136494" x="635000" y="5072063"/>
          <p14:tracePt t="136511" x="795338" y="5011738"/>
          <p14:tracePt t="136527" x="931863" y="4960938"/>
          <p14:tracePt t="136544" x="1066800" y="4876800"/>
          <p14:tracePt t="136561" x="1176338" y="4800600"/>
          <p14:tracePt t="136577" x="1287463" y="4716463"/>
          <p14:tracePt t="136594" x="1414463" y="4656138"/>
          <p14:tracePt t="136611" x="1531938" y="4554538"/>
          <p14:tracePt t="136627" x="1633538" y="4452938"/>
          <p14:tracePt t="136644" x="1744663" y="4360863"/>
          <p14:tracePt t="136661" x="1846263" y="4259263"/>
          <p14:tracePt t="136678" x="1963738" y="4165600"/>
          <p14:tracePt t="136694" x="2100263" y="4081463"/>
          <p14:tracePt t="136711" x="2379663" y="3903663"/>
          <p14:tracePt t="136728" x="2557463" y="3810000"/>
          <p14:tracePt t="136744" x="2735263" y="3708400"/>
          <p14:tracePt t="136761" x="2895600" y="3581400"/>
          <p14:tracePt t="136777" x="3022600" y="3446463"/>
          <p14:tracePt t="136794" x="3182938" y="3319463"/>
          <p14:tracePt t="136811" x="3319463" y="3200400"/>
          <p14:tracePt t="136828" x="3429000" y="3090863"/>
          <p14:tracePt t="136844" x="3479800" y="3014663"/>
          <p14:tracePt t="136861" x="3513138" y="2971800"/>
          <p14:tracePt t="136878" x="3530600" y="2921000"/>
          <p14:tracePt t="136894" x="3548063" y="2870200"/>
          <p14:tracePt t="136911" x="3581400" y="2811463"/>
          <p14:tracePt t="136928" x="3614738" y="2768600"/>
          <p14:tracePt t="136944" x="3657600" y="2725738"/>
          <p14:tracePt t="136961" x="3725863" y="2674938"/>
          <p14:tracePt t="136978" x="3776663" y="2616200"/>
          <p14:tracePt t="136994" x="3852863" y="2557463"/>
          <p14:tracePt t="137011" x="3919538" y="2489200"/>
          <p14:tracePt t="137028" x="3962400" y="2430463"/>
          <p14:tracePt t="137044" x="4021138" y="2362200"/>
          <p14:tracePt t="137061" x="4056063" y="2319338"/>
          <p14:tracePt t="137078" x="4081463" y="2286000"/>
          <p14:tracePt t="137094" x="4132263" y="2235200"/>
          <p14:tracePt t="137111" x="4157663" y="2209800"/>
          <p14:tracePt t="137128" x="4191000" y="2184400"/>
          <p14:tracePt t="137144" x="4216400" y="2166938"/>
          <p14:tracePt t="137161" x="4249738" y="2151063"/>
          <p14:tracePt t="137178" x="4275138" y="2133600"/>
          <p14:tracePt t="137195" x="4325938" y="2116138"/>
          <p14:tracePt t="137211" x="4376738" y="2100263"/>
          <p14:tracePt t="137228" x="4427538" y="2100263"/>
          <p14:tracePt t="137245" x="4503738" y="2100263"/>
          <p14:tracePt t="137261" x="4589463" y="2100263"/>
          <p14:tracePt t="137278" x="4691063" y="2125663"/>
          <p14:tracePt t="137295" x="4808538" y="2159000"/>
          <p14:tracePt t="137311" x="4876800" y="2209800"/>
          <p14:tracePt t="137328" x="4960938" y="2260600"/>
          <p14:tracePt t="137345" x="5054600" y="2336800"/>
          <p14:tracePt t="137362" x="5148263" y="2405063"/>
          <p14:tracePt t="137378" x="5275263" y="2489200"/>
          <p14:tracePt t="137395" x="5461000" y="2557463"/>
          <p14:tracePt t="137411" x="5656263" y="2641600"/>
          <p14:tracePt t="137428" x="5816600" y="2692400"/>
          <p14:tracePt t="137445" x="5892800" y="2725738"/>
          <p14:tracePt t="137461" x="5994400" y="2776538"/>
          <p14:tracePt t="137478" x="6088063" y="2827338"/>
          <p14:tracePt t="137495" x="6230938" y="2903538"/>
          <p14:tracePt t="137512" x="6291263" y="2954338"/>
          <p14:tracePt t="137528" x="6350000" y="2979738"/>
          <p14:tracePt t="137545" x="6400800" y="3022600"/>
          <p14:tracePt t="137562" x="6459538" y="3048000"/>
          <p14:tracePt t="137578" x="6519863" y="3081338"/>
          <p14:tracePt t="137595" x="6570663" y="3124200"/>
          <p14:tracePt t="137612" x="6621463" y="3157538"/>
          <p14:tracePt t="137628" x="6662738" y="3208338"/>
          <p14:tracePt t="137645" x="6688138" y="3268663"/>
          <p14:tracePt t="137662" x="6713538" y="3335338"/>
          <p14:tracePt t="137678" x="6738938" y="3395663"/>
          <p14:tracePt t="137695" x="6764338" y="3462338"/>
          <p14:tracePt t="137712" x="6764338" y="3479800"/>
          <p14:tracePt t="137728" x="6764338" y="3487738"/>
          <p14:tracePt t="137745" x="6764338" y="3497263"/>
          <p14:tracePt t="137762" x="6764338" y="3505200"/>
          <p14:tracePt t="137807" x="6764338" y="3513138"/>
          <p14:tracePt t="137815" x="6764338" y="3522663"/>
          <p14:tracePt t="137828" x="6764338" y="3530600"/>
          <p14:tracePt t="137845" x="6764338" y="3563938"/>
          <p14:tracePt t="137862" x="6764338" y="3581400"/>
          <p14:tracePt t="137878" x="6764338" y="3598863"/>
          <p14:tracePt t="137895" x="6756400" y="3598863"/>
          <p14:tracePt t="137912" x="6748463" y="3598863"/>
          <p14:tracePt t="137945" x="6723063" y="3598863"/>
          <p14:tracePt t="137979" x="6713538" y="3598863"/>
          <p14:tracePt t="137995" x="6705600" y="3598863"/>
          <p14:tracePt t="138031" x="6697663" y="3598863"/>
          <p14:tracePt t="138047" x="6688138" y="3598863"/>
          <p14:tracePt t="138055" x="6688138" y="3589338"/>
          <p14:tracePt t="138063" x="6680200" y="3573463"/>
          <p14:tracePt t="138079" x="6680200" y="3563938"/>
          <p14:tracePt t="138095" x="6672263" y="3548063"/>
          <p14:tracePt t="138112" x="6672263" y="3513138"/>
          <p14:tracePt t="138129" x="6680200" y="3487738"/>
          <p14:tracePt t="138145" x="6713538" y="3454400"/>
          <p14:tracePt t="138162" x="6748463" y="3454400"/>
          <p14:tracePt t="138179" x="6781800" y="3436938"/>
          <p14:tracePt t="138195" x="6815138" y="3436938"/>
          <p14:tracePt t="138212" x="6875463" y="3429000"/>
          <p14:tracePt t="138229" x="6934200" y="3436938"/>
          <p14:tracePt t="138245" x="6967538" y="3462338"/>
          <p14:tracePt t="138262" x="6992938" y="3487738"/>
          <p14:tracePt t="138279" x="7010400" y="3530600"/>
          <p14:tracePt t="138295" x="7018338" y="3563938"/>
          <p14:tracePt t="138312" x="7018338" y="3589338"/>
          <p14:tracePt t="138329" x="7002463" y="3606800"/>
          <p14:tracePt t="138345" x="7002463" y="3614738"/>
          <p14:tracePt t="138362" x="6992938" y="3640138"/>
          <p14:tracePt t="138379" x="6977063" y="3665538"/>
          <p14:tracePt t="138395" x="6926263" y="3690938"/>
          <p14:tracePt t="138412" x="6875463" y="3741738"/>
          <p14:tracePt t="138429" x="6799263" y="3792538"/>
          <p14:tracePt t="138431" x="6773863" y="3817938"/>
          <p14:tracePt t="138446" x="6738938" y="3852863"/>
          <p14:tracePt t="138462" x="6621463" y="3954463"/>
          <p14:tracePt t="138479" x="6342063" y="4089400"/>
          <p14:tracePt t="138496" x="6146800" y="4173538"/>
          <p14:tracePt t="138512" x="5935663" y="4216400"/>
          <p14:tracePt t="138529" x="5748338" y="4241800"/>
          <p14:tracePt t="138546" x="5613400" y="4249738"/>
          <p14:tracePt t="138562" x="5537200" y="4249738"/>
          <p14:tracePt t="138579" x="5519738" y="4249738"/>
          <p14:tracePt t="138596" x="5519738" y="4241800"/>
          <p14:tracePt t="138612" x="5529263" y="4233863"/>
          <p14:tracePt t="138629" x="5570538" y="4216400"/>
          <p14:tracePt t="138646" x="5613400" y="4208463"/>
          <p14:tracePt t="138662" x="5638800" y="4208463"/>
          <p14:tracePt t="138679" x="5757863" y="4208463"/>
          <p14:tracePt t="138696" x="5918200" y="4198938"/>
          <p14:tracePt t="138712" x="6096000" y="4173538"/>
          <p14:tracePt t="138729" x="6256338" y="4165600"/>
          <p14:tracePt t="138746" x="6316663" y="4157663"/>
          <p14:tracePt t="138762" x="6324600" y="4157663"/>
          <p14:tracePt t="138779" x="6316663" y="4165600"/>
          <p14:tracePt t="138796" x="6215063" y="4267200"/>
          <p14:tracePt t="138813" x="5961063" y="4452938"/>
          <p14:tracePt t="138829" x="5359400" y="4757738"/>
          <p14:tracePt t="138846" x="4691063" y="5037138"/>
          <p14:tracePt t="138863" x="3784600" y="5392738"/>
          <p14:tracePt t="138879" x="3335338" y="5453063"/>
          <p14:tracePt t="138896" x="2946400" y="5486400"/>
          <p14:tracePt t="138913" x="2641600" y="5486400"/>
          <p14:tracePt t="138929" x="2354263" y="5486400"/>
          <p14:tracePt t="138946" x="2082800" y="5461000"/>
          <p14:tracePt t="138963" x="1820863" y="5461000"/>
          <p14:tracePt t="138979" x="1592263" y="5453063"/>
          <p14:tracePt t="138996" x="1404938" y="5453063"/>
          <p14:tracePt t="139013" x="1236663" y="5486400"/>
          <p14:tracePt t="139029" x="1023938" y="5562600"/>
          <p14:tracePt t="139046" x="804863" y="5664200"/>
          <p14:tracePt t="139063" x="541338" y="5765800"/>
          <p14:tracePt t="139079" x="388938" y="5799138"/>
          <p14:tracePt t="139096" x="177800" y="5816600"/>
          <p14:tracePt t="139304" x="33338" y="5773738"/>
          <p14:tracePt t="139311" x="109538" y="5773738"/>
          <p14:tracePt t="139319" x="211138" y="5757863"/>
          <p14:tracePt t="139330" x="296863" y="5757863"/>
          <p14:tracePt t="139346" x="439738" y="5757863"/>
          <p14:tracePt t="139363" x="533400" y="5748338"/>
          <p14:tracePt t="139380" x="576263" y="5748338"/>
          <p14:tracePt t="139396" x="617538" y="5748338"/>
          <p14:tracePt t="139413" x="762000" y="5748338"/>
          <p14:tracePt t="139430" x="1135063" y="5722938"/>
          <p14:tracePt t="139431" x="1465263" y="5707063"/>
          <p14:tracePt t="139446" x="1854200" y="5672138"/>
          <p14:tracePt t="139463" x="3217863" y="5367338"/>
          <p14:tracePt t="139480" x="3995738" y="5097463"/>
          <p14:tracePt t="139496" x="4699000" y="4775200"/>
          <p14:tracePt t="139513" x="5308600" y="4538663"/>
          <p14:tracePt t="139530" x="5638800" y="4376738"/>
          <p14:tracePt t="139546" x="5849938" y="4241800"/>
          <p14:tracePt t="139563" x="6011863" y="4114800"/>
          <p14:tracePt t="139580" x="6172200" y="4013200"/>
          <p14:tracePt t="139597" x="6291263" y="3903663"/>
          <p14:tracePt t="139613" x="6350000" y="3835400"/>
          <p14:tracePt t="139630" x="6383338" y="3759200"/>
          <p14:tracePt t="139646" x="6392863" y="3632200"/>
          <p14:tracePt t="139663" x="6392863" y="3522663"/>
          <p14:tracePt t="139680" x="6392863" y="3360738"/>
          <p14:tracePt t="139697" x="6392863" y="3217863"/>
          <p14:tracePt t="139713" x="6392863" y="3065463"/>
          <p14:tracePt t="139730" x="6418263" y="2928938"/>
          <p14:tracePt t="139747" x="6418263" y="2852738"/>
          <p14:tracePt t="139763" x="6418263" y="2811463"/>
          <p14:tracePt t="139780" x="6408738" y="2776538"/>
          <p14:tracePt t="139797" x="6392863" y="2760663"/>
          <p14:tracePt t="139813" x="6375400" y="2743200"/>
          <p14:tracePt t="139830" x="6375400" y="2709863"/>
          <p14:tracePt t="139847" x="6357938" y="2641600"/>
          <p14:tracePt t="139863" x="6350000" y="2582863"/>
          <p14:tracePt t="139880" x="6332538" y="2522538"/>
          <p14:tracePt t="139897" x="6332538" y="2489200"/>
          <p14:tracePt t="139913" x="6332538" y="2446338"/>
          <p14:tracePt t="139930" x="6332538" y="2405063"/>
          <p14:tracePt t="139947" x="6332538" y="2387600"/>
          <p14:tracePt t="139963" x="6357938" y="2344738"/>
          <p14:tracePt t="139980" x="6392863" y="2319338"/>
          <p14:tracePt t="139997" x="6434138" y="2268538"/>
          <p14:tracePt t="140013" x="6510338" y="2209800"/>
          <p14:tracePt t="140030" x="6586538" y="2141538"/>
          <p14:tracePt t="140047" x="6688138" y="2082800"/>
          <p14:tracePt t="140064" x="6738938" y="2057400"/>
          <p14:tracePt t="140080" x="6781800" y="2057400"/>
          <p14:tracePt t="140097" x="6807200" y="2057400"/>
          <p14:tracePt t="140114" x="6840538" y="2057400"/>
          <p14:tracePt t="140130" x="6883400" y="2065338"/>
          <p14:tracePt t="140147" x="6934200" y="2090738"/>
          <p14:tracePt t="140164" x="6967538" y="2116138"/>
          <p14:tracePt t="140180" x="6992938" y="2151063"/>
          <p14:tracePt t="140197" x="7010400" y="2209800"/>
          <p14:tracePt t="140214" x="7018338" y="2260600"/>
          <p14:tracePt t="140230" x="7035800" y="2344738"/>
          <p14:tracePt t="140247" x="7043738" y="2438400"/>
          <p14:tracePt t="140264" x="7043738" y="2481263"/>
          <p14:tracePt t="140280" x="7043738" y="2547938"/>
          <p14:tracePt t="140297" x="7043738" y="2590800"/>
          <p14:tracePt t="140314" x="7043738" y="2649538"/>
          <p14:tracePt t="140330" x="7043738" y="2684463"/>
          <p14:tracePt t="140347" x="7043738" y="2717800"/>
          <p14:tracePt t="140364" x="7043738" y="2743200"/>
          <p14:tracePt t="140381" x="7043738" y="2768600"/>
          <p14:tracePt t="140397" x="7043738" y="2819400"/>
          <p14:tracePt t="140414" x="7043738" y="2862263"/>
          <p14:tracePt t="140431" x="7043738" y="2928938"/>
          <p14:tracePt t="140447" x="7043738" y="2971800"/>
          <p14:tracePt t="140464" x="7053263" y="3014663"/>
          <p14:tracePt t="140481" x="7053263" y="3055938"/>
          <p14:tracePt t="140497" x="7053263" y="3098800"/>
          <p14:tracePt t="140514" x="7061200" y="3132138"/>
          <p14:tracePt t="140531" x="7069138" y="3192463"/>
          <p14:tracePt t="140547" x="7069138" y="3217863"/>
          <p14:tracePt t="140564" x="7069138" y="3259138"/>
          <p14:tracePt t="140581" x="7069138" y="3284538"/>
          <p14:tracePt t="140597" x="7069138" y="3309938"/>
          <p14:tracePt t="140614" x="7069138" y="3335338"/>
          <p14:tracePt t="140631" x="7053263" y="3370263"/>
          <p14:tracePt t="140647" x="7053263" y="3395663"/>
          <p14:tracePt t="140664" x="7053263" y="3421063"/>
          <p14:tracePt t="140681" x="7027863" y="3446463"/>
          <p14:tracePt t="140697" x="6992938" y="3471863"/>
          <p14:tracePt t="140714" x="6967538" y="3487738"/>
          <p14:tracePt t="140731" x="6916738" y="3513138"/>
          <p14:tracePt t="140747" x="6858000" y="3538538"/>
          <p14:tracePt t="140764" x="6815138" y="3548063"/>
          <p14:tracePt t="140781" x="6764338" y="3556000"/>
          <p14:tracePt t="140798" x="6731000" y="3556000"/>
          <p14:tracePt t="140814" x="6672263" y="3556000"/>
          <p14:tracePt t="140831" x="6604000" y="3530600"/>
          <p14:tracePt t="140848" x="6553200" y="3530600"/>
          <p14:tracePt t="140864" x="6510338" y="3513138"/>
          <p14:tracePt t="140881" x="6469063" y="3487738"/>
          <p14:tracePt t="140898" x="6434138" y="3454400"/>
          <p14:tracePt t="140914" x="6426200" y="3436938"/>
          <p14:tracePt t="140931" x="6418263" y="3421063"/>
          <p14:tracePt t="140948" x="6418263" y="3411538"/>
          <p14:tracePt t="140964" x="6418263" y="3395663"/>
          <p14:tracePt t="140981" x="6434138" y="3386138"/>
          <p14:tracePt t="140998" x="6459538" y="3360738"/>
          <p14:tracePt t="141014" x="6510338" y="3352800"/>
          <p14:tracePt t="141031" x="6688138" y="3352800"/>
          <p14:tracePt t="141048" x="6942138" y="3352800"/>
          <p14:tracePt t="141064" x="7408863" y="3370263"/>
          <p14:tracePt t="141081" x="8034338" y="3370263"/>
          <p14:tracePt t="141098" x="8678863" y="3370263"/>
          <p14:tracePt t="141114" x="9126538" y="3370263"/>
          <p14:tracePt t="141131" x="9456738" y="3370263"/>
          <p14:tracePt t="141148" x="9728200" y="3370263"/>
          <p14:tracePt t="141164" x="10033000" y="3370263"/>
          <p14:tracePt t="141181" x="10304463" y="3352800"/>
          <p14:tracePt t="141198" x="10548938" y="3352800"/>
          <p14:tracePt t="141214" x="10752138" y="3335338"/>
          <p14:tracePt t="141231" x="11023600" y="3225800"/>
          <p14:tracePt t="141248" x="11107738" y="3149600"/>
          <p14:tracePt t="141264" x="11183938" y="3090863"/>
          <p14:tracePt t="141281" x="11218863" y="3073400"/>
          <p14:tracePt t="141298" x="11252200" y="3065463"/>
          <p14:tracePt t="141314" x="11252200" y="3048000"/>
          <p14:tracePt t="141331" x="11260138" y="3048000"/>
          <p14:tracePt t="141365" x="11260138" y="3040063"/>
          <p14:tracePt t="141381" x="11260138" y="3030538"/>
          <p14:tracePt t="141463" x="11252200" y="3030538"/>
          <p14:tracePt t="141471" x="11244263" y="3030538"/>
          <p14:tracePt t="141487" x="11226800" y="3030538"/>
          <p14:tracePt t="141498" x="11218863" y="3040063"/>
          <p14:tracePt t="141515" x="11193463" y="3040063"/>
          <p14:tracePt t="141531" x="11150600" y="3048000"/>
          <p14:tracePt t="141548" x="11107738" y="3055938"/>
          <p14:tracePt t="141565" x="11049000" y="3065463"/>
          <p14:tracePt t="141582" x="10990263" y="3065463"/>
          <p14:tracePt t="141598" x="10929938" y="3065463"/>
          <p14:tracePt t="141615" x="10820400" y="3055938"/>
          <p14:tracePt t="141631" x="10752138" y="3022600"/>
          <p14:tracePt t="141648" x="10660063" y="2954338"/>
          <p14:tracePt t="141665" x="10617200" y="2903538"/>
          <p14:tracePt t="141682" x="10591800" y="2836863"/>
          <p14:tracePt t="141698" x="10591800" y="2776538"/>
          <p14:tracePt t="141715" x="10591800" y="2735263"/>
          <p14:tracePt t="141732" x="10609263" y="2700338"/>
          <p14:tracePt t="141748" x="10625138" y="2700338"/>
          <p14:tracePt t="141765" x="10634663" y="2700338"/>
          <p14:tracePt t="141782" x="10675938" y="2725738"/>
          <p14:tracePt t="141798" x="10701338" y="2794000"/>
          <p14:tracePt t="141815" x="10710863" y="2963863"/>
          <p14:tracePt t="141832" x="10693400" y="3030538"/>
          <p14:tracePt t="141848" x="10650538" y="3081338"/>
          <p14:tracePt t="141865" x="10599738" y="3106738"/>
          <p14:tracePt t="141882" x="10541000" y="3116263"/>
          <p14:tracePt t="141898" x="10447338" y="3106738"/>
          <p14:tracePt t="141915" x="10355263" y="3090863"/>
          <p14:tracePt t="141932" x="10261600" y="3055938"/>
          <p14:tracePt t="141948" x="10185400" y="3014663"/>
          <p14:tracePt t="141965" x="10109200" y="2963863"/>
          <p14:tracePt t="141982" x="10075863" y="2946400"/>
          <p14:tracePt t="141998" x="10040938" y="2903538"/>
          <p14:tracePt t="142015" x="10015538" y="2827338"/>
          <p14:tracePt t="142032" x="10015538" y="2760663"/>
          <p14:tracePt t="142049" x="10015538" y="2692400"/>
          <p14:tracePt t="142065" x="10015538" y="2608263"/>
          <p14:tracePt t="142082" x="10025063" y="2522538"/>
          <p14:tracePt t="142098" x="10040938" y="2446338"/>
          <p14:tracePt t="142115" x="10075863" y="2370138"/>
          <p14:tracePt t="142132" x="10142538" y="2303463"/>
          <p14:tracePt t="142148" x="10218738" y="2235200"/>
          <p14:tracePt t="142165" x="10304463" y="2209800"/>
          <p14:tracePt t="142182" x="10396538" y="2192338"/>
          <p14:tracePt t="142198" x="10566400" y="2184400"/>
          <p14:tracePt t="142215" x="10642600" y="2184400"/>
          <p14:tracePt t="142232" x="10685463" y="2201863"/>
          <p14:tracePt t="142249" x="10736263" y="2235200"/>
          <p14:tracePt t="142265" x="10787063" y="2319338"/>
          <p14:tracePt t="142282" x="10795000" y="2413000"/>
          <p14:tracePt t="142299" x="10795000" y="2489200"/>
          <p14:tracePt t="142315" x="10795000" y="2582863"/>
          <p14:tracePt t="142332" x="10787063" y="2641600"/>
          <p14:tracePt t="142349" x="10769600" y="2709863"/>
          <p14:tracePt t="142366" x="10744200" y="2751138"/>
          <p14:tracePt t="142382" x="10710863" y="2801938"/>
          <p14:tracePt t="142399" x="10642600" y="2887663"/>
          <p14:tracePt t="142415" x="10566400" y="2946400"/>
          <p14:tracePt t="142432" x="10507663" y="2989263"/>
          <p14:tracePt t="142449" x="10439400" y="2989263"/>
          <p14:tracePt t="142465" x="10396538" y="2989263"/>
          <p14:tracePt t="142482" x="10345738" y="2979738"/>
          <p14:tracePt t="142499" x="10329863" y="2946400"/>
          <p14:tracePt t="142515" x="10329863" y="2913063"/>
          <p14:tracePt t="142532" x="10329863" y="2862263"/>
          <p14:tracePt t="142549" x="10345738" y="2819400"/>
          <p14:tracePt t="142566" x="10380663" y="2794000"/>
          <p14:tracePt t="142582" x="10396538" y="2786063"/>
          <p14:tracePt t="142599" x="10464800" y="2852738"/>
          <p14:tracePt t="142616" x="10507663" y="2979738"/>
          <p14:tracePt t="142632" x="10523538" y="3090863"/>
          <p14:tracePt t="142649" x="10558463" y="3208338"/>
          <p14:tracePt t="142666" x="10558463" y="3327400"/>
          <p14:tracePt t="142682" x="10558463" y="3429000"/>
          <p14:tracePt t="142699" x="10558463" y="3522663"/>
          <p14:tracePt t="142716" x="10548938" y="3598863"/>
          <p14:tracePt t="142732" x="10548938" y="3716338"/>
          <p14:tracePt t="142749" x="10548938" y="3817938"/>
          <p14:tracePt t="142766" x="10548938" y="3919538"/>
          <p14:tracePt t="142782" x="10548938" y="3987800"/>
          <p14:tracePt t="142799" x="10548938" y="4056063"/>
          <p14:tracePt t="142816" x="10548938" y="4081463"/>
          <p14:tracePt t="142833" x="10548938" y="4089400"/>
          <p14:tracePt t="142935" x="10548938" y="4097338"/>
          <p14:tracePt t="143223" x="10523538" y="4097338"/>
          <p14:tracePt t="143231" x="10464800" y="4097338"/>
          <p14:tracePt t="143239" x="10396538" y="4097338"/>
          <p14:tracePt t="143250" x="10279063" y="4097338"/>
          <p14:tracePt t="143266" x="9974263" y="4132263"/>
          <p14:tracePt t="143283" x="9405938" y="4132263"/>
          <p14:tracePt t="143299" x="8729663" y="4132263"/>
          <p14:tracePt t="143316" x="8196263" y="4132263"/>
          <p14:tracePt t="143333" x="7747000" y="4148138"/>
          <p14:tracePt t="143349" x="7475538" y="4148138"/>
          <p14:tracePt t="143366" x="7231063" y="4148138"/>
          <p14:tracePt t="143383" x="6883400" y="4122738"/>
          <p14:tracePt t="143399" x="6621463" y="4064000"/>
          <p14:tracePt t="143416" x="6392863" y="4013200"/>
          <p14:tracePt t="143433" x="6172200" y="3944938"/>
          <p14:tracePt t="143450" x="6045200" y="3886200"/>
          <p14:tracePt t="143466" x="5943600" y="3817938"/>
          <p14:tracePt t="143483" x="5867400" y="3751263"/>
          <p14:tracePt t="143500" x="5791200" y="3708400"/>
          <p14:tracePt t="143516" x="5722938" y="3675063"/>
          <p14:tracePt t="143533" x="5672138" y="3632200"/>
          <p14:tracePt t="143550" x="5630863" y="3606800"/>
          <p14:tracePt t="143566" x="5621338" y="3589338"/>
          <p14:tracePt t="143583" x="5613400" y="3556000"/>
          <p14:tracePt t="143600" x="5613400" y="3530600"/>
          <p14:tracePt t="143616" x="5613400" y="3513138"/>
          <p14:tracePt t="143633" x="5605463" y="3497263"/>
          <p14:tracePt t="143650" x="5595938" y="3454400"/>
          <p14:tracePt t="143666" x="5588000" y="3411538"/>
          <p14:tracePt t="143683" x="5588000" y="3344863"/>
          <p14:tracePt t="143700" x="5588000" y="3243263"/>
          <p14:tracePt t="143716" x="5595938" y="3124200"/>
          <p14:tracePt t="143733" x="5595938" y="3048000"/>
          <p14:tracePt t="143750" x="5613400" y="2971800"/>
          <p14:tracePt t="143766" x="5621338" y="2801938"/>
          <p14:tracePt t="143783" x="5664200" y="2684463"/>
          <p14:tracePt t="143800" x="5681663" y="2590800"/>
          <p14:tracePt t="143816" x="5715000" y="2514600"/>
          <p14:tracePt t="143833" x="5740400" y="2438400"/>
          <p14:tracePt t="143850" x="5799138" y="2362200"/>
          <p14:tracePt t="143867" x="5867400" y="2286000"/>
          <p14:tracePt t="143883" x="5935663" y="2209800"/>
          <p14:tracePt t="143900" x="5994400" y="2116138"/>
          <p14:tracePt t="143917" x="6053138" y="2039938"/>
          <p14:tracePt t="143933" x="6103938" y="1963738"/>
          <p14:tracePt t="143936" x="6121400" y="1930400"/>
          <p14:tracePt t="143950" x="6164263" y="1905000"/>
          <p14:tracePt t="143967" x="6223000" y="1803400"/>
          <p14:tracePt t="143984" x="6273800" y="1744663"/>
          <p14:tracePt t="144000" x="6342063" y="1701800"/>
          <p14:tracePt t="144017" x="6383338" y="1676400"/>
          <p14:tracePt t="144034" x="6418263" y="1651000"/>
          <p14:tracePt t="144050" x="6469063" y="1643063"/>
          <p14:tracePt t="144067" x="6519863" y="1643063"/>
          <p14:tracePt t="144083" x="6570663" y="1633538"/>
          <p14:tracePt t="144100" x="6621463" y="1633538"/>
          <p14:tracePt t="144117" x="6680200" y="1651000"/>
          <p14:tracePt t="144133" x="6731000" y="1658938"/>
          <p14:tracePt t="144150" x="6773863" y="1684338"/>
          <p14:tracePt t="144167" x="6799263" y="1744663"/>
          <p14:tracePt t="144183" x="6824663" y="1778000"/>
          <p14:tracePt t="144200" x="6832600" y="1820863"/>
          <p14:tracePt t="144217" x="6840538" y="1862138"/>
          <p14:tracePt t="144234" x="6850063" y="1912938"/>
          <p14:tracePt t="144250" x="6858000" y="1963738"/>
          <p14:tracePt t="144267" x="6883400" y="2065338"/>
          <p14:tracePt t="144284" x="6900863" y="2141538"/>
          <p14:tracePt t="144300" x="6908800" y="2201863"/>
          <p14:tracePt t="144317" x="6908800" y="2260600"/>
          <p14:tracePt t="144334" x="6916738" y="2311400"/>
          <p14:tracePt t="144350" x="6916738" y="2379663"/>
          <p14:tracePt t="144367" x="6926263" y="2455863"/>
          <p14:tracePt t="144384" x="6926263" y="2514600"/>
          <p14:tracePt t="144400" x="6926263" y="2590800"/>
          <p14:tracePt t="144417" x="6926263" y="2649538"/>
          <p14:tracePt t="144434" x="6926263" y="2725738"/>
          <p14:tracePt t="144450" x="6934200" y="2776538"/>
          <p14:tracePt t="144467" x="6934200" y="2811463"/>
          <p14:tracePt t="144484" x="6934200" y="2862263"/>
          <p14:tracePt t="144500" x="6934200" y="2895600"/>
          <p14:tracePt t="144517" x="6934200" y="2946400"/>
          <p14:tracePt t="144534" x="6934200" y="2979738"/>
          <p14:tracePt t="144550" x="6934200" y="3065463"/>
          <p14:tracePt t="144567" x="6934200" y="3116263"/>
          <p14:tracePt t="144584" x="6934200" y="3167063"/>
          <p14:tracePt t="144600" x="6934200" y="3217863"/>
          <p14:tracePt t="144617" x="6934200" y="3259138"/>
          <p14:tracePt t="144634" x="6942138" y="3302000"/>
          <p14:tracePt t="144650" x="6942138" y="3344863"/>
          <p14:tracePt t="144667" x="6942138" y="3411538"/>
          <p14:tracePt t="144684" x="6942138" y="3479800"/>
          <p14:tracePt t="144701" x="6951663" y="3556000"/>
          <p14:tracePt t="144717" x="6951663" y="3624263"/>
          <p14:tracePt t="144734" x="6951663" y="3700463"/>
          <p14:tracePt t="144751" x="6951663" y="3802063"/>
          <p14:tracePt t="144767" x="6951663" y="3878263"/>
          <p14:tracePt t="144784" x="6959600" y="3919538"/>
          <p14:tracePt t="144801" x="6959600" y="3979863"/>
          <p14:tracePt t="144817" x="6959600" y="4005263"/>
          <p14:tracePt t="144834" x="6959600" y="4030663"/>
          <p14:tracePt t="144851" x="6959600" y="4038600"/>
          <p14:tracePt t="144867" x="6959600" y="4056063"/>
          <p14:tracePt t="144884" x="6959600" y="4081463"/>
          <p14:tracePt t="144901" x="6951663" y="4097338"/>
          <p14:tracePt t="144918" x="6951663" y="4132263"/>
          <p14:tracePt t="144934" x="6942138" y="4157663"/>
          <p14:tracePt t="144936" x="6934200" y="4157663"/>
          <p14:tracePt t="144951" x="6916738" y="4157663"/>
          <p14:tracePt t="144968" x="6900863" y="4157663"/>
          <p14:tracePt t="144984" x="6858000" y="4157663"/>
          <p14:tracePt t="145001" x="6815138" y="4148138"/>
          <p14:tracePt t="145018" x="6764338" y="4114800"/>
          <p14:tracePt t="145034" x="6713538" y="4046538"/>
          <p14:tracePt t="145051" x="6672263" y="3979863"/>
          <p14:tracePt t="145067" x="6629400" y="3894138"/>
          <p14:tracePt t="145084" x="6596063" y="3817938"/>
          <p14:tracePt t="145101" x="6570663" y="3751263"/>
          <p14:tracePt t="145118" x="6545263" y="3683000"/>
          <p14:tracePt t="145134" x="6519863" y="3598863"/>
          <p14:tracePt t="145151" x="6510338" y="3487738"/>
          <p14:tracePt t="145168" x="6502400" y="3411538"/>
          <p14:tracePt t="145184" x="6494463" y="3309938"/>
          <p14:tracePt t="145201" x="6494463" y="3200400"/>
          <p14:tracePt t="145217" x="6494463" y="3098800"/>
          <p14:tracePt t="145234" x="6494463" y="3014663"/>
          <p14:tracePt t="145251" x="6494463" y="2903538"/>
          <p14:tracePt t="145268" x="6494463" y="2794000"/>
          <p14:tracePt t="145284" x="6494463" y="2674938"/>
          <p14:tracePt t="145301" x="6494463" y="2565400"/>
          <p14:tracePt t="145318" x="6494463" y="2438400"/>
          <p14:tracePt t="145334" x="6494463" y="2260600"/>
          <p14:tracePt t="145351" x="6494463" y="2166938"/>
          <p14:tracePt t="145368" x="6494463" y="2116138"/>
          <p14:tracePt t="145385" x="6494463" y="2065338"/>
          <p14:tracePt t="145401" x="6494463" y="2032000"/>
          <p14:tracePt t="145418" x="6494463" y="1998663"/>
          <p14:tracePt t="145435" x="6484938" y="1963738"/>
          <p14:tracePt t="145451" x="6484938" y="1930400"/>
          <p14:tracePt t="145468" x="6484938" y="1897063"/>
          <p14:tracePt t="145485" x="6484938" y="1862138"/>
          <p14:tracePt t="145501" x="6484938" y="1854200"/>
          <p14:tracePt t="145518" x="6484938" y="1846263"/>
          <p14:tracePt t="145551" x="6494463" y="1846263"/>
          <p14:tracePt t="145567" x="6510338" y="1846263"/>
          <p14:tracePt t="145575" x="6527800" y="1846263"/>
          <p14:tracePt t="145585" x="6545263" y="1854200"/>
          <p14:tracePt t="145601" x="6604000" y="1871663"/>
          <p14:tracePt t="145618" x="6662738" y="1879600"/>
          <p14:tracePt t="145635" x="6713538" y="1879600"/>
          <p14:tracePt t="145651" x="6764338" y="1887538"/>
          <p14:tracePt t="145668" x="6807200" y="1887538"/>
          <p14:tracePt t="145685" x="6840538" y="1887538"/>
          <p14:tracePt t="145701" x="6875463" y="1897063"/>
          <p14:tracePt t="145718" x="6916738" y="1905000"/>
          <p14:tracePt t="145735" x="7010400" y="1912938"/>
          <p14:tracePt t="145751" x="7086600" y="1912938"/>
          <p14:tracePt t="145768" x="7162800" y="1912938"/>
          <p14:tracePt t="145785" x="7205663" y="1922463"/>
          <p14:tracePt t="145801" x="7221538" y="1930400"/>
          <p14:tracePt t="145818" x="7231063" y="1930400"/>
          <p14:tracePt t="145895" x="7239000" y="1930400"/>
          <p14:tracePt t="145903" x="7246938" y="1947863"/>
          <p14:tracePt t="145918" x="7246938" y="1955800"/>
          <p14:tracePt t="145935" x="7246938" y="2006600"/>
          <p14:tracePt t="145952" x="7246938" y="2057400"/>
          <p14:tracePt t="145968" x="7246938" y="2141538"/>
          <p14:tracePt t="145985" x="7256463" y="2252663"/>
          <p14:tracePt t="146002" x="7264400" y="2395538"/>
          <p14:tracePt t="146018" x="7264400" y="2547938"/>
          <p14:tracePt t="146035" x="7264400" y="2700338"/>
          <p14:tracePt t="146052" x="7264400" y="2852738"/>
          <p14:tracePt t="146068" x="7264400" y="3005138"/>
          <p14:tracePt t="146085" x="7264400" y="3141663"/>
          <p14:tracePt t="146102" x="7272338" y="3259138"/>
          <p14:tracePt t="146118" x="7272338" y="3352800"/>
          <p14:tracePt t="146135" x="7272338" y="3487738"/>
          <p14:tracePt t="146152" x="7272338" y="3538538"/>
          <p14:tracePt t="146169" x="7272338" y="3589338"/>
          <p14:tracePt t="146185" x="7272338" y="3632200"/>
          <p14:tracePt t="146202" x="7281863" y="3675063"/>
          <p14:tracePt t="146219" x="7281863" y="3716338"/>
          <p14:tracePt t="146235" x="7281863" y="3767138"/>
          <p14:tracePt t="146252" x="7281863" y="3827463"/>
          <p14:tracePt t="146268" x="7281863" y="3886200"/>
          <p14:tracePt t="146285" x="7281863" y="3911600"/>
          <p14:tracePt t="146302" x="7281863" y="3937000"/>
          <p14:tracePt t="146319" x="7281863" y="3962400"/>
          <p14:tracePt t="146335" x="7281863" y="3970338"/>
          <p14:tracePt t="147263" x="7281863" y="3979863"/>
          <p14:tracePt t="147279" x="7281863" y="3987800"/>
          <p14:tracePt t="147303" x="7281863" y="3995738"/>
          <p14:tracePt t="147318" x="7281863" y="4005263"/>
          <p14:tracePt t="147334" x="7281863" y="4013200"/>
          <p14:tracePt t="147350" x="7281863" y="4021138"/>
          <p14:tracePt t="147383" x="7281863" y="4030663"/>
          <p14:tracePt t="147862" x="7281863" y="4038600"/>
          <p14:tracePt t="147879" x="7281863" y="4046538"/>
          <p14:tracePt t="148327" x="7281863" y="4038600"/>
          <p14:tracePt t="148335" x="7281863" y="4030663"/>
          <p14:tracePt t="148351" x="7272338" y="4013200"/>
          <p14:tracePt t="148358" x="7264400" y="3995738"/>
          <p14:tracePt t="148370" x="7264400" y="3987800"/>
          <p14:tracePt t="148391" x="7264400" y="3979863"/>
          <p14:tracePt t="148406" x="7264400" y="3970338"/>
          <p14:tracePt t="148551" x="7272338" y="3970338"/>
          <p14:tracePt t="148559" x="7281863" y="3970338"/>
          <p14:tracePt t="148570" x="7289800" y="3995738"/>
          <p14:tracePt t="148587" x="7323138" y="4030663"/>
          <p14:tracePt t="148604" x="7332663" y="4056063"/>
          <p14:tracePt t="148620" x="7348538" y="4097338"/>
          <p14:tracePt t="148637" x="7383463" y="4148138"/>
          <p14:tracePt t="148654" x="7399338" y="4183063"/>
          <p14:tracePt t="148670" x="7424738" y="4233863"/>
          <p14:tracePt t="148687" x="7442200" y="4275138"/>
          <p14:tracePt t="148704" x="7442200" y="4310063"/>
          <p14:tracePt t="148720" x="7450138" y="4335463"/>
          <p14:tracePt t="148737" x="7475538" y="4351338"/>
          <p14:tracePt t="148754" x="7493000" y="4368800"/>
          <p14:tracePt t="148771" x="7500938" y="4394200"/>
          <p14:tracePt t="148787" x="7510463" y="4419600"/>
          <p14:tracePt t="148804" x="7518400" y="4427538"/>
          <p14:tracePt t="148821" x="7526338" y="4445000"/>
          <p14:tracePt t="148837" x="7535863" y="4445000"/>
          <p14:tracePt t="148854" x="7543800" y="4452938"/>
          <p14:tracePt t="148871" x="7551738" y="4452938"/>
          <p14:tracePt t="148887" x="7561263" y="4452938"/>
          <p14:tracePt t="148911" x="7569200" y="4452938"/>
          <p14:tracePt t="148921" x="7577138" y="4452938"/>
          <p14:tracePt t="148959" x="7586663" y="4452938"/>
          <p14:tracePt t="148991" x="7594600" y="4437063"/>
          <p14:tracePt t="148999" x="7594600" y="4427538"/>
          <p14:tracePt t="149007" x="7602538" y="4411663"/>
          <p14:tracePt t="149021" x="7612063" y="4402138"/>
          <p14:tracePt t="149037" x="7620000" y="4368800"/>
          <p14:tracePt t="149054" x="7645400" y="4310063"/>
          <p14:tracePt t="149071" x="7729538" y="4233863"/>
          <p14:tracePt t="149087" x="7780338" y="4208463"/>
          <p14:tracePt t="149104" x="7831138" y="4198938"/>
          <p14:tracePt t="149121" x="7831138" y="41910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1.3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5|0.5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555</Words>
  <Application>Microsoft Office PowerPoint</Application>
  <PresentationFormat>Widescreen</PresentationFormat>
  <Paragraphs>60</Paragraphs>
  <Slides>8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Chemistry4DDraw.v2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</dc:creator>
  <cp:lastModifiedBy>Chickos, James</cp:lastModifiedBy>
  <cp:revision>9</cp:revision>
  <dcterms:created xsi:type="dcterms:W3CDTF">2020-04-27T00:43:26Z</dcterms:created>
  <dcterms:modified xsi:type="dcterms:W3CDTF">2020-04-27T16:34:17Z</dcterms:modified>
</cp:coreProperties>
</file>