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6" r:id="rId3"/>
    <p:sldId id="257" r:id="rId4"/>
    <p:sldId id="258" r:id="rId5"/>
    <p:sldId id="259" r:id="rId6"/>
    <p:sldId id="260" r:id="rId7"/>
    <p:sldId id="281" r:id="rId8"/>
    <p:sldId id="282" r:id="rId9"/>
    <p:sldId id="261" r:id="rId10"/>
    <p:sldId id="262" r:id="rId11"/>
    <p:sldId id="263" r:id="rId12"/>
    <p:sldId id="264" r:id="rId13"/>
    <p:sldId id="265" r:id="rId14"/>
    <p:sldId id="289" r:id="rId15"/>
    <p:sldId id="277" r:id="rId16"/>
    <p:sldId id="278" r:id="rId17"/>
    <p:sldId id="266" r:id="rId18"/>
    <p:sldId id="283" r:id="rId19"/>
    <p:sldId id="267" r:id="rId20"/>
    <p:sldId id="268" r:id="rId21"/>
    <p:sldId id="269" r:id="rId22"/>
    <p:sldId id="270" r:id="rId23"/>
    <p:sldId id="272" r:id="rId24"/>
    <p:sldId id="273" r:id="rId25"/>
    <p:sldId id="274" r:id="rId26"/>
    <p:sldId id="290" r:id="rId27"/>
    <p:sldId id="291" r:id="rId28"/>
    <p:sldId id="292" r:id="rId29"/>
    <p:sldId id="293" r:id="rId30"/>
    <p:sldId id="275" r:id="rId31"/>
    <p:sldId id="287" r:id="rId32"/>
    <p:sldId id="28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msystem.edu/ums/fa/management/records/forms/risk/" TargetMode="Externa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https://us.vwr.com/store/search/searchMSDS.jsp;jsessionid=3C6EFC5A5CDAF3BC94311A49F80A82CE?tabId=msdsSearch" TargetMode="External"/><Relationship Id="rId2" Type="http://schemas.openxmlformats.org/officeDocument/2006/relationships/hyperlink" Target="http://www.sigmaaldrich.com/safety-center.html" TargetMode="External"/><Relationship Id="rId1" Type="http://schemas.openxmlformats.org/officeDocument/2006/relationships/hyperlink" Target="http://www.fisher.co.uk/index.php/en/msds-search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dyLEd9cng5U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ellpro.com/specware/guide.asp" TargetMode="External"/><Relationship Id="rId2" Type="http://schemas.openxmlformats.org/officeDocument/2006/relationships/hyperlink" Target="http://www.chemrest.com/chemrest/gloves/reset" TargetMode="External"/><Relationship Id="rId1" Type="http://schemas.openxmlformats.org/officeDocument/2006/relationships/hyperlink" Target="http://www.aps.anl.gov/Safety_and_Training/User_Safety/gloveselection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dyLEd9cng5U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ellpro.com/specware/guide.asp" TargetMode="External"/><Relationship Id="rId2" Type="http://schemas.openxmlformats.org/officeDocument/2006/relationships/hyperlink" Target="http://www.chemrest.com/chemrest/gloves/reset" TargetMode="External"/><Relationship Id="rId1" Type="http://schemas.openxmlformats.org/officeDocument/2006/relationships/hyperlink" Target="http://www.aps.anl.gov/Safety_and_Training/User_Safety/gloveselecti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DF211-9589-4161-9F64-46FB64A33D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FA972-7ED5-4755-A622-76FC3BA1A2D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Provide a Safe Lab Environment</a:t>
          </a:r>
          <a:endParaRPr lang="en-US" dirty="0"/>
        </a:p>
      </dgm:t>
    </dgm:pt>
    <dgm:pt modelId="{BB551F5C-E0E8-40C0-84B9-A4F55D832C55}" type="parTrans" cxnId="{C57C1B4B-73D9-489E-B2F5-1E0140AC58DB}">
      <dgm:prSet/>
      <dgm:spPr/>
      <dgm:t>
        <a:bodyPr/>
        <a:lstStyle/>
        <a:p>
          <a:endParaRPr lang="en-US"/>
        </a:p>
      </dgm:t>
    </dgm:pt>
    <dgm:pt modelId="{8867D10E-4EEB-49B4-94FF-C0B9FC9B19BB}" type="sibTrans" cxnId="{C57C1B4B-73D9-489E-B2F5-1E0140AC58DB}">
      <dgm:prSet/>
      <dgm:spPr/>
      <dgm:t>
        <a:bodyPr/>
        <a:lstStyle/>
        <a:p>
          <a:endParaRPr lang="en-US"/>
        </a:p>
      </dgm:t>
    </dgm:pt>
    <dgm:pt modelId="{68A21A92-E6C0-4D6F-8D6C-D29A28719CE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Inform you of Potential Hazards</a:t>
          </a:r>
          <a:endParaRPr lang="en-US" dirty="0"/>
        </a:p>
      </dgm:t>
    </dgm:pt>
    <dgm:pt modelId="{6603FBE9-FE20-4152-95B7-62DBC15CA2A0}" type="parTrans" cxnId="{C58AF681-1E6B-423E-BE8E-087BE7EAF3AD}">
      <dgm:prSet/>
      <dgm:spPr/>
      <dgm:t>
        <a:bodyPr/>
        <a:lstStyle/>
        <a:p>
          <a:endParaRPr lang="en-US"/>
        </a:p>
      </dgm:t>
    </dgm:pt>
    <dgm:pt modelId="{00A6CA8B-7DA1-48CD-BB99-5BF6D9006B04}" type="sibTrans" cxnId="{C58AF681-1E6B-423E-BE8E-087BE7EAF3AD}">
      <dgm:prSet/>
      <dgm:spPr/>
      <dgm:t>
        <a:bodyPr/>
        <a:lstStyle/>
        <a:p>
          <a:endParaRPr lang="en-US"/>
        </a:p>
      </dgm:t>
    </dgm:pt>
    <dgm:pt modelId="{73FF873D-76BC-4102-9841-B84CBEFD889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Instruct you in Safe and Proper Procedures</a:t>
          </a:r>
          <a:endParaRPr lang="en-US" dirty="0"/>
        </a:p>
      </dgm:t>
    </dgm:pt>
    <dgm:pt modelId="{9C82C91F-4769-4E77-8489-63DF3F1B04E0}" type="parTrans" cxnId="{7D58652E-C6E3-491D-98C4-836DB1472B55}">
      <dgm:prSet/>
      <dgm:spPr/>
      <dgm:t>
        <a:bodyPr/>
        <a:lstStyle/>
        <a:p>
          <a:endParaRPr lang="en-US"/>
        </a:p>
      </dgm:t>
    </dgm:pt>
    <dgm:pt modelId="{EA08D6AA-0674-4CFB-AF29-71F9EA4BF3C3}" type="sibTrans" cxnId="{7D58652E-C6E3-491D-98C4-836DB1472B55}">
      <dgm:prSet/>
      <dgm:spPr/>
      <dgm:t>
        <a:bodyPr/>
        <a:lstStyle/>
        <a:p>
          <a:endParaRPr lang="en-US"/>
        </a:p>
      </dgm:t>
    </dgm:pt>
    <dgm:pt modelId="{3CD0B980-5D14-47EE-8527-EBC57F87DE4F}" type="pres">
      <dgm:prSet presAssocID="{7A8DF211-9589-4161-9F64-46FB64A33D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BD470-99E3-422A-9BCC-2F3F711CA654}" type="pres">
      <dgm:prSet presAssocID="{E16FA972-7ED5-4755-A622-76FC3BA1A2D1}" presName="parentLin" presStyleCnt="0"/>
      <dgm:spPr/>
    </dgm:pt>
    <dgm:pt modelId="{076FD675-C9D9-4B58-A059-26FAB24C3C02}" type="pres">
      <dgm:prSet presAssocID="{E16FA972-7ED5-4755-A622-76FC3BA1A2D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94AA7B9-47D0-403E-BCB9-3E3C2817153F}" type="pres">
      <dgm:prSet presAssocID="{E16FA972-7ED5-4755-A622-76FC3BA1A2D1}" presName="parentText" presStyleLbl="node1" presStyleIdx="0" presStyleCnt="3" custScaleY="1466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70F0B-04A7-4601-949A-24E250F83071}" type="pres">
      <dgm:prSet presAssocID="{E16FA972-7ED5-4755-A622-76FC3BA1A2D1}" presName="negativeSpace" presStyleCnt="0"/>
      <dgm:spPr/>
    </dgm:pt>
    <dgm:pt modelId="{81A685A7-1451-4B69-A37D-A03A66817BA0}" type="pres">
      <dgm:prSet presAssocID="{E16FA972-7ED5-4755-A622-76FC3BA1A2D1}" presName="childText" presStyleLbl="conFgAcc1" presStyleIdx="0" presStyleCnt="3">
        <dgm:presLayoutVars>
          <dgm:bulletEnabled val="1"/>
        </dgm:presLayoutVars>
      </dgm:prSet>
      <dgm:spPr/>
    </dgm:pt>
    <dgm:pt modelId="{C8A8939C-77C3-4DF2-8F43-521B1D9D95D1}" type="pres">
      <dgm:prSet presAssocID="{8867D10E-4EEB-49B4-94FF-C0B9FC9B19BB}" presName="spaceBetweenRectangles" presStyleCnt="0"/>
      <dgm:spPr/>
    </dgm:pt>
    <dgm:pt modelId="{324B15FF-50BA-4161-9CCA-78FF860981D5}" type="pres">
      <dgm:prSet presAssocID="{68A21A92-E6C0-4D6F-8D6C-D29A28719CE9}" presName="parentLin" presStyleCnt="0"/>
      <dgm:spPr/>
    </dgm:pt>
    <dgm:pt modelId="{AB3A2589-C954-4CBD-96CE-2A7EF250EF4C}" type="pres">
      <dgm:prSet presAssocID="{68A21A92-E6C0-4D6F-8D6C-D29A28719CE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BA980A-D9FB-4F58-AE98-62F1ED7A2539}" type="pres">
      <dgm:prSet presAssocID="{68A21A92-E6C0-4D6F-8D6C-D29A28719CE9}" presName="parentText" presStyleLbl="node1" presStyleIdx="1" presStyleCnt="3" custScaleY="1414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12A8B-1DD5-4974-84D2-69E7DB961F6D}" type="pres">
      <dgm:prSet presAssocID="{68A21A92-E6C0-4D6F-8D6C-D29A28719CE9}" presName="negativeSpace" presStyleCnt="0"/>
      <dgm:spPr/>
    </dgm:pt>
    <dgm:pt modelId="{B49D0CED-DEDB-4768-BDA0-EF94B96371DC}" type="pres">
      <dgm:prSet presAssocID="{68A21A92-E6C0-4D6F-8D6C-D29A28719CE9}" presName="childText" presStyleLbl="conFgAcc1" presStyleIdx="1" presStyleCnt="3">
        <dgm:presLayoutVars>
          <dgm:bulletEnabled val="1"/>
        </dgm:presLayoutVars>
      </dgm:prSet>
      <dgm:spPr/>
    </dgm:pt>
    <dgm:pt modelId="{6743CED3-3DF3-4046-B893-3D06A858CA03}" type="pres">
      <dgm:prSet presAssocID="{00A6CA8B-7DA1-48CD-BB99-5BF6D9006B04}" presName="spaceBetweenRectangles" presStyleCnt="0"/>
      <dgm:spPr/>
    </dgm:pt>
    <dgm:pt modelId="{64E183A7-7591-4F84-9614-57D2A9F29D34}" type="pres">
      <dgm:prSet presAssocID="{73FF873D-76BC-4102-9841-B84CBEFD889A}" presName="parentLin" presStyleCnt="0"/>
      <dgm:spPr/>
    </dgm:pt>
    <dgm:pt modelId="{B70B2523-D49D-4798-89F5-CB56640C36FF}" type="pres">
      <dgm:prSet presAssocID="{73FF873D-76BC-4102-9841-B84CBEFD889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B4AB4B8-552D-4AB5-BD10-1F981BFDC10F}" type="pres">
      <dgm:prSet presAssocID="{73FF873D-76BC-4102-9841-B84CBEFD889A}" presName="parentText" presStyleLbl="node1" presStyleIdx="2" presStyleCnt="3" custScaleY="1606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2564E-63ED-433C-8680-FFBDEA983BB3}" type="pres">
      <dgm:prSet presAssocID="{73FF873D-76BC-4102-9841-B84CBEFD889A}" presName="negativeSpace" presStyleCnt="0"/>
      <dgm:spPr/>
    </dgm:pt>
    <dgm:pt modelId="{B7EF1378-397B-4A90-A66C-C2E3593AF94B}" type="pres">
      <dgm:prSet presAssocID="{73FF873D-76BC-4102-9841-B84CBEFD88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5D6F62-6AB2-4DFE-84F4-8850EBDED22F}" type="presOf" srcId="{E16FA972-7ED5-4755-A622-76FC3BA1A2D1}" destId="{B94AA7B9-47D0-403E-BCB9-3E3C2817153F}" srcOrd="1" destOrd="0" presId="urn:microsoft.com/office/officeart/2005/8/layout/list1"/>
    <dgm:cxn modelId="{822E3496-4B41-4EEA-9ACC-38EA2DE87969}" type="presOf" srcId="{73FF873D-76BC-4102-9841-B84CBEFD889A}" destId="{8B4AB4B8-552D-4AB5-BD10-1F981BFDC10F}" srcOrd="1" destOrd="0" presId="urn:microsoft.com/office/officeart/2005/8/layout/list1"/>
    <dgm:cxn modelId="{7D58652E-C6E3-491D-98C4-836DB1472B55}" srcId="{7A8DF211-9589-4161-9F64-46FB64A33D5D}" destId="{73FF873D-76BC-4102-9841-B84CBEFD889A}" srcOrd="2" destOrd="0" parTransId="{9C82C91F-4769-4E77-8489-63DF3F1B04E0}" sibTransId="{EA08D6AA-0674-4CFB-AF29-71F9EA4BF3C3}"/>
    <dgm:cxn modelId="{161A50A2-9DA0-4C38-8DF9-5499C341119A}" type="presOf" srcId="{7A8DF211-9589-4161-9F64-46FB64A33D5D}" destId="{3CD0B980-5D14-47EE-8527-EBC57F87DE4F}" srcOrd="0" destOrd="0" presId="urn:microsoft.com/office/officeart/2005/8/layout/list1"/>
    <dgm:cxn modelId="{C57C1B4B-73D9-489E-B2F5-1E0140AC58DB}" srcId="{7A8DF211-9589-4161-9F64-46FB64A33D5D}" destId="{E16FA972-7ED5-4755-A622-76FC3BA1A2D1}" srcOrd="0" destOrd="0" parTransId="{BB551F5C-E0E8-40C0-84B9-A4F55D832C55}" sibTransId="{8867D10E-4EEB-49B4-94FF-C0B9FC9B19BB}"/>
    <dgm:cxn modelId="{681FFC1A-704A-46C1-AFCC-707C1BAB1B7F}" type="presOf" srcId="{68A21A92-E6C0-4D6F-8D6C-D29A28719CE9}" destId="{AB3A2589-C954-4CBD-96CE-2A7EF250EF4C}" srcOrd="0" destOrd="0" presId="urn:microsoft.com/office/officeart/2005/8/layout/list1"/>
    <dgm:cxn modelId="{22FECCC7-0C25-48A2-A406-2591831ADFED}" type="presOf" srcId="{E16FA972-7ED5-4755-A622-76FC3BA1A2D1}" destId="{076FD675-C9D9-4B58-A059-26FAB24C3C02}" srcOrd="0" destOrd="0" presId="urn:microsoft.com/office/officeart/2005/8/layout/list1"/>
    <dgm:cxn modelId="{DCEC4524-9418-4D79-B6AC-553421FC18D5}" type="presOf" srcId="{68A21A92-E6C0-4D6F-8D6C-D29A28719CE9}" destId="{D7BA980A-D9FB-4F58-AE98-62F1ED7A2539}" srcOrd="1" destOrd="0" presId="urn:microsoft.com/office/officeart/2005/8/layout/list1"/>
    <dgm:cxn modelId="{C58AF681-1E6B-423E-BE8E-087BE7EAF3AD}" srcId="{7A8DF211-9589-4161-9F64-46FB64A33D5D}" destId="{68A21A92-E6C0-4D6F-8D6C-D29A28719CE9}" srcOrd="1" destOrd="0" parTransId="{6603FBE9-FE20-4152-95B7-62DBC15CA2A0}" sibTransId="{00A6CA8B-7DA1-48CD-BB99-5BF6D9006B04}"/>
    <dgm:cxn modelId="{A8F5B39D-3C69-4EF9-B3AB-632AA2FE89E4}" type="presOf" srcId="{73FF873D-76BC-4102-9841-B84CBEFD889A}" destId="{B70B2523-D49D-4798-89F5-CB56640C36FF}" srcOrd="0" destOrd="0" presId="urn:microsoft.com/office/officeart/2005/8/layout/list1"/>
    <dgm:cxn modelId="{EBE1B878-A20B-4481-8952-67D1724B1F55}" type="presParOf" srcId="{3CD0B980-5D14-47EE-8527-EBC57F87DE4F}" destId="{53ABD470-99E3-422A-9BCC-2F3F711CA654}" srcOrd="0" destOrd="0" presId="urn:microsoft.com/office/officeart/2005/8/layout/list1"/>
    <dgm:cxn modelId="{54D8C2CC-935F-4DFD-8B84-326266C4D968}" type="presParOf" srcId="{53ABD470-99E3-422A-9BCC-2F3F711CA654}" destId="{076FD675-C9D9-4B58-A059-26FAB24C3C02}" srcOrd="0" destOrd="0" presId="urn:microsoft.com/office/officeart/2005/8/layout/list1"/>
    <dgm:cxn modelId="{490DED59-FD5D-462A-B490-5BE99FEE42FA}" type="presParOf" srcId="{53ABD470-99E3-422A-9BCC-2F3F711CA654}" destId="{B94AA7B9-47D0-403E-BCB9-3E3C2817153F}" srcOrd="1" destOrd="0" presId="urn:microsoft.com/office/officeart/2005/8/layout/list1"/>
    <dgm:cxn modelId="{10F16C76-E62F-45CD-8CC4-839E9954B8D0}" type="presParOf" srcId="{3CD0B980-5D14-47EE-8527-EBC57F87DE4F}" destId="{D7870F0B-04A7-4601-949A-24E250F83071}" srcOrd="1" destOrd="0" presId="urn:microsoft.com/office/officeart/2005/8/layout/list1"/>
    <dgm:cxn modelId="{8C6B23F5-7DF9-4BFD-9B3D-DFE1C4D1C276}" type="presParOf" srcId="{3CD0B980-5D14-47EE-8527-EBC57F87DE4F}" destId="{81A685A7-1451-4B69-A37D-A03A66817BA0}" srcOrd="2" destOrd="0" presId="urn:microsoft.com/office/officeart/2005/8/layout/list1"/>
    <dgm:cxn modelId="{DF1F22A6-B690-437E-A2DA-7712AB90D992}" type="presParOf" srcId="{3CD0B980-5D14-47EE-8527-EBC57F87DE4F}" destId="{C8A8939C-77C3-4DF2-8F43-521B1D9D95D1}" srcOrd="3" destOrd="0" presId="urn:microsoft.com/office/officeart/2005/8/layout/list1"/>
    <dgm:cxn modelId="{30D53941-8C73-44A6-9B67-94F4E7634132}" type="presParOf" srcId="{3CD0B980-5D14-47EE-8527-EBC57F87DE4F}" destId="{324B15FF-50BA-4161-9CCA-78FF860981D5}" srcOrd="4" destOrd="0" presId="urn:microsoft.com/office/officeart/2005/8/layout/list1"/>
    <dgm:cxn modelId="{8D7ED0B6-3DCD-4144-A54D-D3E2F3C0FBF7}" type="presParOf" srcId="{324B15FF-50BA-4161-9CCA-78FF860981D5}" destId="{AB3A2589-C954-4CBD-96CE-2A7EF250EF4C}" srcOrd="0" destOrd="0" presId="urn:microsoft.com/office/officeart/2005/8/layout/list1"/>
    <dgm:cxn modelId="{92593104-82E9-4F97-961A-060DB73E59E4}" type="presParOf" srcId="{324B15FF-50BA-4161-9CCA-78FF860981D5}" destId="{D7BA980A-D9FB-4F58-AE98-62F1ED7A2539}" srcOrd="1" destOrd="0" presId="urn:microsoft.com/office/officeart/2005/8/layout/list1"/>
    <dgm:cxn modelId="{89742694-B75F-42E2-BACF-6E5CE9FEED46}" type="presParOf" srcId="{3CD0B980-5D14-47EE-8527-EBC57F87DE4F}" destId="{E3512A8B-1DD5-4974-84D2-69E7DB961F6D}" srcOrd="5" destOrd="0" presId="urn:microsoft.com/office/officeart/2005/8/layout/list1"/>
    <dgm:cxn modelId="{88739F88-2B2E-46AF-A432-29CC7F499B9A}" type="presParOf" srcId="{3CD0B980-5D14-47EE-8527-EBC57F87DE4F}" destId="{B49D0CED-DEDB-4768-BDA0-EF94B96371DC}" srcOrd="6" destOrd="0" presId="urn:microsoft.com/office/officeart/2005/8/layout/list1"/>
    <dgm:cxn modelId="{73E896BE-86F0-412B-9537-799AC74B7CA4}" type="presParOf" srcId="{3CD0B980-5D14-47EE-8527-EBC57F87DE4F}" destId="{6743CED3-3DF3-4046-B893-3D06A858CA03}" srcOrd="7" destOrd="0" presId="urn:microsoft.com/office/officeart/2005/8/layout/list1"/>
    <dgm:cxn modelId="{62FA86DA-6997-42BE-AA3A-1174B7E25769}" type="presParOf" srcId="{3CD0B980-5D14-47EE-8527-EBC57F87DE4F}" destId="{64E183A7-7591-4F84-9614-57D2A9F29D34}" srcOrd="8" destOrd="0" presId="urn:microsoft.com/office/officeart/2005/8/layout/list1"/>
    <dgm:cxn modelId="{6EC663FA-0F6F-4B42-A8DD-6C8BE41DA35C}" type="presParOf" srcId="{64E183A7-7591-4F84-9614-57D2A9F29D34}" destId="{B70B2523-D49D-4798-89F5-CB56640C36FF}" srcOrd="0" destOrd="0" presId="urn:microsoft.com/office/officeart/2005/8/layout/list1"/>
    <dgm:cxn modelId="{0C7CB258-8DA7-4863-812A-A110393A3A87}" type="presParOf" srcId="{64E183A7-7591-4F84-9614-57D2A9F29D34}" destId="{8B4AB4B8-552D-4AB5-BD10-1F981BFDC10F}" srcOrd="1" destOrd="0" presId="urn:microsoft.com/office/officeart/2005/8/layout/list1"/>
    <dgm:cxn modelId="{42534B19-1C8C-4A11-81AC-6A0402628C1F}" type="presParOf" srcId="{3CD0B980-5D14-47EE-8527-EBC57F87DE4F}" destId="{DD72564E-63ED-433C-8680-FFBDEA983BB3}" srcOrd="9" destOrd="0" presId="urn:microsoft.com/office/officeart/2005/8/layout/list1"/>
    <dgm:cxn modelId="{AFD3A744-5F88-4BFD-9287-FF5E94F74DDE}" type="presParOf" srcId="{3CD0B980-5D14-47EE-8527-EBC57F87DE4F}" destId="{B7EF1378-397B-4A90-A66C-C2E3593AF9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3A29DC-47AB-48DB-A514-FCA3A6D0B02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144E5F0-E442-46EE-BE46-B8C5969E4E70}">
      <dgm:prSet phldrT="[Text]" custT="1"/>
      <dgm:spPr/>
      <dgm:t>
        <a:bodyPr/>
        <a:lstStyle/>
        <a:p>
          <a:r>
            <a:rPr lang="en-US" sz="2000" dirty="0" smtClean="0"/>
            <a:t>Tell the instructor immediately if you are injured in any way during lab.</a:t>
          </a:r>
          <a:endParaRPr lang="en-US" sz="2000" dirty="0"/>
        </a:p>
      </dgm:t>
    </dgm:pt>
    <dgm:pt modelId="{98E1ED20-9378-4C1C-BCB4-79CEBAB3E3A4}" type="parTrans" cxnId="{480E1A91-87E3-4712-9F79-87A3BCE34935}">
      <dgm:prSet/>
      <dgm:spPr/>
      <dgm:t>
        <a:bodyPr/>
        <a:lstStyle/>
        <a:p>
          <a:endParaRPr lang="en-US"/>
        </a:p>
      </dgm:t>
    </dgm:pt>
    <dgm:pt modelId="{8900062F-5164-430C-93C1-604BDADEFB4C}" type="sibTrans" cxnId="{480E1A91-87E3-4712-9F79-87A3BCE34935}">
      <dgm:prSet/>
      <dgm:spPr/>
      <dgm:t>
        <a:bodyPr/>
        <a:lstStyle/>
        <a:p>
          <a:endParaRPr lang="en-US"/>
        </a:p>
      </dgm:t>
    </dgm:pt>
    <dgm:pt modelId="{AFE122C1-D808-442F-8479-4EBEEDCD54B1}">
      <dgm:prSet phldrT="[Text]" custT="1"/>
      <dgm:spPr/>
      <dgm:t>
        <a:bodyPr/>
        <a:lstStyle/>
        <a:p>
          <a:r>
            <a:rPr lang="en-US" sz="2000" dirty="0" smtClean="0"/>
            <a:t>If the injury requires attention you will be escorted to University Health Services.</a:t>
          </a:r>
          <a:endParaRPr lang="en-US" sz="2000" dirty="0"/>
        </a:p>
      </dgm:t>
    </dgm:pt>
    <dgm:pt modelId="{CBEF68E0-023D-4556-B343-30DFCEE47B47}" type="parTrans" cxnId="{2896E0AB-0AE6-4783-87CA-40626A51E9C4}">
      <dgm:prSet/>
      <dgm:spPr/>
      <dgm:t>
        <a:bodyPr/>
        <a:lstStyle/>
        <a:p>
          <a:endParaRPr lang="en-US"/>
        </a:p>
      </dgm:t>
    </dgm:pt>
    <dgm:pt modelId="{C547E41C-5524-41E2-B699-1523C7E8B1FD}" type="sibTrans" cxnId="{2896E0AB-0AE6-4783-87CA-40626A51E9C4}">
      <dgm:prSet/>
      <dgm:spPr/>
      <dgm:t>
        <a:bodyPr/>
        <a:lstStyle/>
        <a:p>
          <a:endParaRPr lang="en-US"/>
        </a:p>
      </dgm:t>
    </dgm:pt>
    <dgm:pt modelId="{BD6A1883-FA5F-4317-A0A6-BFFE9A5F269F}">
      <dgm:prSet phldrT="[Text]" custT="1"/>
      <dgm:spPr/>
      <dgm:t>
        <a:bodyPr/>
        <a:lstStyle/>
        <a:p>
          <a:r>
            <a:rPr lang="en-US" sz="2000" dirty="0" smtClean="0"/>
            <a:t>If needed, someone will escort you to the nearest medical center.</a:t>
          </a:r>
          <a:endParaRPr lang="en-US" sz="2000" dirty="0"/>
        </a:p>
      </dgm:t>
    </dgm:pt>
    <dgm:pt modelId="{C8D5B630-855A-487A-A7E0-AF0A8EEDF469}" type="parTrans" cxnId="{1457CD34-3D9B-453B-A1D7-C305FECCDC6F}">
      <dgm:prSet/>
      <dgm:spPr/>
      <dgm:t>
        <a:bodyPr/>
        <a:lstStyle/>
        <a:p>
          <a:endParaRPr lang="en-US"/>
        </a:p>
      </dgm:t>
    </dgm:pt>
    <dgm:pt modelId="{819DB07B-8E6C-4194-89FE-A7463CF9F4BD}" type="sibTrans" cxnId="{1457CD34-3D9B-453B-A1D7-C305FECCDC6F}">
      <dgm:prSet/>
      <dgm:spPr/>
      <dgm:t>
        <a:bodyPr/>
        <a:lstStyle/>
        <a:p>
          <a:endParaRPr lang="en-US"/>
        </a:p>
      </dgm:t>
    </dgm:pt>
    <dgm:pt modelId="{47ABCB79-6B94-4205-BA07-84C12A8147B1}">
      <dgm:prSet phldrT="[Text]" custT="1"/>
      <dgm:spPr/>
      <dgm:t>
        <a:bodyPr/>
        <a:lstStyle/>
        <a:p>
          <a:r>
            <a:rPr lang="en-US" sz="2000" dirty="0" smtClean="0"/>
            <a:t>All injuries require an </a:t>
          </a:r>
          <a:r>
            <a:rPr lang="en-US" sz="2000" dirty="0" smtClean="0">
              <a:hlinkClick xmlns:r="http://schemas.openxmlformats.org/officeDocument/2006/relationships" r:id="rId1"/>
            </a:rPr>
            <a:t>Incident Report</a:t>
          </a:r>
          <a:r>
            <a:rPr lang="en-US" sz="2000" dirty="0" smtClean="0"/>
            <a:t> be filed.</a:t>
          </a:r>
          <a:endParaRPr lang="en-US" sz="2000" dirty="0"/>
        </a:p>
      </dgm:t>
    </dgm:pt>
    <dgm:pt modelId="{5094C30E-C2E2-4173-9497-2F861B95839A}" type="parTrans" cxnId="{D000FF4B-A7F9-4D12-A5E6-7244E511FAE5}">
      <dgm:prSet/>
      <dgm:spPr/>
      <dgm:t>
        <a:bodyPr/>
        <a:lstStyle/>
        <a:p>
          <a:endParaRPr lang="en-US"/>
        </a:p>
      </dgm:t>
    </dgm:pt>
    <dgm:pt modelId="{B1795276-4ABD-466E-8D80-469C837D564F}" type="sibTrans" cxnId="{D000FF4B-A7F9-4D12-A5E6-7244E511FAE5}">
      <dgm:prSet/>
      <dgm:spPr/>
      <dgm:t>
        <a:bodyPr/>
        <a:lstStyle/>
        <a:p>
          <a:endParaRPr lang="en-US"/>
        </a:p>
      </dgm:t>
    </dgm:pt>
    <dgm:pt modelId="{347D9F52-999F-478F-8484-35C87529B949}" type="pres">
      <dgm:prSet presAssocID="{DF3A29DC-47AB-48DB-A514-FCA3A6D0B023}" presName="compositeShape" presStyleCnt="0">
        <dgm:presLayoutVars>
          <dgm:dir/>
          <dgm:resizeHandles/>
        </dgm:presLayoutVars>
      </dgm:prSet>
      <dgm:spPr/>
    </dgm:pt>
    <dgm:pt modelId="{AFB9F383-E3C4-4C24-AC3E-9D27A66B08C4}" type="pres">
      <dgm:prSet presAssocID="{DF3A29DC-47AB-48DB-A514-FCA3A6D0B023}" presName="pyramid" presStyleLbl="node1" presStyleIdx="0" presStyleCnt="1" custScaleX="157325"/>
      <dgm:spPr>
        <a:solidFill>
          <a:schemeClr val="accent1">
            <a:lumMod val="50000"/>
          </a:schemeClr>
        </a:solidFill>
      </dgm:spPr>
    </dgm:pt>
    <dgm:pt modelId="{882C974E-12F7-4DB0-835E-8BF2FB9D3F19}" type="pres">
      <dgm:prSet presAssocID="{DF3A29DC-47AB-48DB-A514-FCA3A6D0B023}" presName="theList" presStyleCnt="0"/>
      <dgm:spPr/>
    </dgm:pt>
    <dgm:pt modelId="{5049BE1E-E480-440C-8B41-C2027E4BA39E}" type="pres">
      <dgm:prSet presAssocID="{3144E5F0-E442-46EE-BE46-B8C5969E4E70}" presName="aNode" presStyleLbl="fgAcc1" presStyleIdx="0" presStyleCnt="4" custScaleX="143985" custScaleY="18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FDE73-8143-4E6E-A13A-E40A30C5F62E}" type="pres">
      <dgm:prSet presAssocID="{3144E5F0-E442-46EE-BE46-B8C5969E4E70}" presName="aSpace" presStyleCnt="0"/>
      <dgm:spPr/>
    </dgm:pt>
    <dgm:pt modelId="{A8A310E5-F296-4DF0-8ED8-D6D1E249966E}" type="pres">
      <dgm:prSet presAssocID="{AFE122C1-D808-442F-8479-4EBEEDCD54B1}" presName="aNode" presStyleLbl="fgAcc1" presStyleIdx="1" presStyleCnt="4" custScaleX="143290" custScaleY="166466" custLinFactNeighborX="27" custLinFactNeighborY="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B38A1-6725-4263-BF55-7C2082F4A7B4}" type="pres">
      <dgm:prSet presAssocID="{AFE122C1-D808-442F-8479-4EBEEDCD54B1}" presName="aSpace" presStyleCnt="0"/>
      <dgm:spPr/>
    </dgm:pt>
    <dgm:pt modelId="{A9CF8B6F-25EC-4214-AAF3-92C04EF5509B}" type="pres">
      <dgm:prSet presAssocID="{BD6A1883-FA5F-4317-A0A6-BFFE9A5F269F}" presName="aNode" presStyleLbl="fgAcc1" presStyleIdx="2" presStyleCnt="4" custScaleX="143290" custScaleY="168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DE58B-02E6-462B-9306-08E917ECE17B}" type="pres">
      <dgm:prSet presAssocID="{BD6A1883-FA5F-4317-A0A6-BFFE9A5F269F}" presName="aSpace" presStyleCnt="0"/>
      <dgm:spPr/>
    </dgm:pt>
    <dgm:pt modelId="{902493D6-67FE-4CEF-BA3B-6A917B2CF9EF}" type="pres">
      <dgm:prSet presAssocID="{47ABCB79-6B94-4205-BA07-84C12A8147B1}" presName="aNode" presStyleLbl="fgAcc1" presStyleIdx="3" presStyleCnt="4" custScaleX="145654" custScaleY="144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F5C00-40BC-4248-842F-C2DFEEEA757D}" type="pres">
      <dgm:prSet presAssocID="{47ABCB79-6B94-4205-BA07-84C12A8147B1}" presName="aSpace" presStyleCnt="0"/>
      <dgm:spPr/>
    </dgm:pt>
  </dgm:ptLst>
  <dgm:cxnLst>
    <dgm:cxn modelId="{1457CD34-3D9B-453B-A1D7-C305FECCDC6F}" srcId="{DF3A29DC-47AB-48DB-A514-FCA3A6D0B023}" destId="{BD6A1883-FA5F-4317-A0A6-BFFE9A5F269F}" srcOrd="2" destOrd="0" parTransId="{C8D5B630-855A-487A-A7E0-AF0A8EEDF469}" sibTransId="{819DB07B-8E6C-4194-89FE-A7463CF9F4BD}"/>
    <dgm:cxn modelId="{480E1A91-87E3-4712-9F79-87A3BCE34935}" srcId="{DF3A29DC-47AB-48DB-A514-FCA3A6D0B023}" destId="{3144E5F0-E442-46EE-BE46-B8C5969E4E70}" srcOrd="0" destOrd="0" parTransId="{98E1ED20-9378-4C1C-BCB4-79CEBAB3E3A4}" sibTransId="{8900062F-5164-430C-93C1-604BDADEFB4C}"/>
    <dgm:cxn modelId="{2896E0AB-0AE6-4783-87CA-40626A51E9C4}" srcId="{DF3A29DC-47AB-48DB-A514-FCA3A6D0B023}" destId="{AFE122C1-D808-442F-8479-4EBEEDCD54B1}" srcOrd="1" destOrd="0" parTransId="{CBEF68E0-023D-4556-B343-30DFCEE47B47}" sibTransId="{C547E41C-5524-41E2-B699-1523C7E8B1FD}"/>
    <dgm:cxn modelId="{D000FF4B-A7F9-4D12-A5E6-7244E511FAE5}" srcId="{DF3A29DC-47AB-48DB-A514-FCA3A6D0B023}" destId="{47ABCB79-6B94-4205-BA07-84C12A8147B1}" srcOrd="3" destOrd="0" parTransId="{5094C30E-C2E2-4173-9497-2F861B95839A}" sibTransId="{B1795276-4ABD-466E-8D80-469C837D564F}"/>
    <dgm:cxn modelId="{7942EEF9-E206-4143-9D94-D3492C6F39D4}" type="presOf" srcId="{AFE122C1-D808-442F-8479-4EBEEDCD54B1}" destId="{A8A310E5-F296-4DF0-8ED8-D6D1E249966E}" srcOrd="0" destOrd="0" presId="urn:microsoft.com/office/officeart/2005/8/layout/pyramid2"/>
    <dgm:cxn modelId="{E7418C23-DBCD-4688-A45B-A98BAD29C081}" type="presOf" srcId="{DF3A29DC-47AB-48DB-A514-FCA3A6D0B023}" destId="{347D9F52-999F-478F-8484-35C87529B949}" srcOrd="0" destOrd="0" presId="urn:microsoft.com/office/officeart/2005/8/layout/pyramid2"/>
    <dgm:cxn modelId="{4D96C37A-A3EA-4D55-8F8C-FF8E85F1BD2E}" type="presOf" srcId="{47ABCB79-6B94-4205-BA07-84C12A8147B1}" destId="{902493D6-67FE-4CEF-BA3B-6A917B2CF9EF}" srcOrd="0" destOrd="0" presId="urn:microsoft.com/office/officeart/2005/8/layout/pyramid2"/>
    <dgm:cxn modelId="{1573D5CD-BFC9-4048-9E39-3273BB11F22F}" type="presOf" srcId="{BD6A1883-FA5F-4317-A0A6-BFFE9A5F269F}" destId="{A9CF8B6F-25EC-4214-AAF3-92C04EF5509B}" srcOrd="0" destOrd="0" presId="urn:microsoft.com/office/officeart/2005/8/layout/pyramid2"/>
    <dgm:cxn modelId="{0C066305-39DC-45BB-B3A1-DB70FD6D76EB}" type="presOf" srcId="{3144E5F0-E442-46EE-BE46-B8C5969E4E70}" destId="{5049BE1E-E480-440C-8B41-C2027E4BA39E}" srcOrd="0" destOrd="0" presId="urn:microsoft.com/office/officeart/2005/8/layout/pyramid2"/>
    <dgm:cxn modelId="{5C7F1BE6-F9FA-4626-B74F-E2BDC77DF668}" type="presParOf" srcId="{347D9F52-999F-478F-8484-35C87529B949}" destId="{AFB9F383-E3C4-4C24-AC3E-9D27A66B08C4}" srcOrd="0" destOrd="0" presId="urn:microsoft.com/office/officeart/2005/8/layout/pyramid2"/>
    <dgm:cxn modelId="{ABB5B646-8D31-4ECC-A509-A1F5AA6609FC}" type="presParOf" srcId="{347D9F52-999F-478F-8484-35C87529B949}" destId="{882C974E-12F7-4DB0-835E-8BF2FB9D3F19}" srcOrd="1" destOrd="0" presId="urn:microsoft.com/office/officeart/2005/8/layout/pyramid2"/>
    <dgm:cxn modelId="{D02C605C-AF8B-4986-859E-74ED8E635590}" type="presParOf" srcId="{882C974E-12F7-4DB0-835E-8BF2FB9D3F19}" destId="{5049BE1E-E480-440C-8B41-C2027E4BA39E}" srcOrd="0" destOrd="0" presId="urn:microsoft.com/office/officeart/2005/8/layout/pyramid2"/>
    <dgm:cxn modelId="{D4082746-46CB-4144-AEC7-B49C007DFBAA}" type="presParOf" srcId="{882C974E-12F7-4DB0-835E-8BF2FB9D3F19}" destId="{E20FDE73-8143-4E6E-A13A-E40A30C5F62E}" srcOrd="1" destOrd="0" presId="urn:microsoft.com/office/officeart/2005/8/layout/pyramid2"/>
    <dgm:cxn modelId="{79BF5912-2AE9-4026-9200-F9F469E9BE7E}" type="presParOf" srcId="{882C974E-12F7-4DB0-835E-8BF2FB9D3F19}" destId="{A8A310E5-F296-4DF0-8ED8-D6D1E249966E}" srcOrd="2" destOrd="0" presId="urn:microsoft.com/office/officeart/2005/8/layout/pyramid2"/>
    <dgm:cxn modelId="{F66E0585-BDDB-4BC7-9BDE-A0D12C7FC1E0}" type="presParOf" srcId="{882C974E-12F7-4DB0-835E-8BF2FB9D3F19}" destId="{F7EB38A1-6725-4263-BF55-7C2082F4A7B4}" srcOrd="3" destOrd="0" presId="urn:microsoft.com/office/officeart/2005/8/layout/pyramid2"/>
    <dgm:cxn modelId="{EF655F9A-634A-401E-9498-3B0B03395CB7}" type="presParOf" srcId="{882C974E-12F7-4DB0-835E-8BF2FB9D3F19}" destId="{A9CF8B6F-25EC-4214-AAF3-92C04EF5509B}" srcOrd="4" destOrd="0" presId="urn:microsoft.com/office/officeart/2005/8/layout/pyramid2"/>
    <dgm:cxn modelId="{8D748730-157A-4415-9A96-827D05710ACA}" type="presParOf" srcId="{882C974E-12F7-4DB0-835E-8BF2FB9D3F19}" destId="{99DDE58B-02E6-462B-9306-08E917ECE17B}" srcOrd="5" destOrd="0" presId="urn:microsoft.com/office/officeart/2005/8/layout/pyramid2"/>
    <dgm:cxn modelId="{CFCFA1CA-B4B9-4DA4-9D5A-533CA2CB33E3}" type="presParOf" srcId="{882C974E-12F7-4DB0-835E-8BF2FB9D3F19}" destId="{902493D6-67FE-4CEF-BA3B-6A917B2CF9EF}" srcOrd="6" destOrd="0" presId="urn:microsoft.com/office/officeart/2005/8/layout/pyramid2"/>
    <dgm:cxn modelId="{4D6C577E-BD35-4174-B97F-1FF9F22A9E86}" type="presParOf" srcId="{882C974E-12F7-4DB0-835E-8BF2FB9D3F19}" destId="{0A2F5C00-40BC-4248-842F-C2DFEEEA75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44A238-AC1E-446D-A40D-A543B2AD330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E1DBE-92AD-46C3-BE3E-A90D9B4F2ED8}">
      <dgm:prSet/>
      <dgm:spPr/>
      <dgm:t>
        <a:bodyPr/>
        <a:lstStyle/>
        <a:p>
          <a:pPr rtl="0"/>
          <a:r>
            <a:rPr lang="en-US" dirty="0" smtClean="0"/>
            <a:t>Report any chemical spill to your instructor immediately.</a:t>
          </a:r>
          <a:endParaRPr lang="en-US" dirty="0"/>
        </a:p>
      </dgm:t>
    </dgm:pt>
    <dgm:pt modelId="{C645DF6D-CAE2-4405-9D6F-C41BAAB913C8}" type="parTrans" cxnId="{826B12F2-CE68-4590-BA18-AE0A4C87DC49}">
      <dgm:prSet/>
      <dgm:spPr/>
      <dgm:t>
        <a:bodyPr/>
        <a:lstStyle/>
        <a:p>
          <a:endParaRPr lang="en-US"/>
        </a:p>
      </dgm:t>
    </dgm:pt>
    <dgm:pt modelId="{CA70CABE-039E-4446-8441-D3FF9C1A6CA5}" type="sibTrans" cxnId="{826B12F2-CE68-4590-BA18-AE0A4C87DC49}">
      <dgm:prSet/>
      <dgm:spPr/>
      <dgm:t>
        <a:bodyPr/>
        <a:lstStyle/>
        <a:p>
          <a:endParaRPr lang="en-US"/>
        </a:p>
      </dgm:t>
    </dgm:pt>
    <dgm:pt modelId="{62AB0EE1-E2B9-4F7D-8983-FE0C7EC48C60}">
      <dgm:prSet/>
      <dgm:spPr/>
      <dgm:t>
        <a:bodyPr/>
        <a:lstStyle/>
        <a:p>
          <a:pPr rtl="0"/>
          <a:r>
            <a:rPr lang="en-US" dirty="0" smtClean="0"/>
            <a:t>Do not attempt to clean up a chemical spill by yourself.</a:t>
          </a:r>
          <a:endParaRPr lang="en-US" dirty="0"/>
        </a:p>
      </dgm:t>
    </dgm:pt>
    <dgm:pt modelId="{514D1DC4-2A83-487B-BC94-0ED4F1A14A39}" type="parTrans" cxnId="{FA598AD3-C350-4D5F-99F6-670E3B60DA93}">
      <dgm:prSet/>
      <dgm:spPr/>
      <dgm:t>
        <a:bodyPr/>
        <a:lstStyle/>
        <a:p>
          <a:endParaRPr lang="en-US"/>
        </a:p>
      </dgm:t>
    </dgm:pt>
    <dgm:pt modelId="{BF7B789C-BFA7-4C08-9BE1-BE417DADFFFF}" type="sibTrans" cxnId="{FA598AD3-C350-4D5F-99F6-670E3B60DA93}">
      <dgm:prSet/>
      <dgm:spPr/>
      <dgm:t>
        <a:bodyPr/>
        <a:lstStyle/>
        <a:p>
          <a:endParaRPr lang="en-US"/>
        </a:p>
      </dgm:t>
    </dgm:pt>
    <dgm:pt modelId="{D6C9D43A-51F1-4877-8F8D-840C2734571D}">
      <dgm:prSet/>
      <dgm:spPr/>
      <dgm:t>
        <a:bodyPr/>
        <a:lstStyle/>
        <a:p>
          <a:pPr rtl="0"/>
          <a:r>
            <a:rPr lang="en-US" dirty="0" smtClean="0"/>
            <a:t>For large chemical spills that produce toxic or corrosive fumes, you will be required to exit the lab.</a:t>
          </a:r>
          <a:endParaRPr lang="en-US" dirty="0"/>
        </a:p>
      </dgm:t>
    </dgm:pt>
    <dgm:pt modelId="{EEC40297-2D2F-47F7-82E8-99E253889637}" type="parTrans" cxnId="{65BC851C-01AE-4220-A03D-52AD3ED86767}">
      <dgm:prSet/>
      <dgm:spPr/>
      <dgm:t>
        <a:bodyPr/>
        <a:lstStyle/>
        <a:p>
          <a:endParaRPr lang="en-US"/>
        </a:p>
      </dgm:t>
    </dgm:pt>
    <dgm:pt modelId="{FD3A3832-959F-4918-9F7F-D47CA00B9D75}" type="sibTrans" cxnId="{65BC851C-01AE-4220-A03D-52AD3ED86767}">
      <dgm:prSet/>
      <dgm:spPr/>
      <dgm:t>
        <a:bodyPr/>
        <a:lstStyle/>
        <a:p>
          <a:endParaRPr lang="en-US"/>
        </a:p>
      </dgm:t>
    </dgm:pt>
    <dgm:pt modelId="{96B8AB33-F02A-4D72-B96E-73301089D902}">
      <dgm:prSet/>
      <dgm:spPr/>
      <dgm:t>
        <a:bodyPr/>
        <a:lstStyle/>
        <a:p>
          <a:pPr rtl="0"/>
          <a:r>
            <a:rPr lang="en-US" dirty="0" smtClean="0"/>
            <a:t>Be sure to notify your instructor if you break a mercury thermometer.</a:t>
          </a:r>
          <a:endParaRPr lang="en-US" dirty="0"/>
        </a:p>
      </dgm:t>
    </dgm:pt>
    <dgm:pt modelId="{3870E121-4442-420B-BD0E-10C0676D195F}" type="parTrans" cxnId="{6F3A059C-6610-4FC0-A283-A99F9D9CBD52}">
      <dgm:prSet/>
      <dgm:spPr/>
      <dgm:t>
        <a:bodyPr/>
        <a:lstStyle/>
        <a:p>
          <a:endParaRPr lang="en-US"/>
        </a:p>
      </dgm:t>
    </dgm:pt>
    <dgm:pt modelId="{3CBAE3EE-1899-4D0C-AC3E-B600AAAC2E0E}" type="sibTrans" cxnId="{6F3A059C-6610-4FC0-A283-A99F9D9CBD52}">
      <dgm:prSet/>
      <dgm:spPr/>
      <dgm:t>
        <a:bodyPr/>
        <a:lstStyle/>
        <a:p>
          <a:endParaRPr lang="en-US"/>
        </a:p>
      </dgm:t>
    </dgm:pt>
    <dgm:pt modelId="{85953C1B-94A4-49FB-958E-2DC01158BA86}" type="pres">
      <dgm:prSet presAssocID="{7344A238-AC1E-446D-A40D-A543B2AD33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99F08-8EA2-490F-BF2F-96DD37566511}" type="pres">
      <dgm:prSet presAssocID="{7D6E1DBE-92AD-46C3-BE3E-A90D9B4F2ED8}" presName="circle1" presStyleLbl="node1" presStyleIdx="0" presStyleCnt="4"/>
      <dgm:spPr>
        <a:solidFill>
          <a:schemeClr val="accent2"/>
        </a:solidFill>
      </dgm:spPr>
    </dgm:pt>
    <dgm:pt modelId="{0CAD6CBD-6D44-4F40-A386-E74F23E59B47}" type="pres">
      <dgm:prSet presAssocID="{7D6E1DBE-92AD-46C3-BE3E-A90D9B4F2ED8}" presName="space" presStyleCnt="0"/>
      <dgm:spPr/>
    </dgm:pt>
    <dgm:pt modelId="{1EAA1C51-1FF5-485C-9F9E-3051A8FBD5E0}" type="pres">
      <dgm:prSet presAssocID="{7D6E1DBE-92AD-46C3-BE3E-A90D9B4F2ED8}" presName="rect1" presStyleLbl="alignAcc1" presStyleIdx="0" presStyleCnt="4"/>
      <dgm:spPr/>
      <dgm:t>
        <a:bodyPr/>
        <a:lstStyle/>
        <a:p>
          <a:endParaRPr lang="en-US"/>
        </a:p>
      </dgm:t>
    </dgm:pt>
    <dgm:pt modelId="{FBC10A5B-2598-4BC9-9DC6-4F0288D36C49}" type="pres">
      <dgm:prSet presAssocID="{62AB0EE1-E2B9-4F7D-8983-FE0C7EC48C60}" presName="vertSpace2" presStyleLbl="node1" presStyleIdx="0" presStyleCnt="4"/>
      <dgm:spPr/>
    </dgm:pt>
    <dgm:pt modelId="{FD318CD3-CB4F-4F0D-B191-D178EF1FCC8B}" type="pres">
      <dgm:prSet presAssocID="{62AB0EE1-E2B9-4F7D-8983-FE0C7EC48C60}" presName="circle2" presStyleLbl="node1" presStyleIdx="1" presStyleCnt="4"/>
      <dgm:spPr/>
    </dgm:pt>
    <dgm:pt modelId="{53B8F751-40AF-4D89-9FB6-5049F1189707}" type="pres">
      <dgm:prSet presAssocID="{62AB0EE1-E2B9-4F7D-8983-FE0C7EC48C60}" presName="rect2" presStyleLbl="alignAcc1" presStyleIdx="1" presStyleCnt="4"/>
      <dgm:spPr/>
      <dgm:t>
        <a:bodyPr/>
        <a:lstStyle/>
        <a:p>
          <a:endParaRPr lang="en-US"/>
        </a:p>
      </dgm:t>
    </dgm:pt>
    <dgm:pt modelId="{B559DE2D-0E77-4557-919F-0D74E859E101}" type="pres">
      <dgm:prSet presAssocID="{D6C9D43A-51F1-4877-8F8D-840C2734571D}" presName="vertSpace3" presStyleLbl="node1" presStyleIdx="1" presStyleCnt="4"/>
      <dgm:spPr/>
    </dgm:pt>
    <dgm:pt modelId="{0F6BB4AA-72F0-4E32-8E55-73A71A56F07F}" type="pres">
      <dgm:prSet presAssocID="{D6C9D43A-51F1-4877-8F8D-840C2734571D}" presName="circle3" presStyleLbl="node1" presStyleIdx="2" presStyleCnt="4"/>
      <dgm:spPr>
        <a:solidFill>
          <a:schemeClr val="bg1">
            <a:lumMod val="75000"/>
          </a:schemeClr>
        </a:solidFill>
      </dgm:spPr>
    </dgm:pt>
    <dgm:pt modelId="{E216EF3A-4A88-4A29-A6CD-EAB76E7D0C63}" type="pres">
      <dgm:prSet presAssocID="{D6C9D43A-51F1-4877-8F8D-840C2734571D}" presName="rect3" presStyleLbl="alignAcc1" presStyleIdx="2" presStyleCnt="4"/>
      <dgm:spPr/>
      <dgm:t>
        <a:bodyPr/>
        <a:lstStyle/>
        <a:p>
          <a:endParaRPr lang="en-US"/>
        </a:p>
      </dgm:t>
    </dgm:pt>
    <dgm:pt modelId="{4A89C349-84AB-4F80-A931-4FDA0F8313BF}" type="pres">
      <dgm:prSet presAssocID="{96B8AB33-F02A-4D72-B96E-73301089D902}" presName="vertSpace4" presStyleLbl="node1" presStyleIdx="2" presStyleCnt="4"/>
      <dgm:spPr/>
    </dgm:pt>
    <dgm:pt modelId="{B04F82BA-0743-4BE2-8592-8D9D0580BB60}" type="pres">
      <dgm:prSet presAssocID="{96B8AB33-F02A-4D72-B96E-73301089D902}" presName="circle4" presStyleLbl="node1" presStyleIdx="3" presStyleCnt="4"/>
      <dgm:spPr>
        <a:solidFill>
          <a:schemeClr val="tx2">
            <a:lumMod val="75000"/>
          </a:schemeClr>
        </a:solidFill>
      </dgm:spPr>
    </dgm:pt>
    <dgm:pt modelId="{3F186F8B-61CE-4063-AC36-9F0C6CB25277}" type="pres">
      <dgm:prSet presAssocID="{96B8AB33-F02A-4D72-B96E-73301089D902}" presName="rect4" presStyleLbl="alignAcc1" presStyleIdx="3" presStyleCnt="4"/>
      <dgm:spPr/>
      <dgm:t>
        <a:bodyPr/>
        <a:lstStyle/>
        <a:p>
          <a:endParaRPr lang="en-US"/>
        </a:p>
      </dgm:t>
    </dgm:pt>
    <dgm:pt modelId="{D2B1EAD0-8E8E-4C01-BE6F-07C3DE4437B8}" type="pres">
      <dgm:prSet presAssocID="{7D6E1DBE-92AD-46C3-BE3E-A90D9B4F2ED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79F3D-D5C5-4C8F-AA42-AA03F4484CD2}" type="pres">
      <dgm:prSet presAssocID="{62AB0EE1-E2B9-4F7D-8983-FE0C7EC48C6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9D366-2882-4067-8B89-33C5A8631A34}" type="pres">
      <dgm:prSet presAssocID="{D6C9D43A-51F1-4877-8F8D-840C2734571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633FD-5526-46AC-AA6A-131D7583A7E8}" type="pres">
      <dgm:prSet presAssocID="{96B8AB33-F02A-4D72-B96E-73301089D90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9F757-0695-4D01-ABA6-9D85FD6B5E9D}" type="presOf" srcId="{7D6E1DBE-92AD-46C3-BE3E-A90D9B4F2ED8}" destId="{1EAA1C51-1FF5-485C-9F9E-3051A8FBD5E0}" srcOrd="0" destOrd="0" presId="urn:microsoft.com/office/officeart/2005/8/layout/target3"/>
    <dgm:cxn modelId="{8DF8E424-08E5-4092-97EF-87049FEA18DC}" type="presOf" srcId="{7D6E1DBE-92AD-46C3-BE3E-A90D9B4F2ED8}" destId="{D2B1EAD0-8E8E-4C01-BE6F-07C3DE4437B8}" srcOrd="1" destOrd="0" presId="urn:microsoft.com/office/officeart/2005/8/layout/target3"/>
    <dgm:cxn modelId="{5C00672B-A79D-46DE-8A00-390EDBAC103C}" type="presOf" srcId="{D6C9D43A-51F1-4877-8F8D-840C2734571D}" destId="{C299D366-2882-4067-8B89-33C5A8631A34}" srcOrd="1" destOrd="0" presId="urn:microsoft.com/office/officeart/2005/8/layout/target3"/>
    <dgm:cxn modelId="{6F3A059C-6610-4FC0-A283-A99F9D9CBD52}" srcId="{7344A238-AC1E-446D-A40D-A543B2AD330C}" destId="{96B8AB33-F02A-4D72-B96E-73301089D902}" srcOrd="3" destOrd="0" parTransId="{3870E121-4442-420B-BD0E-10C0676D195F}" sibTransId="{3CBAE3EE-1899-4D0C-AC3E-B600AAAC2E0E}"/>
    <dgm:cxn modelId="{65BC851C-01AE-4220-A03D-52AD3ED86767}" srcId="{7344A238-AC1E-446D-A40D-A543B2AD330C}" destId="{D6C9D43A-51F1-4877-8F8D-840C2734571D}" srcOrd="2" destOrd="0" parTransId="{EEC40297-2D2F-47F7-82E8-99E253889637}" sibTransId="{FD3A3832-959F-4918-9F7F-D47CA00B9D75}"/>
    <dgm:cxn modelId="{FFBA33CC-F414-40CC-AC62-9564921A1880}" type="presOf" srcId="{96B8AB33-F02A-4D72-B96E-73301089D902}" destId="{3F186F8B-61CE-4063-AC36-9F0C6CB25277}" srcOrd="0" destOrd="0" presId="urn:microsoft.com/office/officeart/2005/8/layout/target3"/>
    <dgm:cxn modelId="{FA598AD3-C350-4D5F-99F6-670E3B60DA93}" srcId="{7344A238-AC1E-446D-A40D-A543B2AD330C}" destId="{62AB0EE1-E2B9-4F7D-8983-FE0C7EC48C60}" srcOrd="1" destOrd="0" parTransId="{514D1DC4-2A83-487B-BC94-0ED4F1A14A39}" sibTransId="{BF7B789C-BFA7-4C08-9BE1-BE417DADFFFF}"/>
    <dgm:cxn modelId="{8B5299C8-6B73-43CB-BC06-5074BBCBBE6D}" type="presOf" srcId="{7344A238-AC1E-446D-A40D-A543B2AD330C}" destId="{85953C1B-94A4-49FB-958E-2DC01158BA86}" srcOrd="0" destOrd="0" presId="urn:microsoft.com/office/officeart/2005/8/layout/target3"/>
    <dgm:cxn modelId="{0D3444E2-C155-48A7-9A1D-83B7AB3F7062}" type="presOf" srcId="{62AB0EE1-E2B9-4F7D-8983-FE0C7EC48C60}" destId="{FD079F3D-D5C5-4C8F-AA42-AA03F4484CD2}" srcOrd="1" destOrd="0" presId="urn:microsoft.com/office/officeart/2005/8/layout/target3"/>
    <dgm:cxn modelId="{666D73A0-77F7-4EA4-AAEF-D1A52D27688C}" type="presOf" srcId="{96B8AB33-F02A-4D72-B96E-73301089D902}" destId="{5FD633FD-5526-46AC-AA6A-131D7583A7E8}" srcOrd="1" destOrd="0" presId="urn:microsoft.com/office/officeart/2005/8/layout/target3"/>
    <dgm:cxn modelId="{826B12F2-CE68-4590-BA18-AE0A4C87DC49}" srcId="{7344A238-AC1E-446D-A40D-A543B2AD330C}" destId="{7D6E1DBE-92AD-46C3-BE3E-A90D9B4F2ED8}" srcOrd="0" destOrd="0" parTransId="{C645DF6D-CAE2-4405-9D6F-C41BAAB913C8}" sibTransId="{CA70CABE-039E-4446-8441-D3FF9C1A6CA5}"/>
    <dgm:cxn modelId="{DE165A2C-7C5E-4158-AD01-5928A255AC09}" type="presOf" srcId="{D6C9D43A-51F1-4877-8F8D-840C2734571D}" destId="{E216EF3A-4A88-4A29-A6CD-EAB76E7D0C63}" srcOrd="0" destOrd="0" presId="urn:microsoft.com/office/officeart/2005/8/layout/target3"/>
    <dgm:cxn modelId="{A70DBF1F-A6CB-4D8E-A6C1-7047FFA7FFEA}" type="presOf" srcId="{62AB0EE1-E2B9-4F7D-8983-FE0C7EC48C60}" destId="{53B8F751-40AF-4D89-9FB6-5049F1189707}" srcOrd="0" destOrd="0" presId="urn:microsoft.com/office/officeart/2005/8/layout/target3"/>
    <dgm:cxn modelId="{6DC628BD-845A-4D15-A039-BC4F2C2DAAFC}" type="presParOf" srcId="{85953C1B-94A4-49FB-958E-2DC01158BA86}" destId="{73799F08-8EA2-490F-BF2F-96DD37566511}" srcOrd="0" destOrd="0" presId="urn:microsoft.com/office/officeart/2005/8/layout/target3"/>
    <dgm:cxn modelId="{8FAF247E-7918-417F-83B2-40D3C1AFD5E5}" type="presParOf" srcId="{85953C1B-94A4-49FB-958E-2DC01158BA86}" destId="{0CAD6CBD-6D44-4F40-A386-E74F23E59B47}" srcOrd="1" destOrd="0" presId="urn:microsoft.com/office/officeart/2005/8/layout/target3"/>
    <dgm:cxn modelId="{78922FEC-215A-489D-A0D9-73491CE92738}" type="presParOf" srcId="{85953C1B-94A4-49FB-958E-2DC01158BA86}" destId="{1EAA1C51-1FF5-485C-9F9E-3051A8FBD5E0}" srcOrd="2" destOrd="0" presId="urn:microsoft.com/office/officeart/2005/8/layout/target3"/>
    <dgm:cxn modelId="{4CB91FC6-B8DE-47E3-BB09-740457EB90B1}" type="presParOf" srcId="{85953C1B-94A4-49FB-958E-2DC01158BA86}" destId="{FBC10A5B-2598-4BC9-9DC6-4F0288D36C49}" srcOrd="3" destOrd="0" presId="urn:microsoft.com/office/officeart/2005/8/layout/target3"/>
    <dgm:cxn modelId="{24A68A4F-047B-4950-B7D3-0212254F4B0D}" type="presParOf" srcId="{85953C1B-94A4-49FB-958E-2DC01158BA86}" destId="{FD318CD3-CB4F-4F0D-B191-D178EF1FCC8B}" srcOrd="4" destOrd="0" presId="urn:microsoft.com/office/officeart/2005/8/layout/target3"/>
    <dgm:cxn modelId="{7D543A09-7B98-4F78-B569-D18A302A6513}" type="presParOf" srcId="{85953C1B-94A4-49FB-958E-2DC01158BA86}" destId="{53B8F751-40AF-4D89-9FB6-5049F1189707}" srcOrd="5" destOrd="0" presId="urn:microsoft.com/office/officeart/2005/8/layout/target3"/>
    <dgm:cxn modelId="{2EA193E3-D4D7-43AA-BC9E-08905BF27158}" type="presParOf" srcId="{85953C1B-94A4-49FB-958E-2DC01158BA86}" destId="{B559DE2D-0E77-4557-919F-0D74E859E101}" srcOrd="6" destOrd="0" presId="urn:microsoft.com/office/officeart/2005/8/layout/target3"/>
    <dgm:cxn modelId="{8B4BFEF7-567A-441A-9970-2EBBFE3A7E92}" type="presParOf" srcId="{85953C1B-94A4-49FB-958E-2DC01158BA86}" destId="{0F6BB4AA-72F0-4E32-8E55-73A71A56F07F}" srcOrd="7" destOrd="0" presId="urn:microsoft.com/office/officeart/2005/8/layout/target3"/>
    <dgm:cxn modelId="{4DDD95AD-4053-46B5-AAAA-63D3098D1D8D}" type="presParOf" srcId="{85953C1B-94A4-49FB-958E-2DC01158BA86}" destId="{E216EF3A-4A88-4A29-A6CD-EAB76E7D0C63}" srcOrd="8" destOrd="0" presId="urn:microsoft.com/office/officeart/2005/8/layout/target3"/>
    <dgm:cxn modelId="{3D4283F9-9F25-4AF7-B8C8-109934279036}" type="presParOf" srcId="{85953C1B-94A4-49FB-958E-2DC01158BA86}" destId="{4A89C349-84AB-4F80-A931-4FDA0F8313BF}" srcOrd="9" destOrd="0" presId="urn:microsoft.com/office/officeart/2005/8/layout/target3"/>
    <dgm:cxn modelId="{6D390CFD-E6C7-4E66-B304-41D58ACE8B8C}" type="presParOf" srcId="{85953C1B-94A4-49FB-958E-2DC01158BA86}" destId="{B04F82BA-0743-4BE2-8592-8D9D0580BB60}" srcOrd="10" destOrd="0" presId="urn:microsoft.com/office/officeart/2005/8/layout/target3"/>
    <dgm:cxn modelId="{CA0A2712-CB2D-4EC0-802A-1B39CB74E589}" type="presParOf" srcId="{85953C1B-94A4-49FB-958E-2DC01158BA86}" destId="{3F186F8B-61CE-4063-AC36-9F0C6CB25277}" srcOrd="11" destOrd="0" presId="urn:microsoft.com/office/officeart/2005/8/layout/target3"/>
    <dgm:cxn modelId="{199F7BCC-9845-44E3-811A-640D9CB6468C}" type="presParOf" srcId="{85953C1B-94A4-49FB-958E-2DC01158BA86}" destId="{D2B1EAD0-8E8E-4C01-BE6F-07C3DE4437B8}" srcOrd="12" destOrd="0" presId="urn:microsoft.com/office/officeart/2005/8/layout/target3"/>
    <dgm:cxn modelId="{F3CF561A-099B-4875-B78C-F2B6269D1599}" type="presParOf" srcId="{85953C1B-94A4-49FB-958E-2DC01158BA86}" destId="{FD079F3D-D5C5-4C8F-AA42-AA03F4484CD2}" srcOrd="13" destOrd="0" presId="urn:microsoft.com/office/officeart/2005/8/layout/target3"/>
    <dgm:cxn modelId="{ECA3BF7E-8BE2-4B49-899B-5F8DF3CAA504}" type="presParOf" srcId="{85953C1B-94A4-49FB-958E-2DC01158BA86}" destId="{C299D366-2882-4067-8B89-33C5A8631A34}" srcOrd="14" destOrd="0" presId="urn:microsoft.com/office/officeart/2005/8/layout/target3"/>
    <dgm:cxn modelId="{72A79DE1-334E-430D-9B99-1D03A858D3F3}" type="presParOf" srcId="{85953C1B-94A4-49FB-958E-2DC01158BA86}" destId="{5FD633FD-5526-46AC-AA6A-131D7583A7E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75FE8F-4B7E-478A-9E2E-3C9D1D0EA5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924F49-0348-425F-9594-C428A35376D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Make sure you understand how to use the equipment and glassware you are given.</a:t>
          </a:r>
          <a:endParaRPr lang="en-US" sz="1800" dirty="0"/>
        </a:p>
      </dgm:t>
    </dgm:pt>
    <dgm:pt modelId="{81D387DD-07BF-41EA-8049-08624B05AEE4}" type="parTrans" cxnId="{9FCF3872-B579-4227-B703-1A468B1419F8}">
      <dgm:prSet/>
      <dgm:spPr/>
      <dgm:t>
        <a:bodyPr/>
        <a:lstStyle/>
        <a:p>
          <a:endParaRPr lang="en-US"/>
        </a:p>
      </dgm:t>
    </dgm:pt>
    <dgm:pt modelId="{A52F9C3C-D111-41A9-86D6-B0660F9FDD2F}" type="sibTrans" cxnId="{9FCF3872-B579-4227-B703-1A468B1419F8}">
      <dgm:prSet/>
      <dgm:spPr/>
      <dgm:t>
        <a:bodyPr/>
        <a:lstStyle/>
        <a:p>
          <a:endParaRPr lang="en-US"/>
        </a:p>
      </dgm:t>
    </dgm:pt>
    <dgm:pt modelId="{53EA5E86-05E1-4289-945A-51973671A50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If you are unsure how to set up an apparatus ask for assistance.</a:t>
          </a:r>
          <a:endParaRPr lang="en-US" sz="1800" dirty="0"/>
        </a:p>
      </dgm:t>
    </dgm:pt>
    <dgm:pt modelId="{57EC4D97-924F-4E8F-B4DC-8B4F76BF1D41}" type="parTrans" cxnId="{5162445E-EEC8-4B8D-9871-79C2CD5261CD}">
      <dgm:prSet/>
      <dgm:spPr/>
      <dgm:t>
        <a:bodyPr/>
        <a:lstStyle/>
        <a:p>
          <a:endParaRPr lang="en-US"/>
        </a:p>
      </dgm:t>
    </dgm:pt>
    <dgm:pt modelId="{D883829E-9F74-4FC2-979D-566FF4E19C9F}" type="sibTrans" cxnId="{5162445E-EEC8-4B8D-9871-79C2CD5261CD}">
      <dgm:prSet/>
      <dgm:spPr/>
      <dgm:t>
        <a:bodyPr/>
        <a:lstStyle/>
        <a:p>
          <a:endParaRPr lang="en-US"/>
        </a:p>
      </dgm:t>
    </dgm:pt>
    <dgm:pt modelId="{10E1C47B-BF19-4293-82B2-7D709B86F95D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Be sure the vessel you choose has sufficient volume for the reaction.</a:t>
          </a:r>
          <a:endParaRPr lang="en-US" sz="1800" dirty="0"/>
        </a:p>
      </dgm:t>
    </dgm:pt>
    <dgm:pt modelId="{E439839F-6F1B-424B-AFC2-1C4D46209FD9}" type="parTrans" cxnId="{E0526159-0F90-472D-8FEE-0F4D32D592F7}">
      <dgm:prSet/>
      <dgm:spPr/>
      <dgm:t>
        <a:bodyPr/>
        <a:lstStyle/>
        <a:p>
          <a:endParaRPr lang="en-US"/>
        </a:p>
      </dgm:t>
    </dgm:pt>
    <dgm:pt modelId="{866CFADA-87D2-421E-ADF4-3CBB1A2451F8}" type="sibTrans" cxnId="{E0526159-0F90-472D-8FEE-0F4D32D592F7}">
      <dgm:prSet/>
      <dgm:spPr/>
      <dgm:t>
        <a:bodyPr/>
        <a:lstStyle/>
        <a:p>
          <a:endParaRPr lang="en-US"/>
        </a:p>
      </dgm:t>
    </dgm:pt>
    <dgm:pt modelId="{42C87EDA-105A-4245-BFEB-BD0B163581B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Never use chipped, cracked, broken glassware or glassware with star patterns in the glass. </a:t>
          </a:r>
          <a:endParaRPr lang="en-US" sz="1800" dirty="0"/>
        </a:p>
      </dgm:t>
    </dgm:pt>
    <dgm:pt modelId="{E2365BA5-2FFD-4354-A936-DBF450B9E3F3}" type="parTrans" cxnId="{48791FF6-A4B3-4CD7-A6D2-73480745BD1E}">
      <dgm:prSet/>
      <dgm:spPr/>
      <dgm:t>
        <a:bodyPr/>
        <a:lstStyle/>
        <a:p>
          <a:endParaRPr lang="en-US"/>
        </a:p>
      </dgm:t>
    </dgm:pt>
    <dgm:pt modelId="{A3036353-F33F-4B09-9F1F-4A3DB14A764F}" type="sibTrans" cxnId="{48791FF6-A4B3-4CD7-A6D2-73480745BD1E}">
      <dgm:prSet/>
      <dgm:spPr/>
      <dgm:t>
        <a:bodyPr/>
        <a:lstStyle/>
        <a:p>
          <a:endParaRPr lang="en-US"/>
        </a:p>
      </dgm:t>
    </dgm:pt>
    <dgm:pt modelId="{9B7FE0CF-E7B7-4432-BB7A-1653C412595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Hot glassware and cool glassware look the same.</a:t>
          </a:r>
          <a:endParaRPr lang="en-US" sz="1800" dirty="0"/>
        </a:p>
      </dgm:t>
    </dgm:pt>
    <dgm:pt modelId="{542F36E1-EB38-4FBD-8949-F3E6CADE8205}" type="parTrans" cxnId="{ECDDE281-911F-48D1-8DB5-CB0D2846EE96}">
      <dgm:prSet/>
      <dgm:spPr/>
      <dgm:t>
        <a:bodyPr/>
        <a:lstStyle/>
        <a:p>
          <a:endParaRPr lang="en-US"/>
        </a:p>
      </dgm:t>
    </dgm:pt>
    <dgm:pt modelId="{59615D41-2ED3-400A-952F-6DD4CF2D3713}" type="sibTrans" cxnId="{ECDDE281-911F-48D1-8DB5-CB0D2846EE96}">
      <dgm:prSet/>
      <dgm:spPr/>
      <dgm:t>
        <a:bodyPr/>
        <a:lstStyle/>
        <a:p>
          <a:endParaRPr lang="en-US"/>
        </a:p>
      </dgm:t>
    </dgm:pt>
    <dgm:pt modelId="{068C296C-AA7E-44AA-B7F9-F7FC0BF9760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Do not reach across a steam bath or other heated material. You could be burned.</a:t>
          </a:r>
          <a:endParaRPr lang="en-US" sz="1800" dirty="0"/>
        </a:p>
      </dgm:t>
    </dgm:pt>
    <dgm:pt modelId="{4E3770AC-2B6B-43A2-90DB-2E349FE8328B}" type="parTrans" cxnId="{FE4670C9-2A85-4DBD-BF63-8489D1709DAD}">
      <dgm:prSet/>
      <dgm:spPr/>
      <dgm:t>
        <a:bodyPr/>
        <a:lstStyle/>
        <a:p>
          <a:endParaRPr lang="en-US"/>
        </a:p>
      </dgm:t>
    </dgm:pt>
    <dgm:pt modelId="{C2830D63-6DFA-4745-8C39-BCBA643BBBE6}" type="sibTrans" cxnId="{FE4670C9-2A85-4DBD-BF63-8489D1709DAD}">
      <dgm:prSet/>
      <dgm:spPr/>
      <dgm:t>
        <a:bodyPr/>
        <a:lstStyle/>
        <a:p>
          <a:endParaRPr lang="en-US"/>
        </a:p>
      </dgm:t>
    </dgm:pt>
    <dgm:pt modelId="{A26367F7-48C5-4868-A84B-244FB55AF3EC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/>
            <a:t>Be aware of pressure levels in stoppered </a:t>
          </a:r>
          <a:r>
            <a:rPr lang="en-US" sz="1800" dirty="0" err="1" smtClean="0"/>
            <a:t>separatory</a:t>
          </a:r>
          <a:r>
            <a:rPr lang="en-US" sz="1800" dirty="0" smtClean="0"/>
            <a:t> funnels</a:t>
          </a:r>
          <a:endParaRPr lang="en-US" sz="1800" dirty="0"/>
        </a:p>
      </dgm:t>
    </dgm:pt>
    <dgm:pt modelId="{1E8942D5-3E51-4A44-AF99-FF8BB79E5C70}" type="parTrans" cxnId="{980A4026-DC70-41BC-8D18-91D0AED87618}">
      <dgm:prSet/>
      <dgm:spPr/>
      <dgm:t>
        <a:bodyPr/>
        <a:lstStyle/>
        <a:p>
          <a:endParaRPr lang="en-US"/>
        </a:p>
      </dgm:t>
    </dgm:pt>
    <dgm:pt modelId="{F1A6B411-1AAB-4D79-8345-D0117F5A8D25}" type="sibTrans" cxnId="{980A4026-DC70-41BC-8D18-91D0AED87618}">
      <dgm:prSet/>
      <dgm:spPr/>
      <dgm:t>
        <a:bodyPr/>
        <a:lstStyle/>
        <a:p>
          <a:endParaRPr lang="en-US"/>
        </a:p>
      </dgm:t>
    </dgm:pt>
    <dgm:pt modelId="{E81C12AF-0D72-42E8-A599-C72F8A763CDB}" type="pres">
      <dgm:prSet presAssocID="{9975FE8F-4B7E-478A-9E2E-3C9D1D0EA5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6E016F-BF89-4F48-8A43-E0C19A09D1A2}" type="pres">
      <dgm:prSet presAssocID="{3E924F49-0348-425F-9594-C428A35376DF}" presName="parentLin" presStyleCnt="0"/>
      <dgm:spPr/>
    </dgm:pt>
    <dgm:pt modelId="{D0B52266-28F8-45FD-AD5A-87A0CCF195E0}" type="pres">
      <dgm:prSet presAssocID="{3E924F49-0348-425F-9594-C428A35376D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2E486AF-4C31-4667-A653-B5B1E6234B61}" type="pres">
      <dgm:prSet presAssocID="{3E924F49-0348-425F-9594-C428A35376DF}" presName="parentText" presStyleLbl="node1" presStyleIdx="0" presStyleCnt="7" custScaleY="310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0342A-4922-42D4-9491-DBB63E288B0B}" type="pres">
      <dgm:prSet presAssocID="{3E924F49-0348-425F-9594-C428A35376DF}" presName="negativeSpace" presStyleCnt="0"/>
      <dgm:spPr/>
    </dgm:pt>
    <dgm:pt modelId="{93C9ADE7-4F42-4DF6-8CF1-A360267BC378}" type="pres">
      <dgm:prSet presAssocID="{3E924F49-0348-425F-9594-C428A35376DF}" presName="childText" presStyleLbl="conFgAcc1" presStyleIdx="0" presStyleCnt="7">
        <dgm:presLayoutVars>
          <dgm:bulletEnabled val="1"/>
        </dgm:presLayoutVars>
      </dgm:prSet>
      <dgm:spPr/>
    </dgm:pt>
    <dgm:pt modelId="{CF36CEBD-2618-4CBA-A499-2D0E46E320DD}" type="pres">
      <dgm:prSet presAssocID="{A52F9C3C-D111-41A9-86D6-B0660F9FDD2F}" presName="spaceBetweenRectangles" presStyleCnt="0"/>
      <dgm:spPr/>
    </dgm:pt>
    <dgm:pt modelId="{2157D328-00F1-4AFA-ABAE-C105F7E0CCC3}" type="pres">
      <dgm:prSet presAssocID="{53EA5E86-05E1-4289-945A-51973671A507}" presName="parentLin" presStyleCnt="0"/>
      <dgm:spPr/>
    </dgm:pt>
    <dgm:pt modelId="{B0C25321-8914-47C5-A6FB-32EBAD36A1A1}" type="pres">
      <dgm:prSet presAssocID="{53EA5E86-05E1-4289-945A-51973671A507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5CBC7BD-1153-4868-828F-327A771A1A6C}" type="pres">
      <dgm:prSet presAssocID="{53EA5E86-05E1-4289-945A-51973671A507}" presName="parentText" presStyleLbl="node1" presStyleIdx="1" presStyleCnt="7" custScaleY="202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D98DF-E6B8-4196-91D8-6721F81CE3E9}" type="pres">
      <dgm:prSet presAssocID="{53EA5E86-05E1-4289-945A-51973671A507}" presName="negativeSpace" presStyleCnt="0"/>
      <dgm:spPr/>
    </dgm:pt>
    <dgm:pt modelId="{0C1FFB7D-C652-4C13-93DF-1088805EDBEB}" type="pres">
      <dgm:prSet presAssocID="{53EA5E86-05E1-4289-945A-51973671A507}" presName="childText" presStyleLbl="conFgAcc1" presStyleIdx="1" presStyleCnt="7">
        <dgm:presLayoutVars>
          <dgm:bulletEnabled val="1"/>
        </dgm:presLayoutVars>
      </dgm:prSet>
      <dgm:spPr/>
    </dgm:pt>
    <dgm:pt modelId="{8DE575D3-0930-4050-A0A1-CB8CD7CFCCB8}" type="pres">
      <dgm:prSet presAssocID="{D883829E-9F74-4FC2-979D-566FF4E19C9F}" presName="spaceBetweenRectangles" presStyleCnt="0"/>
      <dgm:spPr/>
    </dgm:pt>
    <dgm:pt modelId="{1F0BF928-53DE-49D6-B1C5-1F305C3BA27F}" type="pres">
      <dgm:prSet presAssocID="{10E1C47B-BF19-4293-82B2-7D709B86F95D}" presName="parentLin" presStyleCnt="0"/>
      <dgm:spPr/>
    </dgm:pt>
    <dgm:pt modelId="{82C04FED-A677-4E68-A6FE-970AB13364EE}" type="pres">
      <dgm:prSet presAssocID="{10E1C47B-BF19-4293-82B2-7D709B86F95D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B5FD6147-FF07-4D52-B289-4F9F841A0D65}" type="pres">
      <dgm:prSet presAssocID="{10E1C47B-BF19-4293-82B2-7D709B86F95D}" presName="parentText" presStyleLbl="node1" presStyleIdx="2" presStyleCnt="7" custScaleY="3257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E26C4-226D-40D1-8E96-8B34E8BA8091}" type="pres">
      <dgm:prSet presAssocID="{10E1C47B-BF19-4293-82B2-7D709B86F95D}" presName="negativeSpace" presStyleCnt="0"/>
      <dgm:spPr/>
    </dgm:pt>
    <dgm:pt modelId="{DF7DD04C-9D18-4383-88C0-46AF22255C71}" type="pres">
      <dgm:prSet presAssocID="{10E1C47B-BF19-4293-82B2-7D709B86F95D}" presName="childText" presStyleLbl="conFgAcc1" presStyleIdx="2" presStyleCnt="7">
        <dgm:presLayoutVars>
          <dgm:bulletEnabled val="1"/>
        </dgm:presLayoutVars>
      </dgm:prSet>
      <dgm:spPr/>
    </dgm:pt>
    <dgm:pt modelId="{1712122B-42EF-4BAB-9C03-3B7B75E57E80}" type="pres">
      <dgm:prSet presAssocID="{866CFADA-87D2-421E-ADF4-3CBB1A2451F8}" presName="spaceBetweenRectangles" presStyleCnt="0"/>
      <dgm:spPr/>
    </dgm:pt>
    <dgm:pt modelId="{9E47C4BA-806B-45DE-B383-699B72FE35E0}" type="pres">
      <dgm:prSet presAssocID="{42C87EDA-105A-4245-BFEB-BD0B163581B8}" presName="parentLin" presStyleCnt="0"/>
      <dgm:spPr/>
    </dgm:pt>
    <dgm:pt modelId="{B79DC61E-689E-45FF-B5FD-632F14575A3B}" type="pres">
      <dgm:prSet presAssocID="{42C87EDA-105A-4245-BFEB-BD0B163581B8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569CC152-63ED-48FA-89B1-518BFACF5DEC}" type="pres">
      <dgm:prSet presAssocID="{42C87EDA-105A-4245-BFEB-BD0B163581B8}" presName="parentText" presStyleLbl="node1" presStyleIdx="3" presStyleCnt="7" custScaleY="2974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91253-15E9-460F-B72F-7049F4E34106}" type="pres">
      <dgm:prSet presAssocID="{42C87EDA-105A-4245-BFEB-BD0B163581B8}" presName="negativeSpace" presStyleCnt="0"/>
      <dgm:spPr/>
    </dgm:pt>
    <dgm:pt modelId="{89FE823D-BE0C-4F30-8885-1FDDA9EE5C42}" type="pres">
      <dgm:prSet presAssocID="{42C87EDA-105A-4245-BFEB-BD0B163581B8}" presName="childText" presStyleLbl="conFgAcc1" presStyleIdx="3" presStyleCnt="7">
        <dgm:presLayoutVars>
          <dgm:bulletEnabled val="1"/>
        </dgm:presLayoutVars>
      </dgm:prSet>
      <dgm:spPr/>
    </dgm:pt>
    <dgm:pt modelId="{201C7D00-6A3A-4776-9243-75826CEE18C7}" type="pres">
      <dgm:prSet presAssocID="{A3036353-F33F-4B09-9F1F-4A3DB14A764F}" presName="spaceBetweenRectangles" presStyleCnt="0"/>
      <dgm:spPr/>
    </dgm:pt>
    <dgm:pt modelId="{E8E60A98-4312-47FA-866A-BEB9F677AB03}" type="pres">
      <dgm:prSet presAssocID="{9B7FE0CF-E7B7-4432-BB7A-1653C4125951}" presName="parentLin" presStyleCnt="0"/>
      <dgm:spPr/>
    </dgm:pt>
    <dgm:pt modelId="{E0F9CDBE-CCF8-4EF6-BDA8-717B590677C1}" type="pres">
      <dgm:prSet presAssocID="{9B7FE0CF-E7B7-4432-BB7A-1653C4125951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85237113-8730-4BB6-8CAE-EC3D08BA17B8}" type="pres">
      <dgm:prSet presAssocID="{9B7FE0CF-E7B7-4432-BB7A-1653C4125951}" presName="parentText" presStyleLbl="node1" presStyleIdx="4" presStyleCnt="7" custScaleY="2042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CEACE-F3E1-4621-8687-DECA8A066A45}" type="pres">
      <dgm:prSet presAssocID="{9B7FE0CF-E7B7-4432-BB7A-1653C4125951}" presName="negativeSpace" presStyleCnt="0"/>
      <dgm:spPr/>
    </dgm:pt>
    <dgm:pt modelId="{B683D1AF-3876-45C0-AF5B-CCD249DF216C}" type="pres">
      <dgm:prSet presAssocID="{9B7FE0CF-E7B7-4432-BB7A-1653C4125951}" presName="childText" presStyleLbl="conFgAcc1" presStyleIdx="4" presStyleCnt="7">
        <dgm:presLayoutVars>
          <dgm:bulletEnabled val="1"/>
        </dgm:presLayoutVars>
      </dgm:prSet>
      <dgm:spPr/>
    </dgm:pt>
    <dgm:pt modelId="{44AB272A-BC3C-450D-8F4F-9B9D29F0182B}" type="pres">
      <dgm:prSet presAssocID="{59615D41-2ED3-400A-952F-6DD4CF2D3713}" presName="spaceBetweenRectangles" presStyleCnt="0"/>
      <dgm:spPr/>
    </dgm:pt>
    <dgm:pt modelId="{25DEA84A-1805-4707-B9E8-36C38EE9621A}" type="pres">
      <dgm:prSet presAssocID="{068C296C-AA7E-44AA-B7F9-F7FC0BF97608}" presName="parentLin" presStyleCnt="0"/>
      <dgm:spPr/>
    </dgm:pt>
    <dgm:pt modelId="{F6DF0EFA-333F-444F-8C10-45076C0D98FB}" type="pres">
      <dgm:prSet presAssocID="{068C296C-AA7E-44AA-B7F9-F7FC0BF9760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CD4DCE46-4AE7-4349-9330-80AC5FD55F50}" type="pres">
      <dgm:prSet presAssocID="{068C296C-AA7E-44AA-B7F9-F7FC0BF97608}" presName="parentText" presStyleLbl="node1" presStyleIdx="5" presStyleCnt="7" custScaleY="317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57A37-A56E-4D71-9799-0AB5E98DE680}" type="pres">
      <dgm:prSet presAssocID="{068C296C-AA7E-44AA-B7F9-F7FC0BF97608}" presName="negativeSpace" presStyleCnt="0"/>
      <dgm:spPr/>
    </dgm:pt>
    <dgm:pt modelId="{95F8605A-E9DB-4761-AD97-FAC2BFD12FCB}" type="pres">
      <dgm:prSet presAssocID="{068C296C-AA7E-44AA-B7F9-F7FC0BF97608}" presName="childText" presStyleLbl="conFgAcc1" presStyleIdx="5" presStyleCnt="7">
        <dgm:presLayoutVars>
          <dgm:bulletEnabled val="1"/>
        </dgm:presLayoutVars>
      </dgm:prSet>
      <dgm:spPr/>
    </dgm:pt>
    <dgm:pt modelId="{B4F20829-A7B5-4F42-9A6D-09001E8F87C4}" type="pres">
      <dgm:prSet presAssocID="{C2830D63-6DFA-4745-8C39-BCBA643BBBE6}" presName="spaceBetweenRectangles" presStyleCnt="0"/>
      <dgm:spPr/>
    </dgm:pt>
    <dgm:pt modelId="{DAAE7698-3596-490D-AA86-0FEB6B91073D}" type="pres">
      <dgm:prSet presAssocID="{A26367F7-48C5-4868-A84B-244FB55AF3EC}" presName="parentLin" presStyleCnt="0"/>
      <dgm:spPr/>
    </dgm:pt>
    <dgm:pt modelId="{D09EB9CD-8B12-4A37-802F-5644D0B9EA9B}" type="pres">
      <dgm:prSet presAssocID="{A26367F7-48C5-4868-A84B-244FB55AF3E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61C3A38-FA01-4CAC-B596-CA5F5DF8C08F}" type="pres">
      <dgm:prSet presAssocID="{A26367F7-48C5-4868-A84B-244FB55AF3EC}" presName="parentText" presStyleLbl="node1" presStyleIdx="6" presStyleCnt="7" custScaleY="207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31A91-D879-4AD3-82AF-FC8C3FAD5F60}" type="pres">
      <dgm:prSet presAssocID="{A26367F7-48C5-4868-A84B-244FB55AF3EC}" presName="negativeSpace" presStyleCnt="0"/>
      <dgm:spPr/>
    </dgm:pt>
    <dgm:pt modelId="{B2EA727D-80CF-48B7-B999-99827E2EC7CE}" type="pres">
      <dgm:prSet presAssocID="{A26367F7-48C5-4868-A84B-244FB55AF3E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162445E-EEC8-4B8D-9871-79C2CD5261CD}" srcId="{9975FE8F-4B7E-478A-9E2E-3C9D1D0EA5AD}" destId="{53EA5E86-05E1-4289-945A-51973671A507}" srcOrd="1" destOrd="0" parTransId="{57EC4D97-924F-4E8F-B4DC-8B4F76BF1D41}" sibTransId="{D883829E-9F74-4FC2-979D-566FF4E19C9F}"/>
    <dgm:cxn modelId="{75596D45-9B2C-4153-9530-B10E638602FF}" type="presOf" srcId="{42C87EDA-105A-4245-BFEB-BD0B163581B8}" destId="{B79DC61E-689E-45FF-B5FD-632F14575A3B}" srcOrd="0" destOrd="0" presId="urn:microsoft.com/office/officeart/2005/8/layout/list1"/>
    <dgm:cxn modelId="{ECDDE281-911F-48D1-8DB5-CB0D2846EE96}" srcId="{9975FE8F-4B7E-478A-9E2E-3C9D1D0EA5AD}" destId="{9B7FE0CF-E7B7-4432-BB7A-1653C4125951}" srcOrd="4" destOrd="0" parTransId="{542F36E1-EB38-4FBD-8949-F3E6CADE8205}" sibTransId="{59615D41-2ED3-400A-952F-6DD4CF2D3713}"/>
    <dgm:cxn modelId="{EA8DAB08-4FC9-4A9A-BBF0-DF1FCE8410EB}" type="presOf" srcId="{10E1C47B-BF19-4293-82B2-7D709B86F95D}" destId="{B5FD6147-FF07-4D52-B289-4F9F841A0D65}" srcOrd="1" destOrd="0" presId="urn:microsoft.com/office/officeart/2005/8/layout/list1"/>
    <dgm:cxn modelId="{F3967C98-BC98-4778-9AF0-88EC1C1A4D69}" type="presOf" srcId="{9B7FE0CF-E7B7-4432-BB7A-1653C4125951}" destId="{85237113-8730-4BB6-8CAE-EC3D08BA17B8}" srcOrd="1" destOrd="0" presId="urn:microsoft.com/office/officeart/2005/8/layout/list1"/>
    <dgm:cxn modelId="{3829C255-13B5-4067-A2C6-FEA933F26959}" type="presOf" srcId="{53EA5E86-05E1-4289-945A-51973671A507}" destId="{05CBC7BD-1153-4868-828F-327A771A1A6C}" srcOrd="1" destOrd="0" presId="urn:microsoft.com/office/officeart/2005/8/layout/list1"/>
    <dgm:cxn modelId="{2A69F412-3922-4766-9260-6D6B8B15A3E4}" type="presOf" srcId="{068C296C-AA7E-44AA-B7F9-F7FC0BF97608}" destId="{CD4DCE46-4AE7-4349-9330-80AC5FD55F50}" srcOrd="1" destOrd="0" presId="urn:microsoft.com/office/officeart/2005/8/layout/list1"/>
    <dgm:cxn modelId="{FE4670C9-2A85-4DBD-BF63-8489D1709DAD}" srcId="{9975FE8F-4B7E-478A-9E2E-3C9D1D0EA5AD}" destId="{068C296C-AA7E-44AA-B7F9-F7FC0BF97608}" srcOrd="5" destOrd="0" parTransId="{4E3770AC-2B6B-43A2-90DB-2E349FE8328B}" sibTransId="{C2830D63-6DFA-4745-8C39-BCBA643BBBE6}"/>
    <dgm:cxn modelId="{BA8ADD7D-811F-4291-B524-BDF5EC37984B}" type="presOf" srcId="{9975FE8F-4B7E-478A-9E2E-3C9D1D0EA5AD}" destId="{E81C12AF-0D72-42E8-A599-C72F8A763CDB}" srcOrd="0" destOrd="0" presId="urn:microsoft.com/office/officeart/2005/8/layout/list1"/>
    <dgm:cxn modelId="{4B7D27F7-3EC5-447F-9A71-F41782A5EF2C}" type="presOf" srcId="{3E924F49-0348-425F-9594-C428A35376DF}" destId="{42E486AF-4C31-4667-A653-B5B1E6234B61}" srcOrd="1" destOrd="0" presId="urn:microsoft.com/office/officeart/2005/8/layout/list1"/>
    <dgm:cxn modelId="{E0526159-0F90-472D-8FEE-0F4D32D592F7}" srcId="{9975FE8F-4B7E-478A-9E2E-3C9D1D0EA5AD}" destId="{10E1C47B-BF19-4293-82B2-7D709B86F95D}" srcOrd="2" destOrd="0" parTransId="{E439839F-6F1B-424B-AFC2-1C4D46209FD9}" sibTransId="{866CFADA-87D2-421E-ADF4-3CBB1A2451F8}"/>
    <dgm:cxn modelId="{40D02610-66C1-4500-8938-E94E63484D04}" type="presOf" srcId="{9B7FE0CF-E7B7-4432-BB7A-1653C4125951}" destId="{E0F9CDBE-CCF8-4EF6-BDA8-717B590677C1}" srcOrd="0" destOrd="0" presId="urn:microsoft.com/office/officeart/2005/8/layout/list1"/>
    <dgm:cxn modelId="{AB5DA3D0-2FBC-42F9-9E39-D3AFF93D944A}" type="presOf" srcId="{A26367F7-48C5-4868-A84B-244FB55AF3EC}" destId="{661C3A38-FA01-4CAC-B596-CA5F5DF8C08F}" srcOrd="1" destOrd="0" presId="urn:microsoft.com/office/officeart/2005/8/layout/list1"/>
    <dgm:cxn modelId="{8908D779-D295-492D-8A01-E966084626E8}" type="presOf" srcId="{42C87EDA-105A-4245-BFEB-BD0B163581B8}" destId="{569CC152-63ED-48FA-89B1-518BFACF5DEC}" srcOrd="1" destOrd="0" presId="urn:microsoft.com/office/officeart/2005/8/layout/list1"/>
    <dgm:cxn modelId="{068D256D-1C7C-4C13-9602-7382EDFF9377}" type="presOf" srcId="{068C296C-AA7E-44AA-B7F9-F7FC0BF97608}" destId="{F6DF0EFA-333F-444F-8C10-45076C0D98FB}" srcOrd="0" destOrd="0" presId="urn:microsoft.com/office/officeart/2005/8/layout/list1"/>
    <dgm:cxn modelId="{980A4026-DC70-41BC-8D18-91D0AED87618}" srcId="{9975FE8F-4B7E-478A-9E2E-3C9D1D0EA5AD}" destId="{A26367F7-48C5-4868-A84B-244FB55AF3EC}" srcOrd="6" destOrd="0" parTransId="{1E8942D5-3E51-4A44-AF99-FF8BB79E5C70}" sibTransId="{F1A6B411-1AAB-4D79-8345-D0117F5A8D25}"/>
    <dgm:cxn modelId="{9FCF3872-B579-4227-B703-1A468B1419F8}" srcId="{9975FE8F-4B7E-478A-9E2E-3C9D1D0EA5AD}" destId="{3E924F49-0348-425F-9594-C428A35376DF}" srcOrd="0" destOrd="0" parTransId="{81D387DD-07BF-41EA-8049-08624B05AEE4}" sibTransId="{A52F9C3C-D111-41A9-86D6-B0660F9FDD2F}"/>
    <dgm:cxn modelId="{48791FF6-A4B3-4CD7-A6D2-73480745BD1E}" srcId="{9975FE8F-4B7E-478A-9E2E-3C9D1D0EA5AD}" destId="{42C87EDA-105A-4245-BFEB-BD0B163581B8}" srcOrd="3" destOrd="0" parTransId="{E2365BA5-2FFD-4354-A936-DBF450B9E3F3}" sibTransId="{A3036353-F33F-4B09-9F1F-4A3DB14A764F}"/>
    <dgm:cxn modelId="{1BFC38C7-E48F-41E1-B029-F51D2C2966C0}" type="presOf" srcId="{53EA5E86-05E1-4289-945A-51973671A507}" destId="{B0C25321-8914-47C5-A6FB-32EBAD36A1A1}" srcOrd="0" destOrd="0" presId="urn:microsoft.com/office/officeart/2005/8/layout/list1"/>
    <dgm:cxn modelId="{2ECC8F18-E8D1-40C3-AFEB-7AAD019818B8}" type="presOf" srcId="{3E924F49-0348-425F-9594-C428A35376DF}" destId="{D0B52266-28F8-45FD-AD5A-87A0CCF195E0}" srcOrd="0" destOrd="0" presId="urn:microsoft.com/office/officeart/2005/8/layout/list1"/>
    <dgm:cxn modelId="{67BBC37F-81B5-44C0-8E0C-5BD81DE49AB0}" type="presOf" srcId="{A26367F7-48C5-4868-A84B-244FB55AF3EC}" destId="{D09EB9CD-8B12-4A37-802F-5644D0B9EA9B}" srcOrd="0" destOrd="0" presId="urn:microsoft.com/office/officeart/2005/8/layout/list1"/>
    <dgm:cxn modelId="{E5D41FFE-1FF7-43CB-BDED-BC9ED06EFB4D}" type="presOf" srcId="{10E1C47B-BF19-4293-82B2-7D709B86F95D}" destId="{82C04FED-A677-4E68-A6FE-970AB13364EE}" srcOrd="0" destOrd="0" presId="urn:microsoft.com/office/officeart/2005/8/layout/list1"/>
    <dgm:cxn modelId="{4C5E4422-6B6F-4C68-92C3-CCE71DA63B98}" type="presParOf" srcId="{E81C12AF-0D72-42E8-A599-C72F8A763CDB}" destId="{176E016F-BF89-4F48-8A43-E0C19A09D1A2}" srcOrd="0" destOrd="0" presId="urn:microsoft.com/office/officeart/2005/8/layout/list1"/>
    <dgm:cxn modelId="{9170658A-3A2A-4D27-AE62-D8CD4ACD9FC3}" type="presParOf" srcId="{176E016F-BF89-4F48-8A43-E0C19A09D1A2}" destId="{D0B52266-28F8-45FD-AD5A-87A0CCF195E0}" srcOrd="0" destOrd="0" presId="urn:microsoft.com/office/officeart/2005/8/layout/list1"/>
    <dgm:cxn modelId="{3B7FED6B-B132-4EE0-8B87-F2A68B2E73E9}" type="presParOf" srcId="{176E016F-BF89-4F48-8A43-E0C19A09D1A2}" destId="{42E486AF-4C31-4667-A653-B5B1E6234B61}" srcOrd="1" destOrd="0" presId="urn:microsoft.com/office/officeart/2005/8/layout/list1"/>
    <dgm:cxn modelId="{C2A78462-7082-4D12-A45E-3D28AE2EB1EF}" type="presParOf" srcId="{E81C12AF-0D72-42E8-A599-C72F8A763CDB}" destId="{1260342A-4922-42D4-9491-DBB63E288B0B}" srcOrd="1" destOrd="0" presId="urn:microsoft.com/office/officeart/2005/8/layout/list1"/>
    <dgm:cxn modelId="{9D021252-0022-4AC4-BD9C-B715BA1F1807}" type="presParOf" srcId="{E81C12AF-0D72-42E8-A599-C72F8A763CDB}" destId="{93C9ADE7-4F42-4DF6-8CF1-A360267BC378}" srcOrd="2" destOrd="0" presId="urn:microsoft.com/office/officeart/2005/8/layout/list1"/>
    <dgm:cxn modelId="{4BFFAFCB-9C33-40F2-B0C8-C662A0A2AD80}" type="presParOf" srcId="{E81C12AF-0D72-42E8-A599-C72F8A763CDB}" destId="{CF36CEBD-2618-4CBA-A499-2D0E46E320DD}" srcOrd="3" destOrd="0" presId="urn:microsoft.com/office/officeart/2005/8/layout/list1"/>
    <dgm:cxn modelId="{EA924540-2604-4615-817D-4B9A731AED9D}" type="presParOf" srcId="{E81C12AF-0D72-42E8-A599-C72F8A763CDB}" destId="{2157D328-00F1-4AFA-ABAE-C105F7E0CCC3}" srcOrd="4" destOrd="0" presId="urn:microsoft.com/office/officeart/2005/8/layout/list1"/>
    <dgm:cxn modelId="{C76B4FB5-3E66-4F93-9642-F971CC5327BA}" type="presParOf" srcId="{2157D328-00F1-4AFA-ABAE-C105F7E0CCC3}" destId="{B0C25321-8914-47C5-A6FB-32EBAD36A1A1}" srcOrd="0" destOrd="0" presId="urn:microsoft.com/office/officeart/2005/8/layout/list1"/>
    <dgm:cxn modelId="{C04109D7-FB08-4DD6-A60F-A6995BDD3496}" type="presParOf" srcId="{2157D328-00F1-4AFA-ABAE-C105F7E0CCC3}" destId="{05CBC7BD-1153-4868-828F-327A771A1A6C}" srcOrd="1" destOrd="0" presId="urn:microsoft.com/office/officeart/2005/8/layout/list1"/>
    <dgm:cxn modelId="{67CCC49A-5AC5-4142-97FC-38BA2B9A40A1}" type="presParOf" srcId="{E81C12AF-0D72-42E8-A599-C72F8A763CDB}" destId="{1DCD98DF-E6B8-4196-91D8-6721F81CE3E9}" srcOrd="5" destOrd="0" presId="urn:microsoft.com/office/officeart/2005/8/layout/list1"/>
    <dgm:cxn modelId="{12EBC8CB-0B25-4E19-A7C5-356E57C22F16}" type="presParOf" srcId="{E81C12AF-0D72-42E8-A599-C72F8A763CDB}" destId="{0C1FFB7D-C652-4C13-93DF-1088805EDBEB}" srcOrd="6" destOrd="0" presId="urn:microsoft.com/office/officeart/2005/8/layout/list1"/>
    <dgm:cxn modelId="{A08DB9D5-52CA-4653-9FBA-6332B569C0D8}" type="presParOf" srcId="{E81C12AF-0D72-42E8-A599-C72F8A763CDB}" destId="{8DE575D3-0930-4050-A0A1-CB8CD7CFCCB8}" srcOrd="7" destOrd="0" presId="urn:microsoft.com/office/officeart/2005/8/layout/list1"/>
    <dgm:cxn modelId="{5F471894-84BE-4CC0-891D-26FD2E6934C7}" type="presParOf" srcId="{E81C12AF-0D72-42E8-A599-C72F8A763CDB}" destId="{1F0BF928-53DE-49D6-B1C5-1F305C3BA27F}" srcOrd="8" destOrd="0" presId="urn:microsoft.com/office/officeart/2005/8/layout/list1"/>
    <dgm:cxn modelId="{53359356-B09A-4D48-B025-9A0A16CC7036}" type="presParOf" srcId="{1F0BF928-53DE-49D6-B1C5-1F305C3BA27F}" destId="{82C04FED-A677-4E68-A6FE-970AB13364EE}" srcOrd="0" destOrd="0" presId="urn:microsoft.com/office/officeart/2005/8/layout/list1"/>
    <dgm:cxn modelId="{4BE00111-8A0F-4D27-88FA-BCD8F40957F3}" type="presParOf" srcId="{1F0BF928-53DE-49D6-B1C5-1F305C3BA27F}" destId="{B5FD6147-FF07-4D52-B289-4F9F841A0D65}" srcOrd="1" destOrd="0" presId="urn:microsoft.com/office/officeart/2005/8/layout/list1"/>
    <dgm:cxn modelId="{CAF09BE4-FE4B-4B6C-82D1-9A6FF7294CB8}" type="presParOf" srcId="{E81C12AF-0D72-42E8-A599-C72F8A763CDB}" destId="{2BEE26C4-226D-40D1-8E96-8B34E8BA8091}" srcOrd="9" destOrd="0" presId="urn:microsoft.com/office/officeart/2005/8/layout/list1"/>
    <dgm:cxn modelId="{C7B22B04-1265-4123-8B14-D029C5CCE194}" type="presParOf" srcId="{E81C12AF-0D72-42E8-A599-C72F8A763CDB}" destId="{DF7DD04C-9D18-4383-88C0-46AF22255C71}" srcOrd="10" destOrd="0" presId="urn:microsoft.com/office/officeart/2005/8/layout/list1"/>
    <dgm:cxn modelId="{F986B62D-766D-428D-935F-D999CA38EFBA}" type="presParOf" srcId="{E81C12AF-0D72-42E8-A599-C72F8A763CDB}" destId="{1712122B-42EF-4BAB-9C03-3B7B75E57E80}" srcOrd="11" destOrd="0" presId="urn:microsoft.com/office/officeart/2005/8/layout/list1"/>
    <dgm:cxn modelId="{2B707900-A1F0-4B6A-AFAF-D396C3471AEA}" type="presParOf" srcId="{E81C12AF-0D72-42E8-A599-C72F8A763CDB}" destId="{9E47C4BA-806B-45DE-B383-699B72FE35E0}" srcOrd="12" destOrd="0" presId="urn:microsoft.com/office/officeart/2005/8/layout/list1"/>
    <dgm:cxn modelId="{8E31FA38-E8D5-44B1-B0A9-05A240B3B826}" type="presParOf" srcId="{9E47C4BA-806B-45DE-B383-699B72FE35E0}" destId="{B79DC61E-689E-45FF-B5FD-632F14575A3B}" srcOrd="0" destOrd="0" presId="urn:microsoft.com/office/officeart/2005/8/layout/list1"/>
    <dgm:cxn modelId="{28028C70-9E7A-4C89-A2F5-0A7E082B868C}" type="presParOf" srcId="{9E47C4BA-806B-45DE-B383-699B72FE35E0}" destId="{569CC152-63ED-48FA-89B1-518BFACF5DEC}" srcOrd="1" destOrd="0" presId="urn:microsoft.com/office/officeart/2005/8/layout/list1"/>
    <dgm:cxn modelId="{4D65B7E9-7AE2-4CA4-A37C-4916F53E85C1}" type="presParOf" srcId="{E81C12AF-0D72-42E8-A599-C72F8A763CDB}" destId="{C1391253-15E9-460F-B72F-7049F4E34106}" srcOrd="13" destOrd="0" presId="urn:microsoft.com/office/officeart/2005/8/layout/list1"/>
    <dgm:cxn modelId="{77ADB828-55F1-40BD-A8E1-3957D790FA6E}" type="presParOf" srcId="{E81C12AF-0D72-42E8-A599-C72F8A763CDB}" destId="{89FE823D-BE0C-4F30-8885-1FDDA9EE5C42}" srcOrd="14" destOrd="0" presId="urn:microsoft.com/office/officeart/2005/8/layout/list1"/>
    <dgm:cxn modelId="{961E7C4B-03C9-4E0B-9E58-D033059ED1E2}" type="presParOf" srcId="{E81C12AF-0D72-42E8-A599-C72F8A763CDB}" destId="{201C7D00-6A3A-4776-9243-75826CEE18C7}" srcOrd="15" destOrd="0" presId="urn:microsoft.com/office/officeart/2005/8/layout/list1"/>
    <dgm:cxn modelId="{359B958D-38EB-48E9-B2AE-E20CEE083139}" type="presParOf" srcId="{E81C12AF-0D72-42E8-A599-C72F8A763CDB}" destId="{E8E60A98-4312-47FA-866A-BEB9F677AB03}" srcOrd="16" destOrd="0" presId="urn:microsoft.com/office/officeart/2005/8/layout/list1"/>
    <dgm:cxn modelId="{405CC728-19F4-40EB-9DA4-FEE05BBBB6BC}" type="presParOf" srcId="{E8E60A98-4312-47FA-866A-BEB9F677AB03}" destId="{E0F9CDBE-CCF8-4EF6-BDA8-717B590677C1}" srcOrd="0" destOrd="0" presId="urn:microsoft.com/office/officeart/2005/8/layout/list1"/>
    <dgm:cxn modelId="{A9F7E94C-F189-49A9-B8C8-7E20940730A2}" type="presParOf" srcId="{E8E60A98-4312-47FA-866A-BEB9F677AB03}" destId="{85237113-8730-4BB6-8CAE-EC3D08BA17B8}" srcOrd="1" destOrd="0" presId="urn:microsoft.com/office/officeart/2005/8/layout/list1"/>
    <dgm:cxn modelId="{EEE74DF5-C9D2-4074-9677-B7A56221AD55}" type="presParOf" srcId="{E81C12AF-0D72-42E8-A599-C72F8A763CDB}" destId="{B54CEACE-F3E1-4621-8687-DECA8A066A45}" srcOrd="17" destOrd="0" presId="urn:microsoft.com/office/officeart/2005/8/layout/list1"/>
    <dgm:cxn modelId="{97DBCD13-1870-4C92-9390-B476528A2CCE}" type="presParOf" srcId="{E81C12AF-0D72-42E8-A599-C72F8A763CDB}" destId="{B683D1AF-3876-45C0-AF5B-CCD249DF216C}" srcOrd="18" destOrd="0" presId="urn:microsoft.com/office/officeart/2005/8/layout/list1"/>
    <dgm:cxn modelId="{B450B4E1-775A-4181-B253-8F9384107FEC}" type="presParOf" srcId="{E81C12AF-0D72-42E8-A599-C72F8A763CDB}" destId="{44AB272A-BC3C-450D-8F4F-9B9D29F0182B}" srcOrd="19" destOrd="0" presId="urn:microsoft.com/office/officeart/2005/8/layout/list1"/>
    <dgm:cxn modelId="{C63116E3-17F3-4F00-8C37-A8C0E8ED2CF6}" type="presParOf" srcId="{E81C12AF-0D72-42E8-A599-C72F8A763CDB}" destId="{25DEA84A-1805-4707-B9E8-36C38EE9621A}" srcOrd="20" destOrd="0" presId="urn:microsoft.com/office/officeart/2005/8/layout/list1"/>
    <dgm:cxn modelId="{CEAD56B9-266C-43BB-9FBC-061919501047}" type="presParOf" srcId="{25DEA84A-1805-4707-B9E8-36C38EE9621A}" destId="{F6DF0EFA-333F-444F-8C10-45076C0D98FB}" srcOrd="0" destOrd="0" presId="urn:microsoft.com/office/officeart/2005/8/layout/list1"/>
    <dgm:cxn modelId="{40818AF7-A4CC-4F12-B854-4458382D5CE3}" type="presParOf" srcId="{25DEA84A-1805-4707-B9E8-36C38EE9621A}" destId="{CD4DCE46-4AE7-4349-9330-80AC5FD55F50}" srcOrd="1" destOrd="0" presId="urn:microsoft.com/office/officeart/2005/8/layout/list1"/>
    <dgm:cxn modelId="{4057EF43-F4F4-4BFA-9B5E-E22259C68631}" type="presParOf" srcId="{E81C12AF-0D72-42E8-A599-C72F8A763CDB}" destId="{94D57A37-A56E-4D71-9799-0AB5E98DE680}" srcOrd="21" destOrd="0" presId="urn:microsoft.com/office/officeart/2005/8/layout/list1"/>
    <dgm:cxn modelId="{A6297821-75A9-431B-94B3-2CFE3FF722FE}" type="presParOf" srcId="{E81C12AF-0D72-42E8-A599-C72F8A763CDB}" destId="{95F8605A-E9DB-4761-AD97-FAC2BFD12FCB}" srcOrd="22" destOrd="0" presId="urn:microsoft.com/office/officeart/2005/8/layout/list1"/>
    <dgm:cxn modelId="{6760F88D-1295-48D0-AB3F-E50994DBF56A}" type="presParOf" srcId="{E81C12AF-0D72-42E8-A599-C72F8A763CDB}" destId="{B4F20829-A7B5-4F42-9A6D-09001E8F87C4}" srcOrd="23" destOrd="0" presId="urn:microsoft.com/office/officeart/2005/8/layout/list1"/>
    <dgm:cxn modelId="{C8A585B0-44B8-4145-84F4-C9497E2BCE54}" type="presParOf" srcId="{E81C12AF-0D72-42E8-A599-C72F8A763CDB}" destId="{DAAE7698-3596-490D-AA86-0FEB6B91073D}" srcOrd="24" destOrd="0" presId="urn:microsoft.com/office/officeart/2005/8/layout/list1"/>
    <dgm:cxn modelId="{6D48D317-A6E4-4314-9350-2D246637F0FE}" type="presParOf" srcId="{DAAE7698-3596-490D-AA86-0FEB6B91073D}" destId="{D09EB9CD-8B12-4A37-802F-5644D0B9EA9B}" srcOrd="0" destOrd="0" presId="urn:microsoft.com/office/officeart/2005/8/layout/list1"/>
    <dgm:cxn modelId="{0B66F23E-3B1B-43D0-AAD9-766074924E77}" type="presParOf" srcId="{DAAE7698-3596-490D-AA86-0FEB6B91073D}" destId="{661C3A38-FA01-4CAC-B596-CA5F5DF8C08F}" srcOrd="1" destOrd="0" presId="urn:microsoft.com/office/officeart/2005/8/layout/list1"/>
    <dgm:cxn modelId="{FBDD75F1-1522-482C-A7C2-F0E23AEE7029}" type="presParOf" srcId="{E81C12AF-0D72-42E8-A599-C72F8A763CDB}" destId="{66B31A91-D879-4AD3-82AF-FC8C3FAD5F60}" srcOrd="25" destOrd="0" presId="urn:microsoft.com/office/officeart/2005/8/layout/list1"/>
    <dgm:cxn modelId="{5A1FAFEF-0599-4AA6-A58D-4C8E173F4F50}" type="presParOf" srcId="{E81C12AF-0D72-42E8-A599-C72F8A763CDB}" destId="{B2EA727D-80CF-48B7-B999-99827E2EC7C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191EC5-E729-41CD-A6C7-B8610B636B29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C4E96-56E9-437C-BCB5-C596E8DEC2D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Identify the chemicals you will use in lab.</a:t>
          </a:r>
          <a:endParaRPr lang="en-US" dirty="0"/>
        </a:p>
      </dgm:t>
    </dgm:pt>
    <dgm:pt modelId="{90C81C32-8EF4-41AA-98D8-6DF89AA9A515}" type="parTrans" cxnId="{3EC58FB1-4F75-4589-9854-FC3AC3137F98}">
      <dgm:prSet/>
      <dgm:spPr/>
      <dgm:t>
        <a:bodyPr/>
        <a:lstStyle/>
        <a:p>
          <a:endParaRPr lang="en-US"/>
        </a:p>
      </dgm:t>
    </dgm:pt>
    <dgm:pt modelId="{5F32D6C6-A76C-4E31-939A-05B6F5D2963B}" type="sibTrans" cxnId="{3EC58FB1-4F75-4589-9854-FC3AC3137F98}">
      <dgm:prSet/>
      <dgm:spPr>
        <a:gradFill rotWithShape="0">
          <a:gsLst>
            <a:gs pos="0">
              <a:schemeClr val="tx2">
                <a:lumMod val="75000"/>
              </a:schemeClr>
            </a:gs>
            <a:gs pos="32000">
              <a:schemeClr val="tx2">
                <a:lumMod val="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061DB2C7-C8E2-421D-B0BB-0E9EAAC0DFD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Chemical SDS are available on line</a:t>
          </a:r>
          <a:endParaRPr lang="en-US" dirty="0"/>
        </a:p>
      </dgm:t>
    </dgm:pt>
    <dgm:pt modelId="{21F6E849-EE66-4427-B744-056223E84065}" type="parTrans" cxnId="{B2537F2B-08BB-44C9-8FF9-29BD08DF66D5}">
      <dgm:prSet/>
      <dgm:spPr/>
      <dgm:t>
        <a:bodyPr/>
        <a:lstStyle/>
        <a:p>
          <a:endParaRPr lang="en-US"/>
        </a:p>
      </dgm:t>
    </dgm:pt>
    <dgm:pt modelId="{B27BFEDB-3E4B-4C95-A05E-42506B1F65A5}" type="sibTrans" cxnId="{B2537F2B-08BB-44C9-8FF9-29BD08DF66D5}">
      <dgm:prSet/>
      <dgm:spPr/>
      <dgm:t>
        <a:bodyPr/>
        <a:lstStyle/>
        <a:p>
          <a:endParaRPr lang="en-US"/>
        </a:p>
      </dgm:t>
    </dgm:pt>
    <dgm:pt modelId="{030FC804-EE24-4EC9-9DC7-E83FB42C360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Note hazard, health, physical data, handling, and spill information.</a:t>
          </a:r>
          <a:endParaRPr lang="en-US" dirty="0"/>
        </a:p>
      </dgm:t>
    </dgm:pt>
    <dgm:pt modelId="{CE4DE82D-F593-4705-8F08-E00BC7C7DBE1}" type="parTrans" cxnId="{95620313-0CEB-4C2A-AAEC-5BF7F7F05B7A}">
      <dgm:prSet/>
      <dgm:spPr/>
      <dgm:t>
        <a:bodyPr/>
        <a:lstStyle/>
        <a:p>
          <a:endParaRPr lang="en-US"/>
        </a:p>
      </dgm:t>
    </dgm:pt>
    <dgm:pt modelId="{9FE6570A-4C27-4D87-8C08-025A8B805CB8}" type="sibTrans" cxnId="{95620313-0CEB-4C2A-AAEC-5BF7F7F05B7A}">
      <dgm:prSet/>
      <dgm:spPr/>
      <dgm:t>
        <a:bodyPr/>
        <a:lstStyle/>
        <a:p>
          <a:endParaRPr lang="en-US"/>
        </a:p>
      </dgm:t>
    </dgm:pt>
    <dgm:pt modelId="{5D3BEF22-A900-4F19-8345-BF38AADB92A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Familiarize yourself will all the chemical’s names.</a:t>
          </a:r>
          <a:endParaRPr lang="en-US" dirty="0"/>
        </a:p>
      </dgm:t>
    </dgm:pt>
    <dgm:pt modelId="{DF6728B8-682B-4855-ACC5-8BDC1307A161}" type="parTrans" cxnId="{D645F156-216B-44F0-AE80-E0B81A49551A}">
      <dgm:prSet/>
      <dgm:spPr/>
      <dgm:t>
        <a:bodyPr/>
        <a:lstStyle/>
        <a:p>
          <a:endParaRPr lang="en-US"/>
        </a:p>
      </dgm:t>
    </dgm:pt>
    <dgm:pt modelId="{F480C220-9BB8-4FAA-920E-3E67FAFDD0A0}" type="sibTrans" cxnId="{D645F156-216B-44F0-AE80-E0B81A49551A}">
      <dgm:prSet/>
      <dgm:spPr/>
      <dgm:t>
        <a:bodyPr/>
        <a:lstStyle/>
        <a:p>
          <a:endParaRPr lang="en-US"/>
        </a:p>
      </dgm:t>
    </dgm:pt>
    <dgm:pt modelId="{4FDD5312-7F1C-4729-A0B6-B5D5BE138DF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Include appropriate safety precautions in your lab write up. </a:t>
          </a:r>
          <a:endParaRPr lang="en-US" dirty="0"/>
        </a:p>
      </dgm:t>
    </dgm:pt>
    <dgm:pt modelId="{D11369E4-D473-46EB-AAB0-786B710AC421}" type="parTrans" cxnId="{F670EFF9-A171-4CEB-A321-396DF87AE4D5}">
      <dgm:prSet/>
      <dgm:spPr/>
      <dgm:t>
        <a:bodyPr/>
        <a:lstStyle/>
        <a:p>
          <a:endParaRPr lang="en-US"/>
        </a:p>
      </dgm:t>
    </dgm:pt>
    <dgm:pt modelId="{886ED6BC-9A04-4535-9C9A-E8848DA827F0}" type="sibTrans" cxnId="{F670EFF9-A171-4CEB-A321-396DF87AE4D5}">
      <dgm:prSet/>
      <dgm:spPr/>
      <dgm:t>
        <a:bodyPr/>
        <a:lstStyle/>
        <a:p>
          <a:endParaRPr lang="en-US"/>
        </a:p>
      </dgm:t>
    </dgm:pt>
    <dgm:pt modelId="{53405712-D5CE-4916-A32E-DA586F847F34}" type="pres">
      <dgm:prSet presAssocID="{0F191EC5-E729-41CD-A6C7-B8610B636B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074F4-0760-4F22-B190-DC979C733124}" type="pres">
      <dgm:prSet presAssocID="{0F191EC5-E729-41CD-A6C7-B8610B636B29}" presName="cycle" presStyleCnt="0"/>
      <dgm:spPr/>
    </dgm:pt>
    <dgm:pt modelId="{E6EC84A0-3179-42DC-A9CE-E47488E8C35D}" type="pres">
      <dgm:prSet presAssocID="{3C1C4E96-56E9-437C-BCB5-C596E8DEC2D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E4AEF-9B0E-4A87-B7DD-83C62C5A23DE}" type="pres">
      <dgm:prSet presAssocID="{5F32D6C6-A76C-4E31-939A-05B6F5D2963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4BE96DB-75E9-42FF-8F28-2F4B95FF6320}" type="pres">
      <dgm:prSet presAssocID="{061DB2C7-C8E2-421D-B0BB-0E9EAAC0DFD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AAB9C-AC06-4244-8426-F5432F27E626}" type="pres">
      <dgm:prSet presAssocID="{030FC804-EE24-4EC9-9DC7-E83FB42C360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46A37-60AC-40DF-BB12-5101ECBD1E52}" type="pres">
      <dgm:prSet presAssocID="{5D3BEF22-A900-4F19-8345-BF38AADB92A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795B1-0A68-49BF-BFDD-CEC12E3D0941}" type="pres">
      <dgm:prSet presAssocID="{4FDD5312-7F1C-4729-A0B6-B5D5BE138DF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12EE7-6C03-4A4C-AB3A-6796E0E8C89C}" type="presOf" srcId="{061DB2C7-C8E2-421D-B0BB-0E9EAAC0DFD6}" destId="{94BE96DB-75E9-42FF-8F28-2F4B95FF6320}" srcOrd="0" destOrd="0" presId="urn:microsoft.com/office/officeart/2005/8/layout/cycle3"/>
    <dgm:cxn modelId="{FBAED848-BB34-4534-8EDF-487A489DE5F0}" type="presOf" srcId="{0F191EC5-E729-41CD-A6C7-B8610B636B29}" destId="{53405712-D5CE-4916-A32E-DA586F847F34}" srcOrd="0" destOrd="0" presId="urn:microsoft.com/office/officeart/2005/8/layout/cycle3"/>
    <dgm:cxn modelId="{623E892E-F936-48F8-9036-7567855B5176}" type="presOf" srcId="{4FDD5312-7F1C-4729-A0B6-B5D5BE138DFA}" destId="{A3F795B1-0A68-49BF-BFDD-CEC12E3D0941}" srcOrd="0" destOrd="0" presId="urn:microsoft.com/office/officeart/2005/8/layout/cycle3"/>
    <dgm:cxn modelId="{3EC58FB1-4F75-4589-9854-FC3AC3137F98}" srcId="{0F191EC5-E729-41CD-A6C7-B8610B636B29}" destId="{3C1C4E96-56E9-437C-BCB5-C596E8DEC2D2}" srcOrd="0" destOrd="0" parTransId="{90C81C32-8EF4-41AA-98D8-6DF89AA9A515}" sibTransId="{5F32D6C6-A76C-4E31-939A-05B6F5D2963B}"/>
    <dgm:cxn modelId="{F670EFF9-A171-4CEB-A321-396DF87AE4D5}" srcId="{0F191EC5-E729-41CD-A6C7-B8610B636B29}" destId="{4FDD5312-7F1C-4729-A0B6-B5D5BE138DFA}" srcOrd="4" destOrd="0" parTransId="{D11369E4-D473-46EB-AAB0-786B710AC421}" sibTransId="{886ED6BC-9A04-4535-9C9A-E8848DA827F0}"/>
    <dgm:cxn modelId="{D645F156-216B-44F0-AE80-E0B81A49551A}" srcId="{0F191EC5-E729-41CD-A6C7-B8610B636B29}" destId="{5D3BEF22-A900-4F19-8345-BF38AADB92A8}" srcOrd="3" destOrd="0" parTransId="{DF6728B8-682B-4855-ACC5-8BDC1307A161}" sibTransId="{F480C220-9BB8-4FAA-920E-3E67FAFDD0A0}"/>
    <dgm:cxn modelId="{CE9493FF-FEB3-4DC6-A2A2-EBFE553C5D63}" type="presOf" srcId="{030FC804-EE24-4EC9-9DC7-E83FB42C360B}" destId="{F9EAAB9C-AC06-4244-8426-F5432F27E626}" srcOrd="0" destOrd="0" presId="urn:microsoft.com/office/officeart/2005/8/layout/cycle3"/>
    <dgm:cxn modelId="{A92547A5-B2BE-4105-9384-80DA9FB2A8AD}" type="presOf" srcId="{5D3BEF22-A900-4F19-8345-BF38AADB92A8}" destId="{16B46A37-60AC-40DF-BB12-5101ECBD1E52}" srcOrd="0" destOrd="0" presId="urn:microsoft.com/office/officeart/2005/8/layout/cycle3"/>
    <dgm:cxn modelId="{95620313-0CEB-4C2A-AAEC-5BF7F7F05B7A}" srcId="{0F191EC5-E729-41CD-A6C7-B8610B636B29}" destId="{030FC804-EE24-4EC9-9DC7-E83FB42C360B}" srcOrd="2" destOrd="0" parTransId="{CE4DE82D-F593-4705-8F08-E00BC7C7DBE1}" sibTransId="{9FE6570A-4C27-4D87-8C08-025A8B805CB8}"/>
    <dgm:cxn modelId="{B2537F2B-08BB-44C9-8FF9-29BD08DF66D5}" srcId="{0F191EC5-E729-41CD-A6C7-B8610B636B29}" destId="{061DB2C7-C8E2-421D-B0BB-0E9EAAC0DFD6}" srcOrd="1" destOrd="0" parTransId="{21F6E849-EE66-4427-B744-056223E84065}" sibTransId="{B27BFEDB-3E4B-4C95-A05E-42506B1F65A5}"/>
    <dgm:cxn modelId="{384455D4-3999-4437-9ADC-980C304BB4FF}" type="presOf" srcId="{3C1C4E96-56E9-437C-BCB5-C596E8DEC2D2}" destId="{E6EC84A0-3179-42DC-A9CE-E47488E8C35D}" srcOrd="0" destOrd="0" presId="urn:microsoft.com/office/officeart/2005/8/layout/cycle3"/>
    <dgm:cxn modelId="{2D0708AE-8897-4095-8BAA-B3FBC9B6C152}" type="presOf" srcId="{5F32D6C6-A76C-4E31-939A-05B6F5D2963B}" destId="{154E4AEF-9B0E-4A87-B7DD-83C62C5A23DE}" srcOrd="0" destOrd="0" presId="urn:microsoft.com/office/officeart/2005/8/layout/cycle3"/>
    <dgm:cxn modelId="{97361CFC-5686-47D5-87D8-86E3BF03FDCA}" type="presParOf" srcId="{53405712-D5CE-4916-A32E-DA586F847F34}" destId="{60E074F4-0760-4F22-B190-DC979C733124}" srcOrd="0" destOrd="0" presId="urn:microsoft.com/office/officeart/2005/8/layout/cycle3"/>
    <dgm:cxn modelId="{B920F415-38A4-4AFC-A790-034D372FDC8A}" type="presParOf" srcId="{60E074F4-0760-4F22-B190-DC979C733124}" destId="{E6EC84A0-3179-42DC-A9CE-E47488E8C35D}" srcOrd="0" destOrd="0" presId="urn:microsoft.com/office/officeart/2005/8/layout/cycle3"/>
    <dgm:cxn modelId="{95681B73-3EDD-4DB7-9AA4-65F937AA7CA9}" type="presParOf" srcId="{60E074F4-0760-4F22-B190-DC979C733124}" destId="{154E4AEF-9B0E-4A87-B7DD-83C62C5A23DE}" srcOrd="1" destOrd="0" presId="urn:microsoft.com/office/officeart/2005/8/layout/cycle3"/>
    <dgm:cxn modelId="{835FA7D6-0C2B-4261-9A29-8468D6391378}" type="presParOf" srcId="{60E074F4-0760-4F22-B190-DC979C733124}" destId="{94BE96DB-75E9-42FF-8F28-2F4B95FF6320}" srcOrd="2" destOrd="0" presId="urn:microsoft.com/office/officeart/2005/8/layout/cycle3"/>
    <dgm:cxn modelId="{A42451A4-AB95-49EB-AE0F-2B793B6071B7}" type="presParOf" srcId="{60E074F4-0760-4F22-B190-DC979C733124}" destId="{F9EAAB9C-AC06-4244-8426-F5432F27E626}" srcOrd="3" destOrd="0" presId="urn:microsoft.com/office/officeart/2005/8/layout/cycle3"/>
    <dgm:cxn modelId="{FD61D78D-4C05-4DCF-AED9-217A0EB28173}" type="presParOf" srcId="{60E074F4-0760-4F22-B190-DC979C733124}" destId="{16B46A37-60AC-40DF-BB12-5101ECBD1E52}" srcOrd="4" destOrd="0" presId="urn:microsoft.com/office/officeart/2005/8/layout/cycle3"/>
    <dgm:cxn modelId="{0D713126-B517-4385-B0AE-FC70380E8342}" type="presParOf" srcId="{60E074F4-0760-4F22-B190-DC979C733124}" destId="{A3F795B1-0A68-49BF-BFDD-CEC12E3D094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7FE04E-A678-4499-BB22-17EFEF5FEA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B6B6A7-5A2E-4710-8C35-DD91D0C975FD}">
      <dgm:prSet/>
      <dgm:spPr/>
      <dgm:t>
        <a:bodyPr/>
        <a:lstStyle/>
        <a:p>
          <a:pPr algn="ctr" rtl="0"/>
          <a:r>
            <a:rPr lang="en-US" dirty="0" smtClean="0"/>
            <a:t>Chemical Safety Data Sheet Vendor Links</a:t>
          </a:r>
          <a:endParaRPr lang="en-US" dirty="0"/>
        </a:p>
      </dgm:t>
    </dgm:pt>
    <dgm:pt modelId="{5ECCB276-D065-4243-BB3C-E00319F94050}" type="parTrans" cxnId="{84A7254C-C98D-4590-8EB3-EA143964E07D}">
      <dgm:prSet/>
      <dgm:spPr/>
      <dgm:t>
        <a:bodyPr/>
        <a:lstStyle/>
        <a:p>
          <a:endParaRPr lang="en-US"/>
        </a:p>
      </dgm:t>
    </dgm:pt>
    <dgm:pt modelId="{1FF5CCD5-9861-48BF-A88B-A29680AC1983}" type="sibTrans" cxnId="{84A7254C-C98D-4590-8EB3-EA143964E07D}">
      <dgm:prSet/>
      <dgm:spPr/>
      <dgm:t>
        <a:bodyPr/>
        <a:lstStyle/>
        <a:p>
          <a:endParaRPr lang="en-US"/>
        </a:p>
      </dgm:t>
    </dgm:pt>
    <dgm:pt modelId="{FF6B15D2-9DAA-40A7-B904-B54B9847B27A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1"/>
            </a:rPr>
            <a:t>Fisher Scientific SDS </a:t>
          </a:r>
          <a:endParaRPr lang="en-US" dirty="0"/>
        </a:p>
      </dgm:t>
    </dgm:pt>
    <dgm:pt modelId="{36897647-555E-4518-A506-C0694678F1B8}" type="parTrans" cxnId="{C31C6B60-4FE5-465E-91EB-944C039BDCA4}">
      <dgm:prSet/>
      <dgm:spPr/>
      <dgm:t>
        <a:bodyPr/>
        <a:lstStyle/>
        <a:p>
          <a:endParaRPr lang="en-US"/>
        </a:p>
      </dgm:t>
    </dgm:pt>
    <dgm:pt modelId="{51803288-EC5F-4665-9020-B1610C6ED1F7}" type="sibTrans" cxnId="{C31C6B60-4FE5-465E-91EB-944C039BDCA4}">
      <dgm:prSet/>
      <dgm:spPr/>
      <dgm:t>
        <a:bodyPr/>
        <a:lstStyle/>
        <a:p>
          <a:endParaRPr lang="en-US"/>
        </a:p>
      </dgm:t>
    </dgm:pt>
    <dgm:pt modelId="{19DF112F-7F66-4E1E-A0DB-BB93E02C7914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2"/>
            </a:rPr>
            <a:t>Sigma-Aldrich SDS</a:t>
          </a:r>
          <a:endParaRPr lang="en-US" dirty="0"/>
        </a:p>
      </dgm:t>
    </dgm:pt>
    <dgm:pt modelId="{24C470F1-2F4B-4DC3-BEFC-677C33250F33}" type="parTrans" cxnId="{572B60E5-3F10-435F-9702-E87760241A65}">
      <dgm:prSet/>
      <dgm:spPr/>
      <dgm:t>
        <a:bodyPr/>
        <a:lstStyle/>
        <a:p>
          <a:endParaRPr lang="en-US"/>
        </a:p>
      </dgm:t>
    </dgm:pt>
    <dgm:pt modelId="{31994EC3-1F97-4457-9EBB-8FB52DBFDB83}" type="sibTrans" cxnId="{572B60E5-3F10-435F-9702-E87760241A65}">
      <dgm:prSet/>
      <dgm:spPr/>
      <dgm:t>
        <a:bodyPr/>
        <a:lstStyle/>
        <a:p>
          <a:endParaRPr lang="en-US"/>
        </a:p>
      </dgm:t>
    </dgm:pt>
    <dgm:pt modelId="{9AC831A2-EBF4-4D21-A291-2FAFDDF4BB9B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3"/>
            </a:rPr>
            <a:t>VWR SDS</a:t>
          </a:r>
          <a:endParaRPr lang="en-US" dirty="0"/>
        </a:p>
      </dgm:t>
    </dgm:pt>
    <dgm:pt modelId="{8E62139A-1421-4298-91E4-9D18A08512AB}" type="parTrans" cxnId="{DDC15D1C-039E-4723-BBB8-F6E46226CD2E}">
      <dgm:prSet/>
      <dgm:spPr/>
      <dgm:t>
        <a:bodyPr/>
        <a:lstStyle/>
        <a:p>
          <a:endParaRPr lang="en-US"/>
        </a:p>
      </dgm:t>
    </dgm:pt>
    <dgm:pt modelId="{DF287922-280B-4331-982B-99B337DB5195}" type="sibTrans" cxnId="{DDC15D1C-039E-4723-BBB8-F6E46226CD2E}">
      <dgm:prSet/>
      <dgm:spPr/>
      <dgm:t>
        <a:bodyPr/>
        <a:lstStyle/>
        <a:p>
          <a:endParaRPr lang="en-US"/>
        </a:p>
      </dgm:t>
    </dgm:pt>
    <dgm:pt modelId="{E75BD63F-2F81-418B-84CF-6B4D7E21C8F8}" type="pres">
      <dgm:prSet presAssocID="{7B7FE04E-A678-4499-BB22-17EFEF5FEA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0B23E-9C8E-447D-8DE6-41158D5287F1}" type="pres">
      <dgm:prSet presAssocID="{ABB6B6A7-5A2E-4710-8C35-DD91D0C975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32AF6-39F0-457F-B51A-4AFEF4D59185}" type="pres">
      <dgm:prSet presAssocID="{1FF5CCD5-9861-48BF-A88B-A29680AC1983}" presName="spacer" presStyleCnt="0"/>
      <dgm:spPr/>
    </dgm:pt>
    <dgm:pt modelId="{4CFA6792-E409-47C0-B4B6-CDA20D4FB131}" type="pres">
      <dgm:prSet presAssocID="{FF6B15D2-9DAA-40A7-B904-B54B9847B2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4D10B-A7E0-4BBE-BE9B-81F2E974C5A4}" type="pres">
      <dgm:prSet presAssocID="{51803288-EC5F-4665-9020-B1610C6ED1F7}" presName="spacer" presStyleCnt="0"/>
      <dgm:spPr/>
    </dgm:pt>
    <dgm:pt modelId="{5614F22D-E166-4581-9008-FE5B434114FF}" type="pres">
      <dgm:prSet presAssocID="{19DF112F-7F66-4E1E-A0DB-BB93E02C79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D565A-EFAC-4B4C-A5C1-32BC75237049}" type="pres">
      <dgm:prSet presAssocID="{31994EC3-1F97-4457-9EBB-8FB52DBFDB83}" presName="spacer" presStyleCnt="0"/>
      <dgm:spPr/>
    </dgm:pt>
    <dgm:pt modelId="{514BA169-95CA-4FA9-8921-E4B72C88CF6C}" type="pres">
      <dgm:prSet presAssocID="{9AC831A2-EBF4-4D21-A291-2FAFDDF4BB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CEC54-D390-4270-8559-A4B51EE059F5}" type="presOf" srcId="{9AC831A2-EBF4-4D21-A291-2FAFDDF4BB9B}" destId="{514BA169-95CA-4FA9-8921-E4B72C88CF6C}" srcOrd="0" destOrd="0" presId="urn:microsoft.com/office/officeart/2005/8/layout/vList2"/>
    <dgm:cxn modelId="{84A7254C-C98D-4590-8EB3-EA143964E07D}" srcId="{7B7FE04E-A678-4499-BB22-17EFEF5FEA4B}" destId="{ABB6B6A7-5A2E-4710-8C35-DD91D0C975FD}" srcOrd="0" destOrd="0" parTransId="{5ECCB276-D065-4243-BB3C-E00319F94050}" sibTransId="{1FF5CCD5-9861-48BF-A88B-A29680AC1983}"/>
    <dgm:cxn modelId="{572B60E5-3F10-435F-9702-E87760241A65}" srcId="{7B7FE04E-A678-4499-BB22-17EFEF5FEA4B}" destId="{19DF112F-7F66-4E1E-A0DB-BB93E02C7914}" srcOrd="2" destOrd="0" parTransId="{24C470F1-2F4B-4DC3-BEFC-677C33250F33}" sibTransId="{31994EC3-1F97-4457-9EBB-8FB52DBFDB83}"/>
    <dgm:cxn modelId="{C31C6B60-4FE5-465E-91EB-944C039BDCA4}" srcId="{7B7FE04E-A678-4499-BB22-17EFEF5FEA4B}" destId="{FF6B15D2-9DAA-40A7-B904-B54B9847B27A}" srcOrd="1" destOrd="0" parTransId="{36897647-555E-4518-A506-C0694678F1B8}" sibTransId="{51803288-EC5F-4665-9020-B1610C6ED1F7}"/>
    <dgm:cxn modelId="{2CEB7984-C87B-4CCB-B039-B3BE3D2E5D89}" type="presOf" srcId="{19DF112F-7F66-4E1E-A0DB-BB93E02C7914}" destId="{5614F22D-E166-4581-9008-FE5B434114FF}" srcOrd="0" destOrd="0" presId="urn:microsoft.com/office/officeart/2005/8/layout/vList2"/>
    <dgm:cxn modelId="{DDC15D1C-039E-4723-BBB8-F6E46226CD2E}" srcId="{7B7FE04E-A678-4499-BB22-17EFEF5FEA4B}" destId="{9AC831A2-EBF4-4D21-A291-2FAFDDF4BB9B}" srcOrd="3" destOrd="0" parTransId="{8E62139A-1421-4298-91E4-9D18A08512AB}" sibTransId="{DF287922-280B-4331-982B-99B337DB5195}"/>
    <dgm:cxn modelId="{7CDE1CE1-B417-4920-B650-BB94606E2135}" type="presOf" srcId="{FF6B15D2-9DAA-40A7-B904-B54B9847B27A}" destId="{4CFA6792-E409-47C0-B4B6-CDA20D4FB131}" srcOrd="0" destOrd="0" presId="urn:microsoft.com/office/officeart/2005/8/layout/vList2"/>
    <dgm:cxn modelId="{5AF66869-325E-4CA5-86BD-96FB934B99E9}" type="presOf" srcId="{7B7FE04E-A678-4499-BB22-17EFEF5FEA4B}" destId="{E75BD63F-2F81-418B-84CF-6B4D7E21C8F8}" srcOrd="0" destOrd="0" presId="urn:microsoft.com/office/officeart/2005/8/layout/vList2"/>
    <dgm:cxn modelId="{3380DE6C-E6BF-44DA-BABB-45C4BEAFC2B0}" type="presOf" srcId="{ABB6B6A7-5A2E-4710-8C35-DD91D0C975FD}" destId="{E090B23E-9C8E-447D-8DE6-41158D5287F1}" srcOrd="0" destOrd="0" presId="urn:microsoft.com/office/officeart/2005/8/layout/vList2"/>
    <dgm:cxn modelId="{7E7946AA-AC3F-41CB-AD28-DA15CBE0C618}" type="presParOf" srcId="{E75BD63F-2F81-418B-84CF-6B4D7E21C8F8}" destId="{E090B23E-9C8E-447D-8DE6-41158D5287F1}" srcOrd="0" destOrd="0" presId="urn:microsoft.com/office/officeart/2005/8/layout/vList2"/>
    <dgm:cxn modelId="{C75FE57F-F82C-4F34-BB0B-A7B8F8D783EA}" type="presParOf" srcId="{E75BD63F-2F81-418B-84CF-6B4D7E21C8F8}" destId="{7DD32AF6-39F0-457F-B51A-4AFEF4D59185}" srcOrd="1" destOrd="0" presId="urn:microsoft.com/office/officeart/2005/8/layout/vList2"/>
    <dgm:cxn modelId="{4A09A570-E3A5-47A0-9A72-5C9DDC5B55AA}" type="presParOf" srcId="{E75BD63F-2F81-418B-84CF-6B4D7E21C8F8}" destId="{4CFA6792-E409-47C0-B4B6-CDA20D4FB131}" srcOrd="2" destOrd="0" presId="urn:microsoft.com/office/officeart/2005/8/layout/vList2"/>
    <dgm:cxn modelId="{2854DBEE-40A8-4D6A-AA40-605498CAA15D}" type="presParOf" srcId="{E75BD63F-2F81-418B-84CF-6B4D7E21C8F8}" destId="{8544D10B-A7E0-4BBE-BE9B-81F2E974C5A4}" srcOrd="3" destOrd="0" presId="urn:microsoft.com/office/officeart/2005/8/layout/vList2"/>
    <dgm:cxn modelId="{D3F9EF2F-38F2-4B7E-9C8E-41669D5E6257}" type="presParOf" srcId="{E75BD63F-2F81-418B-84CF-6B4D7E21C8F8}" destId="{5614F22D-E166-4581-9008-FE5B434114FF}" srcOrd="4" destOrd="0" presId="urn:microsoft.com/office/officeart/2005/8/layout/vList2"/>
    <dgm:cxn modelId="{1F459311-65CE-42E5-AAD3-5C3B891B6EA0}" type="presParOf" srcId="{E75BD63F-2F81-418B-84CF-6B4D7E21C8F8}" destId="{B78D565A-EFAC-4B4C-A5C1-32BC75237049}" srcOrd="5" destOrd="0" presId="urn:microsoft.com/office/officeart/2005/8/layout/vList2"/>
    <dgm:cxn modelId="{63DB91FC-3F18-48DC-8D62-DC38DFB96D93}" type="presParOf" srcId="{E75BD63F-2F81-418B-84CF-6B4D7E21C8F8}" destId="{514BA169-95CA-4FA9-8921-E4B72C88CF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7D5726-B942-4942-A54E-B1731565C8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088F6-5FF3-4D04-97A1-441C3D83CDF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Reactions Involving Acids and Bases are Often Exothermic</a:t>
          </a:r>
          <a:endParaRPr lang="en-US" dirty="0"/>
        </a:p>
      </dgm:t>
    </dgm:pt>
    <dgm:pt modelId="{2B18D5EC-681E-4633-9117-C8507A637CD7}" type="parTrans" cxnId="{06FA5908-A319-43C3-99C3-EBF31D6E4222}">
      <dgm:prSet/>
      <dgm:spPr/>
      <dgm:t>
        <a:bodyPr/>
        <a:lstStyle/>
        <a:p>
          <a:endParaRPr lang="en-US"/>
        </a:p>
      </dgm:t>
    </dgm:pt>
    <dgm:pt modelId="{7019570B-8F54-43E1-9A95-1357E1A6B9D7}" type="sibTrans" cxnId="{06FA5908-A319-43C3-99C3-EBF31D6E4222}">
      <dgm:prSet/>
      <dgm:spPr/>
      <dgm:t>
        <a:bodyPr/>
        <a:lstStyle/>
        <a:p>
          <a:endParaRPr lang="en-US"/>
        </a:p>
      </dgm:t>
    </dgm:pt>
    <dgm:pt modelId="{AA9409FF-6D56-492E-94EA-09CC86ACF9CE}">
      <dgm:prSet/>
      <dgm:spPr/>
      <dgm:t>
        <a:bodyPr/>
        <a:lstStyle/>
        <a:p>
          <a:pPr rtl="0"/>
          <a:r>
            <a:rPr lang="en-US" dirty="0" smtClean="0"/>
            <a:t>Use only heat resistant, dry labware.</a:t>
          </a:r>
          <a:endParaRPr lang="en-US" dirty="0"/>
        </a:p>
      </dgm:t>
    </dgm:pt>
    <dgm:pt modelId="{1092A46A-82AF-4654-BF17-06091C2EB993}" type="parTrans" cxnId="{2DB47C5C-BD04-4FE9-9413-98775078CD0B}">
      <dgm:prSet/>
      <dgm:spPr/>
      <dgm:t>
        <a:bodyPr/>
        <a:lstStyle/>
        <a:p>
          <a:endParaRPr lang="en-US"/>
        </a:p>
      </dgm:t>
    </dgm:pt>
    <dgm:pt modelId="{983EC174-FF9E-4205-9EA0-788500FAAB8E}" type="sibTrans" cxnId="{2DB47C5C-BD04-4FE9-9413-98775078CD0B}">
      <dgm:prSet/>
      <dgm:spPr/>
      <dgm:t>
        <a:bodyPr/>
        <a:lstStyle/>
        <a:p>
          <a:endParaRPr lang="en-US"/>
        </a:p>
      </dgm:t>
    </dgm:pt>
    <dgm:pt modelId="{ADCBD6D3-261A-49E6-81BF-95D7F577E189}">
      <dgm:prSet/>
      <dgm:spPr/>
      <dgm:t>
        <a:bodyPr/>
        <a:lstStyle/>
        <a:p>
          <a:pPr rtl="0"/>
          <a:r>
            <a:rPr lang="en-US" dirty="0" smtClean="0"/>
            <a:t>Allow for extra volume in reaction vessels to account for potential expansion and/or foaming.</a:t>
          </a:r>
          <a:endParaRPr lang="en-US" dirty="0"/>
        </a:p>
      </dgm:t>
    </dgm:pt>
    <dgm:pt modelId="{C3BA6559-2890-4211-A06C-6B8155CCEDC5}" type="parTrans" cxnId="{429F8962-F50F-4209-A6B7-D7B479AD27B6}">
      <dgm:prSet/>
      <dgm:spPr/>
      <dgm:t>
        <a:bodyPr/>
        <a:lstStyle/>
        <a:p>
          <a:endParaRPr lang="en-US"/>
        </a:p>
      </dgm:t>
    </dgm:pt>
    <dgm:pt modelId="{CB9884B8-335B-4A96-95A3-67F9A500992C}" type="sibTrans" cxnId="{429F8962-F50F-4209-A6B7-D7B479AD27B6}">
      <dgm:prSet/>
      <dgm:spPr/>
      <dgm:t>
        <a:bodyPr/>
        <a:lstStyle/>
        <a:p>
          <a:endParaRPr lang="en-US"/>
        </a:p>
      </dgm:t>
    </dgm:pt>
    <dgm:pt modelId="{423E56E4-7A80-41A6-B2CF-FAE2F3B3CA6A}">
      <dgm:prSet/>
      <dgm:spPr/>
      <dgm:t>
        <a:bodyPr/>
        <a:lstStyle/>
        <a:p>
          <a:pPr rtl="0"/>
          <a:r>
            <a:rPr lang="en-US" dirty="0" smtClean="0"/>
            <a:t>Pre-cool solutions when mixing/reacting may be required.</a:t>
          </a:r>
          <a:endParaRPr lang="en-US" dirty="0"/>
        </a:p>
      </dgm:t>
    </dgm:pt>
    <dgm:pt modelId="{E9FF4448-2E4F-430B-BC5D-E4DDDC6EE8F8}" type="parTrans" cxnId="{68D601C0-6FFA-4E9D-801B-1CBD22BD999E}">
      <dgm:prSet/>
      <dgm:spPr/>
      <dgm:t>
        <a:bodyPr/>
        <a:lstStyle/>
        <a:p>
          <a:endParaRPr lang="en-US"/>
        </a:p>
      </dgm:t>
    </dgm:pt>
    <dgm:pt modelId="{8D7DFEBB-7B9C-4F5C-B419-E089274F6B7E}" type="sibTrans" cxnId="{68D601C0-6FFA-4E9D-801B-1CBD22BD999E}">
      <dgm:prSet/>
      <dgm:spPr/>
      <dgm:t>
        <a:bodyPr/>
        <a:lstStyle/>
        <a:p>
          <a:endParaRPr lang="en-US"/>
        </a:p>
      </dgm:t>
    </dgm:pt>
    <dgm:pt modelId="{92698915-C8D0-480A-A437-D206C05BDE11}" type="pres">
      <dgm:prSet presAssocID="{0E7D5726-B942-4942-A54E-B1731565C8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D70CC-2904-4E60-A96B-75CDB3FE3493}" type="pres">
      <dgm:prSet presAssocID="{6D9088F6-5FF3-4D04-97A1-441C3D83CDFF}" presName="parentLin" presStyleCnt="0"/>
      <dgm:spPr/>
    </dgm:pt>
    <dgm:pt modelId="{7DB568D8-5DA3-4627-A72A-12F9B20D661F}" type="pres">
      <dgm:prSet presAssocID="{6D9088F6-5FF3-4D04-97A1-441C3D83CDF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83B3652-0C89-4972-9CCF-89D89FEB0BCF}" type="pres">
      <dgm:prSet presAssocID="{6D9088F6-5FF3-4D04-97A1-441C3D83CD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FF7C0-B95E-4CAE-B2CA-A208677123BF}" type="pres">
      <dgm:prSet presAssocID="{6D9088F6-5FF3-4D04-97A1-441C3D83CDFF}" presName="negativeSpace" presStyleCnt="0"/>
      <dgm:spPr/>
    </dgm:pt>
    <dgm:pt modelId="{2EFD033E-5BC9-466F-ADF1-1552C9F23163}" type="pres">
      <dgm:prSet presAssocID="{6D9088F6-5FF3-4D04-97A1-441C3D83CDF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32CB7-9E56-48E5-8637-4BAE973CB5D5}" type="presOf" srcId="{AA9409FF-6D56-492E-94EA-09CC86ACF9CE}" destId="{2EFD033E-5BC9-466F-ADF1-1552C9F23163}" srcOrd="0" destOrd="0" presId="urn:microsoft.com/office/officeart/2005/8/layout/list1"/>
    <dgm:cxn modelId="{06FA5908-A319-43C3-99C3-EBF31D6E4222}" srcId="{0E7D5726-B942-4942-A54E-B1731565C842}" destId="{6D9088F6-5FF3-4D04-97A1-441C3D83CDFF}" srcOrd="0" destOrd="0" parTransId="{2B18D5EC-681E-4633-9117-C8507A637CD7}" sibTransId="{7019570B-8F54-43E1-9A95-1357E1A6B9D7}"/>
    <dgm:cxn modelId="{AB630961-2536-4E24-8E12-1A4644DAF8DC}" type="presOf" srcId="{6D9088F6-5FF3-4D04-97A1-441C3D83CDFF}" destId="{7DB568D8-5DA3-4627-A72A-12F9B20D661F}" srcOrd="0" destOrd="0" presId="urn:microsoft.com/office/officeart/2005/8/layout/list1"/>
    <dgm:cxn modelId="{429F8962-F50F-4209-A6B7-D7B479AD27B6}" srcId="{6D9088F6-5FF3-4D04-97A1-441C3D83CDFF}" destId="{ADCBD6D3-261A-49E6-81BF-95D7F577E189}" srcOrd="1" destOrd="0" parTransId="{C3BA6559-2890-4211-A06C-6B8155CCEDC5}" sibTransId="{CB9884B8-335B-4A96-95A3-67F9A500992C}"/>
    <dgm:cxn modelId="{7C375F7B-1DB2-4104-80A1-3E38AF41B426}" type="presOf" srcId="{6D9088F6-5FF3-4D04-97A1-441C3D83CDFF}" destId="{083B3652-0C89-4972-9CCF-89D89FEB0BCF}" srcOrd="1" destOrd="0" presId="urn:microsoft.com/office/officeart/2005/8/layout/list1"/>
    <dgm:cxn modelId="{2DB47C5C-BD04-4FE9-9413-98775078CD0B}" srcId="{6D9088F6-5FF3-4D04-97A1-441C3D83CDFF}" destId="{AA9409FF-6D56-492E-94EA-09CC86ACF9CE}" srcOrd="0" destOrd="0" parTransId="{1092A46A-82AF-4654-BF17-06091C2EB993}" sibTransId="{983EC174-FF9E-4205-9EA0-788500FAAB8E}"/>
    <dgm:cxn modelId="{87D1B04D-A7A9-4C98-A146-47BA2F07AF88}" type="presOf" srcId="{0E7D5726-B942-4942-A54E-B1731565C842}" destId="{92698915-C8D0-480A-A437-D206C05BDE11}" srcOrd="0" destOrd="0" presId="urn:microsoft.com/office/officeart/2005/8/layout/list1"/>
    <dgm:cxn modelId="{94B9377A-7D3C-4BC0-9A11-68F970A9B797}" type="presOf" srcId="{423E56E4-7A80-41A6-B2CF-FAE2F3B3CA6A}" destId="{2EFD033E-5BC9-466F-ADF1-1552C9F23163}" srcOrd="0" destOrd="2" presId="urn:microsoft.com/office/officeart/2005/8/layout/list1"/>
    <dgm:cxn modelId="{86DA2A44-C950-470C-B6C3-D6E84CD35E62}" type="presOf" srcId="{ADCBD6D3-261A-49E6-81BF-95D7F577E189}" destId="{2EFD033E-5BC9-466F-ADF1-1552C9F23163}" srcOrd="0" destOrd="1" presId="urn:microsoft.com/office/officeart/2005/8/layout/list1"/>
    <dgm:cxn modelId="{68D601C0-6FFA-4E9D-801B-1CBD22BD999E}" srcId="{6D9088F6-5FF3-4D04-97A1-441C3D83CDFF}" destId="{423E56E4-7A80-41A6-B2CF-FAE2F3B3CA6A}" srcOrd="2" destOrd="0" parTransId="{E9FF4448-2E4F-430B-BC5D-E4DDDC6EE8F8}" sibTransId="{8D7DFEBB-7B9C-4F5C-B419-E089274F6B7E}"/>
    <dgm:cxn modelId="{F031BDAD-7463-4DF4-B267-78EA3C3AAF83}" type="presParOf" srcId="{92698915-C8D0-480A-A437-D206C05BDE11}" destId="{B03D70CC-2904-4E60-A96B-75CDB3FE3493}" srcOrd="0" destOrd="0" presId="urn:microsoft.com/office/officeart/2005/8/layout/list1"/>
    <dgm:cxn modelId="{FAB9AAEF-59F5-47DF-8B33-EEBA1B8F60DA}" type="presParOf" srcId="{B03D70CC-2904-4E60-A96B-75CDB3FE3493}" destId="{7DB568D8-5DA3-4627-A72A-12F9B20D661F}" srcOrd="0" destOrd="0" presId="urn:microsoft.com/office/officeart/2005/8/layout/list1"/>
    <dgm:cxn modelId="{0988A295-0253-429D-8FBE-BE6895F932F9}" type="presParOf" srcId="{B03D70CC-2904-4E60-A96B-75CDB3FE3493}" destId="{083B3652-0C89-4972-9CCF-89D89FEB0BCF}" srcOrd="1" destOrd="0" presId="urn:microsoft.com/office/officeart/2005/8/layout/list1"/>
    <dgm:cxn modelId="{090191E2-35B5-47C4-AA4A-7C3646CD3E52}" type="presParOf" srcId="{92698915-C8D0-480A-A437-D206C05BDE11}" destId="{3B1FF7C0-B95E-4CAE-B2CA-A208677123BF}" srcOrd="1" destOrd="0" presId="urn:microsoft.com/office/officeart/2005/8/layout/list1"/>
    <dgm:cxn modelId="{04F57D38-15B3-4644-ADBD-230060AB21B1}" type="presParOf" srcId="{92698915-C8D0-480A-A437-D206C05BDE11}" destId="{2EFD033E-5BC9-466F-ADF1-1552C9F2316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EF4829-0F0A-4821-A503-2DC084D39F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FC82DF-A4C0-4827-99A3-72A5E63FAC41}">
      <dgm:prSet/>
      <dgm:spPr/>
      <dgm:t>
        <a:bodyPr/>
        <a:lstStyle/>
        <a:p>
          <a:pPr rtl="0"/>
          <a:r>
            <a:rPr lang="en-US" dirty="0" smtClean="0"/>
            <a:t>Flammable materials can generate sufficient vapors to cause a fire in the presence of an ignition source. </a:t>
          </a:r>
          <a:endParaRPr lang="en-US" dirty="0"/>
        </a:p>
      </dgm:t>
    </dgm:pt>
    <dgm:pt modelId="{A6B9E14F-79B0-487B-8FCC-7396FDFC6B15}" type="parTrans" cxnId="{A0613C3B-7A47-4CAF-8908-7FFE4BD2D884}">
      <dgm:prSet/>
      <dgm:spPr/>
      <dgm:t>
        <a:bodyPr/>
        <a:lstStyle/>
        <a:p>
          <a:endParaRPr lang="en-US"/>
        </a:p>
      </dgm:t>
    </dgm:pt>
    <dgm:pt modelId="{D78C8052-FD23-4BB2-91FB-7E08121841F0}" type="sibTrans" cxnId="{A0613C3B-7A47-4CAF-8908-7FFE4BD2D884}">
      <dgm:prSet/>
      <dgm:spPr/>
      <dgm:t>
        <a:bodyPr/>
        <a:lstStyle/>
        <a:p>
          <a:endParaRPr lang="en-US"/>
        </a:p>
      </dgm:t>
    </dgm:pt>
    <dgm:pt modelId="{89B99C4B-5BE7-4FA6-BCD0-3B2EAABE0774}">
      <dgm:prSet/>
      <dgm:spPr/>
      <dgm:t>
        <a:bodyPr/>
        <a:lstStyle/>
        <a:p>
          <a:pPr rtl="0"/>
          <a:r>
            <a:rPr lang="en-US" dirty="0" smtClean="0"/>
            <a:t>They are categorized based on flash point, the minimum temperature at which a substance gives off vapor in sufficient concentrations to allow the substance to ignite. </a:t>
          </a:r>
          <a:endParaRPr lang="en-US" dirty="0"/>
        </a:p>
      </dgm:t>
    </dgm:pt>
    <dgm:pt modelId="{FBBFDEBF-576D-4B07-B901-68BF9C860F81}" type="parTrans" cxnId="{C67F26EC-2062-4D2D-8328-1039E85AEB0F}">
      <dgm:prSet/>
      <dgm:spPr/>
      <dgm:t>
        <a:bodyPr/>
        <a:lstStyle/>
        <a:p>
          <a:endParaRPr lang="en-US"/>
        </a:p>
      </dgm:t>
    </dgm:pt>
    <dgm:pt modelId="{DD87EA50-D5C3-4D1F-B619-CBA005D536D6}" type="sibTrans" cxnId="{C67F26EC-2062-4D2D-8328-1039E85AEB0F}">
      <dgm:prSet/>
      <dgm:spPr/>
      <dgm:t>
        <a:bodyPr/>
        <a:lstStyle/>
        <a:p>
          <a:endParaRPr lang="en-US"/>
        </a:p>
      </dgm:t>
    </dgm:pt>
    <dgm:pt modelId="{1FCA3365-9F5C-45B4-B18A-DE067722C214}" type="pres">
      <dgm:prSet presAssocID="{35EF4829-0F0A-4821-A503-2DC084D39F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05DCD-0EFF-4873-95A0-46CD9515256F}" type="pres">
      <dgm:prSet presAssocID="{7FFC82DF-A4C0-4827-99A3-72A5E63FAC41}" presName="circ1" presStyleLbl="vennNode1" presStyleIdx="0" presStyleCnt="2"/>
      <dgm:spPr/>
      <dgm:t>
        <a:bodyPr/>
        <a:lstStyle/>
        <a:p>
          <a:endParaRPr lang="en-US"/>
        </a:p>
      </dgm:t>
    </dgm:pt>
    <dgm:pt modelId="{953FE98A-407B-46F9-8360-0264551360EE}" type="pres">
      <dgm:prSet presAssocID="{7FFC82DF-A4C0-4827-99A3-72A5E63FAC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9653F-BE3C-49A2-A8F5-9D85B715F8BA}" type="pres">
      <dgm:prSet presAssocID="{89B99C4B-5BE7-4FA6-BCD0-3B2EAABE0774}" presName="circ2" presStyleLbl="vennNode1" presStyleIdx="1" presStyleCnt="2"/>
      <dgm:spPr/>
      <dgm:t>
        <a:bodyPr/>
        <a:lstStyle/>
        <a:p>
          <a:endParaRPr lang="en-US"/>
        </a:p>
      </dgm:t>
    </dgm:pt>
    <dgm:pt modelId="{473E68AB-1E06-4209-97C9-38251D5CCA79}" type="pres">
      <dgm:prSet presAssocID="{89B99C4B-5BE7-4FA6-BCD0-3B2EAABE0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F26EC-2062-4D2D-8328-1039E85AEB0F}" srcId="{35EF4829-0F0A-4821-A503-2DC084D39FCC}" destId="{89B99C4B-5BE7-4FA6-BCD0-3B2EAABE0774}" srcOrd="1" destOrd="0" parTransId="{FBBFDEBF-576D-4B07-B901-68BF9C860F81}" sibTransId="{DD87EA50-D5C3-4D1F-B619-CBA005D536D6}"/>
    <dgm:cxn modelId="{A0613C3B-7A47-4CAF-8908-7FFE4BD2D884}" srcId="{35EF4829-0F0A-4821-A503-2DC084D39FCC}" destId="{7FFC82DF-A4C0-4827-99A3-72A5E63FAC41}" srcOrd="0" destOrd="0" parTransId="{A6B9E14F-79B0-487B-8FCC-7396FDFC6B15}" sibTransId="{D78C8052-FD23-4BB2-91FB-7E08121841F0}"/>
    <dgm:cxn modelId="{D2C6F53E-8168-4AAA-9080-111F2822B1A0}" type="presOf" srcId="{7FFC82DF-A4C0-4827-99A3-72A5E63FAC41}" destId="{953FE98A-407B-46F9-8360-0264551360EE}" srcOrd="1" destOrd="0" presId="urn:microsoft.com/office/officeart/2005/8/layout/venn1"/>
    <dgm:cxn modelId="{DFBD2669-4E65-4C50-B266-4D1BC0312ED8}" type="presOf" srcId="{89B99C4B-5BE7-4FA6-BCD0-3B2EAABE0774}" destId="{D269653F-BE3C-49A2-A8F5-9D85B715F8BA}" srcOrd="0" destOrd="0" presId="urn:microsoft.com/office/officeart/2005/8/layout/venn1"/>
    <dgm:cxn modelId="{6EBC21CD-0FBC-4F4E-9ABC-1E6878B1B0FE}" type="presOf" srcId="{7FFC82DF-A4C0-4827-99A3-72A5E63FAC41}" destId="{ED705DCD-0EFF-4873-95A0-46CD9515256F}" srcOrd="0" destOrd="0" presId="urn:microsoft.com/office/officeart/2005/8/layout/venn1"/>
    <dgm:cxn modelId="{8568E999-70DC-46E5-8D92-8A55581B1391}" type="presOf" srcId="{89B99C4B-5BE7-4FA6-BCD0-3B2EAABE0774}" destId="{473E68AB-1E06-4209-97C9-38251D5CCA79}" srcOrd="1" destOrd="0" presId="urn:microsoft.com/office/officeart/2005/8/layout/venn1"/>
    <dgm:cxn modelId="{0B767EB9-610A-4F8A-9594-68883D518DCE}" type="presOf" srcId="{35EF4829-0F0A-4821-A503-2DC084D39FCC}" destId="{1FCA3365-9F5C-45B4-B18A-DE067722C214}" srcOrd="0" destOrd="0" presId="urn:microsoft.com/office/officeart/2005/8/layout/venn1"/>
    <dgm:cxn modelId="{1FA680C1-CA76-4EA7-AE84-8C6864E1E186}" type="presParOf" srcId="{1FCA3365-9F5C-45B4-B18A-DE067722C214}" destId="{ED705DCD-0EFF-4873-95A0-46CD9515256F}" srcOrd="0" destOrd="0" presId="urn:microsoft.com/office/officeart/2005/8/layout/venn1"/>
    <dgm:cxn modelId="{38C4A88B-5165-4C4F-90CC-96ECC38CEECF}" type="presParOf" srcId="{1FCA3365-9F5C-45B4-B18A-DE067722C214}" destId="{953FE98A-407B-46F9-8360-0264551360EE}" srcOrd="1" destOrd="0" presId="urn:microsoft.com/office/officeart/2005/8/layout/venn1"/>
    <dgm:cxn modelId="{5ACB4C10-C2CE-4415-B90D-2DCE86234DCD}" type="presParOf" srcId="{1FCA3365-9F5C-45B4-B18A-DE067722C214}" destId="{D269653F-BE3C-49A2-A8F5-9D85B715F8BA}" srcOrd="2" destOrd="0" presId="urn:microsoft.com/office/officeart/2005/8/layout/venn1"/>
    <dgm:cxn modelId="{14E5D73A-5FC7-4751-9DC0-864C6FF0D10D}" type="presParOf" srcId="{1FCA3365-9F5C-45B4-B18A-DE067722C214}" destId="{473E68AB-1E06-4209-97C9-38251D5CCA7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4C0344-3A60-466F-B0DE-B0CC08E84CD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F5395-263D-497F-9196-1A6A78EEDF2F}">
      <dgm:prSet/>
      <dgm:spPr/>
      <dgm:t>
        <a:bodyPr/>
        <a:lstStyle/>
        <a:p>
          <a:pPr rtl="0"/>
          <a:r>
            <a:rPr lang="en-US" dirty="0" smtClean="0"/>
            <a:t>The Median Lethal Dose or LD50 is the amount of a toxic agent that is sufficient to kill 50 percent of a population of animals usually within a certain time. This value can be found in an SDS.</a:t>
          </a:r>
          <a:endParaRPr lang="en-US" dirty="0"/>
        </a:p>
      </dgm:t>
    </dgm:pt>
    <dgm:pt modelId="{DF996CAF-9CCF-45DF-8028-C934DD68292F}" type="parTrans" cxnId="{8BF9E827-8B6F-4718-989B-10482BB63520}">
      <dgm:prSet/>
      <dgm:spPr/>
      <dgm:t>
        <a:bodyPr/>
        <a:lstStyle/>
        <a:p>
          <a:endParaRPr lang="en-US"/>
        </a:p>
      </dgm:t>
    </dgm:pt>
    <dgm:pt modelId="{A51DDBB9-9A1F-4484-8F50-C2D9FCE16BC5}" type="sibTrans" cxnId="{8BF9E827-8B6F-4718-989B-10482BB63520}">
      <dgm:prSet/>
      <dgm:spPr/>
      <dgm:t>
        <a:bodyPr/>
        <a:lstStyle/>
        <a:p>
          <a:endParaRPr lang="en-US"/>
        </a:p>
      </dgm:t>
    </dgm:pt>
    <dgm:pt modelId="{9FECE77A-B434-44E8-9D5D-CEA014F5480B}" type="pres">
      <dgm:prSet presAssocID="{6C4C0344-3A60-466F-B0DE-B0CC08E84C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7C822-C57F-4848-A33B-85C1DA4DFBA2}" type="pres">
      <dgm:prSet presAssocID="{BDAF5395-263D-497F-9196-1A6A78EEDF2F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8BF9E827-8B6F-4718-989B-10482BB63520}" srcId="{6C4C0344-3A60-466F-B0DE-B0CC08E84CDF}" destId="{BDAF5395-263D-497F-9196-1A6A78EEDF2F}" srcOrd="0" destOrd="0" parTransId="{DF996CAF-9CCF-45DF-8028-C934DD68292F}" sibTransId="{A51DDBB9-9A1F-4484-8F50-C2D9FCE16BC5}"/>
    <dgm:cxn modelId="{C0790A8A-07B7-4952-BD3B-4ED9166FC55F}" type="presOf" srcId="{6C4C0344-3A60-466F-B0DE-B0CC08E84CDF}" destId="{9FECE77A-B434-44E8-9D5D-CEA014F5480B}" srcOrd="0" destOrd="0" presId="urn:microsoft.com/office/officeart/2005/8/layout/venn1"/>
    <dgm:cxn modelId="{88C4B9C2-C15F-42BA-8003-E6B36CBCE265}" type="presOf" srcId="{BDAF5395-263D-497F-9196-1A6A78EEDF2F}" destId="{38F7C822-C57F-4848-A33B-85C1DA4DFBA2}" srcOrd="0" destOrd="0" presId="urn:microsoft.com/office/officeart/2005/8/layout/venn1"/>
    <dgm:cxn modelId="{4C7BEA3C-AF87-4313-BC27-C28B88B19EA9}" type="presParOf" srcId="{9FECE77A-B434-44E8-9D5D-CEA014F5480B}" destId="{38F7C822-C57F-4848-A33B-85C1DA4DFBA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B1F4C5-87C0-40C1-8F8C-D871737D362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64F4F-923F-4626-92B9-9904B19C004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An acutely toxic substance can cause damage as the result of a single, short-duration exposure. </a:t>
          </a:r>
          <a:endParaRPr lang="en-US" dirty="0"/>
        </a:p>
      </dgm:t>
    </dgm:pt>
    <dgm:pt modelId="{3C8D23F6-2EA7-4B15-AF19-196DBD12BFB6}" type="parTrans" cxnId="{6D2E71A6-C406-4EE0-8017-DC8546D952EA}">
      <dgm:prSet/>
      <dgm:spPr/>
      <dgm:t>
        <a:bodyPr/>
        <a:lstStyle/>
        <a:p>
          <a:endParaRPr lang="en-US"/>
        </a:p>
      </dgm:t>
    </dgm:pt>
    <dgm:pt modelId="{718B81A8-5511-4A45-9B23-CD0FABA6FD43}" type="sibTrans" cxnId="{6D2E71A6-C406-4EE0-8017-DC8546D952EA}">
      <dgm:prSet/>
      <dgm:spPr/>
      <dgm:t>
        <a:bodyPr/>
        <a:lstStyle/>
        <a:p>
          <a:endParaRPr lang="en-US"/>
        </a:p>
      </dgm:t>
    </dgm:pt>
    <dgm:pt modelId="{2C5089BA-1CEA-47FD-8F66-A83B706D116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A chronically toxic substance causes damage after repeated or long-duration exposure or causes damage that becomes evident only after a long latency period.</a:t>
          </a:r>
          <a:endParaRPr lang="en-US" dirty="0"/>
        </a:p>
      </dgm:t>
    </dgm:pt>
    <dgm:pt modelId="{6CC72B9B-045A-475B-A3DE-B2F7229D4EDA}" type="parTrans" cxnId="{A76AE13D-9144-4ACE-8948-F5B1E09F8667}">
      <dgm:prSet/>
      <dgm:spPr/>
      <dgm:t>
        <a:bodyPr/>
        <a:lstStyle/>
        <a:p>
          <a:endParaRPr lang="en-US"/>
        </a:p>
      </dgm:t>
    </dgm:pt>
    <dgm:pt modelId="{54AA2AF0-1DB5-4667-BA05-FD40ECAF1465}" type="sibTrans" cxnId="{A76AE13D-9144-4ACE-8948-F5B1E09F8667}">
      <dgm:prSet/>
      <dgm:spPr/>
      <dgm:t>
        <a:bodyPr/>
        <a:lstStyle/>
        <a:p>
          <a:endParaRPr lang="en-US"/>
        </a:p>
      </dgm:t>
    </dgm:pt>
    <dgm:pt modelId="{244CE373-031D-4842-B7ED-0494629031B6}" type="pres">
      <dgm:prSet presAssocID="{17B1F4C5-87C0-40C1-8F8C-D871737D36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851E0-23ED-4799-8F54-408860FAAA9A}" type="pres">
      <dgm:prSet presAssocID="{C9C64F4F-923F-4626-92B9-9904B19C004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317FF-BAC7-4ED2-95AB-917E53E8C304}" type="pres">
      <dgm:prSet presAssocID="{718B81A8-5511-4A45-9B23-CD0FABA6FD43}" presName="sibTrans" presStyleCnt="0"/>
      <dgm:spPr/>
    </dgm:pt>
    <dgm:pt modelId="{D9C39346-8C53-4740-8947-2B60CC1D43DE}" type="pres">
      <dgm:prSet presAssocID="{2C5089BA-1CEA-47FD-8F66-A83B706D116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E71A6-C406-4EE0-8017-DC8546D952EA}" srcId="{17B1F4C5-87C0-40C1-8F8C-D871737D362D}" destId="{C9C64F4F-923F-4626-92B9-9904B19C0045}" srcOrd="0" destOrd="0" parTransId="{3C8D23F6-2EA7-4B15-AF19-196DBD12BFB6}" sibTransId="{718B81A8-5511-4A45-9B23-CD0FABA6FD43}"/>
    <dgm:cxn modelId="{69935BD2-DBDB-4F90-AE10-40B61989D4E0}" type="presOf" srcId="{C9C64F4F-923F-4626-92B9-9904B19C0045}" destId="{F68851E0-23ED-4799-8F54-408860FAAA9A}" srcOrd="0" destOrd="0" presId="urn:microsoft.com/office/officeart/2005/8/layout/hList6"/>
    <dgm:cxn modelId="{A76AE13D-9144-4ACE-8948-F5B1E09F8667}" srcId="{17B1F4C5-87C0-40C1-8F8C-D871737D362D}" destId="{2C5089BA-1CEA-47FD-8F66-A83B706D1168}" srcOrd="1" destOrd="0" parTransId="{6CC72B9B-045A-475B-A3DE-B2F7229D4EDA}" sibTransId="{54AA2AF0-1DB5-4667-BA05-FD40ECAF1465}"/>
    <dgm:cxn modelId="{C485AEB9-D4B3-4543-822D-F4055F5860D4}" type="presOf" srcId="{2C5089BA-1CEA-47FD-8F66-A83B706D1168}" destId="{D9C39346-8C53-4740-8947-2B60CC1D43DE}" srcOrd="0" destOrd="0" presId="urn:microsoft.com/office/officeart/2005/8/layout/hList6"/>
    <dgm:cxn modelId="{A44BF5C4-BDDE-47BE-A551-0D2F629CBA2C}" type="presOf" srcId="{17B1F4C5-87C0-40C1-8F8C-D871737D362D}" destId="{244CE373-031D-4842-B7ED-0494629031B6}" srcOrd="0" destOrd="0" presId="urn:microsoft.com/office/officeart/2005/8/layout/hList6"/>
    <dgm:cxn modelId="{E37757A7-7DBA-43C0-AA04-BBFD3CE0C81B}" type="presParOf" srcId="{244CE373-031D-4842-B7ED-0494629031B6}" destId="{F68851E0-23ED-4799-8F54-408860FAAA9A}" srcOrd="0" destOrd="0" presId="urn:microsoft.com/office/officeart/2005/8/layout/hList6"/>
    <dgm:cxn modelId="{4CE89F86-AC7F-42A8-8956-E35EF1FA0BB8}" type="presParOf" srcId="{244CE373-031D-4842-B7ED-0494629031B6}" destId="{BA3317FF-BAC7-4ED2-95AB-917E53E8C304}" srcOrd="1" destOrd="0" presId="urn:microsoft.com/office/officeart/2005/8/layout/hList6"/>
    <dgm:cxn modelId="{CF789C60-E666-4123-963F-7C1FBF3BF98B}" type="presParOf" srcId="{244CE373-031D-4842-B7ED-0494629031B6}" destId="{D9C39346-8C53-4740-8947-2B60CC1D43D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18AD9D-36CD-48DB-909D-BAB84958AE5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EDEC4-44DF-4398-81A3-EF65CA5C53A3}">
      <dgm:prSet phldrT="[Text]" custT="1"/>
      <dgm:spPr/>
      <dgm:t>
        <a:bodyPr/>
        <a:lstStyle/>
        <a:p>
          <a:r>
            <a:rPr lang="en-US" sz="1600" baseline="0" dirty="0" smtClean="0"/>
            <a:t>Categories of Toxins</a:t>
          </a:r>
          <a:endParaRPr lang="en-US" sz="1600" baseline="0" dirty="0"/>
        </a:p>
      </dgm:t>
    </dgm:pt>
    <dgm:pt modelId="{3E63E035-A350-4E34-B512-F8AD2E01A19A}" type="parTrans" cxnId="{2258D422-020B-4B8A-B8BB-8D266E2B5827}">
      <dgm:prSet/>
      <dgm:spPr/>
      <dgm:t>
        <a:bodyPr/>
        <a:lstStyle/>
        <a:p>
          <a:endParaRPr lang="en-US"/>
        </a:p>
      </dgm:t>
    </dgm:pt>
    <dgm:pt modelId="{B50871DE-6BDC-47EC-B1F2-F0C27AA92FD8}" type="sibTrans" cxnId="{2258D422-020B-4B8A-B8BB-8D266E2B5827}">
      <dgm:prSet/>
      <dgm:spPr/>
      <dgm:t>
        <a:bodyPr/>
        <a:lstStyle/>
        <a:p>
          <a:endParaRPr lang="en-US"/>
        </a:p>
      </dgm:t>
    </dgm:pt>
    <dgm:pt modelId="{6754EC93-E58F-4340-A895-AD10FDC5EC04}">
      <dgm:prSet phldrT="[Text]" custT="1"/>
      <dgm:spPr/>
      <dgm:t>
        <a:bodyPr/>
        <a:lstStyle/>
        <a:p>
          <a:r>
            <a:rPr lang="en-US" sz="1600" baseline="0" dirty="0" smtClean="0"/>
            <a:t>Carcinogen</a:t>
          </a:r>
          <a:endParaRPr lang="en-US" sz="1600" baseline="0" dirty="0"/>
        </a:p>
      </dgm:t>
    </dgm:pt>
    <dgm:pt modelId="{CB9E03D5-9B88-43B3-B753-9938DF13500F}" type="parTrans" cxnId="{93041939-FC61-47F7-81C2-0EAAF18C27D8}">
      <dgm:prSet/>
      <dgm:spPr/>
      <dgm:t>
        <a:bodyPr/>
        <a:lstStyle/>
        <a:p>
          <a:endParaRPr lang="en-US"/>
        </a:p>
      </dgm:t>
    </dgm:pt>
    <dgm:pt modelId="{7DC7C976-5EEF-4A6F-BD91-04156E7102FF}" type="sibTrans" cxnId="{93041939-FC61-47F7-81C2-0EAAF18C27D8}">
      <dgm:prSet/>
      <dgm:spPr/>
      <dgm:t>
        <a:bodyPr/>
        <a:lstStyle/>
        <a:p>
          <a:endParaRPr lang="en-US"/>
        </a:p>
      </dgm:t>
    </dgm:pt>
    <dgm:pt modelId="{F06C09B0-839E-434D-BCC3-F5772212822D}">
      <dgm:prSet phldrT="[Text]" custT="1"/>
      <dgm:spPr/>
      <dgm:t>
        <a:bodyPr/>
        <a:lstStyle/>
        <a:p>
          <a:r>
            <a:rPr lang="en-US" sz="1600" baseline="0" dirty="0" smtClean="0"/>
            <a:t>Teratogen</a:t>
          </a:r>
          <a:endParaRPr lang="en-US" sz="1600" baseline="0" dirty="0"/>
        </a:p>
      </dgm:t>
    </dgm:pt>
    <dgm:pt modelId="{074C250C-AB5E-490F-8DB7-F8642DD36F73}" type="parTrans" cxnId="{9958D335-8087-40F6-A32D-FFFEBA9919A9}">
      <dgm:prSet/>
      <dgm:spPr/>
      <dgm:t>
        <a:bodyPr/>
        <a:lstStyle/>
        <a:p>
          <a:endParaRPr lang="en-US"/>
        </a:p>
      </dgm:t>
    </dgm:pt>
    <dgm:pt modelId="{266F6D7D-B148-451F-8D4E-59474396EFFB}" type="sibTrans" cxnId="{9958D335-8087-40F6-A32D-FFFEBA9919A9}">
      <dgm:prSet/>
      <dgm:spPr/>
      <dgm:t>
        <a:bodyPr/>
        <a:lstStyle/>
        <a:p>
          <a:endParaRPr lang="en-US"/>
        </a:p>
      </dgm:t>
    </dgm:pt>
    <dgm:pt modelId="{A4457271-D159-41F2-ACCA-8F128EC9B371}">
      <dgm:prSet phldrT="[Text]" custT="1"/>
      <dgm:spPr/>
      <dgm:t>
        <a:bodyPr/>
        <a:lstStyle/>
        <a:p>
          <a:r>
            <a:rPr lang="en-US" sz="1600" baseline="0" dirty="0" smtClean="0"/>
            <a:t>Hepatotoxic</a:t>
          </a:r>
          <a:endParaRPr lang="en-US" sz="1600" baseline="0" dirty="0"/>
        </a:p>
      </dgm:t>
    </dgm:pt>
    <dgm:pt modelId="{DC12A6C5-66AE-43F7-88AB-B63FC98B14FE}" type="parTrans" cxnId="{B7F03ABE-07BC-474E-B6F5-C79A1F02BBC8}">
      <dgm:prSet/>
      <dgm:spPr/>
      <dgm:t>
        <a:bodyPr/>
        <a:lstStyle/>
        <a:p>
          <a:endParaRPr lang="en-US"/>
        </a:p>
      </dgm:t>
    </dgm:pt>
    <dgm:pt modelId="{5BEBE721-9F18-4CF6-BF91-1564248FC69A}" type="sibTrans" cxnId="{B7F03ABE-07BC-474E-B6F5-C79A1F02BBC8}">
      <dgm:prSet/>
      <dgm:spPr/>
      <dgm:t>
        <a:bodyPr/>
        <a:lstStyle/>
        <a:p>
          <a:endParaRPr lang="en-US"/>
        </a:p>
      </dgm:t>
    </dgm:pt>
    <dgm:pt modelId="{68C4B37E-635E-48BD-9AF9-9535FA9E9A9B}">
      <dgm:prSet phldrT="[Text]" custT="1"/>
      <dgm:spPr/>
      <dgm:t>
        <a:bodyPr/>
        <a:lstStyle/>
        <a:p>
          <a:r>
            <a:rPr lang="en-US" sz="1600" baseline="0" dirty="0" smtClean="0"/>
            <a:t>Adverse Health Effects</a:t>
          </a:r>
          <a:endParaRPr lang="en-US" sz="1600" baseline="0" dirty="0"/>
        </a:p>
      </dgm:t>
    </dgm:pt>
    <dgm:pt modelId="{1323B73D-45C2-4499-A818-2007810C008B}" type="parTrans" cxnId="{5A371369-471B-4FE7-BCFF-A24C8E59E705}">
      <dgm:prSet/>
      <dgm:spPr/>
      <dgm:t>
        <a:bodyPr/>
        <a:lstStyle/>
        <a:p>
          <a:endParaRPr lang="en-US"/>
        </a:p>
      </dgm:t>
    </dgm:pt>
    <dgm:pt modelId="{A4FA11B1-8471-4CC0-A441-0E17E3034BC1}" type="sibTrans" cxnId="{5A371369-471B-4FE7-BCFF-A24C8E59E705}">
      <dgm:prSet/>
      <dgm:spPr/>
      <dgm:t>
        <a:bodyPr/>
        <a:lstStyle/>
        <a:p>
          <a:endParaRPr lang="en-US"/>
        </a:p>
      </dgm:t>
    </dgm:pt>
    <dgm:pt modelId="{8E84384B-36D4-4700-A74D-A863BEDEDBCB}">
      <dgm:prSet phldrT="[Text]" custT="1"/>
      <dgm:spPr/>
      <dgm:t>
        <a:bodyPr/>
        <a:lstStyle/>
        <a:p>
          <a:r>
            <a:rPr lang="en-US" sz="1600" baseline="0" dirty="0" smtClean="0"/>
            <a:t>Causes cancer</a:t>
          </a:r>
          <a:endParaRPr lang="en-US" sz="1600" baseline="0" dirty="0"/>
        </a:p>
      </dgm:t>
    </dgm:pt>
    <dgm:pt modelId="{41D1EC1B-C12F-4A87-AC92-CA49C8D081AB}" type="parTrans" cxnId="{3F2FC357-CAF8-4492-A592-E46BCBC166A0}">
      <dgm:prSet/>
      <dgm:spPr/>
      <dgm:t>
        <a:bodyPr/>
        <a:lstStyle/>
        <a:p>
          <a:endParaRPr lang="en-US"/>
        </a:p>
      </dgm:t>
    </dgm:pt>
    <dgm:pt modelId="{4722E364-813F-47D9-8B5C-80B75F35DE67}" type="sibTrans" cxnId="{3F2FC357-CAF8-4492-A592-E46BCBC166A0}">
      <dgm:prSet/>
      <dgm:spPr/>
      <dgm:t>
        <a:bodyPr/>
        <a:lstStyle/>
        <a:p>
          <a:endParaRPr lang="en-US"/>
        </a:p>
      </dgm:t>
    </dgm:pt>
    <dgm:pt modelId="{9299FFE5-1DD0-426E-9A8D-D04CD5E427F3}">
      <dgm:prSet phldrT="[Text]" custT="1"/>
      <dgm:spPr/>
      <dgm:t>
        <a:bodyPr/>
        <a:lstStyle/>
        <a:p>
          <a:r>
            <a:rPr lang="en-US" sz="1600" baseline="0" dirty="0" smtClean="0"/>
            <a:t>Causes birth defect</a:t>
          </a:r>
          <a:endParaRPr lang="en-US" sz="1600" baseline="0" dirty="0"/>
        </a:p>
      </dgm:t>
    </dgm:pt>
    <dgm:pt modelId="{36E18215-849D-4274-A0C7-DF90F4AB44E0}" type="parTrans" cxnId="{B8FFDE1C-F255-4492-BD85-0F5FCD2B970D}">
      <dgm:prSet/>
      <dgm:spPr/>
      <dgm:t>
        <a:bodyPr/>
        <a:lstStyle/>
        <a:p>
          <a:endParaRPr lang="en-US"/>
        </a:p>
      </dgm:t>
    </dgm:pt>
    <dgm:pt modelId="{747D390B-E64E-43BC-8249-399F5F59061B}" type="sibTrans" cxnId="{B8FFDE1C-F255-4492-BD85-0F5FCD2B970D}">
      <dgm:prSet/>
      <dgm:spPr/>
      <dgm:t>
        <a:bodyPr/>
        <a:lstStyle/>
        <a:p>
          <a:endParaRPr lang="en-US"/>
        </a:p>
      </dgm:t>
    </dgm:pt>
    <dgm:pt modelId="{9C127F96-7DD8-4393-AA96-89802ABA3C74}">
      <dgm:prSet phldrT="[Text]" custT="1"/>
      <dgm:spPr/>
      <dgm:t>
        <a:bodyPr/>
        <a:lstStyle/>
        <a:p>
          <a:r>
            <a:rPr lang="en-US" sz="1600" baseline="0" dirty="0" smtClean="0"/>
            <a:t>Causes liver damage</a:t>
          </a:r>
          <a:endParaRPr lang="en-US" sz="1600" baseline="0" dirty="0"/>
        </a:p>
      </dgm:t>
    </dgm:pt>
    <dgm:pt modelId="{CFE25B40-2E0A-4CF1-95AE-B9922C3D180A}" type="parTrans" cxnId="{E51F4D83-3E2E-4FDD-A094-E9C4186F9ED0}">
      <dgm:prSet/>
      <dgm:spPr/>
      <dgm:t>
        <a:bodyPr/>
        <a:lstStyle/>
        <a:p>
          <a:endParaRPr lang="en-US"/>
        </a:p>
      </dgm:t>
    </dgm:pt>
    <dgm:pt modelId="{2B6428EA-CEB4-45DD-8E84-382715CA2789}" type="sibTrans" cxnId="{E51F4D83-3E2E-4FDD-A094-E9C4186F9ED0}">
      <dgm:prSet/>
      <dgm:spPr/>
      <dgm:t>
        <a:bodyPr/>
        <a:lstStyle/>
        <a:p>
          <a:endParaRPr lang="en-US"/>
        </a:p>
      </dgm:t>
    </dgm:pt>
    <dgm:pt modelId="{547DAEF4-0F88-420F-9649-FEEE2490032A}">
      <dgm:prSet phldrT="[Text]" custT="1"/>
      <dgm:spPr/>
      <dgm:t>
        <a:bodyPr/>
        <a:lstStyle/>
        <a:p>
          <a:r>
            <a:rPr lang="en-US" sz="1600" baseline="0" dirty="0" smtClean="0"/>
            <a:t>Nephrotoxic</a:t>
          </a:r>
          <a:endParaRPr lang="en-US" sz="1600" baseline="0" dirty="0"/>
        </a:p>
      </dgm:t>
    </dgm:pt>
    <dgm:pt modelId="{3AF4C677-219F-4817-917F-340E7A5B2A02}" type="parTrans" cxnId="{D0520132-CBA8-4E54-92F5-2C14283CCE01}">
      <dgm:prSet/>
      <dgm:spPr/>
      <dgm:t>
        <a:bodyPr/>
        <a:lstStyle/>
        <a:p>
          <a:endParaRPr lang="en-US"/>
        </a:p>
      </dgm:t>
    </dgm:pt>
    <dgm:pt modelId="{21A1F184-C336-4031-820D-E5F58ABC7029}" type="sibTrans" cxnId="{D0520132-CBA8-4E54-92F5-2C14283CCE01}">
      <dgm:prSet/>
      <dgm:spPr/>
      <dgm:t>
        <a:bodyPr/>
        <a:lstStyle/>
        <a:p>
          <a:endParaRPr lang="en-US"/>
        </a:p>
      </dgm:t>
    </dgm:pt>
    <dgm:pt modelId="{EAA3D018-1FD2-417A-B684-6DD46B8B0E80}">
      <dgm:prSet phldrT="[Text]" custT="1"/>
      <dgm:spPr/>
      <dgm:t>
        <a:bodyPr/>
        <a:lstStyle/>
        <a:p>
          <a:r>
            <a:rPr lang="en-US" sz="1600" baseline="0" dirty="0" smtClean="0"/>
            <a:t>Hematopoietic</a:t>
          </a:r>
          <a:endParaRPr lang="en-US" sz="1600" baseline="0" dirty="0"/>
        </a:p>
      </dgm:t>
    </dgm:pt>
    <dgm:pt modelId="{9A6E518C-057C-4A3A-BF60-7E3BB305BDAC}" type="parTrans" cxnId="{0DECAE0E-B144-45B2-8BA0-FDBC3E523517}">
      <dgm:prSet/>
      <dgm:spPr/>
      <dgm:t>
        <a:bodyPr/>
        <a:lstStyle/>
        <a:p>
          <a:endParaRPr lang="en-US"/>
        </a:p>
      </dgm:t>
    </dgm:pt>
    <dgm:pt modelId="{FE45BAAC-A85B-469D-9F97-8B826434A916}" type="sibTrans" cxnId="{0DECAE0E-B144-45B2-8BA0-FDBC3E523517}">
      <dgm:prSet/>
      <dgm:spPr/>
      <dgm:t>
        <a:bodyPr/>
        <a:lstStyle/>
        <a:p>
          <a:endParaRPr lang="en-US"/>
        </a:p>
      </dgm:t>
    </dgm:pt>
    <dgm:pt modelId="{16D31FF8-CDD0-4F33-831A-A362354E1984}">
      <dgm:prSet phldrT="[Text]" custT="1"/>
      <dgm:spPr/>
      <dgm:t>
        <a:bodyPr/>
        <a:lstStyle/>
        <a:p>
          <a:r>
            <a:rPr lang="en-US" sz="1600" baseline="0" dirty="0" smtClean="0"/>
            <a:t>Sensitizer</a:t>
          </a:r>
          <a:endParaRPr lang="en-US" sz="1600" baseline="0" dirty="0"/>
        </a:p>
      </dgm:t>
    </dgm:pt>
    <dgm:pt modelId="{51F3A332-804B-43FC-80E2-328502EF24EA}" type="parTrans" cxnId="{C0653378-E7A1-4CD1-856E-39173C5DA22A}">
      <dgm:prSet/>
      <dgm:spPr/>
      <dgm:t>
        <a:bodyPr/>
        <a:lstStyle/>
        <a:p>
          <a:endParaRPr lang="en-US"/>
        </a:p>
      </dgm:t>
    </dgm:pt>
    <dgm:pt modelId="{4156B706-AB2A-46A6-BD5E-3ABD91708734}" type="sibTrans" cxnId="{C0653378-E7A1-4CD1-856E-39173C5DA22A}">
      <dgm:prSet/>
      <dgm:spPr/>
      <dgm:t>
        <a:bodyPr/>
        <a:lstStyle/>
        <a:p>
          <a:endParaRPr lang="en-US"/>
        </a:p>
      </dgm:t>
    </dgm:pt>
    <dgm:pt modelId="{5603F625-8BC2-4A57-B7AB-EC3AAE29E5FA}">
      <dgm:prSet phldrT="[Text]" custT="1"/>
      <dgm:spPr/>
      <dgm:t>
        <a:bodyPr/>
        <a:lstStyle/>
        <a:p>
          <a:r>
            <a:rPr lang="en-US" sz="1600" baseline="0" dirty="0" smtClean="0"/>
            <a:t>Irritant</a:t>
          </a:r>
          <a:endParaRPr lang="en-US" sz="1600" baseline="0" dirty="0"/>
        </a:p>
      </dgm:t>
    </dgm:pt>
    <dgm:pt modelId="{DC1A859E-EBF0-40E7-8F7F-7C2A9A4F6418}" type="parTrans" cxnId="{E3796CC4-31E2-4F77-BCF1-3C39C24F4721}">
      <dgm:prSet/>
      <dgm:spPr/>
      <dgm:t>
        <a:bodyPr/>
        <a:lstStyle/>
        <a:p>
          <a:endParaRPr lang="en-US"/>
        </a:p>
      </dgm:t>
    </dgm:pt>
    <dgm:pt modelId="{F1AD9CB8-EFF3-4FE9-B57B-50CF045F2C22}" type="sibTrans" cxnId="{E3796CC4-31E2-4F77-BCF1-3C39C24F4721}">
      <dgm:prSet/>
      <dgm:spPr/>
      <dgm:t>
        <a:bodyPr/>
        <a:lstStyle/>
        <a:p>
          <a:endParaRPr lang="en-US"/>
        </a:p>
      </dgm:t>
    </dgm:pt>
    <dgm:pt modelId="{B1AF28B3-D5F5-44E2-8072-FDD17997AB60}">
      <dgm:prSet phldrT="[Text]" custT="1"/>
      <dgm:spPr/>
      <dgm:t>
        <a:bodyPr/>
        <a:lstStyle/>
        <a:p>
          <a:r>
            <a:rPr lang="en-US" sz="1600" baseline="0" dirty="0" smtClean="0"/>
            <a:t>Lachrymator</a:t>
          </a:r>
          <a:endParaRPr lang="en-US" sz="1600" baseline="0" dirty="0"/>
        </a:p>
      </dgm:t>
    </dgm:pt>
    <dgm:pt modelId="{264802D1-8D19-4A5B-A5E0-B05D2B716281}" type="parTrans" cxnId="{2C4C801A-1AE5-49CE-A2C3-F6977F08A85A}">
      <dgm:prSet/>
      <dgm:spPr/>
      <dgm:t>
        <a:bodyPr/>
        <a:lstStyle/>
        <a:p>
          <a:endParaRPr lang="en-US"/>
        </a:p>
      </dgm:t>
    </dgm:pt>
    <dgm:pt modelId="{1A349FAC-C381-4B6C-A4D9-C6091480589A}" type="sibTrans" cxnId="{2C4C801A-1AE5-49CE-A2C3-F6977F08A85A}">
      <dgm:prSet/>
      <dgm:spPr/>
      <dgm:t>
        <a:bodyPr/>
        <a:lstStyle/>
        <a:p>
          <a:endParaRPr lang="en-US"/>
        </a:p>
      </dgm:t>
    </dgm:pt>
    <dgm:pt modelId="{7C6567B3-AD58-421C-A7CD-EC973A005AA1}">
      <dgm:prSet phldrT="[Text]" custT="1"/>
      <dgm:spPr/>
      <dgm:t>
        <a:bodyPr/>
        <a:lstStyle/>
        <a:p>
          <a:r>
            <a:rPr lang="en-US" sz="1600" baseline="0" dirty="0" smtClean="0"/>
            <a:t>Causes kidney damage</a:t>
          </a:r>
          <a:endParaRPr lang="en-US" sz="1600" baseline="0" dirty="0"/>
        </a:p>
      </dgm:t>
    </dgm:pt>
    <dgm:pt modelId="{00492635-2C34-4A2F-B52C-21AF3DC560E6}" type="parTrans" cxnId="{6BE53F05-5128-42E3-88FA-365C0C11E965}">
      <dgm:prSet/>
      <dgm:spPr/>
      <dgm:t>
        <a:bodyPr/>
        <a:lstStyle/>
        <a:p>
          <a:endParaRPr lang="en-US"/>
        </a:p>
      </dgm:t>
    </dgm:pt>
    <dgm:pt modelId="{112C9C68-E5A5-4A8A-8CAC-8B6FDC9C2209}" type="sibTrans" cxnId="{6BE53F05-5128-42E3-88FA-365C0C11E965}">
      <dgm:prSet/>
      <dgm:spPr/>
      <dgm:t>
        <a:bodyPr/>
        <a:lstStyle/>
        <a:p>
          <a:endParaRPr lang="en-US"/>
        </a:p>
      </dgm:t>
    </dgm:pt>
    <dgm:pt modelId="{132040FE-C548-405F-8790-6DE8ED60DD28}">
      <dgm:prSet phldrT="[Text]" custT="1"/>
      <dgm:spPr/>
      <dgm:t>
        <a:bodyPr/>
        <a:lstStyle/>
        <a:p>
          <a:r>
            <a:rPr lang="en-US" sz="1600" baseline="0" dirty="0" smtClean="0"/>
            <a:t>Causes nerve damage</a:t>
          </a:r>
          <a:endParaRPr lang="en-US" sz="1600" baseline="0" dirty="0"/>
        </a:p>
      </dgm:t>
    </dgm:pt>
    <dgm:pt modelId="{FE91C31D-948F-453A-8045-7204A96D365B}" type="parTrans" cxnId="{0F961126-FBEC-4D5C-B733-06954D4BCDFA}">
      <dgm:prSet/>
      <dgm:spPr/>
      <dgm:t>
        <a:bodyPr/>
        <a:lstStyle/>
        <a:p>
          <a:endParaRPr lang="en-US"/>
        </a:p>
      </dgm:t>
    </dgm:pt>
    <dgm:pt modelId="{A3B1D394-D77B-4228-8662-790DE47639F1}" type="sibTrans" cxnId="{0F961126-FBEC-4D5C-B733-06954D4BCDFA}">
      <dgm:prSet/>
      <dgm:spPr/>
      <dgm:t>
        <a:bodyPr/>
        <a:lstStyle/>
        <a:p>
          <a:endParaRPr lang="en-US"/>
        </a:p>
      </dgm:t>
    </dgm:pt>
    <dgm:pt modelId="{BAD8307A-20A7-4E1D-96B9-DED2F5A283F9}">
      <dgm:prSet phldrT="[Text]" custT="1"/>
      <dgm:spPr/>
      <dgm:t>
        <a:bodyPr/>
        <a:lstStyle/>
        <a:p>
          <a:r>
            <a:rPr lang="en-US" sz="1600" baseline="0" dirty="0" smtClean="0"/>
            <a:t>Damages blood cells &amp; bone marrow</a:t>
          </a:r>
          <a:endParaRPr lang="en-US" sz="1600" baseline="0" dirty="0"/>
        </a:p>
      </dgm:t>
    </dgm:pt>
    <dgm:pt modelId="{2D312755-20E9-40CC-9D11-0F21F06522F9}" type="parTrans" cxnId="{E8E94BFE-043A-4D37-825B-5BB01DEFA9CA}">
      <dgm:prSet/>
      <dgm:spPr/>
      <dgm:t>
        <a:bodyPr/>
        <a:lstStyle/>
        <a:p>
          <a:endParaRPr lang="en-US"/>
        </a:p>
      </dgm:t>
    </dgm:pt>
    <dgm:pt modelId="{1C5DE74F-75DD-4022-884A-CBA066286FC4}" type="sibTrans" cxnId="{E8E94BFE-043A-4D37-825B-5BB01DEFA9CA}">
      <dgm:prSet/>
      <dgm:spPr/>
      <dgm:t>
        <a:bodyPr/>
        <a:lstStyle/>
        <a:p>
          <a:endParaRPr lang="en-US"/>
        </a:p>
      </dgm:t>
    </dgm:pt>
    <dgm:pt modelId="{41AED62C-DA67-413B-ADBD-3C48881D004C}">
      <dgm:prSet phldrT="[Text]" custT="1"/>
      <dgm:spPr/>
      <dgm:t>
        <a:bodyPr/>
        <a:lstStyle/>
        <a:p>
          <a:r>
            <a:rPr lang="en-US" sz="1600" baseline="0" dirty="0" smtClean="0"/>
            <a:t>Causes allergic reactions</a:t>
          </a:r>
          <a:endParaRPr lang="en-US" sz="1600" baseline="0" dirty="0"/>
        </a:p>
      </dgm:t>
    </dgm:pt>
    <dgm:pt modelId="{195526DB-3BD9-4E53-B073-F38E08BF873B}" type="parTrans" cxnId="{34626D70-FFD1-4716-A0E7-3BE00944B515}">
      <dgm:prSet/>
      <dgm:spPr/>
      <dgm:t>
        <a:bodyPr/>
        <a:lstStyle/>
        <a:p>
          <a:endParaRPr lang="en-US"/>
        </a:p>
      </dgm:t>
    </dgm:pt>
    <dgm:pt modelId="{AC87D494-E63D-4CA7-86F8-EB0B9EE23365}" type="sibTrans" cxnId="{34626D70-FFD1-4716-A0E7-3BE00944B515}">
      <dgm:prSet/>
      <dgm:spPr/>
      <dgm:t>
        <a:bodyPr/>
        <a:lstStyle/>
        <a:p>
          <a:endParaRPr lang="en-US"/>
        </a:p>
      </dgm:t>
    </dgm:pt>
    <dgm:pt modelId="{FC4EDC24-24AB-4CA9-BB1B-AB508F80302A}">
      <dgm:prSet phldrT="[Text]" custT="1"/>
      <dgm:spPr/>
      <dgm:t>
        <a:bodyPr/>
        <a:lstStyle/>
        <a:p>
          <a:r>
            <a:rPr lang="en-US" sz="1600" baseline="0" dirty="0" smtClean="0"/>
            <a:t>Causes inflammation</a:t>
          </a:r>
          <a:endParaRPr lang="en-US" sz="1600" baseline="0" dirty="0"/>
        </a:p>
      </dgm:t>
    </dgm:pt>
    <dgm:pt modelId="{8AD81187-2763-41F5-9C11-060831A3ED6C}" type="parTrans" cxnId="{9CBB9439-DED5-43CE-B9CE-569C1A9155F4}">
      <dgm:prSet/>
      <dgm:spPr/>
      <dgm:t>
        <a:bodyPr/>
        <a:lstStyle/>
        <a:p>
          <a:endParaRPr lang="en-US"/>
        </a:p>
      </dgm:t>
    </dgm:pt>
    <dgm:pt modelId="{7BF8BA69-1B33-45ED-AB48-4261859EF2CB}" type="sibTrans" cxnId="{9CBB9439-DED5-43CE-B9CE-569C1A9155F4}">
      <dgm:prSet/>
      <dgm:spPr/>
      <dgm:t>
        <a:bodyPr/>
        <a:lstStyle/>
        <a:p>
          <a:endParaRPr lang="en-US"/>
        </a:p>
      </dgm:t>
    </dgm:pt>
    <dgm:pt modelId="{FB563EB2-D546-4CFB-88C1-0690A0414B91}">
      <dgm:prSet phldrT="[Text]" custT="1"/>
      <dgm:spPr/>
      <dgm:t>
        <a:bodyPr/>
        <a:lstStyle/>
        <a:p>
          <a:r>
            <a:rPr lang="en-US" sz="1600" baseline="0" dirty="0" smtClean="0"/>
            <a:t>Causes eye irritation</a:t>
          </a:r>
          <a:endParaRPr lang="en-US" sz="1600" baseline="0" dirty="0"/>
        </a:p>
      </dgm:t>
    </dgm:pt>
    <dgm:pt modelId="{294BFBF6-23D8-45A1-A094-3CFC2FF5C177}" type="parTrans" cxnId="{39A94D24-1059-4C7B-A209-941881E23613}">
      <dgm:prSet/>
      <dgm:spPr/>
      <dgm:t>
        <a:bodyPr/>
        <a:lstStyle/>
        <a:p>
          <a:endParaRPr lang="en-US"/>
        </a:p>
      </dgm:t>
    </dgm:pt>
    <dgm:pt modelId="{D2A01BA6-F81B-4D66-B434-12098E65E843}" type="sibTrans" cxnId="{39A94D24-1059-4C7B-A209-941881E23613}">
      <dgm:prSet/>
      <dgm:spPr/>
      <dgm:t>
        <a:bodyPr/>
        <a:lstStyle/>
        <a:p>
          <a:endParaRPr lang="en-US"/>
        </a:p>
      </dgm:t>
    </dgm:pt>
    <dgm:pt modelId="{6C902D78-028D-4E70-AA18-04CFB3B155E1}">
      <dgm:prSet phldrT="[Text]" custT="1"/>
      <dgm:spPr/>
      <dgm:t>
        <a:bodyPr/>
        <a:lstStyle/>
        <a:p>
          <a:r>
            <a:rPr lang="en-US" sz="1600" baseline="0" dirty="0" smtClean="0"/>
            <a:t>Neurotoxic</a:t>
          </a:r>
          <a:endParaRPr lang="en-US" sz="1600" baseline="0" dirty="0"/>
        </a:p>
      </dgm:t>
    </dgm:pt>
    <dgm:pt modelId="{BF08618D-2BCA-4FBD-9897-6111B6D99DB6}" type="parTrans" cxnId="{669F7C40-D08F-43FE-A4FD-DE126E15DC95}">
      <dgm:prSet/>
      <dgm:spPr/>
      <dgm:t>
        <a:bodyPr/>
        <a:lstStyle/>
        <a:p>
          <a:endParaRPr lang="en-US"/>
        </a:p>
      </dgm:t>
    </dgm:pt>
    <dgm:pt modelId="{C75C5482-4E9C-4891-96D5-EB401C84EEE8}" type="sibTrans" cxnId="{669F7C40-D08F-43FE-A4FD-DE126E15DC95}">
      <dgm:prSet/>
      <dgm:spPr/>
      <dgm:t>
        <a:bodyPr/>
        <a:lstStyle/>
        <a:p>
          <a:endParaRPr lang="en-US"/>
        </a:p>
      </dgm:t>
    </dgm:pt>
    <dgm:pt modelId="{8AD03284-CE84-4825-8C57-DF6BE713B525}" type="pres">
      <dgm:prSet presAssocID="{A118AD9D-36CD-48DB-909D-BAB84958AE5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00DF451-F40C-4743-9656-44C7C98BFA17}" type="pres">
      <dgm:prSet presAssocID="{351EDEC4-44DF-4398-81A3-EF65CA5C53A3}" presName="root" presStyleCnt="0">
        <dgm:presLayoutVars>
          <dgm:chMax/>
          <dgm:chPref/>
        </dgm:presLayoutVars>
      </dgm:prSet>
      <dgm:spPr/>
    </dgm:pt>
    <dgm:pt modelId="{3A1BEAA1-20FC-45AD-8919-3310F57DDF86}" type="pres">
      <dgm:prSet presAssocID="{351EDEC4-44DF-4398-81A3-EF65CA5C53A3}" presName="rootComposite" presStyleCnt="0">
        <dgm:presLayoutVars/>
      </dgm:prSet>
      <dgm:spPr/>
    </dgm:pt>
    <dgm:pt modelId="{9A0261A9-666B-445C-A0A8-5BADA4E7C992}" type="pres">
      <dgm:prSet presAssocID="{351EDEC4-44DF-4398-81A3-EF65CA5C53A3}" presName="ParentAccent" presStyleLbl="alignNode1" presStyleIdx="0" presStyleCnt="2"/>
      <dgm:spPr/>
    </dgm:pt>
    <dgm:pt modelId="{14FEEA7E-E7D3-40C4-9A77-4C90C36FC46F}" type="pres">
      <dgm:prSet presAssocID="{351EDEC4-44DF-4398-81A3-EF65CA5C53A3}" presName="ParentSmallAccent" presStyleLbl="fgAcc1" presStyleIdx="0" presStyleCnt="2"/>
      <dgm:spPr/>
    </dgm:pt>
    <dgm:pt modelId="{E41C3628-D675-45D7-9CDD-E72E76D6CC7E}" type="pres">
      <dgm:prSet presAssocID="{351EDEC4-44DF-4398-81A3-EF65CA5C53A3}" presName="Parent" presStyleLbl="revTx" presStyleIdx="0" presStyleCnt="2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D7762-E6E1-4892-BEE6-9DDCD0C9D258}" type="pres">
      <dgm:prSet presAssocID="{351EDEC4-44DF-4398-81A3-EF65CA5C53A3}" presName="childShape" presStyleCnt="0">
        <dgm:presLayoutVars>
          <dgm:chMax val="0"/>
          <dgm:chPref val="0"/>
        </dgm:presLayoutVars>
      </dgm:prSet>
      <dgm:spPr/>
    </dgm:pt>
    <dgm:pt modelId="{4BE15DA0-B8E9-4FF5-9038-C9ADD6D6C39A}" type="pres">
      <dgm:prSet presAssocID="{6754EC93-E58F-4340-A895-AD10FDC5EC04}" presName="childComposite" presStyleCnt="0">
        <dgm:presLayoutVars>
          <dgm:chMax val="0"/>
          <dgm:chPref val="0"/>
        </dgm:presLayoutVars>
      </dgm:prSet>
      <dgm:spPr/>
    </dgm:pt>
    <dgm:pt modelId="{03680DA2-03A3-469C-A454-9141D2B88A79}" type="pres">
      <dgm:prSet presAssocID="{6754EC93-E58F-4340-A895-AD10FDC5EC04}" presName="ChildAccent" presStyleLbl="solidFgAcc1" presStyleIdx="0" presStyleCnt="18"/>
      <dgm:spPr/>
    </dgm:pt>
    <dgm:pt modelId="{9D1DAAF8-FB06-4BB7-9737-AC3C44F21CFE}" type="pres">
      <dgm:prSet presAssocID="{6754EC93-E58F-4340-A895-AD10FDC5EC04}" presName="Child" presStyleLbl="revTx" presStyleIdx="1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00311-EFCC-45C2-8AB3-BA78916D57D6}" type="pres">
      <dgm:prSet presAssocID="{F06C09B0-839E-434D-BCC3-F5772212822D}" presName="childComposite" presStyleCnt="0">
        <dgm:presLayoutVars>
          <dgm:chMax val="0"/>
          <dgm:chPref val="0"/>
        </dgm:presLayoutVars>
      </dgm:prSet>
      <dgm:spPr/>
    </dgm:pt>
    <dgm:pt modelId="{FBF505BA-E060-4552-B061-4128DD2D019A}" type="pres">
      <dgm:prSet presAssocID="{F06C09B0-839E-434D-BCC3-F5772212822D}" presName="ChildAccent" presStyleLbl="solidFgAcc1" presStyleIdx="1" presStyleCnt="18"/>
      <dgm:spPr/>
    </dgm:pt>
    <dgm:pt modelId="{BCD87819-9C15-4BA4-ACC3-3392C2AC5331}" type="pres">
      <dgm:prSet presAssocID="{F06C09B0-839E-434D-BCC3-F5772212822D}" presName="Child" presStyleLbl="revTx" presStyleIdx="2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AFEA3-A59A-4DCD-AC8F-ADC9DF11A78F}" type="pres">
      <dgm:prSet presAssocID="{A4457271-D159-41F2-ACCA-8F128EC9B371}" presName="childComposite" presStyleCnt="0">
        <dgm:presLayoutVars>
          <dgm:chMax val="0"/>
          <dgm:chPref val="0"/>
        </dgm:presLayoutVars>
      </dgm:prSet>
      <dgm:spPr/>
    </dgm:pt>
    <dgm:pt modelId="{8C7215AA-977C-461F-B341-A76691431387}" type="pres">
      <dgm:prSet presAssocID="{A4457271-D159-41F2-ACCA-8F128EC9B371}" presName="ChildAccent" presStyleLbl="solidFgAcc1" presStyleIdx="2" presStyleCnt="18"/>
      <dgm:spPr/>
    </dgm:pt>
    <dgm:pt modelId="{A20CE4DC-8994-48D2-924E-98AF8DD436AA}" type="pres">
      <dgm:prSet presAssocID="{A4457271-D159-41F2-ACCA-8F128EC9B371}" presName="Child" presStyleLbl="revTx" presStyleIdx="3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BA89B-E1F2-4017-BBDE-52AE4CF8B99B}" type="pres">
      <dgm:prSet presAssocID="{547DAEF4-0F88-420F-9649-FEEE2490032A}" presName="childComposite" presStyleCnt="0">
        <dgm:presLayoutVars>
          <dgm:chMax val="0"/>
          <dgm:chPref val="0"/>
        </dgm:presLayoutVars>
      </dgm:prSet>
      <dgm:spPr/>
    </dgm:pt>
    <dgm:pt modelId="{42DDABEC-97AD-4B41-9F1A-1FCCDF1379F4}" type="pres">
      <dgm:prSet presAssocID="{547DAEF4-0F88-420F-9649-FEEE2490032A}" presName="ChildAccent" presStyleLbl="solidFgAcc1" presStyleIdx="3" presStyleCnt="18"/>
      <dgm:spPr/>
    </dgm:pt>
    <dgm:pt modelId="{F85B9D33-C9DF-4DCB-8298-306D96E5F225}" type="pres">
      <dgm:prSet presAssocID="{547DAEF4-0F88-420F-9649-FEEE2490032A}" presName="Child" presStyleLbl="revTx" presStyleIdx="4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5B281-B297-4C1E-9366-5F1A59816A19}" type="pres">
      <dgm:prSet presAssocID="{6C902D78-028D-4E70-AA18-04CFB3B155E1}" presName="childComposite" presStyleCnt="0">
        <dgm:presLayoutVars>
          <dgm:chMax val="0"/>
          <dgm:chPref val="0"/>
        </dgm:presLayoutVars>
      </dgm:prSet>
      <dgm:spPr/>
    </dgm:pt>
    <dgm:pt modelId="{942F102D-E9FF-45D6-8A7B-B8F31490FEB1}" type="pres">
      <dgm:prSet presAssocID="{6C902D78-028D-4E70-AA18-04CFB3B155E1}" presName="ChildAccent" presStyleLbl="solidFgAcc1" presStyleIdx="4" presStyleCnt="18"/>
      <dgm:spPr/>
    </dgm:pt>
    <dgm:pt modelId="{8D15F467-DD34-4829-911E-CFF600ADDC2C}" type="pres">
      <dgm:prSet presAssocID="{6C902D78-028D-4E70-AA18-04CFB3B155E1}" presName="Child" presStyleLbl="revTx" presStyleIdx="5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FC3F8-FE62-4EB1-BADC-AB388F35AA4D}" type="pres">
      <dgm:prSet presAssocID="{EAA3D018-1FD2-417A-B684-6DD46B8B0E80}" presName="childComposite" presStyleCnt="0">
        <dgm:presLayoutVars>
          <dgm:chMax val="0"/>
          <dgm:chPref val="0"/>
        </dgm:presLayoutVars>
      </dgm:prSet>
      <dgm:spPr/>
    </dgm:pt>
    <dgm:pt modelId="{97AA2F51-69A0-431A-A01B-5AAD2C2ED41B}" type="pres">
      <dgm:prSet presAssocID="{EAA3D018-1FD2-417A-B684-6DD46B8B0E80}" presName="ChildAccent" presStyleLbl="solidFgAcc1" presStyleIdx="5" presStyleCnt="18"/>
      <dgm:spPr/>
    </dgm:pt>
    <dgm:pt modelId="{31D81C86-81DE-4FCF-80FA-CBED4B5C7220}" type="pres">
      <dgm:prSet presAssocID="{EAA3D018-1FD2-417A-B684-6DD46B8B0E80}" presName="Child" presStyleLbl="revTx" presStyleIdx="6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84962-95E8-4D36-97D7-4CE5693E3D1B}" type="pres">
      <dgm:prSet presAssocID="{16D31FF8-CDD0-4F33-831A-A362354E1984}" presName="childComposite" presStyleCnt="0">
        <dgm:presLayoutVars>
          <dgm:chMax val="0"/>
          <dgm:chPref val="0"/>
        </dgm:presLayoutVars>
      </dgm:prSet>
      <dgm:spPr/>
    </dgm:pt>
    <dgm:pt modelId="{990D4513-168A-462A-9A0A-EA1AEAA88D91}" type="pres">
      <dgm:prSet presAssocID="{16D31FF8-CDD0-4F33-831A-A362354E1984}" presName="ChildAccent" presStyleLbl="solidFgAcc1" presStyleIdx="6" presStyleCnt="18"/>
      <dgm:spPr/>
    </dgm:pt>
    <dgm:pt modelId="{EBF5EF74-8C15-41E0-911F-CCB46D039A43}" type="pres">
      <dgm:prSet presAssocID="{16D31FF8-CDD0-4F33-831A-A362354E1984}" presName="Child" presStyleLbl="revTx" presStyleIdx="7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8874F-D374-4839-926D-99FA9597F1FA}" type="pres">
      <dgm:prSet presAssocID="{5603F625-8BC2-4A57-B7AB-EC3AAE29E5FA}" presName="childComposite" presStyleCnt="0">
        <dgm:presLayoutVars>
          <dgm:chMax val="0"/>
          <dgm:chPref val="0"/>
        </dgm:presLayoutVars>
      </dgm:prSet>
      <dgm:spPr/>
    </dgm:pt>
    <dgm:pt modelId="{E1A877D6-291E-4844-9211-CCF1767A16B6}" type="pres">
      <dgm:prSet presAssocID="{5603F625-8BC2-4A57-B7AB-EC3AAE29E5FA}" presName="ChildAccent" presStyleLbl="solidFgAcc1" presStyleIdx="7" presStyleCnt="18"/>
      <dgm:spPr/>
    </dgm:pt>
    <dgm:pt modelId="{B191AE93-246B-4539-851A-2771D1D434DD}" type="pres">
      <dgm:prSet presAssocID="{5603F625-8BC2-4A57-B7AB-EC3AAE29E5FA}" presName="Child" presStyleLbl="revTx" presStyleIdx="8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5F8EF-778A-4F5F-832C-60F8A4536D05}" type="pres">
      <dgm:prSet presAssocID="{B1AF28B3-D5F5-44E2-8072-FDD17997AB60}" presName="childComposite" presStyleCnt="0">
        <dgm:presLayoutVars>
          <dgm:chMax val="0"/>
          <dgm:chPref val="0"/>
        </dgm:presLayoutVars>
      </dgm:prSet>
      <dgm:spPr/>
    </dgm:pt>
    <dgm:pt modelId="{8D43BE5F-3170-4E4C-8123-D9055A944FFB}" type="pres">
      <dgm:prSet presAssocID="{B1AF28B3-D5F5-44E2-8072-FDD17997AB60}" presName="ChildAccent" presStyleLbl="solidFgAcc1" presStyleIdx="8" presStyleCnt="18"/>
      <dgm:spPr/>
    </dgm:pt>
    <dgm:pt modelId="{DE175CA1-FDB8-439B-B1BD-F3209D248885}" type="pres">
      <dgm:prSet presAssocID="{B1AF28B3-D5F5-44E2-8072-FDD17997AB60}" presName="Child" presStyleLbl="revTx" presStyleIdx="9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F5BC0-84C9-4BDA-B5CB-E1A28B972810}" type="pres">
      <dgm:prSet presAssocID="{68C4B37E-635E-48BD-9AF9-9535FA9E9A9B}" presName="root" presStyleCnt="0">
        <dgm:presLayoutVars>
          <dgm:chMax/>
          <dgm:chPref/>
        </dgm:presLayoutVars>
      </dgm:prSet>
      <dgm:spPr/>
    </dgm:pt>
    <dgm:pt modelId="{23FF0E2D-4B9E-4E93-BCE9-DC62725C1341}" type="pres">
      <dgm:prSet presAssocID="{68C4B37E-635E-48BD-9AF9-9535FA9E9A9B}" presName="rootComposite" presStyleCnt="0">
        <dgm:presLayoutVars/>
      </dgm:prSet>
      <dgm:spPr/>
    </dgm:pt>
    <dgm:pt modelId="{2F040678-DC6D-4800-A3AD-D61F7651476C}" type="pres">
      <dgm:prSet presAssocID="{68C4B37E-635E-48BD-9AF9-9535FA9E9A9B}" presName="ParentAccent" presStyleLbl="alignNode1" presStyleIdx="1" presStyleCnt="2"/>
      <dgm:spPr/>
    </dgm:pt>
    <dgm:pt modelId="{ECA11156-B801-4EA1-9622-2D6532BCA2E3}" type="pres">
      <dgm:prSet presAssocID="{68C4B37E-635E-48BD-9AF9-9535FA9E9A9B}" presName="ParentSmallAccent" presStyleLbl="fgAcc1" presStyleIdx="1" presStyleCnt="2"/>
      <dgm:spPr/>
    </dgm:pt>
    <dgm:pt modelId="{7B5D65F3-3018-4D4B-AB49-25276A25A2AE}" type="pres">
      <dgm:prSet presAssocID="{68C4B37E-635E-48BD-9AF9-9535FA9E9A9B}" presName="Parent" presStyleLbl="revTx" presStyleIdx="10" presStyleCnt="2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FC4FB-FB1E-4D42-948F-92A7AA145EDB}" type="pres">
      <dgm:prSet presAssocID="{68C4B37E-635E-48BD-9AF9-9535FA9E9A9B}" presName="childShape" presStyleCnt="0">
        <dgm:presLayoutVars>
          <dgm:chMax val="0"/>
          <dgm:chPref val="0"/>
        </dgm:presLayoutVars>
      </dgm:prSet>
      <dgm:spPr/>
    </dgm:pt>
    <dgm:pt modelId="{8FFFBF08-4D55-4C3A-8E82-C06E8864101A}" type="pres">
      <dgm:prSet presAssocID="{8E84384B-36D4-4700-A74D-A863BEDEDBCB}" presName="childComposite" presStyleCnt="0">
        <dgm:presLayoutVars>
          <dgm:chMax val="0"/>
          <dgm:chPref val="0"/>
        </dgm:presLayoutVars>
      </dgm:prSet>
      <dgm:spPr/>
    </dgm:pt>
    <dgm:pt modelId="{9F6C3A2A-49FF-47C6-9D5D-8B83CC6BA07C}" type="pres">
      <dgm:prSet presAssocID="{8E84384B-36D4-4700-A74D-A863BEDEDBCB}" presName="ChildAccent" presStyleLbl="solidFgAcc1" presStyleIdx="9" presStyleCnt="18"/>
      <dgm:spPr/>
    </dgm:pt>
    <dgm:pt modelId="{31007AD3-859A-4AFF-B6AB-DFE1069FAB80}" type="pres">
      <dgm:prSet presAssocID="{8E84384B-36D4-4700-A74D-A863BEDEDBCB}" presName="Child" presStyleLbl="revTx" presStyleIdx="11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83F61-C2EA-4C60-AB2E-CA4E18F8D450}" type="pres">
      <dgm:prSet presAssocID="{9299FFE5-1DD0-426E-9A8D-D04CD5E427F3}" presName="childComposite" presStyleCnt="0">
        <dgm:presLayoutVars>
          <dgm:chMax val="0"/>
          <dgm:chPref val="0"/>
        </dgm:presLayoutVars>
      </dgm:prSet>
      <dgm:spPr/>
    </dgm:pt>
    <dgm:pt modelId="{0E86F14D-152F-440C-8DB8-BEDB046969D4}" type="pres">
      <dgm:prSet presAssocID="{9299FFE5-1DD0-426E-9A8D-D04CD5E427F3}" presName="ChildAccent" presStyleLbl="solidFgAcc1" presStyleIdx="10" presStyleCnt="18"/>
      <dgm:spPr/>
    </dgm:pt>
    <dgm:pt modelId="{871531B2-42AB-4E5B-BC66-732709F4204B}" type="pres">
      <dgm:prSet presAssocID="{9299FFE5-1DD0-426E-9A8D-D04CD5E427F3}" presName="Child" presStyleLbl="revTx" presStyleIdx="12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AEB18-01EF-45B7-AA98-2AF3C3EEE56A}" type="pres">
      <dgm:prSet presAssocID="{9C127F96-7DD8-4393-AA96-89802ABA3C74}" presName="childComposite" presStyleCnt="0">
        <dgm:presLayoutVars>
          <dgm:chMax val="0"/>
          <dgm:chPref val="0"/>
        </dgm:presLayoutVars>
      </dgm:prSet>
      <dgm:spPr/>
    </dgm:pt>
    <dgm:pt modelId="{7134C626-E708-4774-A18D-D0308E18591F}" type="pres">
      <dgm:prSet presAssocID="{9C127F96-7DD8-4393-AA96-89802ABA3C74}" presName="ChildAccent" presStyleLbl="solidFgAcc1" presStyleIdx="11" presStyleCnt="18"/>
      <dgm:spPr/>
    </dgm:pt>
    <dgm:pt modelId="{FBB3A503-61AE-4E4C-B4A0-C62E8CF3A6A1}" type="pres">
      <dgm:prSet presAssocID="{9C127F96-7DD8-4393-AA96-89802ABA3C74}" presName="Child" presStyleLbl="revTx" presStyleIdx="13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37B0B-6741-44A5-B4BB-42136F424BDA}" type="pres">
      <dgm:prSet presAssocID="{7C6567B3-AD58-421C-A7CD-EC973A005AA1}" presName="childComposite" presStyleCnt="0">
        <dgm:presLayoutVars>
          <dgm:chMax val="0"/>
          <dgm:chPref val="0"/>
        </dgm:presLayoutVars>
      </dgm:prSet>
      <dgm:spPr/>
    </dgm:pt>
    <dgm:pt modelId="{40FDEBA5-A10A-438D-B94A-48ED4B25FCA5}" type="pres">
      <dgm:prSet presAssocID="{7C6567B3-AD58-421C-A7CD-EC973A005AA1}" presName="ChildAccent" presStyleLbl="solidFgAcc1" presStyleIdx="12" presStyleCnt="18"/>
      <dgm:spPr/>
    </dgm:pt>
    <dgm:pt modelId="{7DB763A3-D3E0-4747-B01F-D8B7F2F2CF99}" type="pres">
      <dgm:prSet presAssocID="{7C6567B3-AD58-421C-A7CD-EC973A005AA1}" presName="Child" presStyleLbl="revTx" presStyleIdx="14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190EB-96A0-43BD-A3A6-98A90E3B10E0}" type="pres">
      <dgm:prSet presAssocID="{132040FE-C548-405F-8790-6DE8ED60DD28}" presName="childComposite" presStyleCnt="0">
        <dgm:presLayoutVars>
          <dgm:chMax val="0"/>
          <dgm:chPref val="0"/>
        </dgm:presLayoutVars>
      </dgm:prSet>
      <dgm:spPr/>
    </dgm:pt>
    <dgm:pt modelId="{C2542DFB-FCEF-4B95-8BFE-05949B4C1A4C}" type="pres">
      <dgm:prSet presAssocID="{132040FE-C548-405F-8790-6DE8ED60DD28}" presName="ChildAccent" presStyleLbl="solidFgAcc1" presStyleIdx="13" presStyleCnt="18"/>
      <dgm:spPr/>
    </dgm:pt>
    <dgm:pt modelId="{8492CD75-61BA-4C38-B463-39AFC8563D38}" type="pres">
      <dgm:prSet presAssocID="{132040FE-C548-405F-8790-6DE8ED60DD28}" presName="Child" presStyleLbl="revTx" presStyleIdx="15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54813-8E68-4803-9CE0-6DC1BA383F60}" type="pres">
      <dgm:prSet presAssocID="{BAD8307A-20A7-4E1D-96B9-DED2F5A283F9}" presName="childComposite" presStyleCnt="0">
        <dgm:presLayoutVars>
          <dgm:chMax val="0"/>
          <dgm:chPref val="0"/>
        </dgm:presLayoutVars>
      </dgm:prSet>
      <dgm:spPr/>
    </dgm:pt>
    <dgm:pt modelId="{683FCADF-8747-406A-9108-874A57D2A7E1}" type="pres">
      <dgm:prSet presAssocID="{BAD8307A-20A7-4E1D-96B9-DED2F5A283F9}" presName="ChildAccent" presStyleLbl="solidFgAcc1" presStyleIdx="14" presStyleCnt="18"/>
      <dgm:spPr/>
    </dgm:pt>
    <dgm:pt modelId="{C03338A8-7573-417D-84D7-B0AF3A2A0D90}" type="pres">
      <dgm:prSet presAssocID="{BAD8307A-20A7-4E1D-96B9-DED2F5A283F9}" presName="Child" presStyleLbl="revTx" presStyleIdx="16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9B248-59CC-4BEB-B568-0830A99ACF91}" type="pres">
      <dgm:prSet presAssocID="{41AED62C-DA67-413B-ADBD-3C48881D004C}" presName="childComposite" presStyleCnt="0">
        <dgm:presLayoutVars>
          <dgm:chMax val="0"/>
          <dgm:chPref val="0"/>
        </dgm:presLayoutVars>
      </dgm:prSet>
      <dgm:spPr/>
    </dgm:pt>
    <dgm:pt modelId="{C1551BE4-C98E-44BD-B43F-5BB091165BF5}" type="pres">
      <dgm:prSet presAssocID="{41AED62C-DA67-413B-ADBD-3C48881D004C}" presName="ChildAccent" presStyleLbl="solidFgAcc1" presStyleIdx="15" presStyleCnt="18"/>
      <dgm:spPr/>
    </dgm:pt>
    <dgm:pt modelId="{B4758990-3060-41F8-B5B2-DD2107CAC840}" type="pres">
      <dgm:prSet presAssocID="{41AED62C-DA67-413B-ADBD-3C48881D004C}" presName="Child" presStyleLbl="revTx" presStyleIdx="17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6932B-CBAF-48C8-97A4-87E9B3C3B507}" type="pres">
      <dgm:prSet presAssocID="{FC4EDC24-24AB-4CA9-BB1B-AB508F80302A}" presName="childComposite" presStyleCnt="0">
        <dgm:presLayoutVars>
          <dgm:chMax val="0"/>
          <dgm:chPref val="0"/>
        </dgm:presLayoutVars>
      </dgm:prSet>
      <dgm:spPr/>
    </dgm:pt>
    <dgm:pt modelId="{E72428D3-525B-4AB0-9CAC-CCB3FADB3CCE}" type="pres">
      <dgm:prSet presAssocID="{FC4EDC24-24AB-4CA9-BB1B-AB508F80302A}" presName="ChildAccent" presStyleLbl="solidFgAcc1" presStyleIdx="16" presStyleCnt="18"/>
      <dgm:spPr/>
    </dgm:pt>
    <dgm:pt modelId="{2305AFF9-226A-4A9B-95AB-41918E6CD403}" type="pres">
      <dgm:prSet presAssocID="{FC4EDC24-24AB-4CA9-BB1B-AB508F80302A}" presName="Child" presStyleLbl="revTx" presStyleIdx="18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FE573-144C-4846-AC6C-8B3C5F8657BF}" type="pres">
      <dgm:prSet presAssocID="{FB563EB2-D546-4CFB-88C1-0690A0414B91}" presName="childComposite" presStyleCnt="0">
        <dgm:presLayoutVars>
          <dgm:chMax val="0"/>
          <dgm:chPref val="0"/>
        </dgm:presLayoutVars>
      </dgm:prSet>
      <dgm:spPr/>
    </dgm:pt>
    <dgm:pt modelId="{0A9A8918-F660-4D24-BBD9-2140905D9696}" type="pres">
      <dgm:prSet presAssocID="{FB563EB2-D546-4CFB-88C1-0690A0414B91}" presName="ChildAccent" presStyleLbl="solidFgAcc1" presStyleIdx="17" presStyleCnt="18"/>
      <dgm:spPr/>
    </dgm:pt>
    <dgm:pt modelId="{53B65575-0BA2-4255-9668-93837A06F656}" type="pres">
      <dgm:prSet presAssocID="{FB563EB2-D546-4CFB-88C1-0690A0414B91}" presName="Child" presStyleLbl="revTx" presStyleIdx="19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D335-8087-40F6-A32D-FFFEBA9919A9}" srcId="{351EDEC4-44DF-4398-81A3-EF65CA5C53A3}" destId="{F06C09B0-839E-434D-BCC3-F5772212822D}" srcOrd="1" destOrd="0" parTransId="{074C250C-AB5E-490F-8DB7-F8642DD36F73}" sibTransId="{266F6D7D-B148-451F-8D4E-59474396EFFB}"/>
    <dgm:cxn modelId="{E96917F3-1070-4D39-8624-5334DF2524FB}" type="presOf" srcId="{F06C09B0-839E-434D-BCC3-F5772212822D}" destId="{BCD87819-9C15-4BA4-ACC3-3392C2AC5331}" srcOrd="0" destOrd="0" presId="urn:microsoft.com/office/officeart/2008/layout/SquareAccentList"/>
    <dgm:cxn modelId="{2258D422-020B-4B8A-B8BB-8D266E2B5827}" srcId="{A118AD9D-36CD-48DB-909D-BAB84958AE58}" destId="{351EDEC4-44DF-4398-81A3-EF65CA5C53A3}" srcOrd="0" destOrd="0" parTransId="{3E63E035-A350-4E34-B512-F8AD2E01A19A}" sibTransId="{B50871DE-6BDC-47EC-B1F2-F0C27AA92FD8}"/>
    <dgm:cxn modelId="{F08BEBA8-886B-4CA7-995E-58F7E6A3D9C3}" type="presOf" srcId="{7C6567B3-AD58-421C-A7CD-EC973A005AA1}" destId="{7DB763A3-D3E0-4747-B01F-D8B7F2F2CF99}" srcOrd="0" destOrd="0" presId="urn:microsoft.com/office/officeart/2008/layout/SquareAccentList"/>
    <dgm:cxn modelId="{BC667887-1E0F-43D4-A19B-ED46E5F521DE}" type="presOf" srcId="{6754EC93-E58F-4340-A895-AD10FDC5EC04}" destId="{9D1DAAF8-FB06-4BB7-9737-AC3C44F21CFE}" srcOrd="0" destOrd="0" presId="urn:microsoft.com/office/officeart/2008/layout/SquareAccentList"/>
    <dgm:cxn modelId="{34626D70-FFD1-4716-A0E7-3BE00944B515}" srcId="{68C4B37E-635E-48BD-9AF9-9535FA9E9A9B}" destId="{41AED62C-DA67-413B-ADBD-3C48881D004C}" srcOrd="6" destOrd="0" parTransId="{195526DB-3BD9-4E53-B073-F38E08BF873B}" sibTransId="{AC87D494-E63D-4CA7-86F8-EB0B9EE23365}"/>
    <dgm:cxn modelId="{C64DAF12-6027-4B75-B989-8647EB3AA6B2}" type="presOf" srcId="{6C902D78-028D-4E70-AA18-04CFB3B155E1}" destId="{8D15F467-DD34-4829-911E-CFF600ADDC2C}" srcOrd="0" destOrd="0" presId="urn:microsoft.com/office/officeart/2008/layout/SquareAccentList"/>
    <dgm:cxn modelId="{93041939-FC61-47F7-81C2-0EAAF18C27D8}" srcId="{351EDEC4-44DF-4398-81A3-EF65CA5C53A3}" destId="{6754EC93-E58F-4340-A895-AD10FDC5EC04}" srcOrd="0" destOrd="0" parTransId="{CB9E03D5-9B88-43B3-B753-9938DF13500F}" sibTransId="{7DC7C976-5EEF-4A6F-BD91-04156E7102FF}"/>
    <dgm:cxn modelId="{B7F03ABE-07BC-474E-B6F5-C79A1F02BBC8}" srcId="{351EDEC4-44DF-4398-81A3-EF65CA5C53A3}" destId="{A4457271-D159-41F2-ACCA-8F128EC9B371}" srcOrd="2" destOrd="0" parTransId="{DC12A6C5-66AE-43F7-88AB-B63FC98B14FE}" sibTransId="{5BEBE721-9F18-4CF6-BF91-1564248FC69A}"/>
    <dgm:cxn modelId="{39A94D24-1059-4C7B-A209-941881E23613}" srcId="{68C4B37E-635E-48BD-9AF9-9535FA9E9A9B}" destId="{FB563EB2-D546-4CFB-88C1-0690A0414B91}" srcOrd="8" destOrd="0" parTransId="{294BFBF6-23D8-45A1-A094-3CFC2FF5C177}" sibTransId="{D2A01BA6-F81B-4D66-B434-12098E65E843}"/>
    <dgm:cxn modelId="{0DECAE0E-B144-45B2-8BA0-FDBC3E523517}" srcId="{351EDEC4-44DF-4398-81A3-EF65CA5C53A3}" destId="{EAA3D018-1FD2-417A-B684-6DD46B8B0E80}" srcOrd="5" destOrd="0" parTransId="{9A6E518C-057C-4A3A-BF60-7E3BB305BDAC}" sibTransId="{FE45BAAC-A85B-469D-9F97-8B826434A916}"/>
    <dgm:cxn modelId="{E51F4D83-3E2E-4FDD-A094-E9C4186F9ED0}" srcId="{68C4B37E-635E-48BD-9AF9-9535FA9E9A9B}" destId="{9C127F96-7DD8-4393-AA96-89802ABA3C74}" srcOrd="2" destOrd="0" parTransId="{CFE25B40-2E0A-4CF1-95AE-B9922C3D180A}" sibTransId="{2B6428EA-CEB4-45DD-8E84-382715CA2789}"/>
    <dgm:cxn modelId="{21561A21-F131-493D-956C-C91502F7368B}" type="presOf" srcId="{A118AD9D-36CD-48DB-909D-BAB84958AE58}" destId="{8AD03284-CE84-4825-8C57-DF6BE713B525}" srcOrd="0" destOrd="0" presId="urn:microsoft.com/office/officeart/2008/layout/SquareAccentList"/>
    <dgm:cxn modelId="{2C4C801A-1AE5-49CE-A2C3-F6977F08A85A}" srcId="{351EDEC4-44DF-4398-81A3-EF65CA5C53A3}" destId="{B1AF28B3-D5F5-44E2-8072-FDD17997AB60}" srcOrd="8" destOrd="0" parTransId="{264802D1-8D19-4A5B-A5E0-B05D2B716281}" sibTransId="{1A349FAC-C381-4B6C-A4D9-C6091480589A}"/>
    <dgm:cxn modelId="{D0520132-CBA8-4E54-92F5-2C14283CCE01}" srcId="{351EDEC4-44DF-4398-81A3-EF65CA5C53A3}" destId="{547DAEF4-0F88-420F-9649-FEEE2490032A}" srcOrd="3" destOrd="0" parTransId="{3AF4C677-219F-4817-917F-340E7A5B2A02}" sibTransId="{21A1F184-C336-4031-820D-E5F58ABC7029}"/>
    <dgm:cxn modelId="{26136638-0312-40D5-AC6E-7033106D8AC7}" type="presOf" srcId="{16D31FF8-CDD0-4F33-831A-A362354E1984}" destId="{EBF5EF74-8C15-41E0-911F-CCB46D039A43}" srcOrd="0" destOrd="0" presId="urn:microsoft.com/office/officeart/2008/layout/SquareAccentList"/>
    <dgm:cxn modelId="{3F2FC357-CAF8-4492-A592-E46BCBC166A0}" srcId="{68C4B37E-635E-48BD-9AF9-9535FA9E9A9B}" destId="{8E84384B-36D4-4700-A74D-A863BEDEDBCB}" srcOrd="0" destOrd="0" parTransId="{41D1EC1B-C12F-4A87-AC92-CA49C8D081AB}" sibTransId="{4722E364-813F-47D9-8B5C-80B75F35DE67}"/>
    <dgm:cxn modelId="{50CC8466-992B-4344-8793-E35914AA555E}" type="presOf" srcId="{351EDEC4-44DF-4398-81A3-EF65CA5C53A3}" destId="{E41C3628-D675-45D7-9CDD-E72E76D6CC7E}" srcOrd="0" destOrd="0" presId="urn:microsoft.com/office/officeart/2008/layout/SquareAccentList"/>
    <dgm:cxn modelId="{F0F7B715-6CCB-4CFE-BC10-622DA324CD2D}" type="presOf" srcId="{132040FE-C548-405F-8790-6DE8ED60DD28}" destId="{8492CD75-61BA-4C38-B463-39AFC8563D38}" srcOrd="0" destOrd="0" presId="urn:microsoft.com/office/officeart/2008/layout/SquareAccentList"/>
    <dgm:cxn modelId="{7AEF847C-4B82-4014-97F8-30373357EDA5}" type="presOf" srcId="{FB563EB2-D546-4CFB-88C1-0690A0414B91}" destId="{53B65575-0BA2-4255-9668-93837A06F656}" srcOrd="0" destOrd="0" presId="urn:microsoft.com/office/officeart/2008/layout/SquareAccentList"/>
    <dgm:cxn modelId="{9D63AAF2-E2BD-4788-890C-E3B5C982AFF1}" type="presOf" srcId="{68C4B37E-635E-48BD-9AF9-9535FA9E9A9B}" destId="{7B5D65F3-3018-4D4B-AB49-25276A25A2AE}" srcOrd="0" destOrd="0" presId="urn:microsoft.com/office/officeart/2008/layout/SquareAccentList"/>
    <dgm:cxn modelId="{E86A6D5F-9763-41D1-A72D-7F050EFA4DCB}" type="presOf" srcId="{B1AF28B3-D5F5-44E2-8072-FDD17997AB60}" destId="{DE175CA1-FDB8-439B-B1BD-F3209D248885}" srcOrd="0" destOrd="0" presId="urn:microsoft.com/office/officeart/2008/layout/SquareAccentList"/>
    <dgm:cxn modelId="{E682C03E-3FE2-409A-802D-6BEEA5F775EB}" type="presOf" srcId="{BAD8307A-20A7-4E1D-96B9-DED2F5A283F9}" destId="{C03338A8-7573-417D-84D7-B0AF3A2A0D90}" srcOrd="0" destOrd="0" presId="urn:microsoft.com/office/officeart/2008/layout/SquareAccentList"/>
    <dgm:cxn modelId="{BA3AEAD0-5D8E-41B3-BF17-B6E320878DBE}" type="presOf" srcId="{EAA3D018-1FD2-417A-B684-6DD46B8B0E80}" destId="{31D81C86-81DE-4FCF-80FA-CBED4B5C7220}" srcOrd="0" destOrd="0" presId="urn:microsoft.com/office/officeart/2008/layout/SquareAccentList"/>
    <dgm:cxn modelId="{E8E94BFE-043A-4D37-825B-5BB01DEFA9CA}" srcId="{68C4B37E-635E-48BD-9AF9-9535FA9E9A9B}" destId="{BAD8307A-20A7-4E1D-96B9-DED2F5A283F9}" srcOrd="5" destOrd="0" parTransId="{2D312755-20E9-40CC-9D11-0F21F06522F9}" sibTransId="{1C5DE74F-75DD-4022-884A-CBA066286FC4}"/>
    <dgm:cxn modelId="{669F7C40-D08F-43FE-A4FD-DE126E15DC95}" srcId="{351EDEC4-44DF-4398-81A3-EF65CA5C53A3}" destId="{6C902D78-028D-4E70-AA18-04CFB3B155E1}" srcOrd="4" destOrd="0" parTransId="{BF08618D-2BCA-4FBD-9897-6111B6D99DB6}" sibTransId="{C75C5482-4E9C-4891-96D5-EB401C84EEE8}"/>
    <dgm:cxn modelId="{C0653378-E7A1-4CD1-856E-39173C5DA22A}" srcId="{351EDEC4-44DF-4398-81A3-EF65CA5C53A3}" destId="{16D31FF8-CDD0-4F33-831A-A362354E1984}" srcOrd="6" destOrd="0" parTransId="{51F3A332-804B-43FC-80E2-328502EF24EA}" sibTransId="{4156B706-AB2A-46A6-BD5E-3ABD91708734}"/>
    <dgm:cxn modelId="{5FBECDD9-C0E2-4D33-86C5-E985806F656C}" type="presOf" srcId="{9C127F96-7DD8-4393-AA96-89802ABA3C74}" destId="{FBB3A503-61AE-4E4C-B4A0-C62E8CF3A6A1}" srcOrd="0" destOrd="0" presId="urn:microsoft.com/office/officeart/2008/layout/SquareAccentList"/>
    <dgm:cxn modelId="{57157FA4-AB55-4CF9-B28A-C6FE7D3D39B1}" type="presOf" srcId="{A4457271-D159-41F2-ACCA-8F128EC9B371}" destId="{A20CE4DC-8994-48D2-924E-98AF8DD436AA}" srcOrd="0" destOrd="0" presId="urn:microsoft.com/office/officeart/2008/layout/SquareAccentList"/>
    <dgm:cxn modelId="{6BE53F05-5128-42E3-88FA-365C0C11E965}" srcId="{68C4B37E-635E-48BD-9AF9-9535FA9E9A9B}" destId="{7C6567B3-AD58-421C-A7CD-EC973A005AA1}" srcOrd="3" destOrd="0" parTransId="{00492635-2C34-4A2F-B52C-21AF3DC560E6}" sibTransId="{112C9C68-E5A5-4A8A-8CAC-8B6FDC9C2209}"/>
    <dgm:cxn modelId="{E3796CC4-31E2-4F77-BCF1-3C39C24F4721}" srcId="{351EDEC4-44DF-4398-81A3-EF65CA5C53A3}" destId="{5603F625-8BC2-4A57-B7AB-EC3AAE29E5FA}" srcOrd="7" destOrd="0" parTransId="{DC1A859E-EBF0-40E7-8F7F-7C2A9A4F6418}" sibTransId="{F1AD9CB8-EFF3-4FE9-B57B-50CF045F2C22}"/>
    <dgm:cxn modelId="{9CBB9439-DED5-43CE-B9CE-569C1A9155F4}" srcId="{68C4B37E-635E-48BD-9AF9-9535FA9E9A9B}" destId="{FC4EDC24-24AB-4CA9-BB1B-AB508F80302A}" srcOrd="7" destOrd="0" parTransId="{8AD81187-2763-41F5-9C11-060831A3ED6C}" sibTransId="{7BF8BA69-1B33-45ED-AB48-4261859EF2CB}"/>
    <dgm:cxn modelId="{F052C61B-13E0-4B01-831F-50D989AF7FD7}" type="presOf" srcId="{547DAEF4-0F88-420F-9649-FEEE2490032A}" destId="{F85B9D33-C9DF-4DCB-8298-306D96E5F225}" srcOrd="0" destOrd="0" presId="urn:microsoft.com/office/officeart/2008/layout/SquareAccentList"/>
    <dgm:cxn modelId="{3C010E52-970F-4178-A436-A4A6A9B7F1B6}" type="presOf" srcId="{9299FFE5-1DD0-426E-9A8D-D04CD5E427F3}" destId="{871531B2-42AB-4E5B-BC66-732709F4204B}" srcOrd="0" destOrd="0" presId="urn:microsoft.com/office/officeart/2008/layout/SquareAccentList"/>
    <dgm:cxn modelId="{311442DE-DDC3-4C93-908D-7DB019814304}" type="presOf" srcId="{FC4EDC24-24AB-4CA9-BB1B-AB508F80302A}" destId="{2305AFF9-226A-4A9B-95AB-41918E6CD403}" srcOrd="0" destOrd="0" presId="urn:microsoft.com/office/officeart/2008/layout/SquareAccentList"/>
    <dgm:cxn modelId="{5A371369-471B-4FE7-BCFF-A24C8E59E705}" srcId="{A118AD9D-36CD-48DB-909D-BAB84958AE58}" destId="{68C4B37E-635E-48BD-9AF9-9535FA9E9A9B}" srcOrd="1" destOrd="0" parTransId="{1323B73D-45C2-4499-A818-2007810C008B}" sibTransId="{A4FA11B1-8471-4CC0-A441-0E17E3034BC1}"/>
    <dgm:cxn modelId="{2E39769D-A5BC-4DE7-A154-039F7223044B}" type="presOf" srcId="{5603F625-8BC2-4A57-B7AB-EC3AAE29E5FA}" destId="{B191AE93-246B-4539-851A-2771D1D434DD}" srcOrd="0" destOrd="0" presId="urn:microsoft.com/office/officeart/2008/layout/SquareAccentList"/>
    <dgm:cxn modelId="{B8FFDE1C-F255-4492-BD85-0F5FCD2B970D}" srcId="{68C4B37E-635E-48BD-9AF9-9535FA9E9A9B}" destId="{9299FFE5-1DD0-426E-9A8D-D04CD5E427F3}" srcOrd="1" destOrd="0" parTransId="{36E18215-849D-4274-A0C7-DF90F4AB44E0}" sibTransId="{747D390B-E64E-43BC-8249-399F5F59061B}"/>
    <dgm:cxn modelId="{1E4BA415-A4B5-4EFD-877B-8007F7EA7F66}" type="presOf" srcId="{8E84384B-36D4-4700-A74D-A863BEDEDBCB}" destId="{31007AD3-859A-4AFF-B6AB-DFE1069FAB80}" srcOrd="0" destOrd="0" presId="urn:microsoft.com/office/officeart/2008/layout/SquareAccentList"/>
    <dgm:cxn modelId="{D4F78FCD-9E93-4075-BFE6-692242C61CA0}" type="presOf" srcId="{41AED62C-DA67-413B-ADBD-3C48881D004C}" destId="{B4758990-3060-41F8-B5B2-DD2107CAC840}" srcOrd="0" destOrd="0" presId="urn:microsoft.com/office/officeart/2008/layout/SquareAccentList"/>
    <dgm:cxn modelId="{0F961126-FBEC-4D5C-B733-06954D4BCDFA}" srcId="{68C4B37E-635E-48BD-9AF9-9535FA9E9A9B}" destId="{132040FE-C548-405F-8790-6DE8ED60DD28}" srcOrd="4" destOrd="0" parTransId="{FE91C31D-948F-453A-8045-7204A96D365B}" sibTransId="{A3B1D394-D77B-4228-8662-790DE47639F1}"/>
    <dgm:cxn modelId="{29F8AEF5-EA34-4A97-82D6-2153BB385535}" type="presParOf" srcId="{8AD03284-CE84-4825-8C57-DF6BE713B525}" destId="{100DF451-F40C-4743-9656-44C7C98BFA17}" srcOrd="0" destOrd="0" presId="urn:microsoft.com/office/officeart/2008/layout/SquareAccentList"/>
    <dgm:cxn modelId="{36F3815A-D828-4CE1-8E14-F066813B5824}" type="presParOf" srcId="{100DF451-F40C-4743-9656-44C7C98BFA17}" destId="{3A1BEAA1-20FC-45AD-8919-3310F57DDF86}" srcOrd="0" destOrd="0" presId="urn:microsoft.com/office/officeart/2008/layout/SquareAccentList"/>
    <dgm:cxn modelId="{4FA7BAEE-1BF2-4933-9D9D-116D346BBA3F}" type="presParOf" srcId="{3A1BEAA1-20FC-45AD-8919-3310F57DDF86}" destId="{9A0261A9-666B-445C-A0A8-5BADA4E7C992}" srcOrd="0" destOrd="0" presId="urn:microsoft.com/office/officeart/2008/layout/SquareAccentList"/>
    <dgm:cxn modelId="{BE05B92E-E276-4754-AE16-A9A35ACE18C0}" type="presParOf" srcId="{3A1BEAA1-20FC-45AD-8919-3310F57DDF86}" destId="{14FEEA7E-E7D3-40C4-9A77-4C90C36FC46F}" srcOrd="1" destOrd="0" presId="urn:microsoft.com/office/officeart/2008/layout/SquareAccentList"/>
    <dgm:cxn modelId="{4970EBAC-78F4-49AC-9749-4CD8DB0ECFCF}" type="presParOf" srcId="{3A1BEAA1-20FC-45AD-8919-3310F57DDF86}" destId="{E41C3628-D675-45D7-9CDD-E72E76D6CC7E}" srcOrd="2" destOrd="0" presId="urn:microsoft.com/office/officeart/2008/layout/SquareAccentList"/>
    <dgm:cxn modelId="{4AF6DF86-A70D-4A93-88A4-2341A2F4EC35}" type="presParOf" srcId="{100DF451-F40C-4743-9656-44C7C98BFA17}" destId="{998D7762-E6E1-4892-BEE6-9DDCD0C9D258}" srcOrd="1" destOrd="0" presId="urn:microsoft.com/office/officeart/2008/layout/SquareAccentList"/>
    <dgm:cxn modelId="{4729878B-DCA9-4612-802F-470C40117F02}" type="presParOf" srcId="{998D7762-E6E1-4892-BEE6-9DDCD0C9D258}" destId="{4BE15DA0-B8E9-4FF5-9038-C9ADD6D6C39A}" srcOrd="0" destOrd="0" presId="urn:microsoft.com/office/officeart/2008/layout/SquareAccentList"/>
    <dgm:cxn modelId="{B9AB9FB7-B833-4DD3-8638-C0F6D8D13C5A}" type="presParOf" srcId="{4BE15DA0-B8E9-4FF5-9038-C9ADD6D6C39A}" destId="{03680DA2-03A3-469C-A454-9141D2B88A79}" srcOrd="0" destOrd="0" presId="urn:microsoft.com/office/officeart/2008/layout/SquareAccentList"/>
    <dgm:cxn modelId="{33702CF1-D452-4C60-88FD-B3FC675D022E}" type="presParOf" srcId="{4BE15DA0-B8E9-4FF5-9038-C9ADD6D6C39A}" destId="{9D1DAAF8-FB06-4BB7-9737-AC3C44F21CFE}" srcOrd="1" destOrd="0" presId="urn:microsoft.com/office/officeart/2008/layout/SquareAccentList"/>
    <dgm:cxn modelId="{C839BF27-E0A7-4CA3-ACE9-2FBEC165954B}" type="presParOf" srcId="{998D7762-E6E1-4892-BEE6-9DDCD0C9D258}" destId="{81700311-EFCC-45C2-8AB3-BA78916D57D6}" srcOrd="1" destOrd="0" presId="urn:microsoft.com/office/officeart/2008/layout/SquareAccentList"/>
    <dgm:cxn modelId="{2FEA8D2C-2027-4E32-8773-5BD82ABA26B9}" type="presParOf" srcId="{81700311-EFCC-45C2-8AB3-BA78916D57D6}" destId="{FBF505BA-E060-4552-B061-4128DD2D019A}" srcOrd="0" destOrd="0" presId="urn:microsoft.com/office/officeart/2008/layout/SquareAccentList"/>
    <dgm:cxn modelId="{E1A6E794-BDAA-4857-ABD1-7D661FA41432}" type="presParOf" srcId="{81700311-EFCC-45C2-8AB3-BA78916D57D6}" destId="{BCD87819-9C15-4BA4-ACC3-3392C2AC5331}" srcOrd="1" destOrd="0" presId="urn:microsoft.com/office/officeart/2008/layout/SquareAccentList"/>
    <dgm:cxn modelId="{92695140-8255-4065-B6EC-38B48BF92726}" type="presParOf" srcId="{998D7762-E6E1-4892-BEE6-9DDCD0C9D258}" destId="{BF0AFEA3-A59A-4DCD-AC8F-ADC9DF11A78F}" srcOrd="2" destOrd="0" presId="urn:microsoft.com/office/officeart/2008/layout/SquareAccentList"/>
    <dgm:cxn modelId="{7C6A9E07-9632-472E-8970-D36802B5A012}" type="presParOf" srcId="{BF0AFEA3-A59A-4DCD-AC8F-ADC9DF11A78F}" destId="{8C7215AA-977C-461F-B341-A76691431387}" srcOrd="0" destOrd="0" presId="urn:microsoft.com/office/officeart/2008/layout/SquareAccentList"/>
    <dgm:cxn modelId="{830426DA-86B2-47C5-AD2E-DF1425ED0B0A}" type="presParOf" srcId="{BF0AFEA3-A59A-4DCD-AC8F-ADC9DF11A78F}" destId="{A20CE4DC-8994-48D2-924E-98AF8DD436AA}" srcOrd="1" destOrd="0" presId="urn:microsoft.com/office/officeart/2008/layout/SquareAccentList"/>
    <dgm:cxn modelId="{804B13E4-7EBE-4DA7-8ADD-37E44364C410}" type="presParOf" srcId="{998D7762-E6E1-4892-BEE6-9DDCD0C9D258}" destId="{CA5BA89B-E1F2-4017-BBDE-52AE4CF8B99B}" srcOrd="3" destOrd="0" presId="urn:microsoft.com/office/officeart/2008/layout/SquareAccentList"/>
    <dgm:cxn modelId="{B719790E-BA97-4E31-B27A-574014042E25}" type="presParOf" srcId="{CA5BA89B-E1F2-4017-BBDE-52AE4CF8B99B}" destId="{42DDABEC-97AD-4B41-9F1A-1FCCDF1379F4}" srcOrd="0" destOrd="0" presId="urn:microsoft.com/office/officeart/2008/layout/SquareAccentList"/>
    <dgm:cxn modelId="{4689576E-791E-4C63-B62F-009DBE859959}" type="presParOf" srcId="{CA5BA89B-E1F2-4017-BBDE-52AE4CF8B99B}" destId="{F85B9D33-C9DF-4DCB-8298-306D96E5F225}" srcOrd="1" destOrd="0" presId="urn:microsoft.com/office/officeart/2008/layout/SquareAccentList"/>
    <dgm:cxn modelId="{A84AD51F-5022-46E2-BF69-8E4D5609B7A4}" type="presParOf" srcId="{998D7762-E6E1-4892-BEE6-9DDCD0C9D258}" destId="{6885B281-B297-4C1E-9366-5F1A59816A19}" srcOrd="4" destOrd="0" presId="urn:microsoft.com/office/officeart/2008/layout/SquareAccentList"/>
    <dgm:cxn modelId="{39D5D453-1BB6-4B78-806D-08663D2892FC}" type="presParOf" srcId="{6885B281-B297-4C1E-9366-5F1A59816A19}" destId="{942F102D-E9FF-45D6-8A7B-B8F31490FEB1}" srcOrd="0" destOrd="0" presId="urn:microsoft.com/office/officeart/2008/layout/SquareAccentList"/>
    <dgm:cxn modelId="{BD32C6EA-4124-465F-90E1-8F403087DB73}" type="presParOf" srcId="{6885B281-B297-4C1E-9366-5F1A59816A19}" destId="{8D15F467-DD34-4829-911E-CFF600ADDC2C}" srcOrd="1" destOrd="0" presId="urn:microsoft.com/office/officeart/2008/layout/SquareAccentList"/>
    <dgm:cxn modelId="{3874DCD3-CD3F-4858-8B66-05D66A41AC31}" type="presParOf" srcId="{998D7762-E6E1-4892-BEE6-9DDCD0C9D258}" destId="{39EFC3F8-FE62-4EB1-BADC-AB388F35AA4D}" srcOrd="5" destOrd="0" presId="urn:microsoft.com/office/officeart/2008/layout/SquareAccentList"/>
    <dgm:cxn modelId="{9A175724-9B7D-45D9-BCB2-87665A11A714}" type="presParOf" srcId="{39EFC3F8-FE62-4EB1-BADC-AB388F35AA4D}" destId="{97AA2F51-69A0-431A-A01B-5AAD2C2ED41B}" srcOrd="0" destOrd="0" presId="urn:microsoft.com/office/officeart/2008/layout/SquareAccentList"/>
    <dgm:cxn modelId="{A40CA14A-6EBB-4E81-9E1E-897E0A6EFAF7}" type="presParOf" srcId="{39EFC3F8-FE62-4EB1-BADC-AB388F35AA4D}" destId="{31D81C86-81DE-4FCF-80FA-CBED4B5C7220}" srcOrd="1" destOrd="0" presId="urn:microsoft.com/office/officeart/2008/layout/SquareAccentList"/>
    <dgm:cxn modelId="{586F0658-29D2-4608-8903-B97464B5CB3D}" type="presParOf" srcId="{998D7762-E6E1-4892-BEE6-9DDCD0C9D258}" destId="{D6384962-95E8-4D36-97D7-4CE5693E3D1B}" srcOrd="6" destOrd="0" presId="urn:microsoft.com/office/officeart/2008/layout/SquareAccentList"/>
    <dgm:cxn modelId="{FF147A7C-E1FD-4D04-944C-4BEE32288317}" type="presParOf" srcId="{D6384962-95E8-4D36-97D7-4CE5693E3D1B}" destId="{990D4513-168A-462A-9A0A-EA1AEAA88D91}" srcOrd="0" destOrd="0" presId="urn:microsoft.com/office/officeart/2008/layout/SquareAccentList"/>
    <dgm:cxn modelId="{025A59DC-B3FC-4644-82EF-4B4AE489C7B1}" type="presParOf" srcId="{D6384962-95E8-4D36-97D7-4CE5693E3D1B}" destId="{EBF5EF74-8C15-41E0-911F-CCB46D039A43}" srcOrd="1" destOrd="0" presId="urn:microsoft.com/office/officeart/2008/layout/SquareAccentList"/>
    <dgm:cxn modelId="{F8E460E8-C954-43F4-A908-9B567DBB3093}" type="presParOf" srcId="{998D7762-E6E1-4892-BEE6-9DDCD0C9D258}" destId="{26D8874F-D374-4839-926D-99FA9597F1FA}" srcOrd="7" destOrd="0" presId="urn:microsoft.com/office/officeart/2008/layout/SquareAccentList"/>
    <dgm:cxn modelId="{700E4512-FAAB-4752-A9D5-F0D357E0E0C3}" type="presParOf" srcId="{26D8874F-D374-4839-926D-99FA9597F1FA}" destId="{E1A877D6-291E-4844-9211-CCF1767A16B6}" srcOrd="0" destOrd="0" presId="urn:microsoft.com/office/officeart/2008/layout/SquareAccentList"/>
    <dgm:cxn modelId="{CE0CBD76-4C46-49C8-8204-D76656D4CA62}" type="presParOf" srcId="{26D8874F-D374-4839-926D-99FA9597F1FA}" destId="{B191AE93-246B-4539-851A-2771D1D434DD}" srcOrd="1" destOrd="0" presId="urn:microsoft.com/office/officeart/2008/layout/SquareAccentList"/>
    <dgm:cxn modelId="{8496AEBD-7BC3-4B34-A52F-BAC3DB4289AB}" type="presParOf" srcId="{998D7762-E6E1-4892-BEE6-9DDCD0C9D258}" destId="{7865F8EF-778A-4F5F-832C-60F8A4536D05}" srcOrd="8" destOrd="0" presId="urn:microsoft.com/office/officeart/2008/layout/SquareAccentList"/>
    <dgm:cxn modelId="{F0E3CF2A-4A04-48F8-8C77-539186C3FE32}" type="presParOf" srcId="{7865F8EF-778A-4F5F-832C-60F8A4536D05}" destId="{8D43BE5F-3170-4E4C-8123-D9055A944FFB}" srcOrd="0" destOrd="0" presId="urn:microsoft.com/office/officeart/2008/layout/SquareAccentList"/>
    <dgm:cxn modelId="{7E330A86-92CE-42B9-B5A2-F7B7A74A6152}" type="presParOf" srcId="{7865F8EF-778A-4F5F-832C-60F8A4536D05}" destId="{DE175CA1-FDB8-439B-B1BD-F3209D248885}" srcOrd="1" destOrd="0" presId="urn:microsoft.com/office/officeart/2008/layout/SquareAccentList"/>
    <dgm:cxn modelId="{3A5BF1C2-1821-430C-9F98-8B111101C9E3}" type="presParOf" srcId="{8AD03284-CE84-4825-8C57-DF6BE713B525}" destId="{4C7F5BC0-84C9-4BDA-B5CB-E1A28B972810}" srcOrd="1" destOrd="0" presId="urn:microsoft.com/office/officeart/2008/layout/SquareAccentList"/>
    <dgm:cxn modelId="{E63EE0B9-2887-4587-86A3-804B5B421229}" type="presParOf" srcId="{4C7F5BC0-84C9-4BDA-B5CB-E1A28B972810}" destId="{23FF0E2D-4B9E-4E93-BCE9-DC62725C1341}" srcOrd="0" destOrd="0" presId="urn:microsoft.com/office/officeart/2008/layout/SquareAccentList"/>
    <dgm:cxn modelId="{EE9B7CB7-6815-48E1-8D78-838C6BE60F21}" type="presParOf" srcId="{23FF0E2D-4B9E-4E93-BCE9-DC62725C1341}" destId="{2F040678-DC6D-4800-A3AD-D61F7651476C}" srcOrd="0" destOrd="0" presId="urn:microsoft.com/office/officeart/2008/layout/SquareAccentList"/>
    <dgm:cxn modelId="{1D75EF36-37C8-4922-A37A-1FA9817FA54E}" type="presParOf" srcId="{23FF0E2D-4B9E-4E93-BCE9-DC62725C1341}" destId="{ECA11156-B801-4EA1-9622-2D6532BCA2E3}" srcOrd="1" destOrd="0" presId="urn:microsoft.com/office/officeart/2008/layout/SquareAccentList"/>
    <dgm:cxn modelId="{F8F335DC-DF23-4D35-8166-3AAF0EA0015C}" type="presParOf" srcId="{23FF0E2D-4B9E-4E93-BCE9-DC62725C1341}" destId="{7B5D65F3-3018-4D4B-AB49-25276A25A2AE}" srcOrd="2" destOrd="0" presId="urn:microsoft.com/office/officeart/2008/layout/SquareAccentList"/>
    <dgm:cxn modelId="{7B63A799-A6CD-42DD-A4A7-CEF1341E8EDD}" type="presParOf" srcId="{4C7F5BC0-84C9-4BDA-B5CB-E1A28B972810}" destId="{4D7FC4FB-FB1E-4D42-948F-92A7AA145EDB}" srcOrd="1" destOrd="0" presId="urn:microsoft.com/office/officeart/2008/layout/SquareAccentList"/>
    <dgm:cxn modelId="{1C710446-BC2A-44C1-9940-B10719B027C0}" type="presParOf" srcId="{4D7FC4FB-FB1E-4D42-948F-92A7AA145EDB}" destId="{8FFFBF08-4D55-4C3A-8E82-C06E8864101A}" srcOrd="0" destOrd="0" presId="urn:microsoft.com/office/officeart/2008/layout/SquareAccentList"/>
    <dgm:cxn modelId="{F8CB4E37-D59C-42D2-86FA-7281C87584A7}" type="presParOf" srcId="{8FFFBF08-4D55-4C3A-8E82-C06E8864101A}" destId="{9F6C3A2A-49FF-47C6-9D5D-8B83CC6BA07C}" srcOrd="0" destOrd="0" presId="urn:microsoft.com/office/officeart/2008/layout/SquareAccentList"/>
    <dgm:cxn modelId="{073D38D0-36D1-4974-8C3A-889D4FA44A03}" type="presParOf" srcId="{8FFFBF08-4D55-4C3A-8E82-C06E8864101A}" destId="{31007AD3-859A-4AFF-B6AB-DFE1069FAB80}" srcOrd="1" destOrd="0" presId="urn:microsoft.com/office/officeart/2008/layout/SquareAccentList"/>
    <dgm:cxn modelId="{B3AA9F47-85EB-4B4F-8573-D824A8952DF0}" type="presParOf" srcId="{4D7FC4FB-FB1E-4D42-948F-92A7AA145EDB}" destId="{F2A83F61-C2EA-4C60-AB2E-CA4E18F8D450}" srcOrd="1" destOrd="0" presId="urn:microsoft.com/office/officeart/2008/layout/SquareAccentList"/>
    <dgm:cxn modelId="{1087C05D-030E-4CAE-B6BB-8150C4E822B4}" type="presParOf" srcId="{F2A83F61-C2EA-4C60-AB2E-CA4E18F8D450}" destId="{0E86F14D-152F-440C-8DB8-BEDB046969D4}" srcOrd="0" destOrd="0" presId="urn:microsoft.com/office/officeart/2008/layout/SquareAccentList"/>
    <dgm:cxn modelId="{F18CB9F4-DC34-46E4-87B3-665C063B3AE1}" type="presParOf" srcId="{F2A83F61-C2EA-4C60-AB2E-CA4E18F8D450}" destId="{871531B2-42AB-4E5B-BC66-732709F4204B}" srcOrd="1" destOrd="0" presId="urn:microsoft.com/office/officeart/2008/layout/SquareAccentList"/>
    <dgm:cxn modelId="{C0CD71C6-CBF9-4939-AFA0-4F2861257AEA}" type="presParOf" srcId="{4D7FC4FB-FB1E-4D42-948F-92A7AA145EDB}" destId="{9B5AEB18-01EF-45B7-AA98-2AF3C3EEE56A}" srcOrd="2" destOrd="0" presId="urn:microsoft.com/office/officeart/2008/layout/SquareAccentList"/>
    <dgm:cxn modelId="{73E186F1-D19E-460F-A820-D3E55AD0AD21}" type="presParOf" srcId="{9B5AEB18-01EF-45B7-AA98-2AF3C3EEE56A}" destId="{7134C626-E708-4774-A18D-D0308E18591F}" srcOrd="0" destOrd="0" presId="urn:microsoft.com/office/officeart/2008/layout/SquareAccentList"/>
    <dgm:cxn modelId="{0900EDEC-A2F6-4AD4-A95C-96251CA7CA09}" type="presParOf" srcId="{9B5AEB18-01EF-45B7-AA98-2AF3C3EEE56A}" destId="{FBB3A503-61AE-4E4C-B4A0-C62E8CF3A6A1}" srcOrd="1" destOrd="0" presId="urn:microsoft.com/office/officeart/2008/layout/SquareAccentList"/>
    <dgm:cxn modelId="{C2C8B4D3-3EC7-475B-966C-E83A0B095E20}" type="presParOf" srcId="{4D7FC4FB-FB1E-4D42-948F-92A7AA145EDB}" destId="{7AD37B0B-6741-44A5-B4BB-42136F424BDA}" srcOrd="3" destOrd="0" presId="urn:microsoft.com/office/officeart/2008/layout/SquareAccentList"/>
    <dgm:cxn modelId="{8580A94F-5ABB-4E3D-8F3A-0205352841B8}" type="presParOf" srcId="{7AD37B0B-6741-44A5-B4BB-42136F424BDA}" destId="{40FDEBA5-A10A-438D-B94A-48ED4B25FCA5}" srcOrd="0" destOrd="0" presId="urn:microsoft.com/office/officeart/2008/layout/SquareAccentList"/>
    <dgm:cxn modelId="{6F3EE270-88E4-4019-ACDC-EF4203B87517}" type="presParOf" srcId="{7AD37B0B-6741-44A5-B4BB-42136F424BDA}" destId="{7DB763A3-D3E0-4747-B01F-D8B7F2F2CF99}" srcOrd="1" destOrd="0" presId="urn:microsoft.com/office/officeart/2008/layout/SquareAccentList"/>
    <dgm:cxn modelId="{66937C08-0232-4960-8DDF-4000F3A9950A}" type="presParOf" srcId="{4D7FC4FB-FB1E-4D42-948F-92A7AA145EDB}" destId="{A38190EB-96A0-43BD-A3A6-98A90E3B10E0}" srcOrd="4" destOrd="0" presId="urn:microsoft.com/office/officeart/2008/layout/SquareAccentList"/>
    <dgm:cxn modelId="{C5073458-E4F6-4B2D-8281-BF2403BF9F54}" type="presParOf" srcId="{A38190EB-96A0-43BD-A3A6-98A90E3B10E0}" destId="{C2542DFB-FCEF-4B95-8BFE-05949B4C1A4C}" srcOrd="0" destOrd="0" presId="urn:microsoft.com/office/officeart/2008/layout/SquareAccentList"/>
    <dgm:cxn modelId="{EC218CE6-32D8-4C73-A3FC-629862B63AC7}" type="presParOf" srcId="{A38190EB-96A0-43BD-A3A6-98A90E3B10E0}" destId="{8492CD75-61BA-4C38-B463-39AFC8563D38}" srcOrd="1" destOrd="0" presId="urn:microsoft.com/office/officeart/2008/layout/SquareAccentList"/>
    <dgm:cxn modelId="{934AF37A-C8D5-487C-82CD-BDBD0D37E4D5}" type="presParOf" srcId="{4D7FC4FB-FB1E-4D42-948F-92A7AA145EDB}" destId="{06154813-8E68-4803-9CE0-6DC1BA383F60}" srcOrd="5" destOrd="0" presId="urn:microsoft.com/office/officeart/2008/layout/SquareAccentList"/>
    <dgm:cxn modelId="{DA471323-4A87-419B-AF38-BCDC786D39E8}" type="presParOf" srcId="{06154813-8E68-4803-9CE0-6DC1BA383F60}" destId="{683FCADF-8747-406A-9108-874A57D2A7E1}" srcOrd="0" destOrd="0" presId="urn:microsoft.com/office/officeart/2008/layout/SquareAccentList"/>
    <dgm:cxn modelId="{E7552F0E-DA90-46FD-996E-64567DEF4761}" type="presParOf" srcId="{06154813-8E68-4803-9CE0-6DC1BA383F60}" destId="{C03338A8-7573-417D-84D7-B0AF3A2A0D90}" srcOrd="1" destOrd="0" presId="urn:microsoft.com/office/officeart/2008/layout/SquareAccentList"/>
    <dgm:cxn modelId="{D1E27408-3653-4863-B459-33AEBEC6083F}" type="presParOf" srcId="{4D7FC4FB-FB1E-4D42-948F-92A7AA145EDB}" destId="{7859B248-59CC-4BEB-B568-0830A99ACF91}" srcOrd="6" destOrd="0" presId="urn:microsoft.com/office/officeart/2008/layout/SquareAccentList"/>
    <dgm:cxn modelId="{2804E848-ADCA-43AF-A94A-D2ED612107FA}" type="presParOf" srcId="{7859B248-59CC-4BEB-B568-0830A99ACF91}" destId="{C1551BE4-C98E-44BD-B43F-5BB091165BF5}" srcOrd="0" destOrd="0" presId="urn:microsoft.com/office/officeart/2008/layout/SquareAccentList"/>
    <dgm:cxn modelId="{CD53E8C2-0897-4215-8B22-6377B77F96B1}" type="presParOf" srcId="{7859B248-59CC-4BEB-B568-0830A99ACF91}" destId="{B4758990-3060-41F8-B5B2-DD2107CAC840}" srcOrd="1" destOrd="0" presId="urn:microsoft.com/office/officeart/2008/layout/SquareAccentList"/>
    <dgm:cxn modelId="{7A0D5766-C6E5-45F2-9D37-C0EE95775F84}" type="presParOf" srcId="{4D7FC4FB-FB1E-4D42-948F-92A7AA145EDB}" destId="{1746932B-CBAF-48C8-97A4-87E9B3C3B507}" srcOrd="7" destOrd="0" presId="urn:microsoft.com/office/officeart/2008/layout/SquareAccentList"/>
    <dgm:cxn modelId="{5984F9CC-CDAC-451F-BACB-C235937FEA13}" type="presParOf" srcId="{1746932B-CBAF-48C8-97A4-87E9B3C3B507}" destId="{E72428D3-525B-4AB0-9CAC-CCB3FADB3CCE}" srcOrd="0" destOrd="0" presId="urn:microsoft.com/office/officeart/2008/layout/SquareAccentList"/>
    <dgm:cxn modelId="{3601EEF5-04F3-4518-9970-8D6F6A6F7F99}" type="presParOf" srcId="{1746932B-CBAF-48C8-97A4-87E9B3C3B507}" destId="{2305AFF9-226A-4A9B-95AB-41918E6CD403}" srcOrd="1" destOrd="0" presId="urn:microsoft.com/office/officeart/2008/layout/SquareAccentList"/>
    <dgm:cxn modelId="{AE7905A5-391A-459D-A361-A8B3278F190C}" type="presParOf" srcId="{4D7FC4FB-FB1E-4D42-948F-92A7AA145EDB}" destId="{718FE573-144C-4846-AC6C-8B3C5F8657BF}" srcOrd="8" destOrd="0" presId="urn:microsoft.com/office/officeart/2008/layout/SquareAccentList"/>
    <dgm:cxn modelId="{28E2F98C-F3C5-4FE5-B2C8-335DD227C56B}" type="presParOf" srcId="{718FE573-144C-4846-AC6C-8B3C5F8657BF}" destId="{0A9A8918-F660-4D24-BBD9-2140905D9696}" srcOrd="0" destOrd="0" presId="urn:microsoft.com/office/officeart/2008/layout/SquareAccentList"/>
    <dgm:cxn modelId="{304308E0-FAF5-4C5D-A24E-784E5507F533}" type="presParOf" srcId="{718FE573-144C-4846-AC6C-8B3C5F8657BF}" destId="{53B65575-0BA2-4255-9668-93837A06F65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A24B3-AD5E-443B-8F93-900ABB7E0F1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C478A-C14A-4DAD-9FC0-8A170797CF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Read all the materials provided and come prepared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B537D81-2F61-41EE-92ED-1FB837E02996}" type="parTrans" cxnId="{A806F6AC-4505-4142-8FEE-DF26D51E4F26}">
      <dgm:prSet/>
      <dgm:spPr/>
      <dgm:t>
        <a:bodyPr/>
        <a:lstStyle/>
        <a:p>
          <a:endParaRPr lang="en-US"/>
        </a:p>
      </dgm:t>
    </dgm:pt>
    <dgm:pt modelId="{47AE5801-D503-435B-9613-419974F71C2C}" type="sibTrans" cxnId="{A806F6AC-4505-4142-8FEE-DF26D51E4F26}">
      <dgm:prSet/>
      <dgm:spPr/>
      <dgm:t>
        <a:bodyPr/>
        <a:lstStyle/>
        <a:p>
          <a:endParaRPr lang="en-US"/>
        </a:p>
      </dgm:t>
    </dgm:pt>
    <dgm:pt modelId="{97C3E647-481E-4DED-A43D-651EFD2BEB2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Follow all the safety procedures and practices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27392CB-61DF-4849-B4A5-80289DA66C03}" type="parTrans" cxnId="{018EF59C-CCDE-4C86-B0CE-D3283915267A}">
      <dgm:prSet/>
      <dgm:spPr/>
      <dgm:t>
        <a:bodyPr/>
        <a:lstStyle/>
        <a:p>
          <a:endParaRPr lang="en-US"/>
        </a:p>
      </dgm:t>
    </dgm:pt>
    <dgm:pt modelId="{D6F22E5D-E830-4E8F-BC2E-49D826DED215}" type="sibTrans" cxnId="{018EF59C-CCDE-4C86-B0CE-D3283915267A}">
      <dgm:prSet/>
      <dgm:spPr/>
      <dgm:t>
        <a:bodyPr/>
        <a:lstStyle/>
        <a:p>
          <a:endParaRPr lang="en-US"/>
        </a:p>
      </dgm:t>
    </dgm:pt>
    <dgm:pt modelId="{A8B5EE95-E442-4D86-A9C1-43374C02C91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000" baseline="0" dirty="0" smtClean="0">
              <a:solidFill>
                <a:schemeClr val="tx2">
                  <a:lumMod val="75000"/>
                </a:schemeClr>
              </a:solidFill>
            </a:rPr>
            <a:t>Wear long pants, closed toe shoes, secure long hair and wear PPE</a:t>
          </a:r>
          <a:endParaRPr lang="en-US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65306C2B-0C54-440C-A8BA-F14EA5A9BAF3}" type="parTrans" cxnId="{16EFC1AF-E8D7-43BC-9D38-590BE6EDFC5D}">
      <dgm:prSet/>
      <dgm:spPr/>
      <dgm:t>
        <a:bodyPr/>
        <a:lstStyle/>
        <a:p>
          <a:endParaRPr lang="en-US"/>
        </a:p>
      </dgm:t>
    </dgm:pt>
    <dgm:pt modelId="{013BBC3A-E123-41A8-ABBB-298953C80101}" type="sibTrans" cxnId="{16EFC1AF-E8D7-43BC-9D38-590BE6EDFC5D}">
      <dgm:prSet/>
      <dgm:spPr/>
      <dgm:t>
        <a:bodyPr/>
        <a:lstStyle/>
        <a:p>
          <a:endParaRPr lang="en-US"/>
        </a:p>
      </dgm:t>
    </dgm:pt>
    <dgm:pt modelId="{C4B940E8-B6CC-4438-B916-6AA992F2A51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000" baseline="0" dirty="0" smtClean="0">
              <a:solidFill>
                <a:schemeClr val="tx2">
                  <a:lumMod val="75000"/>
                </a:schemeClr>
              </a:solidFill>
            </a:rPr>
            <a:t>Notify the instructor immediately if you are injured or observe unsafe working conditions</a:t>
          </a:r>
          <a:endParaRPr lang="en-US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2BE73E37-DD4F-4DFE-9CB6-51323245F45F}" type="parTrans" cxnId="{6DD4E3FD-9B64-4849-88E9-2F51E46B0143}">
      <dgm:prSet/>
      <dgm:spPr/>
      <dgm:t>
        <a:bodyPr/>
        <a:lstStyle/>
        <a:p>
          <a:endParaRPr lang="en-US"/>
        </a:p>
      </dgm:t>
    </dgm:pt>
    <dgm:pt modelId="{F1C2B307-5635-4090-B08F-917169DC0A39}" type="sibTrans" cxnId="{6DD4E3FD-9B64-4849-88E9-2F51E46B0143}">
      <dgm:prSet/>
      <dgm:spPr/>
      <dgm:t>
        <a:bodyPr/>
        <a:lstStyle/>
        <a:p>
          <a:endParaRPr lang="en-US"/>
        </a:p>
      </dgm:t>
    </dgm:pt>
    <dgm:pt modelId="{05ACFE70-C4D0-41C4-AD6D-036561C48870}" type="pres">
      <dgm:prSet presAssocID="{9EEA24B3-AD5E-443B-8F93-900ABB7E0F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B12ED8-BB7D-4CC5-A81B-A29234462C08}" type="pres">
      <dgm:prSet presAssocID="{9EEA24B3-AD5E-443B-8F93-900ABB7E0F1F}" presName="diamond" presStyleLbl="bgShp" presStyleIdx="0" presStyleCnt="1"/>
      <dgm:spPr>
        <a:solidFill>
          <a:schemeClr val="accent2"/>
        </a:solidFill>
      </dgm:spPr>
    </dgm:pt>
    <dgm:pt modelId="{11238D19-F0C2-4B8C-AACA-B43E8A6B2323}" type="pres">
      <dgm:prSet presAssocID="{9EEA24B3-AD5E-443B-8F93-900ABB7E0F1F}" presName="quad1" presStyleLbl="node1" presStyleIdx="0" presStyleCnt="4" custScaleX="121811" custScaleY="108760" custLinFactNeighborX="-10322" custLinFactNeighborY="-1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A160-337D-4AA9-91A0-B316E42A961C}" type="pres">
      <dgm:prSet presAssocID="{9EEA24B3-AD5E-443B-8F93-900ABB7E0F1F}" presName="quad2" presStyleLbl="node1" presStyleIdx="1" presStyleCnt="4" custScaleX="121811" custScaleY="108760" custLinFactNeighborX="8872" custLinFactNeighborY="-1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2914-6899-4EE5-865C-38C2B6C84C21}" type="pres">
      <dgm:prSet presAssocID="{9EEA24B3-AD5E-443B-8F93-900ABB7E0F1F}" presName="quad3" presStyleLbl="node1" presStyleIdx="2" presStyleCnt="4" custScaleX="121811" custScaleY="108760" custLinFactNeighborX="-10322" custLinFactNeighborY="2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0E4BE-2C37-4B87-A171-3A6C25C96158}" type="pres">
      <dgm:prSet presAssocID="{9EEA24B3-AD5E-443B-8F93-900ABB7E0F1F}" presName="quad4" presStyleLbl="node1" presStyleIdx="3" presStyleCnt="4" custScaleX="121811" custScaleY="108760" custLinFactNeighborX="8872" custLinFactNeighborY="2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93CBF-F2F7-4D63-9640-E7D623D5B0D8}" type="presOf" srcId="{A8B5EE95-E442-4D86-A9C1-43374C02C91F}" destId="{851F2914-6899-4EE5-865C-38C2B6C84C21}" srcOrd="0" destOrd="0" presId="urn:microsoft.com/office/officeart/2005/8/layout/matrix3"/>
    <dgm:cxn modelId="{AED1F07A-ADBB-4F47-842D-F7EF714466F7}" type="presOf" srcId="{C4B940E8-B6CC-4438-B916-6AA992F2A515}" destId="{7C00E4BE-2C37-4B87-A171-3A6C25C96158}" srcOrd="0" destOrd="0" presId="urn:microsoft.com/office/officeart/2005/8/layout/matrix3"/>
    <dgm:cxn modelId="{018EF59C-CCDE-4C86-B0CE-D3283915267A}" srcId="{9EEA24B3-AD5E-443B-8F93-900ABB7E0F1F}" destId="{97C3E647-481E-4DED-A43D-651EFD2BEB2D}" srcOrd="1" destOrd="0" parTransId="{427392CB-61DF-4849-B4A5-80289DA66C03}" sibTransId="{D6F22E5D-E830-4E8F-BC2E-49D826DED215}"/>
    <dgm:cxn modelId="{DB8F1225-A661-45A8-A4E4-EF1670B80B9E}" type="presOf" srcId="{97C3E647-481E-4DED-A43D-651EFD2BEB2D}" destId="{D86CA160-337D-4AA9-91A0-B316E42A961C}" srcOrd="0" destOrd="0" presId="urn:microsoft.com/office/officeart/2005/8/layout/matrix3"/>
    <dgm:cxn modelId="{6DD4E3FD-9B64-4849-88E9-2F51E46B0143}" srcId="{9EEA24B3-AD5E-443B-8F93-900ABB7E0F1F}" destId="{C4B940E8-B6CC-4438-B916-6AA992F2A515}" srcOrd="3" destOrd="0" parTransId="{2BE73E37-DD4F-4DFE-9CB6-51323245F45F}" sibTransId="{F1C2B307-5635-4090-B08F-917169DC0A39}"/>
    <dgm:cxn modelId="{A806F6AC-4505-4142-8FEE-DF26D51E4F26}" srcId="{9EEA24B3-AD5E-443B-8F93-900ABB7E0F1F}" destId="{6CBC478A-C14A-4DAD-9FC0-8A170797CF61}" srcOrd="0" destOrd="0" parTransId="{AB537D81-2F61-41EE-92ED-1FB837E02996}" sibTransId="{47AE5801-D503-435B-9613-419974F71C2C}"/>
    <dgm:cxn modelId="{70BF8B55-A10F-409F-B044-45DDA069FD5E}" type="presOf" srcId="{6CBC478A-C14A-4DAD-9FC0-8A170797CF61}" destId="{11238D19-F0C2-4B8C-AACA-B43E8A6B2323}" srcOrd="0" destOrd="0" presId="urn:microsoft.com/office/officeart/2005/8/layout/matrix3"/>
    <dgm:cxn modelId="{16EFC1AF-E8D7-43BC-9D38-590BE6EDFC5D}" srcId="{9EEA24B3-AD5E-443B-8F93-900ABB7E0F1F}" destId="{A8B5EE95-E442-4D86-A9C1-43374C02C91F}" srcOrd="2" destOrd="0" parTransId="{65306C2B-0C54-440C-A8BA-F14EA5A9BAF3}" sibTransId="{013BBC3A-E123-41A8-ABBB-298953C80101}"/>
    <dgm:cxn modelId="{685352C6-5A65-4985-92A7-2BA8CBAE0299}" type="presOf" srcId="{9EEA24B3-AD5E-443B-8F93-900ABB7E0F1F}" destId="{05ACFE70-C4D0-41C4-AD6D-036561C48870}" srcOrd="0" destOrd="0" presId="urn:microsoft.com/office/officeart/2005/8/layout/matrix3"/>
    <dgm:cxn modelId="{C154DA72-84B3-4CAF-849F-51961C6E85BE}" type="presParOf" srcId="{05ACFE70-C4D0-41C4-AD6D-036561C48870}" destId="{44B12ED8-BB7D-4CC5-A81B-A29234462C08}" srcOrd="0" destOrd="0" presId="urn:microsoft.com/office/officeart/2005/8/layout/matrix3"/>
    <dgm:cxn modelId="{08FDBEF4-4C18-4489-8688-3F5272074754}" type="presParOf" srcId="{05ACFE70-C4D0-41C4-AD6D-036561C48870}" destId="{11238D19-F0C2-4B8C-AACA-B43E8A6B2323}" srcOrd="1" destOrd="0" presId="urn:microsoft.com/office/officeart/2005/8/layout/matrix3"/>
    <dgm:cxn modelId="{D06E3A95-CEDA-4C34-9966-A0A3CA1B0107}" type="presParOf" srcId="{05ACFE70-C4D0-41C4-AD6D-036561C48870}" destId="{D86CA160-337D-4AA9-91A0-B316E42A961C}" srcOrd="2" destOrd="0" presId="urn:microsoft.com/office/officeart/2005/8/layout/matrix3"/>
    <dgm:cxn modelId="{11AF6E2C-656B-42D0-A4E0-1749E8D6FD37}" type="presParOf" srcId="{05ACFE70-C4D0-41C4-AD6D-036561C48870}" destId="{851F2914-6899-4EE5-865C-38C2B6C84C21}" srcOrd="3" destOrd="0" presId="urn:microsoft.com/office/officeart/2005/8/layout/matrix3"/>
    <dgm:cxn modelId="{849FC26C-03B3-4ABE-8FEF-A70CE5885CC9}" type="presParOf" srcId="{05ACFE70-C4D0-41C4-AD6D-036561C48870}" destId="{7C00E4BE-2C37-4B87-A171-3A6C25C961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9AE5A3-AF6D-4BC8-816C-FBD8853FD4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A64D7-0C8E-4077-AE0C-6526DA423F4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Newer chemical labels will have the Globally Harmonized System (GHS) of classification and labelling elements.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7F39A830-21CF-491B-85EF-DB5C09FB7AE6}" type="parTrans" cxnId="{AAF3BA4E-8FD1-4163-B4E9-A92F09264946}">
      <dgm:prSet/>
      <dgm:spPr/>
      <dgm:t>
        <a:bodyPr/>
        <a:lstStyle/>
        <a:p>
          <a:endParaRPr lang="en-US"/>
        </a:p>
      </dgm:t>
    </dgm:pt>
    <dgm:pt modelId="{83B7606F-753B-42F9-80F7-84EDAD2DBDE7}" type="sibTrans" cxnId="{AAF3BA4E-8FD1-4163-B4E9-A92F09264946}">
      <dgm:prSet/>
      <dgm:spPr/>
      <dgm:t>
        <a:bodyPr/>
        <a:lstStyle/>
        <a:p>
          <a:endParaRPr lang="en-US"/>
        </a:p>
      </dgm:t>
    </dgm:pt>
    <dgm:pt modelId="{498D678E-79A5-48D4-BAC2-A55DB440836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Older chemical labels may have the National Fire Protection Association rating diamond.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C0CB856C-CEBF-4FA2-A967-4D0FFC6A35BF}" type="parTrans" cxnId="{40CE4248-FFA3-44F2-A14F-57F89C9A5DC1}">
      <dgm:prSet/>
      <dgm:spPr/>
      <dgm:t>
        <a:bodyPr/>
        <a:lstStyle/>
        <a:p>
          <a:endParaRPr lang="en-US"/>
        </a:p>
      </dgm:t>
    </dgm:pt>
    <dgm:pt modelId="{D3FB3291-D578-4A1A-B92B-928DA540E8CE}" type="sibTrans" cxnId="{40CE4248-FFA3-44F2-A14F-57F89C9A5DC1}">
      <dgm:prSet/>
      <dgm:spPr/>
      <dgm:t>
        <a:bodyPr/>
        <a:lstStyle/>
        <a:p>
          <a:endParaRPr lang="en-US"/>
        </a:p>
      </dgm:t>
    </dgm:pt>
    <dgm:pt modelId="{29C95851-D1D7-4F21-BC4F-C0E749A314B6}" type="pres">
      <dgm:prSet presAssocID="{4F9AE5A3-AF6D-4BC8-816C-FBD8853FD4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23455-68D3-408D-B44D-7F9CDDE67ED6}" type="pres">
      <dgm:prSet presAssocID="{073A64D7-0C8E-4077-AE0C-6526DA423F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E6865-1EC4-4668-B244-1E2E27591566}" type="pres">
      <dgm:prSet presAssocID="{83B7606F-753B-42F9-80F7-84EDAD2DBDE7}" presName="spacer" presStyleCnt="0"/>
      <dgm:spPr/>
    </dgm:pt>
    <dgm:pt modelId="{A13ECCA6-5810-45FE-BA1E-E78D592DCD20}" type="pres">
      <dgm:prSet presAssocID="{498D678E-79A5-48D4-BAC2-A55DB44083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E4248-FFA3-44F2-A14F-57F89C9A5DC1}" srcId="{4F9AE5A3-AF6D-4BC8-816C-FBD8853FD4DD}" destId="{498D678E-79A5-48D4-BAC2-A55DB4408369}" srcOrd="1" destOrd="0" parTransId="{C0CB856C-CEBF-4FA2-A967-4D0FFC6A35BF}" sibTransId="{D3FB3291-D578-4A1A-B92B-928DA540E8CE}"/>
    <dgm:cxn modelId="{A2DF5AC2-7A10-4F86-95D1-4337237F6AF8}" type="presOf" srcId="{4F9AE5A3-AF6D-4BC8-816C-FBD8853FD4DD}" destId="{29C95851-D1D7-4F21-BC4F-C0E749A314B6}" srcOrd="0" destOrd="0" presId="urn:microsoft.com/office/officeart/2005/8/layout/vList2"/>
    <dgm:cxn modelId="{AAF3BA4E-8FD1-4163-B4E9-A92F09264946}" srcId="{4F9AE5A3-AF6D-4BC8-816C-FBD8853FD4DD}" destId="{073A64D7-0C8E-4077-AE0C-6526DA423F4F}" srcOrd="0" destOrd="0" parTransId="{7F39A830-21CF-491B-85EF-DB5C09FB7AE6}" sibTransId="{83B7606F-753B-42F9-80F7-84EDAD2DBDE7}"/>
    <dgm:cxn modelId="{F5B84D93-E5AF-4BC6-935A-95AE3958C6EF}" type="presOf" srcId="{073A64D7-0C8E-4077-AE0C-6526DA423F4F}" destId="{23723455-68D3-408D-B44D-7F9CDDE67ED6}" srcOrd="0" destOrd="0" presId="urn:microsoft.com/office/officeart/2005/8/layout/vList2"/>
    <dgm:cxn modelId="{2B1C7B40-AB19-43ED-A903-29A8768FC9BB}" type="presOf" srcId="{498D678E-79A5-48D4-BAC2-A55DB4408369}" destId="{A13ECCA6-5810-45FE-BA1E-E78D592DCD20}" srcOrd="0" destOrd="0" presId="urn:microsoft.com/office/officeart/2005/8/layout/vList2"/>
    <dgm:cxn modelId="{702DE4FC-7ECD-41C4-9BDD-A4E3602B2992}" type="presParOf" srcId="{29C95851-D1D7-4F21-BC4F-C0E749A314B6}" destId="{23723455-68D3-408D-B44D-7F9CDDE67ED6}" srcOrd="0" destOrd="0" presId="urn:microsoft.com/office/officeart/2005/8/layout/vList2"/>
    <dgm:cxn modelId="{FB221AC9-852C-433E-9D2E-983E4DFFBCB1}" type="presParOf" srcId="{29C95851-D1D7-4F21-BC4F-C0E749A314B6}" destId="{C31E6865-1EC4-4668-B244-1E2E27591566}" srcOrd="1" destOrd="0" presId="urn:microsoft.com/office/officeart/2005/8/layout/vList2"/>
    <dgm:cxn modelId="{A0A388F7-5CA4-4CA7-B95F-393C9F75C62D}" type="presParOf" srcId="{29C95851-D1D7-4F21-BC4F-C0E749A314B6}" destId="{A13ECCA6-5810-45FE-BA1E-E78D592DCD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4B7F19-EEA2-478D-80E3-D62718C4A2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56B6A-C755-434A-9650-E233661BED9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 smtClean="0"/>
            <a:t>Chemical name</a:t>
          </a:r>
          <a:endParaRPr lang="en-US" sz="1600" dirty="0"/>
        </a:p>
      </dgm:t>
    </dgm:pt>
    <dgm:pt modelId="{AB72A64E-759C-42FE-BDF3-12D42D940A55}" type="parTrans" cxnId="{D14E96CC-35B6-4698-AB4F-8E712CFCE10E}">
      <dgm:prSet/>
      <dgm:spPr/>
      <dgm:t>
        <a:bodyPr/>
        <a:lstStyle/>
        <a:p>
          <a:endParaRPr lang="en-US"/>
        </a:p>
      </dgm:t>
    </dgm:pt>
    <dgm:pt modelId="{0396794A-D9AE-4FE1-83ED-C193F7D7F16F}" type="sibTrans" cxnId="{D14E96CC-35B6-4698-AB4F-8E712CFCE10E}">
      <dgm:prSet/>
      <dgm:spPr/>
      <dgm:t>
        <a:bodyPr/>
        <a:lstStyle/>
        <a:p>
          <a:endParaRPr lang="en-US"/>
        </a:p>
      </dgm:t>
    </dgm:pt>
    <dgm:pt modelId="{E0778115-2A24-41F2-A6F7-F706F142FBE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 smtClean="0"/>
            <a:t>Signal Words: “Danger” or “Warning”</a:t>
          </a:r>
          <a:endParaRPr lang="en-US" sz="1600" dirty="0"/>
        </a:p>
      </dgm:t>
    </dgm:pt>
    <dgm:pt modelId="{603AF4CA-53C6-41A2-82C8-79CCE59E395E}" type="parTrans" cxnId="{F45D963F-1BC3-4985-ACB9-06B2D6335229}">
      <dgm:prSet/>
      <dgm:spPr/>
      <dgm:t>
        <a:bodyPr/>
        <a:lstStyle/>
        <a:p>
          <a:endParaRPr lang="en-US"/>
        </a:p>
      </dgm:t>
    </dgm:pt>
    <dgm:pt modelId="{9350A727-8F42-4985-B862-03340E5E8273}" type="sibTrans" cxnId="{F45D963F-1BC3-4985-ACB9-06B2D6335229}">
      <dgm:prSet/>
      <dgm:spPr/>
      <dgm:t>
        <a:bodyPr/>
        <a:lstStyle/>
        <a:p>
          <a:endParaRPr lang="en-US"/>
        </a:p>
      </dgm:t>
    </dgm:pt>
    <dgm:pt modelId="{206B62FB-4AC7-4C82-92FD-24D2FEC3F7DE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 smtClean="0"/>
            <a:t>Physical, health or environmental hazard statement</a:t>
          </a:r>
          <a:endParaRPr lang="en-US" sz="1600" dirty="0"/>
        </a:p>
      </dgm:t>
    </dgm:pt>
    <dgm:pt modelId="{0FD44109-8F9A-48B4-B29A-D63F66EEF350}" type="parTrans" cxnId="{5AE23095-4E27-458C-9B6D-B26B8A112939}">
      <dgm:prSet/>
      <dgm:spPr/>
      <dgm:t>
        <a:bodyPr/>
        <a:lstStyle/>
        <a:p>
          <a:endParaRPr lang="en-US"/>
        </a:p>
      </dgm:t>
    </dgm:pt>
    <dgm:pt modelId="{2EAA44DC-B6A3-43FA-B7FA-D66A3B8F5999}" type="sibTrans" cxnId="{5AE23095-4E27-458C-9B6D-B26B8A112939}">
      <dgm:prSet/>
      <dgm:spPr/>
      <dgm:t>
        <a:bodyPr/>
        <a:lstStyle/>
        <a:p>
          <a:endParaRPr lang="en-US"/>
        </a:p>
      </dgm:t>
    </dgm:pt>
    <dgm:pt modelId="{5E43DD1D-2136-42EB-9413-F4C79AF56F2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 smtClean="0"/>
            <a:t>Supplemental information</a:t>
          </a:r>
          <a:endParaRPr lang="en-US" sz="1600" dirty="0"/>
        </a:p>
      </dgm:t>
    </dgm:pt>
    <dgm:pt modelId="{1E6CDA2C-282C-45CD-889B-F05BC11F59F9}" type="parTrans" cxnId="{2F1F26B1-90A6-4474-A395-F0DCC79E812D}">
      <dgm:prSet/>
      <dgm:spPr/>
      <dgm:t>
        <a:bodyPr/>
        <a:lstStyle/>
        <a:p>
          <a:endParaRPr lang="en-US"/>
        </a:p>
      </dgm:t>
    </dgm:pt>
    <dgm:pt modelId="{6E84FF48-C91F-4017-8803-5F8FCBED9B17}" type="sibTrans" cxnId="{2F1F26B1-90A6-4474-A395-F0DCC79E812D}">
      <dgm:prSet/>
      <dgm:spPr/>
      <dgm:t>
        <a:bodyPr/>
        <a:lstStyle/>
        <a:p>
          <a:endParaRPr lang="en-US"/>
        </a:p>
      </dgm:t>
    </dgm:pt>
    <dgm:pt modelId="{1C6FD37B-8FF2-404B-8942-747E91879AB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smtClean="0"/>
            <a:t>Supplier information</a:t>
          </a:r>
          <a:endParaRPr lang="en-US" sz="1600" dirty="0"/>
        </a:p>
      </dgm:t>
    </dgm:pt>
    <dgm:pt modelId="{01EF1F79-3784-4887-BADE-980ABEAE496C}" type="parTrans" cxnId="{9442BB09-16A6-401C-B45C-581372A12D0A}">
      <dgm:prSet/>
      <dgm:spPr/>
      <dgm:t>
        <a:bodyPr/>
        <a:lstStyle/>
        <a:p>
          <a:endParaRPr lang="en-US"/>
        </a:p>
      </dgm:t>
    </dgm:pt>
    <dgm:pt modelId="{D52AFA67-A250-40FD-B341-F96D40993C4E}" type="sibTrans" cxnId="{9442BB09-16A6-401C-B45C-581372A12D0A}">
      <dgm:prSet/>
      <dgm:spPr/>
      <dgm:t>
        <a:bodyPr/>
        <a:lstStyle/>
        <a:p>
          <a:endParaRPr lang="en-US"/>
        </a:p>
      </dgm:t>
    </dgm:pt>
    <dgm:pt modelId="{5F39D441-B5E7-4A77-9B91-C38B18B5FD8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 smtClean="0"/>
            <a:t>Hazard Symbols</a:t>
          </a:r>
          <a:endParaRPr lang="en-US" sz="1600" dirty="0"/>
        </a:p>
      </dgm:t>
    </dgm:pt>
    <dgm:pt modelId="{8705C74B-1F49-4D42-960B-C74F68489BD6}" type="parTrans" cxnId="{8E38EEBD-1A2D-4029-8F94-717E8CF87089}">
      <dgm:prSet/>
      <dgm:spPr/>
      <dgm:t>
        <a:bodyPr/>
        <a:lstStyle/>
        <a:p>
          <a:endParaRPr lang="en-US"/>
        </a:p>
      </dgm:t>
    </dgm:pt>
    <dgm:pt modelId="{0C255FDF-CF9A-4406-81B1-3284E451E92D}" type="sibTrans" cxnId="{8E38EEBD-1A2D-4029-8F94-717E8CF87089}">
      <dgm:prSet/>
      <dgm:spPr/>
      <dgm:t>
        <a:bodyPr/>
        <a:lstStyle/>
        <a:p>
          <a:endParaRPr lang="en-US"/>
        </a:p>
      </dgm:t>
    </dgm:pt>
    <dgm:pt modelId="{7D6DDA61-D39B-4006-B9FA-E006445F6C2D}" type="pres">
      <dgm:prSet presAssocID="{264B7F19-EEA2-478D-80E3-D62718C4A2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AEF407-AD4F-4316-B9DD-73BDC87B0DEE}" type="pres">
      <dgm:prSet presAssocID="{1F056B6A-C755-434A-9650-E233661BED90}" presName="parentLin" presStyleCnt="0"/>
      <dgm:spPr/>
    </dgm:pt>
    <dgm:pt modelId="{8F699672-ECDF-4823-BA7E-3B8D303F9DF1}" type="pres">
      <dgm:prSet presAssocID="{1F056B6A-C755-434A-9650-E233661BED9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93D0F34-3D99-4405-BA6A-2639645852DF}" type="pres">
      <dgm:prSet presAssocID="{1F056B6A-C755-434A-9650-E233661BED90}" presName="parentText" presStyleLbl="node1" presStyleIdx="0" presStyleCnt="6" custScaleX="102857" custScaleY="1787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39D37-07D6-48E0-8751-2CC5ED25DA0E}" type="pres">
      <dgm:prSet presAssocID="{1F056B6A-C755-434A-9650-E233661BED90}" presName="negativeSpace" presStyleCnt="0"/>
      <dgm:spPr/>
    </dgm:pt>
    <dgm:pt modelId="{4B8B5802-7C6A-4709-95C4-8EEB541112F1}" type="pres">
      <dgm:prSet presAssocID="{1F056B6A-C755-434A-9650-E233661BED90}" presName="childText" presStyleLbl="conFgAcc1" presStyleIdx="0" presStyleCnt="6">
        <dgm:presLayoutVars>
          <dgm:bulletEnabled val="1"/>
        </dgm:presLayoutVars>
      </dgm:prSet>
      <dgm:spPr/>
    </dgm:pt>
    <dgm:pt modelId="{91DC35F8-9D13-4412-A952-2E02EA4E420B}" type="pres">
      <dgm:prSet presAssocID="{0396794A-D9AE-4FE1-83ED-C193F7D7F16F}" presName="spaceBetweenRectangles" presStyleCnt="0"/>
      <dgm:spPr/>
    </dgm:pt>
    <dgm:pt modelId="{9FC90B24-F4C9-4019-96AD-88A9528FDDAF}" type="pres">
      <dgm:prSet presAssocID="{E0778115-2A24-41F2-A6F7-F706F142FBE5}" presName="parentLin" presStyleCnt="0"/>
      <dgm:spPr/>
    </dgm:pt>
    <dgm:pt modelId="{E3F90C2E-5A87-4B09-9A07-8DF8D9E08CD0}" type="pres">
      <dgm:prSet presAssocID="{E0778115-2A24-41F2-A6F7-F706F142FBE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F43B02D-7F4C-4217-8E34-1AAD2C3ECDC0}" type="pres">
      <dgm:prSet presAssocID="{E0778115-2A24-41F2-A6F7-F706F142FBE5}" presName="parentText" presStyleLbl="node1" presStyleIdx="1" presStyleCnt="6" custScaleX="102857" custScaleY="1787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2E950-1683-479A-B086-AD5A80EE842E}" type="pres">
      <dgm:prSet presAssocID="{E0778115-2A24-41F2-A6F7-F706F142FBE5}" presName="negativeSpace" presStyleCnt="0"/>
      <dgm:spPr/>
    </dgm:pt>
    <dgm:pt modelId="{711AB8E5-218E-4FCA-9165-C1690A0BAA84}" type="pres">
      <dgm:prSet presAssocID="{E0778115-2A24-41F2-A6F7-F706F142FBE5}" presName="childText" presStyleLbl="conFgAcc1" presStyleIdx="1" presStyleCnt="6">
        <dgm:presLayoutVars>
          <dgm:bulletEnabled val="1"/>
        </dgm:presLayoutVars>
      </dgm:prSet>
      <dgm:spPr/>
    </dgm:pt>
    <dgm:pt modelId="{D3DA597E-8D19-4A81-BF86-0AE5653C735F}" type="pres">
      <dgm:prSet presAssocID="{9350A727-8F42-4985-B862-03340E5E8273}" presName="spaceBetweenRectangles" presStyleCnt="0"/>
      <dgm:spPr/>
    </dgm:pt>
    <dgm:pt modelId="{AE570AFB-69A8-4B21-AC3D-F361EB4A1507}" type="pres">
      <dgm:prSet presAssocID="{206B62FB-4AC7-4C82-92FD-24D2FEC3F7DE}" presName="parentLin" presStyleCnt="0"/>
      <dgm:spPr/>
    </dgm:pt>
    <dgm:pt modelId="{CBCDE2D0-672C-451F-A900-530522C02834}" type="pres">
      <dgm:prSet presAssocID="{206B62FB-4AC7-4C82-92FD-24D2FEC3F7DE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E5919D1C-DEDB-4B62-A21F-75DCC975E46C}" type="pres">
      <dgm:prSet presAssocID="{206B62FB-4AC7-4C82-92FD-24D2FEC3F7DE}" presName="parentText" presStyleLbl="node1" presStyleIdx="2" presStyleCnt="6" custScaleX="102857" custScaleY="2111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572CD-EA5E-46B0-A311-1111ECEB59A5}" type="pres">
      <dgm:prSet presAssocID="{206B62FB-4AC7-4C82-92FD-24D2FEC3F7DE}" presName="negativeSpace" presStyleCnt="0"/>
      <dgm:spPr/>
    </dgm:pt>
    <dgm:pt modelId="{9631F071-09B3-4E26-8900-C25CF8BB7AB0}" type="pres">
      <dgm:prSet presAssocID="{206B62FB-4AC7-4C82-92FD-24D2FEC3F7DE}" presName="childText" presStyleLbl="conFgAcc1" presStyleIdx="2" presStyleCnt="6">
        <dgm:presLayoutVars>
          <dgm:bulletEnabled val="1"/>
        </dgm:presLayoutVars>
      </dgm:prSet>
      <dgm:spPr/>
    </dgm:pt>
    <dgm:pt modelId="{1E144EA7-C98C-4231-BC4C-59FBD4D8F5F5}" type="pres">
      <dgm:prSet presAssocID="{2EAA44DC-B6A3-43FA-B7FA-D66A3B8F5999}" presName="spaceBetweenRectangles" presStyleCnt="0"/>
      <dgm:spPr/>
    </dgm:pt>
    <dgm:pt modelId="{73E73503-699E-4FB0-A088-6BCF87769908}" type="pres">
      <dgm:prSet presAssocID="{5E43DD1D-2136-42EB-9413-F4C79AF56F27}" presName="parentLin" presStyleCnt="0"/>
      <dgm:spPr/>
    </dgm:pt>
    <dgm:pt modelId="{BB161062-E4A4-4E08-9337-003E7C40EBDD}" type="pres">
      <dgm:prSet presAssocID="{5E43DD1D-2136-42EB-9413-F4C79AF56F2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8877AFE-738D-4955-BB7F-0F7BD73F7D3C}" type="pres">
      <dgm:prSet presAssocID="{5E43DD1D-2136-42EB-9413-F4C79AF56F27}" presName="parentText" presStyleLbl="node1" presStyleIdx="3" presStyleCnt="6" custScaleX="102857" custScaleY="1787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78D36-D869-4330-B6D9-E4776ACF4EED}" type="pres">
      <dgm:prSet presAssocID="{5E43DD1D-2136-42EB-9413-F4C79AF56F27}" presName="negativeSpace" presStyleCnt="0"/>
      <dgm:spPr/>
    </dgm:pt>
    <dgm:pt modelId="{80962E8D-5EF6-483B-A2BC-5DAEA847EFA1}" type="pres">
      <dgm:prSet presAssocID="{5E43DD1D-2136-42EB-9413-F4C79AF56F27}" presName="childText" presStyleLbl="conFgAcc1" presStyleIdx="3" presStyleCnt="6">
        <dgm:presLayoutVars>
          <dgm:bulletEnabled val="1"/>
        </dgm:presLayoutVars>
      </dgm:prSet>
      <dgm:spPr/>
    </dgm:pt>
    <dgm:pt modelId="{0FF97444-0633-4262-86BB-C1FC1E9EED40}" type="pres">
      <dgm:prSet presAssocID="{6E84FF48-C91F-4017-8803-5F8FCBED9B17}" presName="spaceBetweenRectangles" presStyleCnt="0"/>
      <dgm:spPr/>
    </dgm:pt>
    <dgm:pt modelId="{0867FBED-E642-41A7-A0C4-B157CADFB7A3}" type="pres">
      <dgm:prSet presAssocID="{1C6FD37B-8FF2-404B-8942-747E91879AB3}" presName="parentLin" presStyleCnt="0"/>
      <dgm:spPr/>
    </dgm:pt>
    <dgm:pt modelId="{F9D55C66-84FE-44F4-8364-1CFB1BC1BBD7}" type="pres">
      <dgm:prSet presAssocID="{1C6FD37B-8FF2-404B-8942-747E91879AB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EEC2390-48CE-4809-96E7-4040EFCFCB02}" type="pres">
      <dgm:prSet presAssocID="{1C6FD37B-8FF2-404B-8942-747E91879AB3}" presName="parentText" presStyleLbl="node1" presStyleIdx="4" presStyleCnt="6" custScaleX="102857" custScaleY="1935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BA08B-B6F5-4C7D-ACC4-84346ECA04C6}" type="pres">
      <dgm:prSet presAssocID="{1C6FD37B-8FF2-404B-8942-747E91879AB3}" presName="negativeSpace" presStyleCnt="0"/>
      <dgm:spPr/>
    </dgm:pt>
    <dgm:pt modelId="{CDDC2C41-6F20-4ADC-A316-403B6426AECB}" type="pres">
      <dgm:prSet presAssocID="{1C6FD37B-8FF2-404B-8942-747E91879AB3}" presName="childText" presStyleLbl="conFgAcc1" presStyleIdx="4" presStyleCnt="6">
        <dgm:presLayoutVars>
          <dgm:bulletEnabled val="1"/>
        </dgm:presLayoutVars>
      </dgm:prSet>
      <dgm:spPr/>
    </dgm:pt>
    <dgm:pt modelId="{DD71A9E8-8C07-40DD-99A6-6D9FC136D9C8}" type="pres">
      <dgm:prSet presAssocID="{D52AFA67-A250-40FD-B341-F96D40993C4E}" presName="spaceBetweenRectangles" presStyleCnt="0"/>
      <dgm:spPr/>
    </dgm:pt>
    <dgm:pt modelId="{2670FD65-0614-4FB4-8B64-92A8FE44ED5D}" type="pres">
      <dgm:prSet presAssocID="{5F39D441-B5E7-4A77-9B91-C38B18B5FD87}" presName="parentLin" presStyleCnt="0"/>
      <dgm:spPr/>
    </dgm:pt>
    <dgm:pt modelId="{5AE8BB8D-B873-405F-8AD5-81C72BD36F19}" type="pres">
      <dgm:prSet presAssocID="{5F39D441-B5E7-4A77-9B91-C38B18B5FD8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4F5B36C0-9158-425F-85C7-35901E47E833}" type="pres">
      <dgm:prSet presAssocID="{5F39D441-B5E7-4A77-9B91-C38B18B5FD87}" presName="parentText" presStyleLbl="node1" presStyleIdx="5" presStyleCnt="6" custScaleX="102857" custScaleY="1935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23D96-011A-478E-AD17-7035D4FDC336}" type="pres">
      <dgm:prSet presAssocID="{5F39D441-B5E7-4A77-9B91-C38B18B5FD87}" presName="negativeSpace" presStyleCnt="0"/>
      <dgm:spPr/>
    </dgm:pt>
    <dgm:pt modelId="{2EC14A1B-C286-40BF-815D-10D958C3A7AB}" type="pres">
      <dgm:prSet presAssocID="{5F39D441-B5E7-4A77-9B91-C38B18B5FD8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14E96CC-35B6-4698-AB4F-8E712CFCE10E}" srcId="{264B7F19-EEA2-478D-80E3-D62718C4A267}" destId="{1F056B6A-C755-434A-9650-E233661BED90}" srcOrd="0" destOrd="0" parTransId="{AB72A64E-759C-42FE-BDF3-12D42D940A55}" sibTransId="{0396794A-D9AE-4FE1-83ED-C193F7D7F16F}"/>
    <dgm:cxn modelId="{72327627-DC09-413B-B380-12937C36434F}" type="presOf" srcId="{1F056B6A-C755-434A-9650-E233661BED90}" destId="{093D0F34-3D99-4405-BA6A-2639645852DF}" srcOrd="1" destOrd="0" presId="urn:microsoft.com/office/officeart/2005/8/layout/list1"/>
    <dgm:cxn modelId="{543532DF-94C0-4E15-9101-84B028D1EA4E}" type="presOf" srcId="{1F056B6A-C755-434A-9650-E233661BED90}" destId="{8F699672-ECDF-4823-BA7E-3B8D303F9DF1}" srcOrd="0" destOrd="0" presId="urn:microsoft.com/office/officeart/2005/8/layout/list1"/>
    <dgm:cxn modelId="{5AE23095-4E27-458C-9B6D-B26B8A112939}" srcId="{264B7F19-EEA2-478D-80E3-D62718C4A267}" destId="{206B62FB-4AC7-4C82-92FD-24D2FEC3F7DE}" srcOrd="2" destOrd="0" parTransId="{0FD44109-8F9A-48B4-B29A-D63F66EEF350}" sibTransId="{2EAA44DC-B6A3-43FA-B7FA-D66A3B8F5999}"/>
    <dgm:cxn modelId="{21876900-B8F3-4D81-8245-6A04117814FB}" type="presOf" srcId="{E0778115-2A24-41F2-A6F7-F706F142FBE5}" destId="{3F43B02D-7F4C-4217-8E34-1AAD2C3ECDC0}" srcOrd="1" destOrd="0" presId="urn:microsoft.com/office/officeart/2005/8/layout/list1"/>
    <dgm:cxn modelId="{8E38EEBD-1A2D-4029-8F94-717E8CF87089}" srcId="{264B7F19-EEA2-478D-80E3-D62718C4A267}" destId="{5F39D441-B5E7-4A77-9B91-C38B18B5FD87}" srcOrd="5" destOrd="0" parTransId="{8705C74B-1F49-4D42-960B-C74F68489BD6}" sibTransId="{0C255FDF-CF9A-4406-81B1-3284E451E92D}"/>
    <dgm:cxn modelId="{59DEA8B8-109C-49AB-830D-04258045C362}" type="presOf" srcId="{5F39D441-B5E7-4A77-9B91-C38B18B5FD87}" destId="{4F5B36C0-9158-425F-85C7-35901E47E833}" srcOrd="1" destOrd="0" presId="urn:microsoft.com/office/officeart/2005/8/layout/list1"/>
    <dgm:cxn modelId="{9442BB09-16A6-401C-B45C-581372A12D0A}" srcId="{264B7F19-EEA2-478D-80E3-D62718C4A267}" destId="{1C6FD37B-8FF2-404B-8942-747E91879AB3}" srcOrd="4" destOrd="0" parTransId="{01EF1F79-3784-4887-BADE-980ABEAE496C}" sibTransId="{D52AFA67-A250-40FD-B341-F96D40993C4E}"/>
    <dgm:cxn modelId="{44EFAF66-347E-453B-B0B8-60667F3C7663}" type="presOf" srcId="{5E43DD1D-2136-42EB-9413-F4C79AF56F27}" destId="{BB161062-E4A4-4E08-9337-003E7C40EBDD}" srcOrd="0" destOrd="0" presId="urn:microsoft.com/office/officeart/2005/8/layout/list1"/>
    <dgm:cxn modelId="{84B1B43C-F068-43CC-B36C-19DAA3CABAF6}" type="presOf" srcId="{1C6FD37B-8FF2-404B-8942-747E91879AB3}" destId="{F9D55C66-84FE-44F4-8364-1CFB1BC1BBD7}" srcOrd="0" destOrd="0" presId="urn:microsoft.com/office/officeart/2005/8/layout/list1"/>
    <dgm:cxn modelId="{474AC2B5-5FC2-4FBC-B842-0B5AAE7F67B7}" type="presOf" srcId="{5F39D441-B5E7-4A77-9B91-C38B18B5FD87}" destId="{5AE8BB8D-B873-405F-8AD5-81C72BD36F19}" srcOrd="0" destOrd="0" presId="urn:microsoft.com/office/officeart/2005/8/layout/list1"/>
    <dgm:cxn modelId="{A12C4B4E-7AF4-4586-8573-D8DFF67535CB}" type="presOf" srcId="{206B62FB-4AC7-4C82-92FD-24D2FEC3F7DE}" destId="{CBCDE2D0-672C-451F-A900-530522C02834}" srcOrd="0" destOrd="0" presId="urn:microsoft.com/office/officeart/2005/8/layout/list1"/>
    <dgm:cxn modelId="{F45D963F-1BC3-4985-ACB9-06B2D6335229}" srcId="{264B7F19-EEA2-478D-80E3-D62718C4A267}" destId="{E0778115-2A24-41F2-A6F7-F706F142FBE5}" srcOrd="1" destOrd="0" parTransId="{603AF4CA-53C6-41A2-82C8-79CCE59E395E}" sibTransId="{9350A727-8F42-4985-B862-03340E5E8273}"/>
    <dgm:cxn modelId="{836AC3CB-0657-4B11-BD3A-20411507144B}" type="presOf" srcId="{5E43DD1D-2136-42EB-9413-F4C79AF56F27}" destId="{28877AFE-738D-4955-BB7F-0F7BD73F7D3C}" srcOrd="1" destOrd="0" presId="urn:microsoft.com/office/officeart/2005/8/layout/list1"/>
    <dgm:cxn modelId="{AAD77EEC-C3B4-42DB-945D-D234E2EC0BF7}" type="presOf" srcId="{1C6FD37B-8FF2-404B-8942-747E91879AB3}" destId="{BEEC2390-48CE-4809-96E7-4040EFCFCB02}" srcOrd="1" destOrd="0" presId="urn:microsoft.com/office/officeart/2005/8/layout/list1"/>
    <dgm:cxn modelId="{BDD8CC57-161E-4667-9A17-9CC44671710C}" type="presOf" srcId="{264B7F19-EEA2-478D-80E3-D62718C4A267}" destId="{7D6DDA61-D39B-4006-B9FA-E006445F6C2D}" srcOrd="0" destOrd="0" presId="urn:microsoft.com/office/officeart/2005/8/layout/list1"/>
    <dgm:cxn modelId="{2F1F26B1-90A6-4474-A395-F0DCC79E812D}" srcId="{264B7F19-EEA2-478D-80E3-D62718C4A267}" destId="{5E43DD1D-2136-42EB-9413-F4C79AF56F27}" srcOrd="3" destOrd="0" parTransId="{1E6CDA2C-282C-45CD-889B-F05BC11F59F9}" sibTransId="{6E84FF48-C91F-4017-8803-5F8FCBED9B17}"/>
    <dgm:cxn modelId="{018BBEA8-3A9C-4B5B-94A9-4E668D5700C3}" type="presOf" srcId="{206B62FB-4AC7-4C82-92FD-24D2FEC3F7DE}" destId="{E5919D1C-DEDB-4B62-A21F-75DCC975E46C}" srcOrd="1" destOrd="0" presId="urn:microsoft.com/office/officeart/2005/8/layout/list1"/>
    <dgm:cxn modelId="{E0EC2EF9-0C28-457B-A70D-106CBBE36177}" type="presOf" srcId="{E0778115-2A24-41F2-A6F7-F706F142FBE5}" destId="{E3F90C2E-5A87-4B09-9A07-8DF8D9E08CD0}" srcOrd="0" destOrd="0" presId="urn:microsoft.com/office/officeart/2005/8/layout/list1"/>
    <dgm:cxn modelId="{AEF6C13C-FF5F-4158-9C8E-D4085620CACE}" type="presParOf" srcId="{7D6DDA61-D39B-4006-B9FA-E006445F6C2D}" destId="{ACAEF407-AD4F-4316-B9DD-73BDC87B0DEE}" srcOrd="0" destOrd="0" presId="urn:microsoft.com/office/officeart/2005/8/layout/list1"/>
    <dgm:cxn modelId="{0D14E0A0-C9B1-4444-851A-00EB743D3770}" type="presParOf" srcId="{ACAEF407-AD4F-4316-B9DD-73BDC87B0DEE}" destId="{8F699672-ECDF-4823-BA7E-3B8D303F9DF1}" srcOrd="0" destOrd="0" presId="urn:microsoft.com/office/officeart/2005/8/layout/list1"/>
    <dgm:cxn modelId="{F59D5172-15CB-458A-BD01-E702DB7E05F6}" type="presParOf" srcId="{ACAEF407-AD4F-4316-B9DD-73BDC87B0DEE}" destId="{093D0F34-3D99-4405-BA6A-2639645852DF}" srcOrd="1" destOrd="0" presId="urn:microsoft.com/office/officeart/2005/8/layout/list1"/>
    <dgm:cxn modelId="{0BDBD7F7-89BB-4362-8BFC-A84A6601189B}" type="presParOf" srcId="{7D6DDA61-D39B-4006-B9FA-E006445F6C2D}" destId="{C4639D37-07D6-48E0-8751-2CC5ED25DA0E}" srcOrd="1" destOrd="0" presId="urn:microsoft.com/office/officeart/2005/8/layout/list1"/>
    <dgm:cxn modelId="{9A70549E-F35D-422C-A017-B20C212A6EC2}" type="presParOf" srcId="{7D6DDA61-D39B-4006-B9FA-E006445F6C2D}" destId="{4B8B5802-7C6A-4709-95C4-8EEB541112F1}" srcOrd="2" destOrd="0" presId="urn:microsoft.com/office/officeart/2005/8/layout/list1"/>
    <dgm:cxn modelId="{57DC58E6-1E9B-4B3A-9143-6BC32B762514}" type="presParOf" srcId="{7D6DDA61-D39B-4006-B9FA-E006445F6C2D}" destId="{91DC35F8-9D13-4412-A952-2E02EA4E420B}" srcOrd="3" destOrd="0" presId="urn:microsoft.com/office/officeart/2005/8/layout/list1"/>
    <dgm:cxn modelId="{07DEB2E9-850A-4326-BA3E-3353B2175565}" type="presParOf" srcId="{7D6DDA61-D39B-4006-B9FA-E006445F6C2D}" destId="{9FC90B24-F4C9-4019-96AD-88A9528FDDAF}" srcOrd="4" destOrd="0" presId="urn:microsoft.com/office/officeart/2005/8/layout/list1"/>
    <dgm:cxn modelId="{8270DBF0-00B3-443D-937D-A95272A5CA1B}" type="presParOf" srcId="{9FC90B24-F4C9-4019-96AD-88A9528FDDAF}" destId="{E3F90C2E-5A87-4B09-9A07-8DF8D9E08CD0}" srcOrd="0" destOrd="0" presId="urn:microsoft.com/office/officeart/2005/8/layout/list1"/>
    <dgm:cxn modelId="{28887133-3CF8-400A-8D86-E4305AF373E5}" type="presParOf" srcId="{9FC90B24-F4C9-4019-96AD-88A9528FDDAF}" destId="{3F43B02D-7F4C-4217-8E34-1AAD2C3ECDC0}" srcOrd="1" destOrd="0" presId="urn:microsoft.com/office/officeart/2005/8/layout/list1"/>
    <dgm:cxn modelId="{DEC09E29-F2FC-4EF3-A75C-4F4F9979EC99}" type="presParOf" srcId="{7D6DDA61-D39B-4006-B9FA-E006445F6C2D}" destId="{3F42E950-1683-479A-B086-AD5A80EE842E}" srcOrd="5" destOrd="0" presId="urn:microsoft.com/office/officeart/2005/8/layout/list1"/>
    <dgm:cxn modelId="{442BD12C-A6D4-4551-B0A1-690F79159C5B}" type="presParOf" srcId="{7D6DDA61-D39B-4006-B9FA-E006445F6C2D}" destId="{711AB8E5-218E-4FCA-9165-C1690A0BAA84}" srcOrd="6" destOrd="0" presId="urn:microsoft.com/office/officeart/2005/8/layout/list1"/>
    <dgm:cxn modelId="{126A4FBD-1EB2-4234-AAE9-5B275926A705}" type="presParOf" srcId="{7D6DDA61-D39B-4006-B9FA-E006445F6C2D}" destId="{D3DA597E-8D19-4A81-BF86-0AE5653C735F}" srcOrd="7" destOrd="0" presId="urn:microsoft.com/office/officeart/2005/8/layout/list1"/>
    <dgm:cxn modelId="{09B60ACC-9B51-4CC4-A57E-5E81CE8B2287}" type="presParOf" srcId="{7D6DDA61-D39B-4006-B9FA-E006445F6C2D}" destId="{AE570AFB-69A8-4B21-AC3D-F361EB4A1507}" srcOrd="8" destOrd="0" presId="urn:microsoft.com/office/officeart/2005/8/layout/list1"/>
    <dgm:cxn modelId="{A39F96C4-E57E-4C5D-8133-F018FB640759}" type="presParOf" srcId="{AE570AFB-69A8-4B21-AC3D-F361EB4A1507}" destId="{CBCDE2D0-672C-451F-A900-530522C02834}" srcOrd="0" destOrd="0" presId="urn:microsoft.com/office/officeart/2005/8/layout/list1"/>
    <dgm:cxn modelId="{4B0C6BBA-C8B0-47D5-B3CA-7E79A38C1A1C}" type="presParOf" srcId="{AE570AFB-69A8-4B21-AC3D-F361EB4A1507}" destId="{E5919D1C-DEDB-4B62-A21F-75DCC975E46C}" srcOrd="1" destOrd="0" presId="urn:microsoft.com/office/officeart/2005/8/layout/list1"/>
    <dgm:cxn modelId="{A573A2FF-5741-4B2F-A72E-E1AB15B00939}" type="presParOf" srcId="{7D6DDA61-D39B-4006-B9FA-E006445F6C2D}" destId="{D38572CD-EA5E-46B0-A311-1111ECEB59A5}" srcOrd="9" destOrd="0" presId="urn:microsoft.com/office/officeart/2005/8/layout/list1"/>
    <dgm:cxn modelId="{702FC6FD-2F52-43BE-8B4F-7E2E6EBA2F83}" type="presParOf" srcId="{7D6DDA61-D39B-4006-B9FA-E006445F6C2D}" destId="{9631F071-09B3-4E26-8900-C25CF8BB7AB0}" srcOrd="10" destOrd="0" presId="urn:microsoft.com/office/officeart/2005/8/layout/list1"/>
    <dgm:cxn modelId="{3BC3B343-8918-4B01-A26B-FB995B7A3812}" type="presParOf" srcId="{7D6DDA61-D39B-4006-B9FA-E006445F6C2D}" destId="{1E144EA7-C98C-4231-BC4C-59FBD4D8F5F5}" srcOrd="11" destOrd="0" presId="urn:microsoft.com/office/officeart/2005/8/layout/list1"/>
    <dgm:cxn modelId="{683E16BD-F237-4921-9E12-CD70BDBE4B3F}" type="presParOf" srcId="{7D6DDA61-D39B-4006-B9FA-E006445F6C2D}" destId="{73E73503-699E-4FB0-A088-6BCF87769908}" srcOrd="12" destOrd="0" presId="urn:microsoft.com/office/officeart/2005/8/layout/list1"/>
    <dgm:cxn modelId="{778C19BF-D9BA-4470-B5D1-03B9CDD59903}" type="presParOf" srcId="{73E73503-699E-4FB0-A088-6BCF87769908}" destId="{BB161062-E4A4-4E08-9337-003E7C40EBDD}" srcOrd="0" destOrd="0" presId="urn:microsoft.com/office/officeart/2005/8/layout/list1"/>
    <dgm:cxn modelId="{6722664A-177E-48ED-87AD-80840FE90300}" type="presParOf" srcId="{73E73503-699E-4FB0-A088-6BCF87769908}" destId="{28877AFE-738D-4955-BB7F-0F7BD73F7D3C}" srcOrd="1" destOrd="0" presId="urn:microsoft.com/office/officeart/2005/8/layout/list1"/>
    <dgm:cxn modelId="{38D1862D-7D34-4111-95EE-1A98A1F3EC69}" type="presParOf" srcId="{7D6DDA61-D39B-4006-B9FA-E006445F6C2D}" destId="{8AA78D36-D869-4330-B6D9-E4776ACF4EED}" srcOrd="13" destOrd="0" presId="urn:microsoft.com/office/officeart/2005/8/layout/list1"/>
    <dgm:cxn modelId="{AE4238AA-FD5D-4473-8F83-91BB2F81C6BC}" type="presParOf" srcId="{7D6DDA61-D39B-4006-B9FA-E006445F6C2D}" destId="{80962E8D-5EF6-483B-A2BC-5DAEA847EFA1}" srcOrd="14" destOrd="0" presId="urn:microsoft.com/office/officeart/2005/8/layout/list1"/>
    <dgm:cxn modelId="{B040FBF7-CC0E-4A49-974A-A6118B090E25}" type="presParOf" srcId="{7D6DDA61-D39B-4006-B9FA-E006445F6C2D}" destId="{0FF97444-0633-4262-86BB-C1FC1E9EED40}" srcOrd="15" destOrd="0" presId="urn:microsoft.com/office/officeart/2005/8/layout/list1"/>
    <dgm:cxn modelId="{55108319-BE9C-4E2D-8D23-FFAAC73DB978}" type="presParOf" srcId="{7D6DDA61-D39B-4006-B9FA-E006445F6C2D}" destId="{0867FBED-E642-41A7-A0C4-B157CADFB7A3}" srcOrd="16" destOrd="0" presId="urn:microsoft.com/office/officeart/2005/8/layout/list1"/>
    <dgm:cxn modelId="{D3AC0B9F-96D0-42B9-B8EB-ECE4EF2D05FA}" type="presParOf" srcId="{0867FBED-E642-41A7-A0C4-B157CADFB7A3}" destId="{F9D55C66-84FE-44F4-8364-1CFB1BC1BBD7}" srcOrd="0" destOrd="0" presId="urn:microsoft.com/office/officeart/2005/8/layout/list1"/>
    <dgm:cxn modelId="{91E745E2-077C-4604-9DDF-3A09C7FD33A7}" type="presParOf" srcId="{0867FBED-E642-41A7-A0C4-B157CADFB7A3}" destId="{BEEC2390-48CE-4809-96E7-4040EFCFCB02}" srcOrd="1" destOrd="0" presId="urn:microsoft.com/office/officeart/2005/8/layout/list1"/>
    <dgm:cxn modelId="{1BA9A91C-BD59-415D-A8A3-C067DE37B189}" type="presParOf" srcId="{7D6DDA61-D39B-4006-B9FA-E006445F6C2D}" destId="{E78BA08B-B6F5-4C7D-ACC4-84346ECA04C6}" srcOrd="17" destOrd="0" presId="urn:microsoft.com/office/officeart/2005/8/layout/list1"/>
    <dgm:cxn modelId="{26823EC2-D49B-47FD-AF25-11012BCC6D3D}" type="presParOf" srcId="{7D6DDA61-D39B-4006-B9FA-E006445F6C2D}" destId="{CDDC2C41-6F20-4ADC-A316-403B6426AECB}" srcOrd="18" destOrd="0" presId="urn:microsoft.com/office/officeart/2005/8/layout/list1"/>
    <dgm:cxn modelId="{1AE69817-4A4C-4AD3-9718-0239F42311B9}" type="presParOf" srcId="{7D6DDA61-D39B-4006-B9FA-E006445F6C2D}" destId="{DD71A9E8-8C07-40DD-99A6-6D9FC136D9C8}" srcOrd="19" destOrd="0" presId="urn:microsoft.com/office/officeart/2005/8/layout/list1"/>
    <dgm:cxn modelId="{BF9A3F90-8229-4306-A643-03039B29C70B}" type="presParOf" srcId="{7D6DDA61-D39B-4006-B9FA-E006445F6C2D}" destId="{2670FD65-0614-4FB4-8B64-92A8FE44ED5D}" srcOrd="20" destOrd="0" presId="urn:microsoft.com/office/officeart/2005/8/layout/list1"/>
    <dgm:cxn modelId="{1F091516-32DA-4B8E-87A6-5FF1EEB8AB27}" type="presParOf" srcId="{2670FD65-0614-4FB4-8B64-92A8FE44ED5D}" destId="{5AE8BB8D-B873-405F-8AD5-81C72BD36F19}" srcOrd="0" destOrd="0" presId="urn:microsoft.com/office/officeart/2005/8/layout/list1"/>
    <dgm:cxn modelId="{CFEFA2A3-04D4-4DC9-A658-7646A431FAB9}" type="presParOf" srcId="{2670FD65-0614-4FB4-8B64-92A8FE44ED5D}" destId="{4F5B36C0-9158-425F-85C7-35901E47E833}" srcOrd="1" destOrd="0" presId="urn:microsoft.com/office/officeart/2005/8/layout/list1"/>
    <dgm:cxn modelId="{15BFF079-6C94-4A5B-BD28-D0D2D869158D}" type="presParOf" srcId="{7D6DDA61-D39B-4006-B9FA-E006445F6C2D}" destId="{E2D23D96-011A-478E-AD17-7035D4FDC336}" srcOrd="21" destOrd="0" presId="urn:microsoft.com/office/officeart/2005/8/layout/list1"/>
    <dgm:cxn modelId="{6DB8A065-D855-4CF8-9522-348ADF018151}" type="presParOf" srcId="{7D6DDA61-D39B-4006-B9FA-E006445F6C2D}" destId="{2EC14A1B-C286-40BF-815D-10D958C3A7A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BB53DFA-7718-4F0B-B41D-980F7BAE4F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4075D-9DD3-44C5-858F-F7707292A51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Commonly selected extraction solvent.</a:t>
          </a:r>
          <a:endParaRPr lang="en-US" dirty="0"/>
        </a:p>
      </dgm:t>
    </dgm:pt>
    <dgm:pt modelId="{DCA842FE-2D1C-471B-8807-F060845EE9F5}" type="parTrans" cxnId="{DFFF1C0C-9D62-4715-825B-76F63498E071}">
      <dgm:prSet/>
      <dgm:spPr/>
      <dgm:t>
        <a:bodyPr/>
        <a:lstStyle/>
        <a:p>
          <a:endParaRPr lang="en-US"/>
        </a:p>
      </dgm:t>
    </dgm:pt>
    <dgm:pt modelId="{99A544ED-DF73-4C96-BF31-1AF40904C8D4}" type="sibTrans" cxnId="{DFFF1C0C-9D62-4715-825B-76F63498E071}">
      <dgm:prSet/>
      <dgm:spPr/>
      <dgm:t>
        <a:bodyPr/>
        <a:lstStyle/>
        <a:p>
          <a:endParaRPr lang="en-US"/>
        </a:p>
      </dgm:t>
    </dgm:pt>
    <dgm:pt modelId="{C28E0BA7-98F4-4552-8A6D-C1D15110069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Will be utilized in lab experiments 3, 8, and 9.</a:t>
          </a:r>
          <a:endParaRPr lang="en-US" dirty="0"/>
        </a:p>
      </dgm:t>
    </dgm:pt>
    <dgm:pt modelId="{38E57A27-A58D-41D3-BC67-1F46E44854A5}" type="parTrans" cxnId="{9C990D7D-60B4-45BD-8FE8-A41475F4AF33}">
      <dgm:prSet/>
      <dgm:spPr/>
      <dgm:t>
        <a:bodyPr/>
        <a:lstStyle/>
        <a:p>
          <a:endParaRPr lang="en-US"/>
        </a:p>
      </dgm:t>
    </dgm:pt>
    <dgm:pt modelId="{83EEEDF7-A785-4EA4-A340-831C11E9CE9D}" type="sibTrans" cxnId="{9C990D7D-60B4-45BD-8FE8-A41475F4AF33}">
      <dgm:prSet/>
      <dgm:spPr/>
      <dgm:t>
        <a:bodyPr/>
        <a:lstStyle/>
        <a:p>
          <a:endParaRPr lang="en-US"/>
        </a:p>
      </dgm:t>
    </dgm:pt>
    <dgm:pt modelId="{BFCF2F12-5BC0-4882-A268-B7300FE8679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Immediately report any symptoms.</a:t>
          </a:r>
          <a:endParaRPr lang="en-US" dirty="0"/>
        </a:p>
      </dgm:t>
    </dgm:pt>
    <dgm:pt modelId="{54AF1116-8075-4E9A-8560-01E80D25996B}" type="parTrans" cxnId="{BFC824B3-D0B2-45D1-B56E-1926AA4B3EDE}">
      <dgm:prSet/>
      <dgm:spPr/>
      <dgm:t>
        <a:bodyPr/>
        <a:lstStyle/>
        <a:p>
          <a:endParaRPr lang="en-US"/>
        </a:p>
      </dgm:t>
    </dgm:pt>
    <dgm:pt modelId="{2254D886-F89C-4494-AA27-E24D33178143}" type="sibTrans" cxnId="{BFC824B3-D0B2-45D1-B56E-1926AA4B3EDE}">
      <dgm:prSet/>
      <dgm:spPr/>
      <dgm:t>
        <a:bodyPr/>
        <a:lstStyle/>
        <a:p>
          <a:endParaRPr lang="en-US"/>
        </a:p>
      </dgm:t>
    </dgm:pt>
    <dgm:pt modelId="{5D04B2CB-37D3-4DEC-B92F-E620FDC7197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Follow all safety guidelines and instructions.</a:t>
          </a:r>
          <a:endParaRPr lang="en-US" dirty="0"/>
        </a:p>
      </dgm:t>
    </dgm:pt>
    <dgm:pt modelId="{7923AAB6-4FFD-4E93-A334-381CA7D52CE0}" type="parTrans" cxnId="{125E72AA-1E1C-4AA1-A02B-7C917A8EDBFA}">
      <dgm:prSet/>
      <dgm:spPr/>
      <dgm:t>
        <a:bodyPr/>
        <a:lstStyle/>
        <a:p>
          <a:endParaRPr lang="en-US"/>
        </a:p>
      </dgm:t>
    </dgm:pt>
    <dgm:pt modelId="{6D698FF9-BCD4-471E-A2BF-3053D87AD56A}" type="sibTrans" cxnId="{125E72AA-1E1C-4AA1-A02B-7C917A8EDBFA}">
      <dgm:prSet/>
      <dgm:spPr/>
      <dgm:t>
        <a:bodyPr/>
        <a:lstStyle/>
        <a:p>
          <a:endParaRPr lang="en-US"/>
        </a:p>
      </dgm:t>
    </dgm:pt>
    <dgm:pt modelId="{07DFC780-2B45-4674-8DFA-1A8AB146EEA6}" type="pres">
      <dgm:prSet presAssocID="{2BB53DFA-7718-4F0B-B41D-980F7BAE4F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73F3B-DCDD-44D1-B2D1-62FB86A43063}" type="pres">
      <dgm:prSet presAssocID="{4DB4075D-9DD3-44C5-858F-F7707292A51A}" presName="parentLin" presStyleCnt="0"/>
      <dgm:spPr/>
    </dgm:pt>
    <dgm:pt modelId="{02240B71-12E3-422A-84E5-57E185421C1A}" type="pres">
      <dgm:prSet presAssocID="{4DB4075D-9DD3-44C5-858F-F7707292A51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71BC0B1-48F4-4430-900C-16E256E77C08}" type="pres">
      <dgm:prSet presAssocID="{4DB4075D-9DD3-44C5-858F-F7707292A51A}" presName="parentText" presStyleLbl="node1" presStyleIdx="0" presStyleCnt="4" custScaleY="156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3632F-936B-404F-847B-ED7A1F378A18}" type="pres">
      <dgm:prSet presAssocID="{4DB4075D-9DD3-44C5-858F-F7707292A51A}" presName="negativeSpace" presStyleCnt="0"/>
      <dgm:spPr/>
    </dgm:pt>
    <dgm:pt modelId="{0877C6B5-04ED-4CB8-995B-AA15BDBDCF49}" type="pres">
      <dgm:prSet presAssocID="{4DB4075D-9DD3-44C5-858F-F7707292A51A}" presName="childText" presStyleLbl="conFgAcc1" presStyleIdx="0" presStyleCnt="4">
        <dgm:presLayoutVars>
          <dgm:bulletEnabled val="1"/>
        </dgm:presLayoutVars>
      </dgm:prSet>
      <dgm:spPr/>
    </dgm:pt>
    <dgm:pt modelId="{126FCAA0-5FF6-4A1F-8BC6-D321F3DFAF15}" type="pres">
      <dgm:prSet presAssocID="{99A544ED-DF73-4C96-BF31-1AF40904C8D4}" presName="spaceBetweenRectangles" presStyleCnt="0"/>
      <dgm:spPr/>
    </dgm:pt>
    <dgm:pt modelId="{FEDB8443-F433-4306-A16E-77781B2D4A3F}" type="pres">
      <dgm:prSet presAssocID="{C28E0BA7-98F4-4552-8A6D-C1D151100698}" presName="parentLin" presStyleCnt="0"/>
      <dgm:spPr/>
    </dgm:pt>
    <dgm:pt modelId="{729391B8-3A84-44DA-B87C-D8FF9F2208B3}" type="pres">
      <dgm:prSet presAssocID="{C28E0BA7-98F4-4552-8A6D-C1D15110069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415521E-6AD5-4F9F-9C98-D82D8D8E6AC8}" type="pres">
      <dgm:prSet presAssocID="{C28E0BA7-98F4-4552-8A6D-C1D151100698}" presName="parentText" presStyleLbl="node1" presStyleIdx="1" presStyleCnt="4" custScaleY="152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25BD8-9E43-4C8C-86D5-11E23AE33897}" type="pres">
      <dgm:prSet presAssocID="{C28E0BA7-98F4-4552-8A6D-C1D151100698}" presName="negativeSpace" presStyleCnt="0"/>
      <dgm:spPr/>
    </dgm:pt>
    <dgm:pt modelId="{36365DDB-4E0D-47D4-96A4-38572659A24C}" type="pres">
      <dgm:prSet presAssocID="{C28E0BA7-98F4-4552-8A6D-C1D151100698}" presName="childText" presStyleLbl="conFgAcc1" presStyleIdx="1" presStyleCnt="4">
        <dgm:presLayoutVars>
          <dgm:bulletEnabled val="1"/>
        </dgm:presLayoutVars>
      </dgm:prSet>
      <dgm:spPr/>
    </dgm:pt>
    <dgm:pt modelId="{4807A842-2928-4C14-AA71-219C9678516E}" type="pres">
      <dgm:prSet presAssocID="{83EEEDF7-A785-4EA4-A340-831C11E9CE9D}" presName="spaceBetweenRectangles" presStyleCnt="0"/>
      <dgm:spPr/>
    </dgm:pt>
    <dgm:pt modelId="{8A422CD1-AD7D-4523-B5A3-B021A3087D6B}" type="pres">
      <dgm:prSet presAssocID="{BFCF2F12-5BC0-4882-A268-B7300FE86791}" presName="parentLin" presStyleCnt="0"/>
      <dgm:spPr/>
    </dgm:pt>
    <dgm:pt modelId="{DEC8F12C-3C51-4B6D-A3DB-4E26AE715F66}" type="pres">
      <dgm:prSet presAssocID="{BFCF2F12-5BC0-4882-A268-B7300FE8679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052A69E-2281-4773-AF6D-311160FDD841}" type="pres">
      <dgm:prSet presAssocID="{BFCF2F12-5BC0-4882-A268-B7300FE86791}" presName="parentText" presStyleLbl="node1" presStyleIdx="2" presStyleCnt="4" custScaleY="160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BE1D4-4345-4C31-B286-19C54E5168FC}" type="pres">
      <dgm:prSet presAssocID="{BFCF2F12-5BC0-4882-A268-B7300FE86791}" presName="negativeSpace" presStyleCnt="0"/>
      <dgm:spPr/>
    </dgm:pt>
    <dgm:pt modelId="{262FAE70-940C-4DFD-90B0-7AE536E930F2}" type="pres">
      <dgm:prSet presAssocID="{BFCF2F12-5BC0-4882-A268-B7300FE86791}" presName="childText" presStyleLbl="conFgAcc1" presStyleIdx="2" presStyleCnt="4">
        <dgm:presLayoutVars>
          <dgm:bulletEnabled val="1"/>
        </dgm:presLayoutVars>
      </dgm:prSet>
      <dgm:spPr/>
    </dgm:pt>
    <dgm:pt modelId="{C8609470-8F23-425C-BCC2-C8A59CD3E4A6}" type="pres">
      <dgm:prSet presAssocID="{2254D886-F89C-4494-AA27-E24D33178143}" presName="spaceBetweenRectangles" presStyleCnt="0"/>
      <dgm:spPr/>
    </dgm:pt>
    <dgm:pt modelId="{3B0CE396-0069-45CA-B9EB-54DD7794EEF7}" type="pres">
      <dgm:prSet presAssocID="{5D04B2CB-37D3-4DEC-B92F-E620FDC71976}" presName="parentLin" presStyleCnt="0"/>
      <dgm:spPr/>
    </dgm:pt>
    <dgm:pt modelId="{0843FA7E-5E01-4BB6-BE1B-A4071C633BBF}" type="pres">
      <dgm:prSet presAssocID="{5D04B2CB-37D3-4DEC-B92F-E620FDC719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0F3B10C-90D2-4681-B621-F1208B3DD7E9}" type="pres">
      <dgm:prSet presAssocID="{5D04B2CB-37D3-4DEC-B92F-E620FDC71976}" presName="parentText" presStyleLbl="node1" presStyleIdx="3" presStyleCnt="4" custScaleY="146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B60BF-9980-4728-A669-2FF5907B43DD}" type="pres">
      <dgm:prSet presAssocID="{5D04B2CB-37D3-4DEC-B92F-E620FDC71976}" presName="negativeSpace" presStyleCnt="0"/>
      <dgm:spPr/>
    </dgm:pt>
    <dgm:pt modelId="{C6469C9F-5845-45C6-BB9B-9AA50F6A01BC}" type="pres">
      <dgm:prSet presAssocID="{5D04B2CB-37D3-4DEC-B92F-E620FDC719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CAFF3B4-6FA1-4C62-BC8F-97C6E4CC7CBA}" type="presOf" srcId="{5D04B2CB-37D3-4DEC-B92F-E620FDC71976}" destId="{0843FA7E-5E01-4BB6-BE1B-A4071C633BBF}" srcOrd="0" destOrd="0" presId="urn:microsoft.com/office/officeart/2005/8/layout/list1"/>
    <dgm:cxn modelId="{125E72AA-1E1C-4AA1-A02B-7C917A8EDBFA}" srcId="{2BB53DFA-7718-4F0B-B41D-980F7BAE4F6D}" destId="{5D04B2CB-37D3-4DEC-B92F-E620FDC71976}" srcOrd="3" destOrd="0" parTransId="{7923AAB6-4FFD-4E93-A334-381CA7D52CE0}" sibTransId="{6D698FF9-BCD4-471E-A2BF-3053D87AD56A}"/>
    <dgm:cxn modelId="{44069F72-5DBB-47E7-B77D-9C873EFE39F5}" type="presOf" srcId="{BFCF2F12-5BC0-4882-A268-B7300FE86791}" destId="{6052A69E-2281-4773-AF6D-311160FDD841}" srcOrd="1" destOrd="0" presId="urn:microsoft.com/office/officeart/2005/8/layout/list1"/>
    <dgm:cxn modelId="{9298E4A4-E421-4FFB-805B-4622ED651F50}" type="presOf" srcId="{4DB4075D-9DD3-44C5-858F-F7707292A51A}" destId="{F71BC0B1-48F4-4430-900C-16E256E77C08}" srcOrd="1" destOrd="0" presId="urn:microsoft.com/office/officeart/2005/8/layout/list1"/>
    <dgm:cxn modelId="{DFFF1C0C-9D62-4715-825B-76F63498E071}" srcId="{2BB53DFA-7718-4F0B-B41D-980F7BAE4F6D}" destId="{4DB4075D-9DD3-44C5-858F-F7707292A51A}" srcOrd="0" destOrd="0" parTransId="{DCA842FE-2D1C-471B-8807-F060845EE9F5}" sibTransId="{99A544ED-DF73-4C96-BF31-1AF40904C8D4}"/>
    <dgm:cxn modelId="{F0113AAF-72E4-4E01-967C-B6CA268C1B90}" type="presOf" srcId="{C28E0BA7-98F4-4552-8A6D-C1D151100698}" destId="{729391B8-3A84-44DA-B87C-D8FF9F2208B3}" srcOrd="0" destOrd="0" presId="urn:microsoft.com/office/officeart/2005/8/layout/list1"/>
    <dgm:cxn modelId="{87EF1663-919F-40FA-952F-3CFED21C76FC}" type="presOf" srcId="{4DB4075D-9DD3-44C5-858F-F7707292A51A}" destId="{02240B71-12E3-422A-84E5-57E185421C1A}" srcOrd="0" destOrd="0" presId="urn:microsoft.com/office/officeart/2005/8/layout/list1"/>
    <dgm:cxn modelId="{6B717FF7-C4F4-40C3-BC3E-7F48269ABAD5}" type="presOf" srcId="{C28E0BA7-98F4-4552-8A6D-C1D151100698}" destId="{A415521E-6AD5-4F9F-9C98-D82D8D8E6AC8}" srcOrd="1" destOrd="0" presId="urn:microsoft.com/office/officeart/2005/8/layout/list1"/>
    <dgm:cxn modelId="{9C990D7D-60B4-45BD-8FE8-A41475F4AF33}" srcId="{2BB53DFA-7718-4F0B-B41D-980F7BAE4F6D}" destId="{C28E0BA7-98F4-4552-8A6D-C1D151100698}" srcOrd="1" destOrd="0" parTransId="{38E57A27-A58D-41D3-BC67-1F46E44854A5}" sibTransId="{83EEEDF7-A785-4EA4-A340-831C11E9CE9D}"/>
    <dgm:cxn modelId="{BFC824B3-D0B2-45D1-B56E-1926AA4B3EDE}" srcId="{2BB53DFA-7718-4F0B-B41D-980F7BAE4F6D}" destId="{BFCF2F12-5BC0-4882-A268-B7300FE86791}" srcOrd="2" destOrd="0" parTransId="{54AF1116-8075-4E9A-8560-01E80D25996B}" sibTransId="{2254D886-F89C-4494-AA27-E24D33178143}"/>
    <dgm:cxn modelId="{1F1B914C-CA9D-405E-91B3-1F242F1EE72A}" type="presOf" srcId="{2BB53DFA-7718-4F0B-B41D-980F7BAE4F6D}" destId="{07DFC780-2B45-4674-8DFA-1A8AB146EEA6}" srcOrd="0" destOrd="0" presId="urn:microsoft.com/office/officeart/2005/8/layout/list1"/>
    <dgm:cxn modelId="{74DA08EB-C268-42E2-BAB4-149F43E908A9}" type="presOf" srcId="{BFCF2F12-5BC0-4882-A268-B7300FE86791}" destId="{DEC8F12C-3C51-4B6D-A3DB-4E26AE715F66}" srcOrd="0" destOrd="0" presId="urn:microsoft.com/office/officeart/2005/8/layout/list1"/>
    <dgm:cxn modelId="{EE0B42B9-4FAD-48B6-8CB6-6BD681BC33AE}" type="presOf" srcId="{5D04B2CB-37D3-4DEC-B92F-E620FDC71976}" destId="{10F3B10C-90D2-4681-B621-F1208B3DD7E9}" srcOrd="1" destOrd="0" presId="urn:microsoft.com/office/officeart/2005/8/layout/list1"/>
    <dgm:cxn modelId="{7DC30829-281A-418E-AEEC-DED1D9BA8086}" type="presParOf" srcId="{07DFC780-2B45-4674-8DFA-1A8AB146EEA6}" destId="{9D073F3B-DCDD-44D1-B2D1-62FB86A43063}" srcOrd="0" destOrd="0" presId="urn:microsoft.com/office/officeart/2005/8/layout/list1"/>
    <dgm:cxn modelId="{121BF504-E49C-4A84-BD39-13A3B7A835F2}" type="presParOf" srcId="{9D073F3B-DCDD-44D1-B2D1-62FB86A43063}" destId="{02240B71-12E3-422A-84E5-57E185421C1A}" srcOrd="0" destOrd="0" presId="urn:microsoft.com/office/officeart/2005/8/layout/list1"/>
    <dgm:cxn modelId="{35004C0D-66AB-446B-8963-A49E566321DF}" type="presParOf" srcId="{9D073F3B-DCDD-44D1-B2D1-62FB86A43063}" destId="{F71BC0B1-48F4-4430-900C-16E256E77C08}" srcOrd="1" destOrd="0" presId="urn:microsoft.com/office/officeart/2005/8/layout/list1"/>
    <dgm:cxn modelId="{C95F9EE5-774E-4E1B-BE37-74904F66D4B6}" type="presParOf" srcId="{07DFC780-2B45-4674-8DFA-1A8AB146EEA6}" destId="{1B03632F-936B-404F-847B-ED7A1F378A18}" srcOrd="1" destOrd="0" presId="urn:microsoft.com/office/officeart/2005/8/layout/list1"/>
    <dgm:cxn modelId="{BB10A8F3-CBFC-4EBE-8E14-9A4DABE62718}" type="presParOf" srcId="{07DFC780-2B45-4674-8DFA-1A8AB146EEA6}" destId="{0877C6B5-04ED-4CB8-995B-AA15BDBDCF49}" srcOrd="2" destOrd="0" presId="urn:microsoft.com/office/officeart/2005/8/layout/list1"/>
    <dgm:cxn modelId="{52F7E4E8-22EC-4E16-AA82-FAE6DFFCE3D8}" type="presParOf" srcId="{07DFC780-2B45-4674-8DFA-1A8AB146EEA6}" destId="{126FCAA0-5FF6-4A1F-8BC6-D321F3DFAF15}" srcOrd="3" destOrd="0" presId="urn:microsoft.com/office/officeart/2005/8/layout/list1"/>
    <dgm:cxn modelId="{CA51FF87-73E7-48CB-B41A-F83FD40C3F29}" type="presParOf" srcId="{07DFC780-2B45-4674-8DFA-1A8AB146EEA6}" destId="{FEDB8443-F433-4306-A16E-77781B2D4A3F}" srcOrd="4" destOrd="0" presId="urn:microsoft.com/office/officeart/2005/8/layout/list1"/>
    <dgm:cxn modelId="{E37E217D-B716-4839-84BC-E9D97B8CCB99}" type="presParOf" srcId="{FEDB8443-F433-4306-A16E-77781B2D4A3F}" destId="{729391B8-3A84-44DA-B87C-D8FF9F2208B3}" srcOrd="0" destOrd="0" presId="urn:microsoft.com/office/officeart/2005/8/layout/list1"/>
    <dgm:cxn modelId="{E79730E2-6AF8-42C7-8116-81741DBF35FF}" type="presParOf" srcId="{FEDB8443-F433-4306-A16E-77781B2D4A3F}" destId="{A415521E-6AD5-4F9F-9C98-D82D8D8E6AC8}" srcOrd="1" destOrd="0" presId="urn:microsoft.com/office/officeart/2005/8/layout/list1"/>
    <dgm:cxn modelId="{D0A71561-3DC5-44F8-BC8E-E61A97121EA7}" type="presParOf" srcId="{07DFC780-2B45-4674-8DFA-1A8AB146EEA6}" destId="{DAD25BD8-9E43-4C8C-86D5-11E23AE33897}" srcOrd="5" destOrd="0" presId="urn:microsoft.com/office/officeart/2005/8/layout/list1"/>
    <dgm:cxn modelId="{849563B5-3CFB-4907-BA76-CD6878A9D5C8}" type="presParOf" srcId="{07DFC780-2B45-4674-8DFA-1A8AB146EEA6}" destId="{36365DDB-4E0D-47D4-96A4-38572659A24C}" srcOrd="6" destOrd="0" presId="urn:microsoft.com/office/officeart/2005/8/layout/list1"/>
    <dgm:cxn modelId="{B2363C9E-DD05-4F76-85F2-665B32F8A554}" type="presParOf" srcId="{07DFC780-2B45-4674-8DFA-1A8AB146EEA6}" destId="{4807A842-2928-4C14-AA71-219C9678516E}" srcOrd="7" destOrd="0" presId="urn:microsoft.com/office/officeart/2005/8/layout/list1"/>
    <dgm:cxn modelId="{02C7886E-2DEF-4851-A7EA-B3E377DD83C8}" type="presParOf" srcId="{07DFC780-2B45-4674-8DFA-1A8AB146EEA6}" destId="{8A422CD1-AD7D-4523-B5A3-B021A3087D6B}" srcOrd="8" destOrd="0" presId="urn:microsoft.com/office/officeart/2005/8/layout/list1"/>
    <dgm:cxn modelId="{86D0F8F3-952F-4780-963A-5B83AB777A60}" type="presParOf" srcId="{8A422CD1-AD7D-4523-B5A3-B021A3087D6B}" destId="{DEC8F12C-3C51-4B6D-A3DB-4E26AE715F66}" srcOrd="0" destOrd="0" presId="urn:microsoft.com/office/officeart/2005/8/layout/list1"/>
    <dgm:cxn modelId="{B7B71D9B-4947-49B2-9AB4-0B453CFB55C8}" type="presParOf" srcId="{8A422CD1-AD7D-4523-B5A3-B021A3087D6B}" destId="{6052A69E-2281-4773-AF6D-311160FDD841}" srcOrd="1" destOrd="0" presId="urn:microsoft.com/office/officeart/2005/8/layout/list1"/>
    <dgm:cxn modelId="{272D67EE-6077-42CC-B4D1-781A502B518A}" type="presParOf" srcId="{07DFC780-2B45-4674-8DFA-1A8AB146EEA6}" destId="{F29BE1D4-4345-4C31-B286-19C54E5168FC}" srcOrd="9" destOrd="0" presId="urn:microsoft.com/office/officeart/2005/8/layout/list1"/>
    <dgm:cxn modelId="{ACFF324B-E566-486D-BE66-39E889E0535F}" type="presParOf" srcId="{07DFC780-2B45-4674-8DFA-1A8AB146EEA6}" destId="{262FAE70-940C-4DFD-90B0-7AE536E930F2}" srcOrd="10" destOrd="0" presId="urn:microsoft.com/office/officeart/2005/8/layout/list1"/>
    <dgm:cxn modelId="{0817E864-4F77-4394-9FB4-AB838316E6A9}" type="presParOf" srcId="{07DFC780-2B45-4674-8DFA-1A8AB146EEA6}" destId="{C8609470-8F23-425C-BCC2-C8A59CD3E4A6}" srcOrd="11" destOrd="0" presId="urn:microsoft.com/office/officeart/2005/8/layout/list1"/>
    <dgm:cxn modelId="{12A51CF0-FC36-4B0C-9B45-E2DFA45F70AC}" type="presParOf" srcId="{07DFC780-2B45-4674-8DFA-1A8AB146EEA6}" destId="{3B0CE396-0069-45CA-B9EB-54DD7794EEF7}" srcOrd="12" destOrd="0" presId="urn:microsoft.com/office/officeart/2005/8/layout/list1"/>
    <dgm:cxn modelId="{9D2AFAF0-1BBD-4329-9928-8F071057CEDC}" type="presParOf" srcId="{3B0CE396-0069-45CA-B9EB-54DD7794EEF7}" destId="{0843FA7E-5E01-4BB6-BE1B-A4071C633BBF}" srcOrd="0" destOrd="0" presId="urn:microsoft.com/office/officeart/2005/8/layout/list1"/>
    <dgm:cxn modelId="{02708361-AED9-4ED2-BD72-97004C1982A7}" type="presParOf" srcId="{3B0CE396-0069-45CA-B9EB-54DD7794EEF7}" destId="{10F3B10C-90D2-4681-B621-F1208B3DD7E9}" srcOrd="1" destOrd="0" presId="urn:microsoft.com/office/officeart/2005/8/layout/list1"/>
    <dgm:cxn modelId="{DAC53665-9983-4014-BE81-E7A841EF9DC3}" type="presParOf" srcId="{07DFC780-2B45-4674-8DFA-1A8AB146EEA6}" destId="{8B6B60BF-9980-4728-A669-2FF5907B43DD}" srcOrd="13" destOrd="0" presId="urn:microsoft.com/office/officeart/2005/8/layout/list1"/>
    <dgm:cxn modelId="{580B7CFF-1357-4789-856E-1010E6FFFD33}" type="presParOf" srcId="{07DFC780-2B45-4674-8DFA-1A8AB146EEA6}" destId="{C6469C9F-5845-45C6-BB9B-9AA50F6A01BC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B4A30C-608A-4774-A553-776202CA84E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33EEE-9C2A-473C-BC7B-20BD1254950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Treat all unknowns as if they are toxic, corrosive, and flammable.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55CACA7F-F26E-4135-9A15-424F4BB4782B}" type="parTrans" cxnId="{E24E082F-BD13-4C16-B4B7-FA8A9263435B}">
      <dgm:prSet/>
      <dgm:spPr/>
      <dgm:t>
        <a:bodyPr/>
        <a:lstStyle/>
        <a:p>
          <a:endParaRPr lang="en-US"/>
        </a:p>
      </dgm:t>
    </dgm:pt>
    <dgm:pt modelId="{2B4BC35B-0932-4600-B5AC-2D8AB7D0FDAC}" type="sibTrans" cxnId="{E24E082F-BD13-4C16-B4B7-FA8A9263435B}">
      <dgm:prSet/>
      <dgm:spPr/>
      <dgm:t>
        <a:bodyPr/>
        <a:lstStyle/>
        <a:p>
          <a:endParaRPr lang="en-US"/>
        </a:p>
      </dgm:t>
    </dgm:pt>
    <dgm:pt modelId="{3451B8E4-1D3B-47A8-9547-DBA3A5D6940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Follow all safety precautions while preforming tests.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58A47A13-B9B5-4EEF-90FB-B5934522B9BB}" type="parTrans" cxnId="{BFA745CC-B792-43F3-8375-7387069C942B}">
      <dgm:prSet/>
      <dgm:spPr/>
      <dgm:t>
        <a:bodyPr/>
        <a:lstStyle/>
        <a:p>
          <a:endParaRPr lang="en-US"/>
        </a:p>
      </dgm:t>
    </dgm:pt>
    <dgm:pt modelId="{C06B53D3-24A2-4D5D-8584-D87D2F5230EC}" type="sibTrans" cxnId="{BFA745CC-B792-43F3-8375-7387069C942B}">
      <dgm:prSet/>
      <dgm:spPr/>
      <dgm:t>
        <a:bodyPr/>
        <a:lstStyle/>
        <a:p>
          <a:endParaRPr lang="en-US"/>
        </a:p>
      </dgm:t>
    </dgm:pt>
    <dgm:pt modelId="{18E4FB23-839B-406B-86A5-16CC409FDA9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Wear your PPE.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864ADAB0-6A6A-4579-88A7-EB49EDF40511}" type="parTrans" cxnId="{F74BB52F-B85D-4A87-AD05-26C430A33B4D}">
      <dgm:prSet/>
      <dgm:spPr/>
      <dgm:t>
        <a:bodyPr/>
        <a:lstStyle/>
        <a:p>
          <a:endParaRPr lang="en-US"/>
        </a:p>
      </dgm:t>
    </dgm:pt>
    <dgm:pt modelId="{6B325F42-19DE-4CE4-A554-68AD2AE5E482}" type="sibTrans" cxnId="{F74BB52F-B85D-4A87-AD05-26C430A33B4D}">
      <dgm:prSet/>
      <dgm:spPr/>
      <dgm:t>
        <a:bodyPr/>
        <a:lstStyle/>
        <a:p>
          <a:endParaRPr lang="en-US"/>
        </a:p>
      </dgm:t>
    </dgm:pt>
    <dgm:pt modelId="{8796F463-9FD2-4B9C-9F77-8B26DDDBA7A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Use the chemical fume hood if vapors, aerosols, or mists are likely to be generated.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69F5131F-B112-42FD-8256-41734CB7C6B2}" type="parTrans" cxnId="{31A1B46D-EBB7-401B-8ADE-A36AE023FED6}">
      <dgm:prSet/>
      <dgm:spPr/>
      <dgm:t>
        <a:bodyPr/>
        <a:lstStyle/>
        <a:p>
          <a:endParaRPr lang="en-US"/>
        </a:p>
      </dgm:t>
    </dgm:pt>
    <dgm:pt modelId="{E75CFBCD-EF61-409C-8EAD-18F2AF94EBDF}" type="sibTrans" cxnId="{31A1B46D-EBB7-401B-8ADE-A36AE023FED6}">
      <dgm:prSet/>
      <dgm:spPr/>
      <dgm:t>
        <a:bodyPr/>
        <a:lstStyle/>
        <a:p>
          <a:endParaRPr lang="en-US"/>
        </a:p>
      </dgm:t>
    </dgm:pt>
    <dgm:pt modelId="{1EAECA20-24FC-4382-AF41-C18BA36EE974}" type="pres">
      <dgm:prSet presAssocID="{5CB4A30C-608A-4774-A553-776202CA84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C6102-08F3-497E-B638-67BB59397EF5}" type="pres">
      <dgm:prSet presAssocID="{5CB4A30C-608A-4774-A553-776202CA84E4}" presName="diamond" presStyleLbl="bgShp" presStyleIdx="0" presStyleCnt="1" custLinFactNeighborX="695" custLinFactNeighborY="-4551"/>
      <dgm:spPr>
        <a:solidFill>
          <a:schemeClr val="accent2"/>
        </a:solidFill>
      </dgm:spPr>
    </dgm:pt>
    <dgm:pt modelId="{FECE334C-64DB-4DD4-94BE-9895252607F6}" type="pres">
      <dgm:prSet presAssocID="{5CB4A30C-608A-4774-A553-776202CA84E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DAB41-B5AA-430F-9EF1-8FB6522072EA}" type="pres">
      <dgm:prSet presAssocID="{5CB4A30C-608A-4774-A553-776202CA84E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206A2-C525-4F8B-A983-178D75A14565}" type="pres">
      <dgm:prSet presAssocID="{5CB4A30C-608A-4774-A553-776202CA84E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DE81-20B5-4EE5-8FA5-80A91F071BFE}" type="pres">
      <dgm:prSet presAssocID="{5CB4A30C-608A-4774-A553-776202CA84E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BE2A7F-9E1E-4370-889D-8FF8DAFEEB7C}" type="presOf" srcId="{02D33EEE-9C2A-473C-BC7B-20BD12549506}" destId="{FECE334C-64DB-4DD4-94BE-9895252607F6}" srcOrd="0" destOrd="0" presId="urn:microsoft.com/office/officeart/2005/8/layout/matrix3"/>
    <dgm:cxn modelId="{70C0A707-DB92-4923-8CFD-9BD76ECC2826}" type="presOf" srcId="{3451B8E4-1D3B-47A8-9547-DBA3A5D69409}" destId="{656DAB41-B5AA-430F-9EF1-8FB6522072EA}" srcOrd="0" destOrd="0" presId="urn:microsoft.com/office/officeart/2005/8/layout/matrix3"/>
    <dgm:cxn modelId="{31A1B46D-EBB7-401B-8ADE-A36AE023FED6}" srcId="{5CB4A30C-608A-4774-A553-776202CA84E4}" destId="{8796F463-9FD2-4B9C-9F77-8B26DDDBA7A9}" srcOrd="3" destOrd="0" parTransId="{69F5131F-B112-42FD-8256-41734CB7C6B2}" sibTransId="{E75CFBCD-EF61-409C-8EAD-18F2AF94EBDF}"/>
    <dgm:cxn modelId="{E24E082F-BD13-4C16-B4B7-FA8A9263435B}" srcId="{5CB4A30C-608A-4774-A553-776202CA84E4}" destId="{02D33EEE-9C2A-473C-BC7B-20BD12549506}" srcOrd="0" destOrd="0" parTransId="{55CACA7F-F26E-4135-9A15-424F4BB4782B}" sibTransId="{2B4BC35B-0932-4600-B5AC-2D8AB7D0FDAC}"/>
    <dgm:cxn modelId="{F74BB52F-B85D-4A87-AD05-26C430A33B4D}" srcId="{5CB4A30C-608A-4774-A553-776202CA84E4}" destId="{18E4FB23-839B-406B-86A5-16CC409FDA98}" srcOrd="2" destOrd="0" parTransId="{864ADAB0-6A6A-4579-88A7-EB49EDF40511}" sibTransId="{6B325F42-19DE-4CE4-A554-68AD2AE5E482}"/>
    <dgm:cxn modelId="{100E7A16-989D-461D-8F2B-FE5F71835832}" type="presOf" srcId="{8796F463-9FD2-4B9C-9F77-8B26DDDBA7A9}" destId="{6B25DE81-20B5-4EE5-8FA5-80A91F071BFE}" srcOrd="0" destOrd="0" presId="urn:microsoft.com/office/officeart/2005/8/layout/matrix3"/>
    <dgm:cxn modelId="{4D1747CF-EECA-476A-A314-B29D32DCA7A6}" type="presOf" srcId="{5CB4A30C-608A-4774-A553-776202CA84E4}" destId="{1EAECA20-24FC-4382-AF41-C18BA36EE974}" srcOrd="0" destOrd="0" presId="urn:microsoft.com/office/officeart/2005/8/layout/matrix3"/>
    <dgm:cxn modelId="{BFA745CC-B792-43F3-8375-7387069C942B}" srcId="{5CB4A30C-608A-4774-A553-776202CA84E4}" destId="{3451B8E4-1D3B-47A8-9547-DBA3A5D69409}" srcOrd="1" destOrd="0" parTransId="{58A47A13-B9B5-4EEF-90FB-B5934522B9BB}" sibTransId="{C06B53D3-24A2-4D5D-8584-D87D2F5230EC}"/>
    <dgm:cxn modelId="{65543D61-697F-4C6A-AB9E-72BE617B7092}" type="presOf" srcId="{18E4FB23-839B-406B-86A5-16CC409FDA98}" destId="{E05206A2-C525-4F8B-A983-178D75A14565}" srcOrd="0" destOrd="0" presId="urn:microsoft.com/office/officeart/2005/8/layout/matrix3"/>
    <dgm:cxn modelId="{42ED580D-5D5C-4A1F-8B73-6F15101C953F}" type="presParOf" srcId="{1EAECA20-24FC-4382-AF41-C18BA36EE974}" destId="{7DBC6102-08F3-497E-B638-67BB59397EF5}" srcOrd="0" destOrd="0" presId="urn:microsoft.com/office/officeart/2005/8/layout/matrix3"/>
    <dgm:cxn modelId="{E0B7B831-444A-476F-84A2-5835BE3E0056}" type="presParOf" srcId="{1EAECA20-24FC-4382-AF41-C18BA36EE974}" destId="{FECE334C-64DB-4DD4-94BE-9895252607F6}" srcOrd="1" destOrd="0" presId="urn:microsoft.com/office/officeart/2005/8/layout/matrix3"/>
    <dgm:cxn modelId="{D83831AF-EEDD-4B56-BC65-20E97592A844}" type="presParOf" srcId="{1EAECA20-24FC-4382-AF41-C18BA36EE974}" destId="{656DAB41-B5AA-430F-9EF1-8FB6522072EA}" srcOrd="2" destOrd="0" presId="urn:microsoft.com/office/officeart/2005/8/layout/matrix3"/>
    <dgm:cxn modelId="{49D6E960-20ED-4E06-86F7-321216659666}" type="presParOf" srcId="{1EAECA20-24FC-4382-AF41-C18BA36EE974}" destId="{E05206A2-C525-4F8B-A983-178D75A14565}" srcOrd="3" destOrd="0" presId="urn:microsoft.com/office/officeart/2005/8/layout/matrix3"/>
    <dgm:cxn modelId="{23D0230B-FCD2-4CC7-B1D7-DCBABB11C4B3}" type="presParOf" srcId="{1EAECA20-24FC-4382-AF41-C18BA36EE974}" destId="{6B25DE81-20B5-4EE5-8FA5-80A91F071B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267A20-5668-4918-AE71-665CAAA499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4AA0B-4B33-4E09-8964-6CA437D6E57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/>
            <a:t>Follow your instructors directions when disposing of unwanted chemicals.</a:t>
          </a:r>
          <a:endParaRPr lang="en-US" sz="2000" dirty="0"/>
        </a:p>
      </dgm:t>
    </dgm:pt>
    <dgm:pt modelId="{C6746E6F-773D-4C80-98F8-13F8E542C62D}" type="parTrans" cxnId="{0F858BAD-416A-4E21-B893-DF82FB94513A}">
      <dgm:prSet/>
      <dgm:spPr/>
      <dgm:t>
        <a:bodyPr/>
        <a:lstStyle/>
        <a:p>
          <a:endParaRPr lang="en-US"/>
        </a:p>
      </dgm:t>
    </dgm:pt>
    <dgm:pt modelId="{205C2C42-7DD1-4EE1-BCC6-1CA153839D6A}" type="sibTrans" cxnId="{0F858BAD-416A-4E21-B893-DF82FB94513A}">
      <dgm:prSet/>
      <dgm:spPr/>
      <dgm:t>
        <a:bodyPr/>
        <a:lstStyle/>
        <a:p>
          <a:endParaRPr lang="en-US"/>
        </a:p>
      </dgm:t>
    </dgm:pt>
    <dgm:pt modelId="{C1397103-5236-4E8E-9244-BB7C4DDFB2E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/>
            <a:t>Never pour anything down the sink without express permission from the lab instructor.</a:t>
          </a:r>
          <a:endParaRPr lang="en-US" sz="2000" dirty="0"/>
        </a:p>
      </dgm:t>
    </dgm:pt>
    <dgm:pt modelId="{7BDC9F83-DA9D-46D0-8AF3-440A508CB591}" type="parTrans" cxnId="{A76418D1-AD49-4E3E-942A-07A858B76208}">
      <dgm:prSet/>
      <dgm:spPr/>
      <dgm:t>
        <a:bodyPr/>
        <a:lstStyle/>
        <a:p>
          <a:endParaRPr lang="en-US"/>
        </a:p>
      </dgm:t>
    </dgm:pt>
    <dgm:pt modelId="{11C9E558-495E-4560-8F92-CE78170F5866}" type="sibTrans" cxnId="{A76418D1-AD49-4E3E-942A-07A858B76208}">
      <dgm:prSet/>
      <dgm:spPr/>
      <dgm:t>
        <a:bodyPr/>
        <a:lstStyle/>
        <a:p>
          <a:endParaRPr lang="en-US"/>
        </a:p>
      </dgm:t>
    </dgm:pt>
    <dgm:pt modelId="{B74D7F06-8E4B-43BE-B33E-87965339436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/>
            <a:t>Neutralized chemicals must have a pH between 6-9.</a:t>
          </a:r>
          <a:endParaRPr lang="en-US" sz="2000" dirty="0"/>
        </a:p>
      </dgm:t>
    </dgm:pt>
    <dgm:pt modelId="{6CCFC529-20B9-48FF-93BA-0019258AF8B4}" type="parTrans" cxnId="{8F98D237-55A5-463B-B978-8680AF29947D}">
      <dgm:prSet/>
      <dgm:spPr/>
      <dgm:t>
        <a:bodyPr/>
        <a:lstStyle/>
        <a:p>
          <a:endParaRPr lang="en-US"/>
        </a:p>
      </dgm:t>
    </dgm:pt>
    <dgm:pt modelId="{F5454043-CD9E-402E-B5DF-34ED3C19A660}" type="sibTrans" cxnId="{8F98D237-55A5-463B-B978-8680AF29947D}">
      <dgm:prSet/>
      <dgm:spPr/>
      <dgm:t>
        <a:bodyPr/>
        <a:lstStyle/>
        <a:p>
          <a:endParaRPr lang="en-US"/>
        </a:p>
      </dgm:t>
    </dgm:pt>
    <dgm:pt modelId="{A86DAB77-6D92-4A3B-BAD2-86822917178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/>
            <a:t>Flammable, corrosive, and toxic  materials must be placed into the appropriate collection container. Never down the sink.</a:t>
          </a:r>
          <a:endParaRPr lang="en-US" sz="2000" dirty="0"/>
        </a:p>
      </dgm:t>
    </dgm:pt>
    <dgm:pt modelId="{E788DED8-B998-4C9B-A9CF-54E3EAF28074}" type="parTrans" cxnId="{52E16669-C934-4926-BE84-7E075C254F20}">
      <dgm:prSet/>
      <dgm:spPr/>
      <dgm:t>
        <a:bodyPr/>
        <a:lstStyle/>
        <a:p>
          <a:endParaRPr lang="en-US"/>
        </a:p>
      </dgm:t>
    </dgm:pt>
    <dgm:pt modelId="{A3C5F14E-C953-486D-8577-051DF1F30E38}" type="sibTrans" cxnId="{52E16669-C934-4926-BE84-7E075C254F20}">
      <dgm:prSet/>
      <dgm:spPr/>
      <dgm:t>
        <a:bodyPr/>
        <a:lstStyle/>
        <a:p>
          <a:endParaRPr lang="en-US"/>
        </a:p>
      </dgm:t>
    </dgm:pt>
    <dgm:pt modelId="{72DD35DC-0448-4D35-9F21-A3940FC47BC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/>
            <a:t>Do not mix heavy metals with other unwanted chemicals.</a:t>
          </a:r>
          <a:endParaRPr lang="en-US" sz="2000" dirty="0"/>
        </a:p>
      </dgm:t>
    </dgm:pt>
    <dgm:pt modelId="{7088EA91-D39D-423A-B6A0-512CA601592F}" type="parTrans" cxnId="{E8133733-2D80-4BB4-9BAC-6B4F55C89699}">
      <dgm:prSet/>
      <dgm:spPr/>
      <dgm:t>
        <a:bodyPr/>
        <a:lstStyle/>
        <a:p>
          <a:endParaRPr lang="en-US"/>
        </a:p>
      </dgm:t>
    </dgm:pt>
    <dgm:pt modelId="{1A975FC5-CCAA-4A81-8AF8-0EFD39F8F9EA}" type="sibTrans" cxnId="{E8133733-2D80-4BB4-9BAC-6B4F55C89699}">
      <dgm:prSet/>
      <dgm:spPr/>
      <dgm:t>
        <a:bodyPr/>
        <a:lstStyle/>
        <a:p>
          <a:endParaRPr lang="en-US"/>
        </a:p>
      </dgm:t>
    </dgm:pt>
    <dgm:pt modelId="{9D42FB09-1407-45F7-AF84-DDE4031B5DF2}" type="pres">
      <dgm:prSet presAssocID="{5B267A20-5668-4918-AE71-665CAAA499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0929E-19CA-4B11-B452-E87B3BFDABD5}" type="pres">
      <dgm:prSet presAssocID="{5464AA0B-4B33-4E09-8964-6CA437D6E57F}" presName="parentLin" presStyleCnt="0"/>
      <dgm:spPr/>
    </dgm:pt>
    <dgm:pt modelId="{B3A8EBA8-B157-4D4F-9E6E-CF12D07F6E11}" type="pres">
      <dgm:prSet presAssocID="{5464AA0B-4B33-4E09-8964-6CA437D6E57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1724E37-919E-4DE8-B08D-FB4AF8248220}" type="pres">
      <dgm:prSet presAssocID="{5464AA0B-4B33-4E09-8964-6CA437D6E57F}" presName="parentText" presStyleLbl="node1" presStyleIdx="0" presStyleCnt="5" custScaleY="2069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9D90F-B050-428F-B66B-79A124DB3D2F}" type="pres">
      <dgm:prSet presAssocID="{5464AA0B-4B33-4E09-8964-6CA437D6E57F}" presName="negativeSpace" presStyleCnt="0"/>
      <dgm:spPr/>
    </dgm:pt>
    <dgm:pt modelId="{2D542CC4-74B8-4B13-9A5C-3FE78A68F22E}" type="pres">
      <dgm:prSet presAssocID="{5464AA0B-4B33-4E09-8964-6CA437D6E57F}" presName="childText" presStyleLbl="conFgAcc1" presStyleIdx="0" presStyleCnt="5">
        <dgm:presLayoutVars>
          <dgm:bulletEnabled val="1"/>
        </dgm:presLayoutVars>
      </dgm:prSet>
      <dgm:spPr/>
    </dgm:pt>
    <dgm:pt modelId="{B00A3FEF-BA99-4224-87FB-5F147E3ECF52}" type="pres">
      <dgm:prSet presAssocID="{205C2C42-7DD1-4EE1-BCC6-1CA153839D6A}" presName="spaceBetweenRectangles" presStyleCnt="0"/>
      <dgm:spPr/>
    </dgm:pt>
    <dgm:pt modelId="{146A86BC-A75B-4C8C-AF7B-6EE21DCB0D39}" type="pres">
      <dgm:prSet presAssocID="{C1397103-5236-4E8E-9244-BB7C4DDFB2E8}" presName="parentLin" presStyleCnt="0"/>
      <dgm:spPr/>
    </dgm:pt>
    <dgm:pt modelId="{9CB0C760-696C-4A49-9717-87F2CB6AB6C5}" type="pres">
      <dgm:prSet presAssocID="{C1397103-5236-4E8E-9244-BB7C4DDFB2E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4D1D8A1-95A3-4BDE-87CC-788EBAFA5E40}" type="pres">
      <dgm:prSet presAssocID="{C1397103-5236-4E8E-9244-BB7C4DDFB2E8}" presName="parentText" presStyleLbl="node1" presStyleIdx="1" presStyleCnt="5" custScaleY="236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CB708-BA4F-4E3C-8BFB-EE9E3A54D95E}" type="pres">
      <dgm:prSet presAssocID="{C1397103-5236-4E8E-9244-BB7C4DDFB2E8}" presName="negativeSpace" presStyleCnt="0"/>
      <dgm:spPr/>
    </dgm:pt>
    <dgm:pt modelId="{29E9C259-0EE1-40D1-B8AE-4A710C66CFAE}" type="pres">
      <dgm:prSet presAssocID="{C1397103-5236-4E8E-9244-BB7C4DDFB2E8}" presName="childText" presStyleLbl="conFgAcc1" presStyleIdx="1" presStyleCnt="5">
        <dgm:presLayoutVars>
          <dgm:bulletEnabled val="1"/>
        </dgm:presLayoutVars>
      </dgm:prSet>
      <dgm:spPr/>
    </dgm:pt>
    <dgm:pt modelId="{159C8059-4280-4713-AB1A-3926E19BEEBD}" type="pres">
      <dgm:prSet presAssocID="{11C9E558-495E-4560-8F92-CE78170F5866}" presName="spaceBetweenRectangles" presStyleCnt="0"/>
      <dgm:spPr/>
    </dgm:pt>
    <dgm:pt modelId="{3450071E-AE8B-4587-9E72-FE017F089BA2}" type="pres">
      <dgm:prSet presAssocID="{B74D7F06-8E4B-43BE-B33E-879653394362}" presName="parentLin" presStyleCnt="0"/>
      <dgm:spPr/>
    </dgm:pt>
    <dgm:pt modelId="{A8679151-C561-4C88-9B71-0412D64E0735}" type="pres">
      <dgm:prSet presAssocID="{B74D7F06-8E4B-43BE-B33E-87965339436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90779EA-F2D4-4ED3-8719-E18FC203EDA4}" type="pres">
      <dgm:prSet presAssocID="{B74D7F06-8E4B-43BE-B33E-879653394362}" presName="parentText" presStyleLbl="node1" presStyleIdx="2" presStyleCnt="5" custScaleY="2010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7F9C7-F6CD-466D-980A-2E6132B1FC1C}" type="pres">
      <dgm:prSet presAssocID="{B74D7F06-8E4B-43BE-B33E-879653394362}" presName="negativeSpace" presStyleCnt="0"/>
      <dgm:spPr/>
    </dgm:pt>
    <dgm:pt modelId="{8BDA3869-C815-4DAB-A99A-07A8703B2514}" type="pres">
      <dgm:prSet presAssocID="{B74D7F06-8E4B-43BE-B33E-879653394362}" presName="childText" presStyleLbl="conFgAcc1" presStyleIdx="2" presStyleCnt="5">
        <dgm:presLayoutVars>
          <dgm:bulletEnabled val="1"/>
        </dgm:presLayoutVars>
      </dgm:prSet>
      <dgm:spPr/>
    </dgm:pt>
    <dgm:pt modelId="{EAD8DA9B-972A-4386-A8BC-80E4212905D8}" type="pres">
      <dgm:prSet presAssocID="{F5454043-CD9E-402E-B5DF-34ED3C19A660}" presName="spaceBetweenRectangles" presStyleCnt="0"/>
      <dgm:spPr/>
    </dgm:pt>
    <dgm:pt modelId="{022B584B-B13C-444E-965C-0BADFBAD9F5D}" type="pres">
      <dgm:prSet presAssocID="{A86DAB77-6D92-4A3B-BAD2-868229171785}" presName="parentLin" presStyleCnt="0"/>
      <dgm:spPr/>
    </dgm:pt>
    <dgm:pt modelId="{23F73EB8-880F-4529-81EC-AC229CBB056D}" type="pres">
      <dgm:prSet presAssocID="{A86DAB77-6D92-4A3B-BAD2-86822917178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2CF46F5-C535-44DF-9DA6-8B4DC3341730}" type="pres">
      <dgm:prSet presAssocID="{A86DAB77-6D92-4A3B-BAD2-868229171785}" presName="parentText" presStyleLbl="node1" presStyleIdx="3" presStyleCnt="5" custScaleY="264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2258-96BA-4278-8B8B-7E7693A54AE3}" type="pres">
      <dgm:prSet presAssocID="{A86DAB77-6D92-4A3B-BAD2-868229171785}" presName="negativeSpace" presStyleCnt="0"/>
      <dgm:spPr/>
    </dgm:pt>
    <dgm:pt modelId="{DC10D1CA-8D1E-4FDF-ACE6-04A34ADDD07E}" type="pres">
      <dgm:prSet presAssocID="{A86DAB77-6D92-4A3B-BAD2-868229171785}" presName="childText" presStyleLbl="conFgAcc1" presStyleIdx="3" presStyleCnt="5">
        <dgm:presLayoutVars>
          <dgm:bulletEnabled val="1"/>
        </dgm:presLayoutVars>
      </dgm:prSet>
      <dgm:spPr/>
    </dgm:pt>
    <dgm:pt modelId="{6373A6A2-B0E1-4D3E-8145-8650286FA871}" type="pres">
      <dgm:prSet presAssocID="{A3C5F14E-C953-486D-8577-051DF1F30E38}" presName="spaceBetweenRectangles" presStyleCnt="0"/>
      <dgm:spPr/>
    </dgm:pt>
    <dgm:pt modelId="{5F9EF3B2-E47C-4E65-866B-0F254D5FD3D3}" type="pres">
      <dgm:prSet presAssocID="{72DD35DC-0448-4D35-9F21-A3940FC47BC8}" presName="parentLin" presStyleCnt="0"/>
      <dgm:spPr/>
    </dgm:pt>
    <dgm:pt modelId="{3ADFD30A-508B-4683-9A6F-709DDDC6E6CA}" type="pres">
      <dgm:prSet presAssocID="{72DD35DC-0448-4D35-9F21-A3940FC47BC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ADC69CE-D1DB-44E6-9A18-84C6A9BD5C22}" type="pres">
      <dgm:prSet presAssocID="{72DD35DC-0448-4D35-9F21-A3940FC47BC8}" presName="parentText" presStyleLbl="node1" presStyleIdx="4" presStyleCnt="5" custScaleY="2115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983C-546F-4E17-8AD3-B942689649FB}" type="pres">
      <dgm:prSet presAssocID="{72DD35DC-0448-4D35-9F21-A3940FC47BC8}" presName="negativeSpace" presStyleCnt="0"/>
      <dgm:spPr/>
    </dgm:pt>
    <dgm:pt modelId="{7E11D3B6-CA4B-4C25-9112-DEF7EB08C2BD}" type="pres">
      <dgm:prSet presAssocID="{72DD35DC-0448-4D35-9F21-A3940FC47B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46BFF1-4596-41AE-AB36-2B6C5F969F96}" type="presOf" srcId="{C1397103-5236-4E8E-9244-BB7C4DDFB2E8}" destId="{B4D1D8A1-95A3-4BDE-87CC-788EBAFA5E40}" srcOrd="1" destOrd="0" presId="urn:microsoft.com/office/officeart/2005/8/layout/list1"/>
    <dgm:cxn modelId="{E238C419-F01C-40C2-81D6-33D111535CDD}" type="presOf" srcId="{72DD35DC-0448-4D35-9F21-A3940FC47BC8}" destId="{3ADFD30A-508B-4683-9A6F-709DDDC6E6CA}" srcOrd="0" destOrd="0" presId="urn:microsoft.com/office/officeart/2005/8/layout/list1"/>
    <dgm:cxn modelId="{66B74FE0-2479-494D-86A3-F913418E35B6}" type="presOf" srcId="{5464AA0B-4B33-4E09-8964-6CA437D6E57F}" destId="{B3A8EBA8-B157-4D4F-9E6E-CF12D07F6E11}" srcOrd="0" destOrd="0" presId="urn:microsoft.com/office/officeart/2005/8/layout/list1"/>
    <dgm:cxn modelId="{0686F5DF-18B4-4EB9-94AD-4F631C41F740}" type="presOf" srcId="{A86DAB77-6D92-4A3B-BAD2-868229171785}" destId="{23F73EB8-880F-4529-81EC-AC229CBB056D}" srcOrd="0" destOrd="0" presId="urn:microsoft.com/office/officeart/2005/8/layout/list1"/>
    <dgm:cxn modelId="{A76418D1-AD49-4E3E-942A-07A858B76208}" srcId="{5B267A20-5668-4918-AE71-665CAAA499C0}" destId="{C1397103-5236-4E8E-9244-BB7C4DDFB2E8}" srcOrd="1" destOrd="0" parTransId="{7BDC9F83-DA9D-46D0-8AF3-440A508CB591}" sibTransId="{11C9E558-495E-4560-8F92-CE78170F5866}"/>
    <dgm:cxn modelId="{8F98D237-55A5-463B-B978-8680AF29947D}" srcId="{5B267A20-5668-4918-AE71-665CAAA499C0}" destId="{B74D7F06-8E4B-43BE-B33E-879653394362}" srcOrd="2" destOrd="0" parTransId="{6CCFC529-20B9-48FF-93BA-0019258AF8B4}" sibTransId="{F5454043-CD9E-402E-B5DF-34ED3C19A660}"/>
    <dgm:cxn modelId="{E8133733-2D80-4BB4-9BAC-6B4F55C89699}" srcId="{5B267A20-5668-4918-AE71-665CAAA499C0}" destId="{72DD35DC-0448-4D35-9F21-A3940FC47BC8}" srcOrd="4" destOrd="0" parTransId="{7088EA91-D39D-423A-B6A0-512CA601592F}" sibTransId="{1A975FC5-CCAA-4A81-8AF8-0EFD39F8F9EA}"/>
    <dgm:cxn modelId="{B0ED278D-7846-4D98-9EE8-B2AA0B209587}" type="presOf" srcId="{5B267A20-5668-4918-AE71-665CAAA499C0}" destId="{9D42FB09-1407-45F7-AF84-DDE4031B5DF2}" srcOrd="0" destOrd="0" presId="urn:microsoft.com/office/officeart/2005/8/layout/list1"/>
    <dgm:cxn modelId="{59DD3F0F-A105-4BA5-99EF-37CD8BBE06FD}" type="presOf" srcId="{B74D7F06-8E4B-43BE-B33E-879653394362}" destId="{A8679151-C561-4C88-9B71-0412D64E0735}" srcOrd="0" destOrd="0" presId="urn:microsoft.com/office/officeart/2005/8/layout/list1"/>
    <dgm:cxn modelId="{0F858BAD-416A-4E21-B893-DF82FB94513A}" srcId="{5B267A20-5668-4918-AE71-665CAAA499C0}" destId="{5464AA0B-4B33-4E09-8964-6CA437D6E57F}" srcOrd="0" destOrd="0" parTransId="{C6746E6F-773D-4C80-98F8-13F8E542C62D}" sibTransId="{205C2C42-7DD1-4EE1-BCC6-1CA153839D6A}"/>
    <dgm:cxn modelId="{CB8C74B6-B365-4813-9CFC-2F533797F651}" type="presOf" srcId="{A86DAB77-6D92-4A3B-BAD2-868229171785}" destId="{D2CF46F5-C535-44DF-9DA6-8B4DC3341730}" srcOrd="1" destOrd="0" presId="urn:microsoft.com/office/officeart/2005/8/layout/list1"/>
    <dgm:cxn modelId="{1E97517A-C04E-455B-B8B4-7BD19A6A14A0}" type="presOf" srcId="{72DD35DC-0448-4D35-9F21-A3940FC47BC8}" destId="{3ADC69CE-D1DB-44E6-9A18-84C6A9BD5C22}" srcOrd="1" destOrd="0" presId="urn:microsoft.com/office/officeart/2005/8/layout/list1"/>
    <dgm:cxn modelId="{C1710A11-7FD3-4B23-BCEB-C256294B25E2}" type="presOf" srcId="{C1397103-5236-4E8E-9244-BB7C4DDFB2E8}" destId="{9CB0C760-696C-4A49-9717-87F2CB6AB6C5}" srcOrd="0" destOrd="0" presId="urn:microsoft.com/office/officeart/2005/8/layout/list1"/>
    <dgm:cxn modelId="{52E16669-C934-4926-BE84-7E075C254F20}" srcId="{5B267A20-5668-4918-AE71-665CAAA499C0}" destId="{A86DAB77-6D92-4A3B-BAD2-868229171785}" srcOrd="3" destOrd="0" parTransId="{E788DED8-B998-4C9B-A9CF-54E3EAF28074}" sibTransId="{A3C5F14E-C953-486D-8577-051DF1F30E38}"/>
    <dgm:cxn modelId="{823FB867-3298-410D-B4D2-607C1C973DA4}" type="presOf" srcId="{B74D7F06-8E4B-43BE-B33E-879653394362}" destId="{890779EA-F2D4-4ED3-8719-E18FC203EDA4}" srcOrd="1" destOrd="0" presId="urn:microsoft.com/office/officeart/2005/8/layout/list1"/>
    <dgm:cxn modelId="{C12AC23B-E867-47CD-AD84-AE66F051D3CC}" type="presOf" srcId="{5464AA0B-4B33-4E09-8964-6CA437D6E57F}" destId="{91724E37-919E-4DE8-B08D-FB4AF8248220}" srcOrd="1" destOrd="0" presId="urn:microsoft.com/office/officeart/2005/8/layout/list1"/>
    <dgm:cxn modelId="{2950D505-F072-4DD2-AC54-FD97EB7D40AF}" type="presParOf" srcId="{9D42FB09-1407-45F7-AF84-DDE4031B5DF2}" destId="{8990929E-19CA-4B11-B452-E87B3BFDABD5}" srcOrd="0" destOrd="0" presId="urn:microsoft.com/office/officeart/2005/8/layout/list1"/>
    <dgm:cxn modelId="{A23BD341-7BD4-4C90-AD1B-326BFE773B24}" type="presParOf" srcId="{8990929E-19CA-4B11-B452-E87B3BFDABD5}" destId="{B3A8EBA8-B157-4D4F-9E6E-CF12D07F6E11}" srcOrd="0" destOrd="0" presId="urn:microsoft.com/office/officeart/2005/8/layout/list1"/>
    <dgm:cxn modelId="{37A60202-C118-4610-91F9-AAF503890E99}" type="presParOf" srcId="{8990929E-19CA-4B11-B452-E87B3BFDABD5}" destId="{91724E37-919E-4DE8-B08D-FB4AF8248220}" srcOrd="1" destOrd="0" presId="urn:microsoft.com/office/officeart/2005/8/layout/list1"/>
    <dgm:cxn modelId="{39B609C5-3155-42EB-82A1-126383FA6B71}" type="presParOf" srcId="{9D42FB09-1407-45F7-AF84-DDE4031B5DF2}" destId="{F739D90F-B050-428F-B66B-79A124DB3D2F}" srcOrd="1" destOrd="0" presId="urn:microsoft.com/office/officeart/2005/8/layout/list1"/>
    <dgm:cxn modelId="{2E83D37A-3852-43D1-91CD-84DBB6A92FE3}" type="presParOf" srcId="{9D42FB09-1407-45F7-AF84-DDE4031B5DF2}" destId="{2D542CC4-74B8-4B13-9A5C-3FE78A68F22E}" srcOrd="2" destOrd="0" presId="urn:microsoft.com/office/officeart/2005/8/layout/list1"/>
    <dgm:cxn modelId="{1B9A61BE-0176-47E3-A2AC-51BE65266BAA}" type="presParOf" srcId="{9D42FB09-1407-45F7-AF84-DDE4031B5DF2}" destId="{B00A3FEF-BA99-4224-87FB-5F147E3ECF52}" srcOrd="3" destOrd="0" presId="urn:microsoft.com/office/officeart/2005/8/layout/list1"/>
    <dgm:cxn modelId="{7CAC9A11-0AB5-45E9-AB54-2CCDC7C39E9D}" type="presParOf" srcId="{9D42FB09-1407-45F7-AF84-DDE4031B5DF2}" destId="{146A86BC-A75B-4C8C-AF7B-6EE21DCB0D39}" srcOrd="4" destOrd="0" presId="urn:microsoft.com/office/officeart/2005/8/layout/list1"/>
    <dgm:cxn modelId="{C16F2999-CE53-4AB0-BC4D-1669FB29246C}" type="presParOf" srcId="{146A86BC-A75B-4C8C-AF7B-6EE21DCB0D39}" destId="{9CB0C760-696C-4A49-9717-87F2CB6AB6C5}" srcOrd="0" destOrd="0" presId="urn:microsoft.com/office/officeart/2005/8/layout/list1"/>
    <dgm:cxn modelId="{504EFD6B-DA5D-4788-B0C0-A73AC52662EE}" type="presParOf" srcId="{146A86BC-A75B-4C8C-AF7B-6EE21DCB0D39}" destId="{B4D1D8A1-95A3-4BDE-87CC-788EBAFA5E40}" srcOrd="1" destOrd="0" presId="urn:microsoft.com/office/officeart/2005/8/layout/list1"/>
    <dgm:cxn modelId="{3A65C253-2192-4FFE-9ED9-9D7CF848C416}" type="presParOf" srcId="{9D42FB09-1407-45F7-AF84-DDE4031B5DF2}" destId="{52FCB708-BA4F-4E3C-8BFB-EE9E3A54D95E}" srcOrd="5" destOrd="0" presId="urn:microsoft.com/office/officeart/2005/8/layout/list1"/>
    <dgm:cxn modelId="{982B5836-A746-41C1-9B1D-07588A78D937}" type="presParOf" srcId="{9D42FB09-1407-45F7-AF84-DDE4031B5DF2}" destId="{29E9C259-0EE1-40D1-B8AE-4A710C66CFAE}" srcOrd="6" destOrd="0" presId="urn:microsoft.com/office/officeart/2005/8/layout/list1"/>
    <dgm:cxn modelId="{09D6BDFB-D620-4686-BFC3-38310978AF3E}" type="presParOf" srcId="{9D42FB09-1407-45F7-AF84-DDE4031B5DF2}" destId="{159C8059-4280-4713-AB1A-3926E19BEEBD}" srcOrd="7" destOrd="0" presId="urn:microsoft.com/office/officeart/2005/8/layout/list1"/>
    <dgm:cxn modelId="{8E13EE8A-493A-4F73-B45D-EECDE124786F}" type="presParOf" srcId="{9D42FB09-1407-45F7-AF84-DDE4031B5DF2}" destId="{3450071E-AE8B-4587-9E72-FE017F089BA2}" srcOrd="8" destOrd="0" presId="urn:microsoft.com/office/officeart/2005/8/layout/list1"/>
    <dgm:cxn modelId="{A9271992-33DF-4B3B-8A98-3BC3F8364D0D}" type="presParOf" srcId="{3450071E-AE8B-4587-9E72-FE017F089BA2}" destId="{A8679151-C561-4C88-9B71-0412D64E0735}" srcOrd="0" destOrd="0" presId="urn:microsoft.com/office/officeart/2005/8/layout/list1"/>
    <dgm:cxn modelId="{56DFD547-A436-47F1-AFF1-05EC55F99814}" type="presParOf" srcId="{3450071E-AE8B-4587-9E72-FE017F089BA2}" destId="{890779EA-F2D4-4ED3-8719-E18FC203EDA4}" srcOrd="1" destOrd="0" presId="urn:microsoft.com/office/officeart/2005/8/layout/list1"/>
    <dgm:cxn modelId="{FD863822-FB35-4583-AB19-38E47E7335BA}" type="presParOf" srcId="{9D42FB09-1407-45F7-AF84-DDE4031B5DF2}" destId="{7417F9C7-F6CD-466D-980A-2E6132B1FC1C}" srcOrd="9" destOrd="0" presId="urn:microsoft.com/office/officeart/2005/8/layout/list1"/>
    <dgm:cxn modelId="{C29BD37A-8DEC-49D9-B0D3-D78A76656DA9}" type="presParOf" srcId="{9D42FB09-1407-45F7-AF84-DDE4031B5DF2}" destId="{8BDA3869-C815-4DAB-A99A-07A8703B2514}" srcOrd="10" destOrd="0" presId="urn:microsoft.com/office/officeart/2005/8/layout/list1"/>
    <dgm:cxn modelId="{60E2E609-D984-4F0B-8616-775F6F0AC34C}" type="presParOf" srcId="{9D42FB09-1407-45F7-AF84-DDE4031B5DF2}" destId="{EAD8DA9B-972A-4386-A8BC-80E4212905D8}" srcOrd="11" destOrd="0" presId="urn:microsoft.com/office/officeart/2005/8/layout/list1"/>
    <dgm:cxn modelId="{F68E1229-8692-4E32-B926-A08B5B2191C8}" type="presParOf" srcId="{9D42FB09-1407-45F7-AF84-DDE4031B5DF2}" destId="{022B584B-B13C-444E-965C-0BADFBAD9F5D}" srcOrd="12" destOrd="0" presId="urn:microsoft.com/office/officeart/2005/8/layout/list1"/>
    <dgm:cxn modelId="{E105A9AC-60AC-4B8C-94B6-C93CB670CFDF}" type="presParOf" srcId="{022B584B-B13C-444E-965C-0BADFBAD9F5D}" destId="{23F73EB8-880F-4529-81EC-AC229CBB056D}" srcOrd="0" destOrd="0" presId="urn:microsoft.com/office/officeart/2005/8/layout/list1"/>
    <dgm:cxn modelId="{127521AA-0870-49F0-8F79-B3B6F87E21EC}" type="presParOf" srcId="{022B584B-B13C-444E-965C-0BADFBAD9F5D}" destId="{D2CF46F5-C535-44DF-9DA6-8B4DC3341730}" srcOrd="1" destOrd="0" presId="urn:microsoft.com/office/officeart/2005/8/layout/list1"/>
    <dgm:cxn modelId="{E0B1D17E-6D5C-4BCF-AC79-F8BD43D155A3}" type="presParOf" srcId="{9D42FB09-1407-45F7-AF84-DDE4031B5DF2}" destId="{565A2258-96BA-4278-8B8B-7E7693A54AE3}" srcOrd="13" destOrd="0" presId="urn:microsoft.com/office/officeart/2005/8/layout/list1"/>
    <dgm:cxn modelId="{C4929756-8FF6-4B2F-A3C2-B08A0CA155F7}" type="presParOf" srcId="{9D42FB09-1407-45F7-AF84-DDE4031B5DF2}" destId="{DC10D1CA-8D1E-4FDF-ACE6-04A34ADDD07E}" srcOrd="14" destOrd="0" presId="urn:microsoft.com/office/officeart/2005/8/layout/list1"/>
    <dgm:cxn modelId="{52BB0D3B-165D-4317-A76B-67DB90E19626}" type="presParOf" srcId="{9D42FB09-1407-45F7-AF84-DDE4031B5DF2}" destId="{6373A6A2-B0E1-4D3E-8145-8650286FA871}" srcOrd="15" destOrd="0" presId="urn:microsoft.com/office/officeart/2005/8/layout/list1"/>
    <dgm:cxn modelId="{5A52EBF2-51AD-4786-B6F1-4F27EB569C51}" type="presParOf" srcId="{9D42FB09-1407-45F7-AF84-DDE4031B5DF2}" destId="{5F9EF3B2-E47C-4E65-866B-0F254D5FD3D3}" srcOrd="16" destOrd="0" presId="urn:microsoft.com/office/officeart/2005/8/layout/list1"/>
    <dgm:cxn modelId="{77E247C0-BC51-4D65-B2E3-007792347EC3}" type="presParOf" srcId="{5F9EF3B2-E47C-4E65-866B-0F254D5FD3D3}" destId="{3ADFD30A-508B-4683-9A6F-709DDDC6E6CA}" srcOrd="0" destOrd="0" presId="urn:microsoft.com/office/officeart/2005/8/layout/list1"/>
    <dgm:cxn modelId="{77AC7D93-4A23-47FB-B1ED-BEFB03C2E4EE}" type="presParOf" srcId="{5F9EF3B2-E47C-4E65-866B-0F254D5FD3D3}" destId="{3ADC69CE-D1DB-44E6-9A18-84C6A9BD5C22}" srcOrd="1" destOrd="0" presId="urn:microsoft.com/office/officeart/2005/8/layout/list1"/>
    <dgm:cxn modelId="{C106581D-F2DD-4C62-B0BF-DDC625154EF0}" type="presParOf" srcId="{9D42FB09-1407-45F7-AF84-DDE4031B5DF2}" destId="{49E9983C-546F-4E17-8AD3-B942689649FB}" srcOrd="17" destOrd="0" presId="urn:microsoft.com/office/officeart/2005/8/layout/list1"/>
    <dgm:cxn modelId="{31229329-8FE1-4D7A-9F9A-4371AF209E67}" type="presParOf" srcId="{9D42FB09-1407-45F7-AF84-DDE4031B5DF2}" destId="{7E11D3B6-CA4B-4C25-9112-DEF7EB08C2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755D805-425F-4885-B0D8-C1F9CA1B8CA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41E4E-098B-4F49-90B1-EFFE9BD9B881}">
      <dgm:prSet/>
      <dgm:spPr/>
      <dgm:t>
        <a:bodyPr/>
        <a:lstStyle/>
        <a:p>
          <a:pPr rtl="0"/>
          <a:r>
            <a:rPr lang="en-US" dirty="0" smtClean="0"/>
            <a:t>You can always ask your instructor about any safety concerns you may have.</a:t>
          </a:r>
          <a:endParaRPr lang="en-US" dirty="0"/>
        </a:p>
      </dgm:t>
    </dgm:pt>
    <dgm:pt modelId="{E5F7CE49-F904-4B8A-B8D8-660ED33B0E71}" type="parTrans" cxnId="{BDD17621-C4D6-47A1-8DE1-61B14EFD2B21}">
      <dgm:prSet/>
      <dgm:spPr/>
      <dgm:t>
        <a:bodyPr/>
        <a:lstStyle/>
        <a:p>
          <a:endParaRPr lang="en-US"/>
        </a:p>
      </dgm:t>
    </dgm:pt>
    <dgm:pt modelId="{276E8B83-67B6-47F7-94CF-C8DDCAD95DC3}" type="sibTrans" cxnId="{BDD17621-C4D6-47A1-8DE1-61B14EFD2B21}">
      <dgm:prSet/>
      <dgm:spPr/>
      <dgm:t>
        <a:bodyPr/>
        <a:lstStyle/>
        <a:p>
          <a:endParaRPr lang="en-US"/>
        </a:p>
      </dgm:t>
    </dgm:pt>
    <dgm:pt modelId="{F9616614-8557-4399-A4CB-BA37FEE8FCDA}">
      <dgm:prSet/>
      <dgm:spPr/>
      <dgm:t>
        <a:bodyPr/>
        <a:lstStyle/>
        <a:p>
          <a:pPr rtl="0"/>
          <a:r>
            <a:rPr lang="en-US" dirty="0" smtClean="0"/>
            <a:t>Feel free to ask questions at any time.</a:t>
          </a:r>
          <a:endParaRPr lang="en-US" dirty="0"/>
        </a:p>
      </dgm:t>
    </dgm:pt>
    <dgm:pt modelId="{A25321FE-FC47-44C3-9AF3-0A2EE7765B53}" type="parTrans" cxnId="{9ABFCB36-B6E3-467C-846E-411E9BB3BC11}">
      <dgm:prSet/>
      <dgm:spPr/>
      <dgm:t>
        <a:bodyPr/>
        <a:lstStyle/>
        <a:p>
          <a:endParaRPr lang="en-US"/>
        </a:p>
      </dgm:t>
    </dgm:pt>
    <dgm:pt modelId="{5D6FD860-00FC-48C5-A8E5-FA924ACEBE4D}" type="sibTrans" cxnId="{9ABFCB36-B6E3-467C-846E-411E9BB3BC11}">
      <dgm:prSet/>
      <dgm:spPr/>
      <dgm:t>
        <a:bodyPr/>
        <a:lstStyle/>
        <a:p>
          <a:endParaRPr lang="en-US"/>
        </a:p>
      </dgm:t>
    </dgm:pt>
    <dgm:pt modelId="{E311E814-EC06-4BF5-B80E-D9EC10FF14A8}">
      <dgm:prSet/>
      <dgm:spPr/>
      <dgm:t>
        <a:bodyPr/>
        <a:lstStyle/>
        <a:p>
          <a:pPr rtl="0"/>
          <a:r>
            <a:rPr lang="en-US" dirty="0" smtClean="0"/>
            <a:t>Safety is a top priority at UMSL and we want to make sure we are meeting all your safety needs.</a:t>
          </a:r>
          <a:endParaRPr lang="en-US" dirty="0"/>
        </a:p>
      </dgm:t>
    </dgm:pt>
    <dgm:pt modelId="{F73578F0-7A21-4B30-8F43-B334E0DD854E}" type="parTrans" cxnId="{3BF0A90C-2C2B-4CF9-A39E-29CA8D6F542E}">
      <dgm:prSet/>
      <dgm:spPr/>
      <dgm:t>
        <a:bodyPr/>
        <a:lstStyle/>
        <a:p>
          <a:endParaRPr lang="en-US"/>
        </a:p>
      </dgm:t>
    </dgm:pt>
    <dgm:pt modelId="{E2B0ECEC-962B-4599-B630-AB9B74376CE7}" type="sibTrans" cxnId="{3BF0A90C-2C2B-4CF9-A39E-29CA8D6F542E}">
      <dgm:prSet/>
      <dgm:spPr/>
      <dgm:t>
        <a:bodyPr/>
        <a:lstStyle/>
        <a:p>
          <a:endParaRPr lang="en-US"/>
        </a:p>
      </dgm:t>
    </dgm:pt>
    <dgm:pt modelId="{D3B62FE5-D1F6-4D22-A114-009D22067AE0}" type="pres">
      <dgm:prSet presAssocID="{2755D805-425F-4885-B0D8-C1F9CA1B8C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F7707-9271-41AF-BA98-A47A779F5A38}" type="pres">
      <dgm:prSet presAssocID="{5CE41E4E-098B-4F49-90B1-EFFE9BD9B8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65A8-A95A-4DEB-8A1A-08775274ABF5}" type="pres">
      <dgm:prSet presAssocID="{276E8B83-67B6-47F7-94CF-C8DDCAD95DC3}" presName="spacer" presStyleCnt="0"/>
      <dgm:spPr/>
      <dgm:t>
        <a:bodyPr/>
        <a:lstStyle/>
        <a:p>
          <a:endParaRPr lang="en-US"/>
        </a:p>
      </dgm:t>
    </dgm:pt>
    <dgm:pt modelId="{D336ACAC-318D-42DC-B72A-EF4A62EB77E9}" type="pres">
      <dgm:prSet presAssocID="{F9616614-8557-4399-A4CB-BA37FEE8FC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26B78-B61A-4107-AEF6-7C8953A5515D}" type="pres">
      <dgm:prSet presAssocID="{5D6FD860-00FC-48C5-A8E5-FA924ACEBE4D}" presName="spacer" presStyleCnt="0"/>
      <dgm:spPr/>
      <dgm:t>
        <a:bodyPr/>
        <a:lstStyle/>
        <a:p>
          <a:endParaRPr lang="en-US"/>
        </a:p>
      </dgm:t>
    </dgm:pt>
    <dgm:pt modelId="{169F1688-6FAC-4C5B-992F-FAD9104E01F8}" type="pres">
      <dgm:prSet presAssocID="{E311E814-EC06-4BF5-B80E-D9EC10FF14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17621-C4D6-47A1-8DE1-61B14EFD2B21}" srcId="{2755D805-425F-4885-B0D8-C1F9CA1B8CA5}" destId="{5CE41E4E-098B-4F49-90B1-EFFE9BD9B881}" srcOrd="0" destOrd="0" parTransId="{E5F7CE49-F904-4B8A-B8D8-660ED33B0E71}" sibTransId="{276E8B83-67B6-47F7-94CF-C8DDCAD95DC3}"/>
    <dgm:cxn modelId="{9ABFCB36-B6E3-467C-846E-411E9BB3BC11}" srcId="{2755D805-425F-4885-B0D8-C1F9CA1B8CA5}" destId="{F9616614-8557-4399-A4CB-BA37FEE8FCDA}" srcOrd="1" destOrd="0" parTransId="{A25321FE-FC47-44C3-9AF3-0A2EE7765B53}" sibTransId="{5D6FD860-00FC-48C5-A8E5-FA924ACEBE4D}"/>
    <dgm:cxn modelId="{FB7ECF89-912D-498C-AF29-675A2936041F}" type="presOf" srcId="{E311E814-EC06-4BF5-B80E-D9EC10FF14A8}" destId="{169F1688-6FAC-4C5B-992F-FAD9104E01F8}" srcOrd="0" destOrd="0" presId="urn:microsoft.com/office/officeart/2005/8/layout/vList2"/>
    <dgm:cxn modelId="{8211BE42-A6AE-4D11-9C5D-4B088A2F42E4}" type="presOf" srcId="{2755D805-425F-4885-B0D8-C1F9CA1B8CA5}" destId="{D3B62FE5-D1F6-4D22-A114-009D22067AE0}" srcOrd="0" destOrd="0" presId="urn:microsoft.com/office/officeart/2005/8/layout/vList2"/>
    <dgm:cxn modelId="{F82C0CE6-B835-455C-BE23-05E5DD342478}" type="presOf" srcId="{F9616614-8557-4399-A4CB-BA37FEE8FCDA}" destId="{D336ACAC-318D-42DC-B72A-EF4A62EB77E9}" srcOrd="0" destOrd="0" presId="urn:microsoft.com/office/officeart/2005/8/layout/vList2"/>
    <dgm:cxn modelId="{3BF0A90C-2C2B-4CF9-A39E-29CA8D6F542E}" srcId="{2755D805-425F-4885-B0D8-C1F9CA1B8CA5}" destId="{E311E814-EC06-4BF5-B80E-D9EC10FF14A8}" srcOrd="2" destOrd="0" parTransId="{F73578F0-7A21-4B30-8F43-B334E0DD854E}" sibTransId="{E2B0ECEC-962B-4599-B630-AB9B74376CE7}"/>
    <dgm:cxn modelId="{15CBD007-A22A-4928-A9CF-4A13A7493732}" type="presOf" srcId="{5CE41E4E-098B-4F49-90B1-EFFE9BD9B881}" destId="{F99F7707-9271-41AF-BA98-A47A779F5A38}" srcOrd="0" destOrd="0" presId="urn:microsoft.com/office/officeart/2005/8/layout/vList2"/>
    <dgm:cxn modelId="{585C4DC5-501D-4084-9DDB-B0091B16E0BD}" type="presParOf" srcId="{D3B62FE5-D1F6-4D22-A114-009D22067AE0}" destId="{F99F7707-9271-41AF-BA98-A47A779F5A38}" srcOrd="0" destOrd="0" presId="urn:microsoft.com/office/officeart/2005/8/layout/vList2"/>
    <dgm:cxn modelId="{3B312B14-302F-48F4-B54B-6549409F952B}" type="presParOf" srcId="{D3B62FE5-D1F6-4D22-A114-009D22067AE0}" destId="{D19865A8-A95A-4DEB-8A1A-08775274ABF5}" srcOrd="1" destOrd="0" presId="urn:microsoft.com/office/officeart/2005/8/layout/vList2"/>
    <dgm:cxn modelId="{DBD44B8F-460F-4519-AC0F-C279190F3AFE}" type="presParOf" srcId="{D3B62FE5-D1F6-4D22-A114-009D22067AE0}" destId="{D336ACAC-318D-42DC-B72A-EF4A62EB77E9}" srcOrd="2" destOrd="0" presId="urn:microsoft.com/office/officeart/2005/8/layout/vList2"/>
    <dgm:cxn modelId="{35E94B3B-3890-43A9-ABC8-69C54FF5F0E0}" type="presParOf" srcId="{D3B62FE5-D1F6-4D22-A114-009D22067AE0}" destId="{65626B78-B61A-4107-AEF6-7C8953A5515D}" srcOrd="3" destOrd="0" presId="urn:microsoft.com/office/officeart/2005/8/layout/vList2"/>
    <dgm:cxn modelId="{586535F7-CA0A-4F34-8710-E111C4E43050}" type="presParOf" srcId="{D3B62FE5-D1F6-4D22-A114-009D22067AE0}" destId="{169F1688-6FAC-4C5B-992F-FAD9104E01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F986A-4348-4B9A-8B93-7C8363A0FE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F0A66-1852-4727-848B-025C2A57DA0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Eye Protection</a:t>
          </a:r>
          <a:endParaRPr lang="en-US" dirty="0"/>
        </a:p>
      </dgm:t>
    </dgm:pt>
    <dgm:pt modelId="{93F07819-EEC2-4726-9D46-A95DC3C46797}" type="parTrans" cxnId="{2CE247D8-606F-4298-AED0-F6DD62E3C409}">
      <dgm:prSet/>
      <dgm:spPr/>
      <dgm:t>
        <a:bodyPr/>
        <a:lstStyle/>
        <a:p>
          <a:endParaRPr lang="en-US"/>
        </a:p>
      </dgm:t>
    </dgm:pt>
    <dgm:pt modelId="{A6C5B1FF-59B3-4DFA-B20C-5793FE6AA72B}" type="sibTrans" cxnId="{2CE247D8-606F-4298-AED0-F6DD62E3C409}">
      <dgm:prSet/>
      <dgm:spPr/>
      <dgm:t>
        <a:bodyPr/>
        <a:lstStyle/>
        <a:p>
          <a:endParaRPr lang="en-US"/>
        </a:p>
      </dgm:t>
    </dgm:pt>
    <dgm:pt modelId="{219194D3-59E1-4D1B-AEC1-FE3C197113DA}">
      <dgm:prSet/>
      <dgm:spPr/>
      <dgm:t>
        <a:bodyPr/>
        <a:lstStyle/>
        <a:p>
          <a:pPr rtl="0"/>
          <a:r>
            <a:rPr lang="en-US" dirty="0" smtClean="0"/>
            <a:t>Safety glasses or goggles must be worn at all times during lab. No Exceptions!</a:t>
          </a:r>
          <a:endParaRPr lang="en-US" dirty="0"/>
        </a:p>
      </dgm:t>
    </dgm:pt>
    <dgm:pt modelId="{1C738399-97DD-481F-9D35-A56165D3DA6E}" type="parTrans" cxnId="{B819D4C4-2130-43EB-9225-41871677577B}">
      <dgm:prSet/>
      <dgm:spPr/>
      <dgm:t>
        <a:bodyPr/>
        <a:lstStyle/>
        <a:p>
          <a:endParaRPr lang="en-US"/>
        </a:p>
      </dgm:t>
    </dgm:pt>
    <dgm:pt modelId="{C1E308D6-A006-40BC-98B6-B4F86D1DF005}" type="sibTrans" cxnId="{B819D4C4-2130-43EB-9225-41871677577B}">
      <dgm:prSet/>
      <dgm:spPr/>
      <dgm:t>
        <a:bodyPr/>
        <a:lstStyle/>
        <a:p>
          <a:endParaRPr lang="en-US"/>
        </a:p>
      </dgm:t>
    </dgm:pt>
    <dgm:pt modelId="{0A76B953-CEEA-4AB1-9F97-0F45D78B2590}">
      <dgm:prSet/>
      <dgm:spPr/>
      <dgm:t>
        <a:bodyPr/>
        <a:lstStyle/>
        <a:p>
          <a:pPr rtl="0"/>
          <a:r>
            <a:rPr lang="en-US" dirty="0" smtClean="0"/>
            <a:t>Safety glasses or goggles can be worn over prescription glasses.</a:t>
          </a:r>
          <a:endParaRPr lang="en-US" dirty="0"/>
        </a:p>
      </dgm:t>
    </dgm:pt>
    <dgm:pt modelId="{AF265B3F-6BE4-4597-B573-24FDB50BBAC5}" type="parTrans" cxnId="{900B3C45-A7C4-45A4-8346-D386DAD6A114}">
      <dgm:prSet/>
      <dgm:spPr/>
      <dgm:t>
        <a:bodyPr/>
        <a:lstStyle/>
        <a:p>
          <a:endParaRPr lang="en-US"/>
        </a:p>
      </dgm:t>
    </dgm:pt>
    <dgm:pt modelId="{A83AC1D0-9084-41C0-8AA4-36192E4D0D90}" type="sibTrans" cxnId="{900B3C45-A7C4-45A4-8346-D386DAD6A114}">
      <dgm:prSet/>
      <dgm:spPr/>
      <dgm:t>
        <a:bodyPr/>
        <a:lstStyle/>
        <a:p>
          <a:endParaRPr lang="en-US"/>
        </a:p>
      </dgm:t>
    </dgm:pt>
    <dgm:pt modelId="{80B0B6F3-7FE7-4E40-872B-A99AC1495A85}">
      <dgm:prSet/>
      <dgm:spPr/>
      <dgm:t>
        <a:bodyPr/>
        <a:lstStyle/>
        <a:p>
          <a:pPr rtl="0"/>
          <a:r>
            <a:rPr lang="en-US" dirty="0" smtClean="0"/>
            <a:t>Safety goggles are required for procedures that generate mists, aerosols or sprays.</a:t>
          </a:r>
          <a:endParaRPr lang="en-US" dirty="0"/>
        </a:p>
      </dgm:t>
    </dgm:pt>
    <dgm:pt modelId="{6781DC2D-8C34-4692-B1C0-F8F2B8A5F441}" type="parTrans" cxnId="{2BA7F10B-5B88-4E69-92D7-34C5C2213235}">
      <dgm:prSet/>
      <dgm:spPr/>
      <dgm:t>
        <a:bodyPr/>
        <a:lstStyle/>
        <a:p>
          <a:endParaRPr lang="en-US"/>
        </a:p>
      </dgm:t>
    </dgm:pt>
    <dgm:pt modelId="{6E8EBD8A-3782-429B-B99C-1EA72ED76D96}" type="sibTrans" cxnId="{2BA7F10B-5B88-4E69-92D7-34C5C2213235}">
      <dgm:prSet/>
      <dgm:spPr/>
      <dgm:t>
        <a:bodyPr/>
        <a:lstStyle/>
        <a:p>
          <a:endParaRPr lang="en-US"/>
        </a:p>
      </dgm:t>
    </dgm:pt>
    <dgm:pt modelId="{50401602-5CE9-4FD9-BBF6-2E0F33B32743}" type="pres">
      <dgm:prSet presAssocID="{B31F986A-4348-4B9A-8B93-7C8363A0FE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EBD8B-87A0-4047-B4FD-BC129AE64C78}" type="pres">
      <dgm:prSet presAssocID="{701F0A66-1852-4727-848B-025C2A57DA07}" presName="composite" presStyleCnt="0"/>
      <dgm:spPr/>
    </dgm:pt>
    <dgm:pt modelId="{617233E4-CB48-487C-A32E-54AA32E5588B}" type="pres">
      <dgm:prSet presAssocID="{701F0A66-1852-4727-848B-025C2A57DA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BD2EF-0AF8-4F90-9E3A-C7EF03699096}" type="pres">
      <dgm:prSet presAssocID="{701F0A66-1852-4727-848B-025C2A57DA0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ADFE3-C5C7-4261-A431-C34235CE3D27}" type="presOf" srcId="{0A76B953-CEEA-4AB1-9F97-0F45D78B2590}" destId="{C83BD2EF-0AF8-4F90-9E3A-C7EF03699096}" srcOrd="0" destOrd="1" presId="urn:microsoft.com/office/officeart/2005/8/layout/hList1"/>
    <dgm:cxn modelId="{2FE1C859-9A57-4207-96DE-0018F1DA41C4}" type="presOf" srcId="{80B0B6F3-7FE7-4E40-872B-A99AC1495A85}" destId="{C83BD2EF-0AF8-4F90-9E3A-C7EF03699096}" srcOrd="0" destOrd="2" presId="urn:microsoft.com/office/officeart/2005/8/layout/hList1"/>
    <dgm:cxn modelId="{2BA7F10B-5B88-4E69-92D7-34C5C2213235}" srcId="{701F0A66-1852-4727-848B-025C2A57DA07}" destId="{80B0B6F3-7FE7-4E40-872B-A99AC1495A85}" srcOrd="2" destOrd="0" parTransId="{6781DC2D-8C34-4692-B1C0-F8F2B8A5F441}" sibTransId="{6E8EBD8A-3782-429B-B99C-1EA72ED76D96}"/>
    <dgm:cxn modelId="{2CE247D8-606F-4298-AED0-F6DD62E3C409}" srcId="{B31F986A-4348-4B9A-8B93-7C8363A0FE6F}" destId="{701F0A66-1852-4727-848B-025C2A57DA07}" srcOrd="0" destOrd="0" parTransId="{93F07819-EEC2-4726-9D46-A95DC3C46797}" sibTransId="{A6C5B1FF-59B3-4DFA-B20C-5793FE6AA72B}"/>
    <dgm:cxn modelId="{9E961634-9029-47A7-86E1-E072C3488F40}" type="presOf" srcId="{219194D3-59E1-4D1B-AEC1-FE3C197113DA}" destId="{C83BD2EF-0AF8-4F90-9E3A-C7EF03699096}" srcOrd="0" destOrd="0" presId="urn:microsoft.com/office/officeart/2005/8/layout/hList1"/>
    <dgm:cxn modelId="{B819D4C4-2130-43EB-9225-41871677577B}" srcId="{701F0A66-1852-4727-848B-025C2A57DA07}" destId="{219194D3-59E1-4D1B-AEC1-FE3C197113DA}" srcOrd="0" destOrd="0" parTransId="{1C738399-97DD-481F-9D35-A56165D3DA6E}" sibTransId="{C1E308D6-A006-40BC-98B6-B4F86D1DF005}"/>
    <dgm:cxn modelId="{660AA555-D4BE-439F-82AD-305414A48B7E}" type="presOf" srcId="{B31F986A-4348-4B9A-8B93-7C8363A0FE6F}" destId="{50401602-5CE9-4FD9-BBF6-2E0F33B32743}" srcOrd="0" destOrd="0" presId="urn:microsoft.com/office/officeart/2005/8/layout/hList1"/>
    <dgm:cxn modelId="{45D220A6-0D9B-4688-A9B0-096CF9F4E8ED}" type="presOf" srcId="{701F0A66-1852-4727-848B-025C2A57DA07}" destId="{617233E4-CB48-487C-A32E-54AA32E5588B}" srcOrd="0" destOrd="0" presId="urn:microsoft.com/office/officeart/2005/8/layout/hList1"/>
    <dgm:cxn modelId="{900B3C45-A7C4-45A4-8346-D386DAD6A114}" srcId="{701F0A66-1852-4727-848B-025C2A57DA07}" destId="{0A76B953-CEEA-4AB1-9F97-0F45D78B2590}" srcOrd="1" destOrd="0" parTransId="{AF265B3F-6BE4-4597-B573-24FDB50BBAC5}" sibTransId="{A83AC1D0-9084-41C0-8AA4-36192E4D0D90}"/>
    <dgm:cxn modelId="{C2CB29F9-99E7-42C7-AC08-A47EB98CAAC5}" type="presParOf" srcId="{50401602-5CE9-4FD9-BBF6-2E0F33B32743}" destId="{D7BEBD8B-87A0-4047-B4FD-BC129AE64C78}" srcOrd="0" destOrd="0" presId="urn:microsoft.com/office/officeart/2005/8/layout/hList1"/>
    <dgm:cxn modelId="{548B2243-9D88-4124-9F37-03FED47A5704}" type="presParOf" srcId="{D7BEBD8B-87A0-4047-B4FD-BC129AE64C78}" destId="{617233E4-CB48-487C-A32E-54AA32E5588B}" srcOrd="0" destOrd="0" presId="urn:microsoft.com/office/officeart/2005/8/layout/hList1"/>
    <dgm:cxn modelId="{3C9E6C26-BE2C-45EA-BC79-CEBD551D6B5D}" type="presParOf" srcId="{D7BEBD8B-87A0-4047-B4FD-BC129AE64C78}" destId="{C83BD2EF-0AF8-4F90-9E3A-C7EF036990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F986A-4348-4B9A-8B93-7C8363A0FE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F0A66-1852-4727-848B-025C2A57DA0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Hand Protection</a:t>
          </a:r>
          <a:endParaRPr lang="en-US" dirty="0"/>
        </a:p>
      </dgm:t>
    </dgm:pt>
    <dgm:pt modelId="{93F07819-EEC2-4726-9D46-A95DC3C46797}" type="parTrans" cxnId="{2CE247D8-606F-4298-AED0-F6DD62E3C409}">
      <dgm:prSet/>
      <dgm:spPr/>
      <dgm:t>
        <a:bodyPr/>
        <a:lstStyle/>
        <a:p>
          <a:endParaRPr lang="en-US"/>
        </a:p>
      </dgm:t>
    </dgm:pt>
    <dgm:pt modelId="{A6C5B1FF-59B3-4DFA-B20C-5793FE6AA72B}" type="sibTrans" cxnId="{2CE247D8-606F-4298-AED0-F6DD62E3C409}">
      <dgm:prSet/>
      <dgm:spPr/>
      <dgm:t>
        <a:bodyPr/>
        <a:lstStyle/>
        <a:p>
          <a:endParaRPr lang="en-US"/>
        </a:p>
      </dgm:t>
    </dgm:pt>
    <dgm:pt modelId="{219194D3-59E1-4D1B-AEC1-FE3C197113DA}">
      <dgm:prSet/>
      <dgm:spPr/>
      <dgm:t>
        <a:bodyPr/>
        <a:lstStyle/>
        <a:p>
          <a:pPr rtl="0"/>
          <a:r>
            <a:rPr lang="en-US" dirty="0" smtClean="0"/>
            <a:t>Choose the appropriate gloves for the task. </a:t>
          </a:r>
          <a:endParaRPr lang="en-US" dirty="0"/>
        </a:p>
      </dgm:t>
    </dgm:pt>
    <dgm:pt modelId="{1C738399-97DD-481F-9D35-A56165D3DA6E}" type="parTrans" cxnId="{B819D4C4-2130-43EB-9225-41871677577B}">
      <dgm:prSet/>
      <dgm:spPr/>
      <dgm:t>
        <a:bodyPr/>
        <a:lstStyle/>
        <a:p>
          <a:endParaRPr lang="en-US"/>
        </a:p>
      </dgm:t>
    </dgm:pt>
    <dgm:pt modelId="{C1E308D6-A006-40BC-98B6-B4F86D1DF005}" type="sibTrans" cxnId="{B819D4C4-2130-43EB-9225-41871677577B}">
      <dgm:prSet/>
      <dgm:spPr/>
      <dgm:t>
        <a:bodyPr/>
        <a:lstStyle/>
        <a:p>
          <a:endParaRPr lang="en-US"/>
        </a:p>
      </dgm:t>
    </dgm:pt>
    <dgm:pt modelId="{0A76B953-CEEA-4AB1-9F97-0F45D78B2590}">
      <dgm:prSet/>
      <dgm:spPr/>
      <dgm:t>
        <a:bodyPr/>
        <a:lstStyle/>
        <a:p>
          <a:pPr rtl="0"/>
          <a:r>
            <a:rPr lang="en-US" dirty="0" smtClean="0"/>
            <a:t>Gloves should be worn whenever there is potential for contact with corrosive or toxic materials.</a:t>
          </a:r>
          <a:endParaRPr lang="en-US" dirty="0"/>
        </a:p>
      </dgm:t>
    </dgm:pt>
    <dgm:pt modelId="{AF265B3F-6BE4-4597-B573-24FDB50BBAC5}" type="parTrans" cxnId="{900B3C45-A7C4-45A4-8346-D386DAD6A114}">
      <dgm:prSet/>
      <dgm:spPr/>
      <dgm:t>
        <a:bodyPr/>
        <a:lstStyle/>
        <a:p>
          <a:endParaRPr lang="en-US"/>
        </a:p>
      </dgm:t>
    </dgm:pt>
    <dgm:pt modelId="{A83AC1D0-9084-41C0-8AA4-36192E4D0D90}" type="sibTrans" cxnId="{900B3C45-A7C4-45A4-8346-D386DAD6A114}">
      <dgm:prSet/>
      <dgm:spPr/>
      <dgm:t>
        <a:bodyPr/>
        <a:lstStyle/>
        <a:p>
          <a:endParaRPr lang="en-US"/>
        </a:p>
      </dgm:t>
    </dgm:pt>
    <dgm:pt modelId="{9E70364C-31A2-4687-80CE-7E3A9BFFD4A8}">
      <dgm:prSet/>
      <dgm:spPr/>
      <dgm:t>
        <a:bodyPr/>
        <a:lstStyle/>
        <a:p>
          <a:pPr rtl="0"/>
          <a:r>
            <a:rPr lang="en-US" dirty="0" smtClean="0"/>
            <a:t>Gloves should be replaced immediately if punctured or torn.</a:t>
          </a:r>
          <a:endParaRPr lang="en-US" dirty="0"/>
        </a:p>
      </dgm:t>
    </dgm:pt>
    <dgm:pt modelId="{34D972A8-1D58-47C4-8386-D84632DC5193}" type="parTrans" cxnId="{9C8EFAA6-675D-4C96-BFCA-42E422885DD0}">
      <dgm:prSet/>
      <dgm:spPr/>
      <dgm:t>
        <a:bodyPr/>
        <a:lstStyle/>
        <a:p>
          <a:endParaRPr lang="en-US"/>
        </a:p>
      </dgm:t>
    </dgm:pt>
    <dgm:pt modelId="{BA99DEAB-9796-47F0-8AE4-7F53035DE554}" type="sibTrans" cxnId="{9C8EFAA6-675D-4C96-BFCA-42E422885DD0}">
      <dgm:prSet/>
      <dgm:spPr/>
      <dgm:t>
        <a:bodyPr/>
        <a:lstStyle/>
        <a:p>
          <a:endParaRPr lang="en-US"/>
        </a:p>
      </dgm:t>
    </dgm:pt>
    <dgm:pt modelId="{80B0B6F3-7FE7-4E40-872B-A99AC1495A85}">
      <dgm:prSet/>
      <dgm:spPr/>
      <dgm:t>
        <a:bodyPr/>
        <a:lstStyle/>
        <a:p>
          <a:pPr rtl="0"/>
          <a:r>
            <a:rPr lang="en-US" dirty="0" smtClean="0"/>
            <a:t>Remove gloves carefully and immediately wash your hands after handling chemicals. </a:t>
          </a:r>
          <a:endParaRPr lang="en-US" dirty="0"/>
        </a:p>
      </dgm:t>
    </dgm:pt>
    <dgm:pt modelId="{6781DC2D-8C34-4692-B1C0-F8F2B8A5F441}" type="parTrans" cxnId="{2BA7F10B-5B88-4E69-92D7-34C5C2213235}">
      <dgm:prSet/>
      <dgm:spPr/>
      <dgm:t>
        <a:bodyPr/>
        <a:lstStyle/>
        <a:p>
          <a:endParaRPr lang="en-US"/>
        </a:p>
      </dgm:t>
    </dgm:pt>
    <dgm:pt modelId="{6E8EBD8A-3782-429B-B99C-1EA72ED76D96}" type="sibTrans" cxnId="{2BA7F10B-5B88-4E69-92D7-34C5C2213235}">
      <dgm:prSet/>
      <dgm:spPr/>
      <dgm:t>
        <a:bodyPr/>
        <a:lstStyle/>
        <a:p>
          <a:endParaRPr lang="en-US"/>
        </a:p>
      </dgm:t>
    </dgm:pt>
    <dgm:pt modelId="{BBB6BE3E-113F-42F5-B746-A8D3DDF4D73E}">
      <dgm:prSet/>
      <dgm:spPr/>
      <dgm:t>
        <a:bodyPr/>
        <a:lstStyle/>
        <a:p>
          <a:pPr rtl="0"/>
          <a:r>
            <a:rPr lang="en-US" dirty="0" smtClean="0"/>
            <a:t>Watch </a:t>
          </a:r>
          <a:r>
            <a:rPr lang="en-US" dirty="0" smtClean="0">
              <a:hlinkClick xmlns:r="http://schemas.openxmlformats.org/officeDocument/2006/relationships" r:id="rId1"/>
            </a:rPr>
            <a:t>Video</a:t>
          </a:r>
          <a:r>
            <a:rPr lang="en-US" dirty="0" smtClean="0"/>
            <a:t> !</a:t>
          </a:r>
          <a:endParaRPr lang="en-US" dirty="0"/>
        </a:p>
      </dgm:t>
    </dgm:pt>
    <dgm:pt modelId="{024EA832-B93D-491A-AFCC-90F241594C20}" type="parTrans" cxnId="{3B1C1112-FB8F-4956-A3B1-3A7FFAD45E84}">
      <dgm:prSet/>
      <dgm:spPr/>
      <dgm:t>
        <a:bodyPr/>
        <a:lstStyle/>
        <a:p>
          <a:endParaRPr lang="en-US"/>
        </a:p>
      </dgm:t>
    </dgm:pt>
    <dgm:pt modelId="{F16E012A-760E-4DE9-B3AA-9296B6145ADA}" type="sibTrans" cxnId="{3B1C1112-FB8F-4956-A3B1-3A7FFAD45E84}">
      <dgm:prSet/>
      <dgm:spPr/>
      <dgm:t>
        <a:bodyPr/>
        <a:lstStyle/>
        <a:p>
          <a:endParaRPr lang="en-US"/>
        </a:p>
      </dgm:t>
    </dgm:pt>
    <dgm:pt modelId="{50401602-5CE9-4FD9-BBF6-2E0F33B32743}" type="pres">
      <dgm:prSet presAssocID="{B31F986A-4348-4B9A-8B93-7C8363A0FE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EBD8B-87A0-4047-B4FD-BC129AE64C78}" type="pres">
      <dgm:prSet presAssocID="{701F0A66-1852-4727-848B-025C2A57DA07}" presName="composite" presStyleCnt="0"/>
      <dgm:spPr/>
    </dgm:pt>
    <dgm:pt modelId="{617233E4-CB48-487C-A32E-54AA32E5588B}" type="pres">
      <dgm:prSet presAssocID="{701F0A66-1852-4727-848B-025C2A57DA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BD2EF-0AF8-4F90-9E3A-C7EF03699096}" type="pres">
      <dgm:prSet presAssocID="{701F0A66-1852-4727-848B-025C2A57DA0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E489D-7AD5-43B1-9C1C-F7A1CFF63292}" type="presOf" srcId="{0A76B953-CEEA-4AB1-9F97-0F45D78B2590}" destId="{C83BD2EF-0AF8-4F90-9E3A-C7EF03699096}" srcOrd="0" destOrd="1" presId="urn:microsoft.com/office/officeart/2005/8/layout/hList1"/>
    <dgm:cxn modelId="{6F02B868-F12E-4A41-AD15-E7DBCF83914E}" type="presOf" srcId="{B31F986A-4348-4B9A-8B93-7C8363A0FE6F}" destId="{50401602-5CE9-4FD9-BBF6-2E0F33B32743}" srcOrd="0" destOrd="0" presId="urn:microsoft.com/office/officeart/2005/8/layout/hList1"/>
    <dgm:cxn modelId="{0D6F80DC-C6E6-4358-AFFA-3F0057BA510E}" type="presOf" srcId="{9E70364C-31A2-4687-80CE-7E3A9BFFD4A8}" destId="{C83BD2EF-0AF8-4F90-9E3A-C7EF03699096}" srcOrd="0" destOrd="2" presId="urn:microsoft.com/office/officeart/2005/8/layout/hList1"/>
    <dgm:cxn modelId="{17ADE515-E5A3-43C7-9D03-6CBD55632C93}" type="presOf" srcId="{80B0B6F3-7FE7-4E40-872B-A99AC1495A85}" destId="{C83BD2EF-0AF8-4F90-9E3A-C7EF03699096}" srcOrd="0" destOrd="3" presId="urn:microsoft.com/office/officeart/2005/8/layout/hList1"/>
    <dgm:cxn modelId="{F2459909-2588-455A-981F-04DD24326E84}" type="presOf" srcId="{BBB6BE3E-113F-42F5-B746-A8D3DDF4D73E}" destId="{C83BD2EF-0AF8-4F90-9E3A-C7EF03699096}" srcOrd="0" destOrd="4" presId="urn:microsoft.com/office/officeart/2005/8/layout/hList1"/>
    <dgm:cxn modelId="{2CE247D8-606F-4298-AED0-F6DD62E3C409}" srcId="{B31F986A-4348-4B9A-8B93-7C8363A0FE6F}" destId="{701F0A66-1852-4727-848B-025C2A57DA07}" srcOrd="0" destOrd="0" parTransId="{93F07819-EEC2-4726-9D46-A95DC3C46797}" sibTransId="{A6C5B1FF-59B3-4DFA-B20C-5793FE6AA72B}"/>
    <dgm:cxn modelId="{2BA7F10B-5B88-4E69-92D7-34C5C2213235}" srcId="{701F0A66-1852-4727-848B-025C2A57DA07}" destId="{80B0B6F3-7FE7-4E40-872B-A99AC1495A85}" srcOrd="3" destOrd="0" parTransId="{6781DC2D-8C34-4692-B1C0-F8F2B8A5F441}" sibTransId="{6E8EBD8A-3782-429B-B99C-1EA72ED76D96}"/>
    <dgm:cxn modelId="{3B1C1112-FB8F-4956-A3B1-3A7FFAD45E84}" srcId="{701F0A66-1852-4727-848B-025C2A57DA07}" destId="{BBB6BE3E-113F-42F5-B746-A8D3DDF4D73E}" srcOrd="4" destOrd="0" parTransId="{024EA832-B93D-491A-AFCC-90F241594C20}" sibTransId="{F16E012A-760E-4DE9-B3AA-9296B6145ADA}"/>
    <dgm:cxn modelId="{9C8EFAA6-675D-4C96-BFCA-42E422885DD0}" srcId="{701F0A66-1852-4727-848B-025C2A57DA07}" destId="{9E70364C-31A2-4687-80CE-7E3A9BFFD4A8}" srcOrd="2" destOrd="0" parTransId="{34D972A8-1D58-47C4-8386-D84632DC5193}" sibTransId="{BA99DEAB-9796-47F0-8AE4-7F53035DE554}"/>
    <dgm:cxn modelId="{C9BD1654-6E8E-40DA-97E6-A7AFD92E8DCE}" type="presOf" srcId="{219194D3-59E1-4D1B-AEC1-FE3C197113DA}" destId="{C83BD2EF-0AF8-4F90-9E3A-C7EF03699096}" srcOrd="0" destOrd="0" presId="urn:microsoft.com/office/officeart/2005/8/layout/hList1"/>
    <dgm:cxn modelId="{B819D4C4-2130-43EB-9225-41871677577B}" srcId="{701F0A66-1852-4727-848B-025C2A57DA07}" destId="{219194D3-59E1-4D1B-AEC1-FE3C197113DA}" srcOrd="0" destOrd="0" parTransId="{1C738399-97DD-481F-9D35-A56165D3DA6E}" sibTransId="{C1E308D6-A006-40BC-98B6-B4F86D1DF005}"/>
    <dgm:cxn modelId="{9C6B9530-B9DA-498F-9B84-6BFB564D0CA5}" type="presOf" srcId="{701F0A66-1852-4727-848B-025C2A57DA07}" destId="{617233E4-CB48-487C-A32E-54AA32E5588B}" srcOrd="0" destOrd="0" presId="urn:microsoft.com/office/officeart/2005/8/layout/hList1"/>
    <dgm:cxn modelId="{900B3C45-A7C4-45A4-8346-D386DAD6A114}" srcId="{701F0A66-1852-4727-848B-025C2A57DA07}" destId="{0A76B953-CEEA-4AB1-9F97-0F45D78B2590}" srcOrd="1" destOrd="0" parTransId="{AF265B3F-6BE4-4597-B573-24FDB50BBAC5}" sibTransId="{A83AC1D0-9084-41C0-8AA4-36192E4D0D90}"/>
    <dgm:cxn modelId="{AC25C13D-22FB-4818-95BD-4D442C45C864}" type="presParOf" srcId="{50401602-5CE9-4FD9-BBF6-2E0F33B32743}" destId="{D7BEBD8B-87A0-4047-B4FD-BC129AE64C78}" srcOrd="0" destOrd="0" presId="urn:microsoft.com/office/officeart/2005/8/layout/hList1"/>
    <dgm:cxn modelId="{28D5E98B-DDE5-4C7E-A825-036C296E25CF}" type="presParOf" srcId="{D7BEBD8B-87A0-4047-B4FD-BC129AE64C78}" destId="{617233E4-CB48-487C-A32E-54AA32E5588B}" srcOrd="0" destOrd="0" presId="urn:microsoft.com/office/officeart/2005/8/layout/hList1"/>
    <dgm:cxn modelId="{AA7CA8E2-DC2A-445C-8598-326841806A6B}" type="presParOf" srcId="{D7BEBD8B-87A0-4047-B4FD-BC129AE64C78}" destId="{C83BD2EF-0AF8-4F90-9E3A-C7EF036990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0658C0-65D3-448B-AA96-E1B288AF8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314BB2-7066-483B-8610-7F2179E653B8}">
      <dgm:prSet/>
      <dgm:spPr/>
      <dgm:t>
        <a:bodyPr/>
        <a:lstStyle/>
        <a:p>
          <a:pPr algn="ctr" rtl="0"/>
          <a:r>
            <a:rPr lang="en-US" dirty="0" smtClean="0"/>
            <a:t>Glove Selection Links</a:t>
          </a:r>
          <a:endParaRPr lang="en-US" dirty="0"/>
        </a:p>
      </dgm:t>
    </dgm:pt>
    <dgm:pt modelId="{BFD3DD4F-E39F-4D88-97CF-EEC498788515}" type="parTrans" cxnId="{58F042B8-8B3E-468D-BA40-14854FACD8F2}">
      <dgm:prSet/>
      <dgm:spPr/>
      <dgm:t>
        <a:bodyPr/>
        <a:lstStyle/>
        <a:p>
          <a:endParaRPr lang="en-US"/>
        </a:p>
      </dgm:t>
    </dgm:pt>
    <dgm:pt modelId="{3B983600-DBD9-45F1-992A-22471330D2FF}" type="sibTrans" cxnId="{58F042B8-8B3E-468D-BA40-14854FACD8F2}">
      <dgm:prSet/>
      <dgm:spPr/>
      <dgm:t>
        <a:bodyPr/>
        <a:lstStyle/>
        <a:p>
          <a:endParaRPr lang="en-US"/>
        </a:p>
      </dgm:t>
    </dgm:pt>
    <dgm:pt modelId="{1AAFDBA6-1882-47B0-A355-68AD9F766B46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1"/>
            </a:rPr>
            <a:t>U.S. Department of Energy</a:t>
          </a:r>
          <a:endParaRPr lang="en-US" dirty="0"/>
        </a:p>
      </dgm:t>
    </dgm:pt>
    <dgm:pt modelId="{8E904506-3556-4809-AE33-8B596A3F7A10}" type="parTrans" cxnId="{23B9E64A-9B9C-47A5-B705-100DA64FDEEA}">
      <dgm:prSet/>
      <dgm:spPr/>
      <dgm:t>
        <a:bodyPr/>
        <a:lstStyle/>
        <a:p>
          <a:endParaRPr lang="en-US"/>
        </a:p>
      </dgm:t>
    </dgm:pt>
    <dgm:pt modelId="{93605A3C-D775-47D8-9013-DF083A7A8736}" type="sibTrans" cxnId="{23B9E64A-9B9C-47A5-B705-100DA64FDEEA}">
      <dgm:prSet/>
      <dgm:spPr/>
      <dgm:t>
        <a:bodyPr/>
        <a:lstStyle/>
        <a:p>
          <a:endParaRPr lang="en-US"/>
        </a:p>
      </dgm:t>
    </dgm:pt>
    <dgm:pt modelId="{6D137AC9-C2F3-4BC7-9F71-9A1E13EAAD1E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2"/>
            </a:rPr>
            <a:t>ChemRest Glove Directory</a:t>
          </a:r>
          <a:endParaRPr lang="en-US" dirty="0"/>
        </a:p>
      </dgm:t>
    </dgm:pt>
    <dgm:pt modelId="{C9E6182C-F1D7-4DA1-B994-3E6A8C57193A}" type="parTrans" cxnId="{B3D52122-349A-46F7-A4C2-D8254ED4B7C3}">
      <dgm:prSet/>
      <dgm:spPr/>
      <dgm:t>
        <a:bodyPr/>
        <a:lstStyle/>
        <a:p>
          <a:endParaRPr lang="en-US"/>
        </a:p>
      </dgm:t>
    </dgm:pt>
    <dgm:pt modelId="{6A55331A-4E99-4D69-AA1B-28DE10926C97}" type="sibTrans" cxnId="{B3D52122-349A-46F7-A4C2-D8254ED4B7C3}">
      <dgm:prSet/>
      <dgm:spPr/>
      <dgm:t>
        <a:bodyPr/>
        <a:lstStyle/>
        <a:p>
          <a:endParaRPr lang="en-US"/>
        </a:p>
      </dgm:t>
    </dgm:pt>
    <dgm:pt modelId="{6A306634-003B-4E00-AE7C-5210D386482B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3"/>
            </a:rPr>
            <a:t>Ansell Chemical Resistance Guide</a:t>
          </a:r>
          <a:endParaRPr lang="en-US" dirty="0"/>
        </a:p>
      </dgm:t>
    </dgm:pt>
    <dgm:pt modelId="{3B1D3BD4-2F18-43A0-A258-37E3B2F2CE61}" type="parTrans" cxnId="{C5363CDC-AAE0-404D-B1D0-4409E22CC3D8}">
      <dgm:prSet/>
      <dgm:spPr/>
      <dgm:t>
        <a:bodyPr/>
        <a:lstStyle/>
        <a:p>
          <a:endParaRPr lang="en-US"/>
        </a:p>
      </dgm:t>
    </dgm:pt>
    <dgm:pt modelId="{04B72E97-6B29-44DA-96C8-94DB720D354C}" type="sibTrans" cxnId="{C5363CDC-AAE0-404D-B1D0-4409E22CC3D8}">
      <dgm:prSet/>
      <dgm:spPr/>
      <dgm:t>
        <a:bodyPr/>
        <a:lstStyle/>
        <a:p>
          <a:endParaRPr lang="en-US"/>
        </a:p>
      </dgm:t>
    </dgm:pt>
    <dgm:pt modelId="{2A2F7D4C-E7E9-434C-9E59-6DA36D0DEADA}" type="pres">
      <dgm:prSet presAssocID="{080658C0-65D3-448B-AA96-E1B288AF8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38C187-D40A-46FE-9152-A7305BB4B745}" type="pres">
      <dgm:prSet presAssocID="{AD314BB2-7066-483B-8610-7F2179E653B8}" presName="parentText" presStyleLbl="node1" presStyleIdx="0" presStyleCnt="4" custLinFactY="-26368" custLinFactNeighborX="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906FD-AD6A-4BB4-B1E9-DB0BABEF9AA6}" type="pres">
      <dgm:prSet presAssocID="{3B983600-DBD9-45F1-992A-22471330D2FF}" presName="spacer" presStyleCnt="0"/>
      <dgm:spPr/>
    </dgm:pt>
    <dgm:pt modelId="{7981FCB8-A939-40F8-96BD-CE921A46A202}" type="pres">
      <dgm:prSet presAssocID="{1AAFDBA6-1882-47B0-A355-68AD9F766B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D21B-7D6F-47F8-A2D1-003AA0F0F79B}" type="pres">
      <dgm:prSet presAssocID="{93605A3C-D775-47D8-9013-DF083A7A8736}" presName="spacer" presStyleCnt="0"/>
      <dgm:spPr/>
    </dgm:pt>
    <dgm:pt modelId="{2CDB5C01-0AC5-4FFE-AB1A-99A01F1CCA53}" type="pres">
      <dgm:prSet presAssocID="{6D137AC9-C2F3-4BC7-9F71-9A1E13EAAD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D363D-3FCA-47A0-A479-DA3ADA4E1BEF}" type="pres">
      <dgm:prSet presAssocID="{6A55331A-4E99-4D69-AA1B-28DE10926C97}" presName="spacer" presStyleCnt="0"/>
      <dgm:spPr/>
    </dgm:pt>
    <dgm:pt modelId="{C50A943B-6746-4CE0-BB0D-E9EF6C48DDC7}" type="pres">
      <dgm:prSet presAssocID="{6A306634-003B-4E00-AE7C-5210D38648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681F2-1129-4598-9CDA-77BD77F8C913}" type="presOf" srcId="{6D137AC9-C2F3-4BC7-9F71-9A1E13EAAD1E}" destId="{2CDB5C01-0AC5-4FFE-AB1A-99A01F1CCA53}" srcOrd="0" destOrd="0" presId="urn:microsoft.com/office/officeart/2005/8/layout/vList2"/>
    <dgm:cxn modelId="{23B9E64A-9B9C-47A5-B705-100DA64FDEEA}" srcId="{080658C0-65D3-448B-AA96-E1B288AF85D4}" destId="{1AAFDBA6-1882-47B0-A355-68AD9F766B46}" srcOrd="1" destOrd="0" parTransId="{8E904506-3556-4809-AE33-8B596A3F7A10}" sibTransId="{93605A3C-D775-47D8-9013-DF083A7A8736}"/>
    <dgm:cxn modelId="{58F042B8-8B3E-468D-BA40-14854FACD8F2}" srcId="{080658C0-65D3-448B-AA96-E1B288AF85D4}" destId="{AD314BB2-7066-483B-8610-7F2179E653B8}" srcOrd="0" destOrd="0" parTransId="{BFD3DD4F-E39F-4D88-97CF-EEC498788515}" sibTransId="{3B983600-DBD9-45F1-992A-22471330D2FF}"/>
    <dgm:cxn modelId="{B3D52122-349A-46F7-A4C2-D8254ED4B7C3}" srcId="{080658C0-65D3-448B-AA96-E1B288AF85D4}" destId="{6D137AC9-C2F3-4BC7-9F71-9A1E13EAAD1E}" srcOrd="2" destOrd="0" parTransId="{C9E6182C-F1D7-4DA1-B994-3E6A8C57193A}" sibTransId="{6A55331A-4E99-4D69-AA1B-28DE10926C97}"/>
    <dgm:cxn modelId="{C5363CDC-AAE0-404D-B1D0-4409E22CC3D8}" srcId="{080658C0-65D3-448B-AA96-E1B288AF85D4}" destId="{6A306634-003B-4E00-AE7C-5210D386482B}" srcOrd="3" destOrd="0" parTransId="{3B1D3BD4-2F18-43A0-A258-37E3B2F2CE61}" sibTransId="{04B72E97-6B29-44DA-96C8-94DB720D354C}"/>
    <dgm:cxn modelId="{EB02BA91-8BE4-42B9-88C7-E9E80BBE69EA}" type="presOf" srcId="{AD314BB2-7066-483B-8610-7F2179E653B8}" destId="{F538C187-D40A-46FE-9152-A7305BB4B745}" srcOrd="0" destOrd="0" presId="urn:microsoft.com/office/officeart/2005/8/layout/vList2"/>
    <dgm:cxn modelId="{6569BB52-E130-4B7A-B1F1-704F7CF52614}" type="presOf" srcId="{6A306634-003B-4E00-AE7C-5210D386482B}" destId="{C50A943B-6746-4CE0-BB0D-E9EF6C48DDC7}" srcOrd="0" destOrd="0" presId="urn:microsoft.com/office/officeart/2005/8/layout/vList2"/>
    <dgm:cxn modelId="{618309BC-A175-4210-822C-54D8877DC39D}" type="presOf" srcId="{1AAFDBA6-1882-47B0-A355-68AD9F766B46}" destId="{7981FCB8-A939-40F8-96BD-CE921A46A202}" srcOrd="0" destOrd="0" presId="urn:microsoft.com/office/officeart/2005/8/layout/vList2"/>
    <dgm:cxn modelId="{D1120EFA-8D83-4FA3-8CA2-02917D384A9F}" type="presOf" srcId="{080658C0-65D3-448B-AA96-E1B288AF85D4}" destId="{2A2F7D4C-E7E9-434C-9E59-6DA36D0DEADA}" srcOrd="0" destOrd="0" presId="urn:microsoft.com/office/officeart/2005/8/layout/vList2"/>
    <dgm:cxn modelId="{1D588F6C-0373-4C97-A5F5-A26F6C30325E}" type="presParOf" srcId="{2A2F7D4C-E7E9-434C-9E59-6DA36D0DEADA}" destId="{F538C187-D40A-46FE-9152-A7305BB4B745}" srcOrd="0" destOrd="0" presId="urn:microsoft.com/office/officeart/2005/8/layout/vList2"/>
    <dgm:cxn modelId="{438C18D0-29B0-42CB-A1BB-BF2807C69C37}" type="presParOf" srcId="{2A2F7D4C-E7E9-434C-9E59-6DA36D0DEADA}" destId="{16A906FD-AD6A-4BB4-B1E9-DB0BABEF9AA6}" srcOrd="1" destOrd="0" presId="urn:microsoft.com/office/officeart/2005/8/layout/vList2"/>
    <dgm:cxn modelId="{57E330CC-6394-4943-A942-85483E3B81AF}" type="presParOf" srcId="{2A2F7D4C-E7E9-434C-9E59-6DA36D0DEADA}" destId="{7981FCB8-A939-40F8-96BD-CE921A46A202}" srcOrd="2" destOrd="0" presId="urn:microsoft.com/office/officeart/2005/8/layout/vList2"/>
    <dgm:cxn modelId="{B166CE5E-D4CC-4696-B438-08B65A8B7726}" type="presParOf" srcId="{2A2F7D4C-E7E9-434C-9E59-6DA36D0DEADA}" destId="{BE17D21B-7D6F-47F8-A2D1-003AA0F0F79B}" srcOrd="3" destOrd="0" presId="urn:microsoft.com/office/officeart/2005/8/layout/vList2"/>
    <dgm:cxn modelId="{4E291090-D2E1-4746-9CA3-A177DBD1BB2C}" type="presParOf" srcId="{2A2F7D4C-E7E9-434C-9E59-6DA36D0DEADA}" destId="{2CDB5C01-0AC5-4FFE-AB1A-99A01F1CCA53}" srcOrd="4" destOrd="0" presId="urn:microsoft.com/office/officeart/2005/8/layout/vList2"/>
    <dgm:cxn modelId="{CF96C507-29B4-4E71-8A26-6B9025A34EA8}" type="presParOf" srcId="{2A2F7D4C-E7E9-434C-9E59-6DA36D0DEADA}" destId="{D04D363D-3FCA-47A0-A479-DA3ADA4E1BEF}" srcOrd="5" destOrd="0" presId="urn:microsoft.com/office/officeart/2005/8/layout/vList2"/>
    <dgm:cxn modelId="{8680130F-FB92-4164-B057-F43FB9E9571E}" type="presParOf" srcId="{2A2F7D4C-E7E9-434C-9E59-6DA36D0DEADA}" destId="{C50A943B-6746-4CE0-BB0D-E9EF6C48DD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1F986A-4348-4B9A-8B93-7C8363A0FE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F0A66-1852-4727-848B-025C2A57DA0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Protective Clothing</a:t>
          </a:r>
          <a:endParaRPr lang="en-US" dirty="0"/>
        </a:p>
      </dgm:t>
    </dgm:pt>
    <dgm:pt modelId="{93F07819-EEC2-4726-9D46-A95DC3C46797}" type="parTrans" cxnId="{2CE247D8-606F-4298-AED0-F6DD62E3C409}">
      <dgm:prSet/>
      <dgm:spPr/>
      <dgm:t>
        <a:bodyPr/>
        <a:lstStyle/>
        <a:p>
          <a:endParaRPr lang="en-US"/>
        </a:p>
      </dgm:t>
    </dgm:pt>
    <dgm:pt modelId="{A6C5B1FF-59B3-4DFA-B20C-5793FE6AA72B}" type="sibTrans" cxnId="{2CE247D8-606F-4298-AED0-F6DD62E3C409}">
      <dgm:prSet/>
      <dgm:spPr/>
      <dgm:t>
        <a:bodyPr/>
        <a:lstStyle/>
        <a:p>
          <a:endParaRPr lang="en-US"/>
        </a:p>
      </dgm:t>
    </dgm:pt>
    <dgm:pt modelId="{219194D3-59E1-4D1B-AEC1-FE3C197113DA}">
      <dgm:prSet/>
      <dgm:spPr/>
      <dgm:t>
        <a:bodyPr/>
        <a:lstStyle/>
        <a:p>
          <a:pPr rtl="0"/>
          <a:r>
            <a:rPr lang="en-US" dirty="0" smtClean="0"/>
            <a:t>Skin contact is a potential source of exposure to hazardous materials.</a:t>
          </a:r>
          <a:endParaRPr lang="en-US" dirty="0"/>
        </a:p>
      </dgm:t>
    </dgm:pt>
    <dgm:pt modelId="{1C738399-97DD-481F-9D35-A56165D3DA6E}" type="parTrans" cxnId="{B819D4C4-2130-43EB-9225-41871677577B}">
      <dgm:prSet/>
      <dgm:spPr/>
      <dgm:t>
        <a:bodyPr/>
        <a:lstStyle/>
        <a:p>
          <a:endParaRPr lang="en-US"/>
        </a:p>
      </dgm:t>
    </dgm:pt>
    <dgm:pt modelId="{C1E308D6-A006-40BC-98B6-B4F86D1DF005}" type="sibTrans" cxnId="{B819D4C4-2130-43EB-9225-41871677577B}">
      <dgm:prSet/>
      <dgm:spPr/>
      <dgm:t>
        <a:bodyPr/>
        <a:lstStyle/>
        <a:p>
          <a:endParaRPr lang="en-US"/>
        </a:p>
      </dgm:t>
    </dgm:pt>
    <dgm:pt modelId="{0A76B953-CEEA-4AB1-9F97-0F45D78B2590}">
      <dgm:prSet/>
      <dgm:spPr/>
      <dgm:t>
        <a:bodyPr/>
        <a:lstStyle/>
        <a:p>
          <a:pPr rtl="0"/>
          <a:r>
            <a:rPr lang="en-US" dirty="0" smtClean="0"/>
            <a:t>Wear fitted clothing that covers arms and legs.</a:t>
          </a:r>
          <a:endParaRPr lang="en-US" dirty="0"/>
        </a:p>
      </dgm:t>
    </dgm:pt>
    <dgm:pt modelId="{AF265B3F-6BE4-4597-B573-24FDB50BBAC5}" type="parTrans" cxnId="{900B3C45-A7C4-45A4-8346-D386DAD6A114}">
      <dgm:prSet/>
      <dgm:spPr/>
      <dgm:t>
        <a:bodyPr/>
        <a:lstStyle/>
        <a:p>
          <a:endParaRPr lang="en-US"/>
        </a:p>
      </dgm:t>
    </dgm:pt>
    <dgm:pt modelId="{A83AC1D0-9084-41C0-8AA4-36192E4D0D90}" type="sibTrans" cxnId="{900B3C45-A7C4-45A4-8346-D386DAD6A114}">
      <dgm:prSet/>
      <dgm:spPr/>
      <dgm:t>
        <a:bodyPr/>
        <a:lstStyle/>
        <a:p>
          <a:endParaRPr lang="en-US"/>
        </a:p>
      </dgm:t>
    </dgm:pt>
    <dgm:pt modelId="{9E70364C-31A2-4687-80CE-7E3A9BFFD4A8}">
      <dgm:prSet/>
      <dgm:spPr/>
      <dgm:t>
        <a:bodyPr/>
        <a:lstStyle/>
        <a:p>
          <a:pPr rtl="0"/>
          <a:r>
            <a:rPr lang="en-US" dirty="0" smtClean="0"/>
            <a:t>Lab coats or aprons should be worn when working with toxic, flammable or corrosive chemicals.</a:t>
          </a:r>
          <a:endParaRPr lang="en-US" dirty="0"/>
        </a:p>
      </dgm:t>
    </dgm:pt>
    <dgm:pt modelId="{34D972A8-1D58-47C4-8386-D84632DC5193}" type="parTrans" cxnId="{9C8EFAA6-675D-4C96-BFCA-42E422885DD0}">
      <dgm:prSet/>
      <dgm:spPr/>
      <dgm:t>
        <a:bodyPr/>
        <a:lstStyle/>
        <a:p>
          <a:endParaRPr lang="en-US"/>
        </a:p>
      </dgm:t>
    </dgm:pt>
    <dgm:pt modelId="{BA99DEAB-9796-47F0-8AE4-7F53035DE554}" type="sibTrans" cxnId="{9C8EFAA6-675D-4C96-BFCA-42E422885DD0}">
      <dgm:prSet/>
      <dgm:spPr/>
      <dgm:t>
        <a:bodyPr/>
        <a:lstStyle/>
        <a:p>
          <a:endParaRPr lang="en-US"/>
        </a:p>
      </dgm:t>
    </dgm:pt>
    <dgm:pt modelId="{80B0B6F3-7FE7-4E40-872B-A99AC1495A85}">
      <dgm:prSet/>
      <dgm:spPr/>
      <dgm:t>
        <a:bodyPr/>
        <a:lstStyle/>
        <a:p>
          <a:pPr rtl="0"/>
          <a:r>
            <a:rPr lang="en-US" dirty="0" smtClean="0"/>
            <a:t>Do not wear open toed shoes in the lab, even in the summer.</a:t>
          </a:r>
          <a:endParaRPr lang="en-US" dirty="0"/>
        </a:p>
      </dgm:t>
    </dgm:pt>
    <dgm:pt modelId="{6781DC2D-8C34-4692-B1C0-F8F2B8A5F441}" type="parTrans" cxnId="{2BA7F10B-5B88-4E69-92D7-34C5C2213235}">
      <dgm:prSet/>
      <dgm:spPr/>
      <dgm:t>
        <a:bodyPr/>
        <a:lstStyle/>
        <a:p>
          <a:endParaRPr lang="en-US"/>
        </a:p>
      </dgm:t>
    </dgm:pt>
    <dgm:pt modelId="{6E8EBD8A-3782-429B-B99C-1EA72ED76D96}" type="sibTrans" cxnId="{2BA7F10B-5B88-4E69-92D7-34C5C2213235}">
      <dgm:prSet/>
      <dgm:spPr/>
      <dgm:t>
        <a:bodyPr/>
        <a:lstStyle/>
        <a:p>
          <a:endParaRPr lang="en-US"/>
        </a:p>
      </dgm:t>
    </dgm:pt>
    <dgm:pt modelId="{50401602-5CE9-4FD9-BBF6-2E0F33B32743}" type="pres">
      <dgm:prSet presAssocID="{B31F986A-4348-4B9A-8B93-7C8363A0FE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EBD8B-87A0-4047-B4FD-BC129AE64C78}" type="pres">
      <dgm:prSet presAssocID="{701F0A66-1852-4727-848B-025C2A57DA07}" presName="composite" presStyleCnt="0"/>
      <dgm:spPr/>
    </dgm:pt>
    <dgm:pt modelId="{617233E4-CB48-487C-A32E-54AA32E5588B}" type="pres">
      <dgm:prSet presAssocID="{701F0A66-1852-4727-848B-025C2A57DA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BD2EF-0AF8-4F90-9E3A-C7EF03699096}" type="pres">
      <dgm:prSet presAssocID="{701F0A66-1852-4727-848B-025C2A57DA0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DE4DB-F449-407C-B67A-D4D98E41DBCE}" type="presOf" srcId="{0A76B953-CEEA-4AB1-9F97-0F45D78B2590}" destId="{C83BD2EF-0AF8-4F90-9E3A-C7EF03699096}" srcOrd="0" destOrd="1" presId="urn:microsoft.com/office/officeart/2005/8/layout/hList1"/>
    <dgm:cxn modelId="{CB4552A9-1823-4DF3-8CF8-7CAF49A3EAC7}" type="presOf" srcId="{80B0B6F3-7FE7-4E40-872B-A99AC1495A85}" destId="{C83BD2EF-0AF8-4F90-9E3A-C7EF03699096}" srcOrd="0" destOrd="3" presId="urn:microsoft.com/office/officeart/2005/8/layout/hList1"/>
    <dgm:cxn modelId="{2CE247D8-606F-4298-AED0-F6DD62E3C409}" srcId="{B31F986A-4348-4B9A-8B93-7C8363A0FE6F}" destId="{701F0A66-1852-4727-848B-025C2A57DA07}" srcOrd="0" destOrd="0" parTransId="{93F07819-EEC2-4726-9D46-A95DC3C46797}" sibTransId="{A6C5B1FF-59B3-4DFA-B20C-5793FE6AA72B}"/>
    <dgm:cxn modelId="{2063D2D0-1916-4AC1-B781-1C6E61D3A592}" type="presOf" srcId="{9E70364C-31A2-4687-80CE-7E3A9BFFD4A8}" destId="{C83BD2EF-0AF8-4F90-9E3A-C7EF03699096}" srcOrd="0" destOrd="2" presId="urn:microsoft.com/office/officeart/2005/8/layout/hList1"/>
    <dgm:cxn modelId="{2BA7F10B-5B88-4E69-92D7-34C5C2213235}" srcId="{701F0A66-1852-4727-848B-025C2A57DA07}" destId="{80B0B6F3-7FE7-4E40-872B-A99AC1495A85}" srcOrd="3" destOrd="0" parTransId="{6781DC2D-8C34-4692-B1C0-F8F2B8A5F441}" sibTransId="{6E8EBD8A-3782-429B-B99C-1EA72ED76D96}"/>
    <dgm:cxn modelId="{C7A984F0-C7BA-45BD-80CA-B6B9FE641C47}" type="presOf" srcId="{B31F986A-4348-4B9A-8B93-7C8363A0FE6F}" destId="{50401602-5CE9-4FD9-BBF6-2E0F33B32743}" srcOrd="0" destOrd="0" presId="urn:microsoft.com/office/officeart/2005/8/layout/hList1"/>
    <dgm:cxn modelId="{B506064A-D3A3-46F0-8487-CED27DCB5876}" type="presOf" srcId="{701F0A66-1852-4727-848B-025C2A57DA07}" destId="{617233E4-CB48-487C-A32E-54AA32E5588B}" srcOrd="0" destOrd="0" presId="urn:microsoft.com/office/officeart/2005/8/layout/hList1"/>
    <dgm:cxn modelId="{9C8EFAA6-675D-4C96-BFCA-42E422885DD0}" srcId="{701F0A66-1852-4727-848B-025C2A57DA07}" destId="{9E70364C-31A2-4687-80CE-7E3A9BFFD4A8}" srcOrd="2" destOrd="0" parTransId="{34D972A8-1D58-47C4-8386-D84632DC5193}" sibTransId="{BA99DEAB-9796-47F0-8AE4-7F53035DE554}"/>
    <dgm:cxn modelId="{9AB801CB-2BC4-4E4D-BBA2-8F900141F4E2}" type="presOf" srcId="{219194D3-59E1-4D1B-AEC1-FE3C197113DA}" destId="{C83BD2EF-0AF8-4F90-9E3A-C7EF03699096}" srcOrd="0" destOrd="0" presId="urn:microsoft.com/office/officeart/2005/8/layout/hList1"/>
    <dgm:cxn modelId="{B819D4C4-2130-43EB-9225-41871677577B}" srcId="{701F0A66-1852-4727-848B-025C2A57DA07}" destId="{219194D3-59E1-4D1B-AEC1-FE3C197113DA}" srcOrd="0" destOrd="0" parTransId="{1C738399-97DD-481F-9D35-A56165D3DA6E}" sibTransId="{C1E308D6-A006-40BC-98B6-B4F86D1DF005}"/>
    <dgm:cxn modelId="{900B3C45-A7C4-45A4-8346-D386DAD6A114}" srcId="{701F0A66-1852-4727-848B-025C2A57DA07}" destId="{0A76B953-CEEA-4AB1-9F97-0F45D78B2590}" srcOrd="1" destOrd="0" parTransId="{AF265B3F-6BE4-4597-B573-24FDB50BBAC5}" sibTransId="{A83AC1D0-9084-41C0-8AA4-36192E4D0D90}"/>
    <dgm:cxn modelId="{54996E14-8CEC-4F22-A845-480862766794}" type="presParOf" srcId="{50401602-5CE9-4FD9-BBF6-2E0F33B32743}" destId="{D7BEBD8B-87A0-4047-B4FD-BC129AE64C78}" srcOrd="0" destOrd="0" presId="urn:microsoft.com/office/officeart/2005/8/layout/hList1"/>
    <dgm:cxn modelId="{D110BCEA-6CF7-45B7-8D8C-5C61E3364D17}" type="presParOf" srcId="{D7BEBD8B-87A0-4047-B4FD-BC129AE64C78}" destId="{617233E4-CB48-487C-A32E-54AA32E5588B}" srcOrd="0" destOrd="0" presId="urn:microsoft.com/office/officeart/2005/8/layout/hList1"/>
    <dgm:cxn modelId="{1EBE0AE2-4935-4CCE-8A26-7C79FBE2B68E}" type="presParOf" srcId="{D7BEBD8B-87A0-4047-B4FD-BC129AE64C78}" destId="{C83BD2EF-0AF8-4F90-9E3A-C7EF036990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9C8EA6-9453-4644-B0DB-9E8DDB3DED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927E9F-FF00-46BE-9294-4ABB058DE27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Do not eat or drink in the lab.</a:t>
          </a:r>
          <a:endParaRPr lang="en-US" dirty="0"/>
        </a:p>
      </dgm:t>
    </dgm:pt>
    <dgm:pt modelId="{0220E92C-F892-44A7-A390-928D99243DB9}" type="parTrans" cxnId="{113FFF8E-61F3-4ADF-9777-FA2B33149B01}">
      <dgm:prSet/>
      <dgm:spPr/>
      <dgm:t>
        <a:bodyPr/>
        <a:lstStyle/>
        <a:p>
          <a:endParaRPr lang="en-US"/>
        </a:p>
      </dgm:t>
    </dgm:pt>
    <dgm:pt modelId="{D3E5116C-A256-4542-92FB-E17231B0DDAF}" type="sibTrans" cxnId="{113FFF8E-61F3-4ADF-9777-FA2B33149B01}">
      <dgm:prSet/>
      <dgm:spPr/>
      <dgm:t>
        <a:bodyPr/>
        <a:lstStyle/>
        <a:p>
          <a:endParaRPr lang="en-US"/>
        </a:p>
      </dgm:t>
    </dgm:pt>
    <dgm:pt modelId="{505C40A0-3B73-4563-87FB-74A990595AD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Do not apply cosmetics or contact lenses in the lab.</a:t>
          </a:r>
          <a:endParaRPr lang="en-US" dirty="0"/>
        </a:p>
      </dgm:t>
    </dgm:pt>
    <dgm:pt modelId="{49A92365-A8BA-4D04-91BD-C53ACF5190F1}" type="parTrans" cxnId="{74C1DB30-19A0-40B9-AD7C-CD09D2398C42}">
      <dgm:prSet/>
      <dgm:spPr/>
      <dgm:t>
        <a:bodyPr/>
        <a:lstStyle/>
        <a:p>
          <a:endParaRPr lang="en-US"/>
        </a:p>
      </dgm:t>
    </dgm:pt>
    <dgm:pt modelId="{ABF6E6EC-F3A5-4038-95E9-B50003788375}" type="sibTrans" cxnId="{74C1DB30-19A0-40B9-AD7C-CD09D2398C42}">
      <dgm:prSet/>
      <dgm:spPr/>
      <dgm:t>
        <a:bodyPr/>
        <a:lstStyle/>
        <a:p>
          <a:endParaRPr lang="en-US"/>
        </a:p>
      </dgm:t>
    </dgm:pt>
    <dgm:pt modelId="{4BF0357A-DADB-4B88-872D-83189165B2C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Never taste anything in the lab.</a:t>
          </a:r>
          <a:endParaRPr lang="en-US" dirty="0"/>
        </a:p>
      </dgm:t>
    </dgm:pt>
    <dgm:pt modelId="{17ECD593-219D-4D3A-970C-027451C2B2C0}" type="parTrans" cxnId="{DAE431CB-4D2D-4BB8-B1F5-C05997DE2DD5}">
      <dgm:prSet/>
      <dgm:spPr/>
      <dgm:t>
        <a:bodyPr/>
        <a:lstStyle/>
        <a:p>
          <a:endParaRPr lang="en-US"/>
        </a:p>
      </dgm:t>
    </dgm:pt>
    <dgm:pt modelId="{4194E111-78E9-4839-8115-974140D15D60}" type="sibTrans" cxnId="{DAE431CB-4D2D-4BB8-B1F5-C05997DE2DD5}">
      <dgm:prSet/>
      <dgm:spPr/>
      <dgm:t>
        <a:bodyPr/>
        <a:lstStyle/>
        <a:p>
          <a:endParaRPr lang="en-US"/>
        </a:p>
      </dgm:t>
    </dgm:pt>
    <dgm:pt modelId="{2CEE5F29-A76E-4350-A869-2A6D8D643BB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Keep your work area and equipment clean and tidy.</a:t>
          </a:r>
          <a:endParaRPr lang="en-US" dirty="0"/>
        </a:p>
      </dgm:t>
    </dgm:pt>
    <dgm:pt modelId="{41B55B90-05E9-4DE6-809F-F15E221E68AD}" type="parTrans" cxnId="{4FEFF01D-370D-4384-BFD5-67F7FB40BC8F}">
      <dgm:prSet/>
      <dgm:spPr/>
      <dgm:t>
        <a:bodyPr/>
        <a:lstStyle/>
        <a:p>
          <a:endParaRPr lang="en-US"/>
        </a:p>
      </dgm:t>
    </dgm:pt>
    <dgm:pt modelId="{7BDC9CCE-59CC-4BA1-A826-57F8B6BA2ACB}" type="sibTrans" cxnId="{4FEFF01D-370D-4384-BFD5-67F7FB40BC8F}">
      <dgm:prSet/>
      <dgm:spPr/>
      <dgm:t>
        <a:bodyPr/>
        <a:lstStyle/>
        <a:p>
          <a:endParaRPr lang="en-US"/>
        </a:p>
      </dgm:t>
    </dgm:pt>
    <dgm:pt modelId="{171C95CB-4D4A-4C69-B86A-1CEED138EAF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Store backpacks and coats.</a:t>
          </a:r>
          <a:endParaRPr lang="en-US" dirty="0"/>
        </a:p>
      </dgm:t>
    </dgm:pt>
    <dgm:pt modelId="{827DBC86-7E33-4982-8852-C5BA43DE259D}" type="parTrans" cxnId="{20F1E722-3145-47CB-9958-6D948E6CAC8F}">
      <dgm:prSet/>
      <dgm:spPr/>
      <dgm:t>
        <a:bodyPr/>
        <a:lstStyle/>
        <a:p>
          <a:endParaRPr lang="en-US"/>
        </a:p>
      </dgm:t>
    </dgm:pt>
    <dgm:pt modelId="{15A08C85-BBCE-4AD8-9B5D-B6EE2095651B}" type="sibTrans" cxnId="{20F1E722-3145-47CB-9958-6D948E6CAC8F}">
      <dgm:prSet/>
      <dgm:spPr/>
      <dgm:t>
        <a:bodyPr/>
        <a:lstStyle/>
        <a:p>
          <a:endParaRPr lang="en-US"/>
        </a:p>
      </dgm:t>
    </dgm:pt>
    <dgm:pt modelId="{40B03273-C7C9-42DA-9966-4E0FF419A18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Always wash your hands with soap and water as soon as you exit the lab.</a:t>
          </a:r>
          <a:endParaRPr lang="en-US" dirty="0"/>
        </a:p>
      </dgm:t>
    </dgm:pt>
    <dgm:pt modelId="{F870A287-06E3-415B-B7FC-D9F71B6D39AA}" type="parTrans" cxnId="{EF437807-0C58-45E9-8473-D51896FEC662}">
      <dgm:prSet/>
      <dgm:spPr/>
      <dgm:t>
        <a:bodyPr/>
        <a:lstStyle/>
        <a:p>
          <a:endParaRPr lang="en-US"/>
        </a:p>
      </dgm:t>
    </dgm:pt>
    <dgm:pt modelId="{3E5499E6-1CC7-4D24-A157-4218B614B8CA}" type="sibTrans" cxnId="{EF437807-0C58-45E9-8473-D51896FEC662}">
      <dgm:prSet/>
      <dgm:spPr/>
      <dgm:t>
        <a:bodyPr/>
        <a:lstStyle/>
        <a:p>
          <a:endParaRPr lang="en-US"/>
        </a:p>
      </dgm:t>
    </dgm:pt>
    <dgm:pt modelId="{01D10008-0EE1-4346-94B5-BF6D941359F3}" type="pres">
      <dgm:prSet presAssocID="{EE9C8EA6-9453-4644-B0DB-9E8DDB3DED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47920-0C14-4B44-BB0E-914DF5173981}" type="pres">
      <dgm:prSet presAssocID="{ED927E9F-FF00-46BE-9294-4ABB058DE271}" presName="parentLin" presStyleCnt="0"/>
      <dgm:spPr/>
    </dgm:pt>
    <dgm:pt modelId="{AE277415-370B-46B5-9F19-DDF5781D8772}" type="pres">
      <dgm:prSet presAssocID="{ED927E9F-FF00-46BE-9294-4ABB058DE27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94B25BC-F486-4793-9344-19D80BBCD48D}" type="pres">
      <dgm:prSet presAssocID="{ED927E9F-FF00-46BE-9294-4ABB058DE2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90717-E882-4107-A9D8-3EB9963BEC0E}" type="pres">
      <dgm:prSet presAssocID="{ED927E9F-FF00-46BE-9294-4ABB058DE271}" presName="negativeSpace" presStyleCnt="0"/>
      <dgm:spPr/>
    </dgm:pt>
    <dgm:pt modelId="{48D38F89-E52F-455B-B323-F8B928757DC0}" type="pres">
      <dgm:prSet presAssocID="{ED927E9F-FF00-46BE-9294-4ABB058DE271}" presName="childText" presStyleLbl="conFgAcc1" presStyleIdx="0" presStyleCnt="6">
        <dgm:presLayoutVars>
          <dgm:bulletEnabled val="1"/>
        </dgm:presLayoutVars>
      </dgm:prSet>
      <dgm:spPr/>
    </dgm:pt>
    <dgm:pt modelId="{F46F21AD-6C26-4611-AD8C-B8E12839F4FA}" type="pres">
      <dgm:prSet presAssocID="{D3E5116C-A256-4542-92FB-E17231B0DDAF}" presName="spaceBetweenRectangles" presStyleCnt="0"/>
      <dgm:spPr/>
    </dgm:pt>
    <dgm:pt modelId="{B7E26422-4259-46AB-A665-82DCF30E1594}" type="pres">
      <dgm:prSet presAssocID="{505C40A0-3B73-4563-87FB-74A990595ADE}" presName="parentLin" presStyleCnt="0"/>
      <dgm:spPr/>
    </dgm:pt>
    <dgm:pt modelId="{FF83547A-1A2E-469F-A5DC-B5875E87100C}" type="pres">
      <dgm:prSet presAssocID="{505C40A0-3B73-4563-87FB-74A990595AD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ACAF4D1-0B24-43B7-8862-A9530C5A481A}" type="pres">
      <dgm:prSet presAssocID="{505C40A0-3B73-4563-87FB-74A990595AD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A1480-1AE6-4DF3-B655-9EE977370B1B}" type="pres">
      <dgm:prSet presAssocID="{505C40A0-3B73-4563-87FB-74A990595ADE}" presName="negativeSpace" presStyleCnt="0"/>
      <dgm:spPr/>
    </dgm:pt>
    <dgm:pt modelId="{F3F50267-00B6-47E7-9A35-79C6D5BACE55}" type="pres">
      <dgm:prSet presAssocID="{505C40A0-3B73-4563-87FB-74A990595ADE}" presName="childText" presStyleLbl="conFgAcc1" presStyleIdx="1" presStyleCnt="6">
        <dgm:presLayoutVars>
          <dgm:bulletEnabled val="1"/>
        </dgm:presLayoutVars>
      </dgm:prSet>
      <dgm:spPr/>
    </dgm:pt>
    <dgm:pt modelId="{288EA76F-1151-4204-8AD0-351F5DFCFDE4}" type="pres">
      <dgm:prSet presAssocID="{ABF6E6EC-F3A5-4038-95E9-B50003788375}" presName="spaceBetweenRectangles" presStyleCnt="0"/>
      <dgm:spPr/>
    </dgm:pt>
    <dgm:pt modelId="{04EF1DA1-707B-4402-82E8-6ECB5BE64CA6}" type="pres">
      <dgm:prSet presAssocID="{4BF0357A-DADB-4B88-872D-83189165B2CF}" presName="parentLin" presStyleCnt="0"/>
      <dgm:spPr/>
    </dgm:pt>
    <dgm:pt modelId="{F3549108-1261-42DA-9EAD-D91AB492FA73}" type="pres">
      <dgm:prSet presAssocID="{4BF0357A-DADB-4B88-872D-83189165B2C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74AE6087-DB56-4480-A17B-3C7CFF103FD2}" type="pres">
      <dgm:prSet presAssocID="{4BF0357A-DADB-4B88-872D-83189165B2C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3AB2C-674E-4701-A3FD-3CC4546CD25A}" type="pres">
      <dgm:prSet presAssocID="{4BF0357A-DADB-4B88-872D-83189165B2CF}" presName="negativeSpace" presStyleCnt="0"/>
      <dgm:spPr/>
    </dgm:pt>
    <dgm:pt modelId="{71C328A0-A7DE-426B-8ACA-22EB8185F50A}" type="pres">
      <dgm:prSet presAssocID="{4BF0357A-DADB-4B88-872D-83189165B2CF}" presName="childText" presStyleLbl="conFgAcc1" presStyleIdx="2" presStyleCnt="6">
        <dgm:presLayoutVars>
          <dgm:bulletEnabled val="1"/>
        </dgm:presLayoutVars>
      </dgm:prSet>
      <dgm:spPr/>
    </dgm:pt>
    <dgm:pt modelId="{FB19EC3D-76CC-4C33-99DB-65D800F926AD}" type="pres">
      <dgm:prSet presAssocID="{4194E111-78E9-4839-8115-974140D15D60}" presName="spaceBetweenRectangles" presStyleCnt="0"/>
      <dgm:spPr/>
    </dgm:pt>
    <dgm:pt modelId="{AD6B45C7-D552-49A8-8E3B-586714B91862}" type="pres">
      <dgm:prSet presAssocID="{2CEE5F29-A76E-4350-A869-2A6D8D643BB2}" presName="parentLin" presStyleCnt="0"/>
      <dgm:spPr/>
    </dgm:pt>
    <dgm:pt modelId="{D6D64E61-744A-4FC3-B5D8-10D184E83358}" type="pres">
      <dgm:prSet presAssocID="{2CEE5F29-A76E-4350-A869-2A6D8D643BB2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6810637-9334-44B1-9740-BD4A2610C056}" type="pres">
      <dgm:prSet presAssocID="{2CEE5F29-A76E-4350-A869-2A6D8D643BB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34ABF-7621-4C91-B501-B974442E277A}" type="pres">
      <dgm:prSet presAssocID="{2CEE5F29-A76E-4350-A869-2A6D8D643BB2}" presName="negativeSpace" presStyleCnt="0"/>
      <dgm:spPr/>
    </dgm:pt>
    <dgm:pt modelId="{835D2888-4BFB-4A5D-A64F-0133AF4FFC94}" type="pres">
      <dgm:prSet presAssocID="{2CEE5F29-A76E-4350-A869-2A6D8D643BB2}" presName="childText" presStyleLbl="conFgAcc1" presStyleIdx="3" presStyleCnt="6">
        <dgm:presLayoutVars>
          <dgm:bulletEnabled val="1"/>
        </dgm:presLayoutVars>
      </dgm:prSet>
      <dgm:spPr/>
    </dgm:pt>
    <dgm:pt modelId="{6C140AA3-2B39-46D6-8FE2-A11A032EC07E}" type="pres">
      <dgm:prSet presAssocID="{7BDC9CCE-59CC-4BA1-A826-57F8B6BA2ACB}" presName="spaceBetweenRectangles" presStyleCnt="0"/>
      <dgm:spPr/>
    </dgm:pt>
    <dgm:pt modelId="{C3EEC595-38E2-4E91-9183-D174CB7646D0}" type="pres">
      <dgm:prSet presAssocID="{171C95CB-4D4A-4C69-B86A-1CEED138EAFA}" presName="parentLin" presStyleCnt="0"/>
      <dgm:spPr/>
    </dgm:pt>
    <dgm:pt modelId="{EC7A1EAC-660A-4C7B-BA4D-9E2348E9EC27}" type="pres">
      <dgm:prSet presAssocID="{171C95CB-4D4A-4C69-B86A-1CEED138EAF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8E79947-5A4D-4497-9D15-E13189339E3A}" type="pres">
      <dgm:prSet presAssocID="{171C95CB-4D4A-4C69-B86A-1CEED138EAF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B5FA1-2439-44C5-A89F-4432CF1E924A}" type="pres">
      <dgm:prSet presAssocID="{171C95CB-4D4A-4C69-B86A-1CEED138EAFA}" presName="negativeSpace" presStyleCnt="0"/>
      <dgm:spPr/>
    </dgm:pt>
    <dgm:pt modelId="{8A2B833D-26F5-4E94-BCC2-1D9991F9089A}" type="pres">
      <dgm:prSet presAssocID="{171C95CB-4D4A-4C69-B86A-1CEED138EAFA}" presName="childText" presStyleLbl="conFgAcc1" presStyleIdx="4" presStyleCnt="6">
        <dgm:presLayoutVars>
          <dgm:bulletEnabled val="1"/>
        </dgm:presLayoutVars>
      </dgm:prSet>
      <dgm:spPr/>
    </dgm:pt>
    <dgm:pt modelId="{A3C415B4-9914-4378-81E6-98C3A6C2B6F8}" type="pres">
      <dgm:prSet presAssocID="{15A08C85-BBCE-4AD8-9B5D-B6EE2095651B}" presName="spaceBetweenRectangles" presStyleCnt="0"/>
      <dgm:spPr/>
    </dgm:pt>
    <dgm:pt modelId="{D4AB0A4A-4FC5-46E1-A960-3D7F147C259B}" type="pres">
      <dgm:prSet presAssocID="{40B03273-C7C9-42DA-9966-4E0FF419A187}" presName="parentLin" presStyleCnt="0"/>
      <dgm:spPr/>
    </dgm:pt>
    <dgm:pt modelId="{C04A2898-3656-4E53-AB73-AAC3FBAF8DA1}" type="pres">
      <dgm:prSet presAssocID="{40B03273-C7C9-42DA-9966-4E0FF419A18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903C84B-BA02-4BBA-99D6-95717A68ACFC}" type="pres">
      <dgm:prSet presAssocID="{40B03273-C7C9-42DA-9966-4E0FF419A1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7C6B-ECA5-4CA5-B091-68AEEC2CA655}" type="pres">
      <dgm:prSet presAssocID="{40B03273-C7C9-42DA-9966-4E0FF419A187}" presName="negativeSpace" presStyleCnt="0"/>
      <dgm:spPr/>
    </dgm:pt>
    <dgm:pt modelId="{FF86C52D-4110-4665-93F0-564E3393091F}" type="pres">
      <dgm:prSet presAssocID="{40B03273-C7C9-42DA-9966-4E0FF419A18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011081C-4A21-4A25-AEF6-6568327A1817}" type="presOf" srcId="{2CEE5F29-A76E-4350-A869-2A6D8D643BB2}" destId="{D6D64E61-744A-4FC3-B5D8-10D184E83358}" srcOrd="0" destOrd="0" presId="urn:microsoft.com/office/officeart/2005/8/layout/list1"/>
    <dgm:cxn modelId="{74C1DB30-19A0-40B9-AD7C-CD09D2398C42}" srcId="{EE9C8EA6-9453-4644-B0DB-9E8DDB3DEDF6}" destId="{505C40A0-3B73-4563-87FB-74A990595ADE}" srcOrd="1" destOrd="0" parTransId="{49A92365-A8BA-4D04-91BD-C53ACF5190F1}" sibTransId="{ABF6E6EC-F3A5-4038-95E9-B50003788375}"/>
    <dgm:cxn modelId="{C6541557-44E6-43E5-82C6-D697E67E67C6}" type="presOf" srcId="{40B03273-C7C9-42DA-9966-4E0FF419A187}" destId="{C903C84B-BA02-4BBA-99D6-95717A68ACFC}" srcOrd="1" destOrd="0" presId="urn:microsoft.com/office/officeart/2005/8/layout/list1"/>
    <dgm:cxn modelId="{DAE431CB-4D2D-4BB8-B1F5-C05997DE2DD5}" srcId="{EE9C8EA6-9453-4644-B0DB-9E8DDB3DEDF6}" destId="{4BF0357A-DADB-4B88-872D-83189165B2CF}" srcOrd="2" destOrd="0" parTransId="{17ECD593-219D-4D3A-970C-027451C2B2C0}" sibTransId="{4194E111-78E9-4839-8115-974140D15D60}"/>
    <dgm:cxn modelId="{A329CC3A-7D30-4AF4-BADE-91F82309C249}" type="presOf" srcId="{171C95CB-4D4A-4C69-B86A-1CEED138EAFA}" destId="{EC7A1EAC-660A-4C7B-BA4D-9E2348E9EC27}" srcOrd="0" destOrd="0" presId="urn:microsoft.com/office/officeart/2005/8/layout/list1"/>
    <dgm:cxn modelId="{6830B197-F50B-4985-B48A-C89DE6056255}" type="presOf" srcId="{ED927E9F-FF00-46BE-9294-4ABB058DE271}" destId="{194B25BC-F486-4793-9344-19D80BBCD48D}" srcOrd="1" destOrd="0" presId="urn:microsoft.com/office/officeart/2005/8/layout/list1"/>
    <dgm:cxn modelId="{93818BBA-EF0B-4AFE-B427-57AC5B3C2F98}" type="presOf" srcId="{505C40A0-3B73-4563-87FB-74A990595ADE}" destId="{FF83547A-1A2E-469F-A5DC-B5875E87100C}" srcOrd="0" destOrd="0" presId="urn:microsoft.com/office/officeart/2005/8/layout/list1"/>
    <dgm:cxn modelId="{4FEFF01D-370D-4384-BFD5-67F7FB40BC8F}" srcId="{EE9C8EA6-9453-4644-B0DB-9E8DDB3DEDF6}" destId="{2CEE5F29-A76E-4350-A869-2A6D8D643BB2}" srcOrd="3" destOrd="0" parTransId="{41B55B90-05E9-4DE6-809F-F15E221E68AD}" sibTransId="{7BDC9CCE-59CC-4BA1-A826-57F8B6BA2ACB}"/>
    <dgm:cxn modelId="{2E4DF81C-B942-45E3-8D5E-6E7C033BBFA2}" type="presOf" srcId="{171C95CB-4D4A-4C69-B86A-1CEED138EAFA}" destId="{98E79947-5A4D-4497-9D15-E13189339E3A}" srcOrd="1" destOrd="0" presId="urn:microsoft.com/office/officeart/2005/8/layout/list1"/>
    <dgm:cxn modelId="{8E614F6A-E6D2-4FD8-87E9-B40CA7FDD4DB}" type="presOf" srcId="{40B03273-C7C9-42DA-9966-4E0FF419A187}" destId="{C04A2898-3656-4E53-AB73-AAC3FBAF8DA1}" srcOrd="0" destOrd="0" presId="urn:microsoft.com/office/officeart/2005/8/layout/list1"/>
    <dgm:cxn modelId="{F3985B68-B698-4627-94A2-A15B80232816}" type="presOf" srcId="{ED927E9F-FF00-46BE-9294-4ABB058DE271}" destId="{AE277415-370B-46B5-9F19-DDF5781D8772}" srcOrd="0" destOrd="0" presId="urn:microsoft.com/office/officeart/2005/8/layout/list1"/>
    <dgm:cxn modelId="{608665A2-ECCA-467C-BAAC-EF004F3745C9}" type="presOf" srcId="{EE9C8EA6-9453-4644-B0DB-9E8DDB3DEDF6}" destId="{01D10008-0EE1-4346-94B5-BF6D941359F3}" srcOrd="0" destOrd="0" presId="urn:microsoft.com/office/officeart/2005/8/layout/list1"/>
    <dgm:cxn modelId="{A86B3DCC-7660-446E-8FF8-DE972AB37FFE}" type="presOf" srcId="{4BF0357A-DADB-4B88-872D-83189165B2CF}" destId="{74AE6087-DB56-4480-A17B-3C7CFF103FD2}" srcOrd="1" destOrd="0" presId="urn:microsoft.com/office/officeart/2005/8/layout/list1"/>
    <dgm:cxn modelId="{0869D103-2353-4EDB-83DD-A1FBF507E188}" type="presOf" srcId="{505C40A0-3B73-4563-87FB-74A990595ADE}" destId="{7ACAF4D1-0B24-43B7-8862-A9530C5A481A}" srcOrd="1" destOrd="0" presId="urn:microsoft.com/office/officeart/2005/8/layout/list1"/>
    <dgm:cxn modelId="{2B41229C-FD73-4E2F-AB51-80082BCF25B7}" type="presOf" srcId="{4BF0357A-DADB-4B88-872D-83189165B2CF}" destId="{F3549108-1261-42DA-9EAD-D91AB492FA73}" srcOrd="0" destOrd="0" presId="urn:microsoft.com/office/officeart/2005/8/layout/list1"/>
    <dgm:cxn modelId="{20F1E722-3145-47CB-9958-6D948E6CAC8F}" srcId="{EE9C8EA6-9453-4644-B0DB-9E8DDB3DEDF6}" destId="{171C95CB-4D4A-4C69-B86A-1CEED138EAFA}" srcOrd="4" destOrd="0" parTransId="{827DBC86-7E33-4982-8852-C5BA43DE259D}" sibTransId="{15A08C85-BBCE-4AD8-9B5D-B6EE2095651B}"/>
    <dgm:cxn modelId="{3D862C72-0D07-4222-B632-1A25C388E889}" type="presOf" srcId="{2CEE5F29-A76E-4350-A869-2A6D8D643BB2}" destId="{B6810637-9334-44B1-9740-BD4A2610C056}" srcOrd="1" destOrd="0" presId="urn:microsoft.com/office/officeart/2005/8/layout/list1"/>
    <dgm:cxn modelId="{EF437807-0C58-45E9-8473-D51896FEC662}" srcId="{EE9C8EA6-9453-4644-B0DB-9E8DDB3DEDF6}" destId="{40B03273-C7C9-42DA-9966-4E0FF419A187}" srcOrd="5" destOrd="0" parTransId="{F870A287-06E3-415B-B7FC-D9F71B6D39AA}" sibTransId="{3E5499E6-1CC7-4D24-A157-4218B614B8CA}"/>
    <dgm:cxn modelId="{113FFF8E-61F3-4ADF-9777-FA2B33149B01}" srcId="{EE9C8EA6-9453-4644-B0DB-9E8DDB3DEDF6}" destId="{ED927E9F-FF00-46BE-9294-4ABB058DE271}" srcOrd="0" destOrd="0" parTransId="{0220E92C-F892-44A7-A390-928D99243DB9}" sibTransId="{D3E5116C-A256-4542-92FB-E17231B0DDAF}"/>
    <dgm:cxn modelId="{5A4F7CAC-96AA-433C-8E74-4577001C5DD1}" type="presParOf" srcId="{01D10008-0EE1-4346-94B5-BF6D941359F3}" destId="{74B47920-0C14-4B44-BB0E-914DF5173981}" srcOrd="0" destOrd="0" presId="urn:microsoft.com/office/officeart/2005/8/layout/list1"/>
    <dgm:cxn modelId="{CBF32A9C-430F-4742-B880-531A6E7FA037}" type="presParOf" srcId="{74B47920-0C14-4B44-BB0E-914DF5173981}" destId="{AE277415-370B-46B5-9F19-DDF5781D8772}" srcOrd="0" destOrd="0" presId="urn:microsoft.com/office/officeart/2005/8/layout/list1"/>
    <dgm:cxn modelId="{8876ADF2-865A-4235-BC80-615A0CE2DFD9}" type="presParOf" srcId="{74B47920-0C14-4B44-BB0E-914DF5173981}" destId="{194B25BC-F486-4793-9344-19D80BBCD48D}" srcOrd="1" destOrd="0" presId="urn:microsoft.com/office/officeart/2005/8/layout/list1"/>
    <dgm:cxn modelId="{C0385602-0817-4FAC-BC2F-01EC0CD234F9}" type="presParOf" srcId="{01D10008-0EE1-4346-94B5-BF6D941359F3}" destId="{AA990717-E882-4107-A9D8-3EB9963BEC0E}" srcOrd="1" destOrd="0" presId="urn:microsoft.com/office/officeart/2005/8/layout/list1"/>
    <dgm:cxn modelId="{F45AA444-4AE7-4C51-95D5-D0BDF86E5E0F}" type="presParOf" srcId="{01D10008-0EE1-4346-94B5-BF6D941359F3}" destId="{48D38F89-E52F-455B-B323-F8B928757DC0}" srcOrd="2" destOrd="0" presId="urn:microsoft.com/office/officeart/2005/8/layout/list1"/>
    <dgm:cxn modelId="{1A1DFEC8-C3AE-40A1-98C0-73C1A9033C41}" type="presParOf" srcId="{01D10008-0EE1-4346-94B5-BF6D941359F3}" destId="{F46F21AD-6C26-4611-AD8C-B8E12839F4FA}" srcOrd="3" destOrd="0" presId="urn:microsoft.com/office/officeart/2005/8/layout/list1"/>
    <dgm:cxn modelId="{86270563-37AC-4311-A5DF-42BE5A8CA628}" type="presParOf" srcId="{01D10008-0EE1-4346-94B5-BF6D941359F3}" destId="{B7E26422-4259-46AB-A665-82DCF30E1594}" srcOrd="4" destOrd="0" presId="urn:microsoft.com/office/officeart/2005/8/layout/list1"/>
    <dgm:cxn modelId="{B0073C08-1833-45A9-82C1-AAF896009DF3}" type="presParOf" srcId="{B7E26422-4259-46AB-A665-82DCF30E1594}" destId="{FF83547A-1A2E-469F-A5DC-B5875E87100C}" srcOrd="0" destOrd="0" presId="urn:microsoft.com/office/officeart/2005/8/layout/list1"/>
    <dgm:cxn modelId="{EBA3288E-ACFF-4606-91ED-42A8B996E134}" type="presParOf" srcId="{B7E26422-4259-46AB-A665-82DCF30E1594}" destId="{7ACAF4D1-0B24-43B7-8862-A9530C5A481A}" srcOrd="1" destOrd="0" presId="urn:microsoft.com/office/officeart/2005/8/layout/list1"/>
    <dgm:cxn modelId="{4AC5EF85-1DB6-42CC-8668-B68DF51A13A3}" type="presParOf" srcId="{01D10008-0EE1-4346-94B5-BF6D941359F3}" destId="{DF4A1480-1AE6-4DF3-B655-9EE977370B1B}" srcOrd="5" destOrd="0" presId="urn:microsoft.com/office/officeart/2005/8/layout/list1"/>
    <dgm:cxn modelId="{FEB37318-0EB7-47D7-A684-BF91CBBB16B0}" type="presParOf" srcId="{01D10008-0EE1-4346-94B5-BF6D941359F3}" destId="{F3F50267-00B6-47E7-9A35-79C6D5BACE55}" srcOrd="6" destOrd="0" presId="urn:microsoft.com/office/officeart/2005/8/layout/list1"/>
    <dgm:cxn modelId="{178DA558-7F44-4C70-A7B7-26D64323B724}" type="presParOf" srcId="{01D10008-0EE1-4346-94B5-BF6D941359F3}" destId="{288EA76F-1151-4204-8AD0-351F5DFCFDE4}" srcOrd="7" destOrd="0" presId="urn:microsoft.com/office/officeart/2005/8/layout/list1"/>
    <dgm:cxn modelId="{B05F5B1E-1E77-4C67-93BA-F2689557037E}" type="presParOf" srcId="{01D10008-0EE1-4346-94B5-BF6D941359F3}" destId="{04EF1DA1-707B-4402-82E8-6ECB5BE64CA6}" srcOrd="8" destOrd="0" presId="urn:microsoft.com/office/officeart/2005/8/layout/list1"/>
    <dgm:cxn modelId="{8240E22B-1B1E-4CE3-A5F1-F61E9348046B}" type="presParOf" srcId="{04EF1DA1-707B-4402-82E8-6ECB5BE64CA6}" destId="{F3549108-1261-42DA-9EAD-D91AB492FA73}" srcOrd="0" destOrd="0" presId="urn:microsoft.com/office/officeart/2005/8/layout/list1"/>
    <dgm:cxn modelId="{83BE951F-84D6-41A8-A2DF-C045CF5E7C9A}" type="presParOf" srcId="{04EF1DA1-707B-4402-82E8-6ECB5BE64CA6}" destId="{74AE6087-DB56-4480-A17B-3C7CFF103FD2}" srcOrd="1" destOrd="0" presId="urn:microsoft.com/office/officeart/2005/8/layout/list1"/>
    <dgm:cxn modelId="{A313BCCA-F67B-484E-96F1-4D04A0190913}" type="presParOf" srcId="{01D10008-0EE1-4346-94B5-BF6D941359F3}" destId="{34F3AB2C-674E-4701-A3FD-3CC4546CD25A}" srcOrd="9" destOrd="0" presId="urn:microsoft.com/office/officeart/2005/8/layout/list1"/>
    <dgm:cxn modelId="{263FB3B0-6A7C-46AB-A75A-4EEF3B1F6416}" type="presParOf" srcId="{01D10008-0EE1-4346-94B5-BF6D941359F3}" destId="{71C328A0-A7DE-426B-8ACA-22EB8185F50A}" srcOrd="10" destOrd="0" presId="urn:microsoft.com/office/officeart/2005/8/layout/list1"/>
    <dgm:cxn modelId="{97E43636-9832-49F5-A1F0-D4C399FD4A96}" type="presParOf" srcId="{01D10008-0EE1-4346-94B5-BF6D941359F3}" destId="{FB19EC3D-76CC-4C33-99DB-65D800F926AD}" srcOrd="11" destOrd="0" presId="urn:microsoft.com/office/officeart/2005/8/layout/list1"/>
    <dgm:cxn modelId="{205F1CB3-41D2-4913-B0C4-E484A5FC8B10}" type="presParOf" srcId="{01D10008-0EE1-4346-94B5-BF6D941359F3}" destId="{AD6B45C7-D552-49A8-8E3B-586714B91862}" srcOrd="12" destOrd="0" presId="urn:microsoft.com/office/officeart/2005/8/layout/list1"/>
    <dgm:cxn modelId="{C38BC53C-1872-49A4-AB06-26EE9C241FB6}" type="presParOf" srcId="{AD6B45C7-D552-49A8-8E3B-586714B91862}" destId="{D6D64E61-744A-4FC3-B5D8-10D184E83358}" srcOrd="0" destOrd="0" presId="urn:microsoft.com/office/officeart/2005/8/layout/list1"/>
    <dgm:cxn modelId="{628D8128-652A-4214-A5AE-F050CE9FCCD4}" type="presParOf" srcId="{AD6B45C7-D552-49A8-8E3B-586714B91862}" destId="{B6810637-9334-44B1-9740-BD4A2610C056}" srcOrd="1" destOrd="0" presId="urn:microsoft.com/office/officeart/2005/8/layout/list1"/>
    <dgm:cxn modelId="{533314DB-E181-49A4-9BB4-403E6082D19B}" type="presParOf" srcId="{01D10008-0EE1-4346-94B5-BF6D941359F3}" destId="{1E834ABF-7621-4C91-B501-B974442E277A}" srcOrd="13" destOrd="0" presId="urn:microsoft.com/office/officeart/2005/8/layout/list1"/>
    <dgm:cxn modelId="{E952BE69-F367-4F26-887E-C49C57D8757C}" type="presParOf" srcId="{01D10008-0EE1-4346-94B5-BF6D941359F3}" destId="{835D2888-4BFB-4A5D-A64F-0133AF4FFC94}" srcOrd="14" destOrd="0" presId="urn:microsoft.com/office/officeart/2005/8/layout/list1"/>
    <dgm:cxn modelId="{1CDF986C-D7F9-4D44-A30E-F88A380236CB}" type="presParOf" srcId="{01D10008-0EE1-4346-94B5-BF6D941359F3}" destId="{6C140AA3-2B39-46D6-8FE2-A11A032EC07E}" srcOrd="15" destOrd="0" presId="urn:microsoft.com/office/officeart/2005/8/layout/list1"/>
    <dgm:cxn modelId="{0E6BD83C-F645-48BB-B17D-82199FDE7445}" type="presParOf" srcId="{01D10008-0EE1-4346-94B5-BF6D941359F3}" destId="{C3EEC595-38E2-4E91-9183-D174CB7646D0}" srcOrd="16" destOrd="0" presId="urn:microsoft.com/office/officeart/2005/8/layout/list1"/>
    <dgm:cxn modelId="{9C2711C8-1B7A-45CA-ADFC-7AFB49F404B2}" type="presParOf" srcId="{C3EEC595-38E2-4E91-9183-D174CB7646D0}" destId="{EC7A1EAC-660A-4C7B-BA4D-9E2348E9EC27}" srcOrd="0" destOrd="0" presId="urn:microsoft.com/office/officeart/2005/8/layout/list1"/>
    <dgm:cxn modelId="{6B08430A-535E-478B-A69C-E6A4C62DC38C}" type="presParOf" srcId="{C3EEC595-38E2-4E91-9183-D174CB7646D0}" destId="{98E79947-5A4D-4497-9D15-E13189339E3A}" srcOrd="1" destOrd="0" presId="urn:microsoft.com/office/officeart/2005/8/layout/list1"/>
    <dgm:cxn modelId="{5894110D-36D3-4AFE-B341-7B6184B3D82C}" type="presParOf" srcId="{01D10008-0EE1-4346-94B5-BF6D941359F3}" destId="{DD5B5FA1-2439-44C5-A89F-4432CF1E924A}" srcOrd="17" destOrd="0" presId="urn:microsoft.com/office/officeart/2005/8/layout/list1"/>
    <dgm:cxn modelId="{F5E4F9BF-741B-4149-9DF8-CC2553EB1947}" type="presParOf" srcId="{01D10008-0EE1-4346-94B5-BF6D941359F3}" destId="{8A2B833D-26F5-4E94-BCC2-1D9991F9089A}" srcOrd="18" destOrd="0" presId="urn:microsoft.com/office/officeart/2005/8/layout/list1"/>
    <dgm:cxn modelId="{55242BBE-5727-4E91-A1B1-5AB085CC9615}" type="presParOf" srcId="{01D10008-0EE1-4346-94B5-BF6D941359F3}" destId="{A3C415B4-9914-4378-81E6-98C3A6C2B6F8}" srcOrd="19" destOrd="0" presId="urn:microsoft.com/office/officeart/2005/8/layout/list1"/>
    <dgm:cxn modelId="{A9944070-A361-40BD-8BC7-88384D96D6D1}" type="presParOf" srcId="{01D10008-0EE1-4346-94B5-BF6D941359F3}" destId="{D4AB0A4A-4FC5-46E1-A960-3D7F147C259B}" srcOrd="20" destOrd="0" presId="urn:microsoft.com/office/officeart/2005/8/layout/list1"/>
    <dgm:cxn modelId="{8C03BBE4-C83D-4C4A-95A2-8A1001C64BE6}" type="presParOf" srcId="{D4AB0A4A-4FC5-46E1-A960-3D7F147C259B}" destId="{C04A2898-3656-4E53-AB73-AAC3FBAF8DA1}" srcOrd="0" destOrd="0" presId="urn:microsoft.com/office/officeart/2005/8/layout/list1"/>
    <dgm:cxn modelId="{CB2124BD-A033-4F09-95CC-FB8A2733347B}" type="presParOf" srcId="{D4AB0A4A-4FC5-46E1-A960-3D7F147C259B}" destId="{C903C84B-BA02-4BBA-99D6-95717A68ACFC}" srcOrd="1" destOrd="0" presId="urn:microsoft.com/office/officeart/2005/8/layout/list1"/>
    <dgm:cxn modelId="{6A77E228-EA28-4158-98B3-DEB1FCE77377}" type="presParOf" srcId="{01D10008-0EE1-4346-94B5-BF6D941359F3}" destId="{2F557C6B-ECA5-4CA5-B091-68AEEC2CA655}" srcOrd="21" destOrd="0" presId="urn:microsoft.com/office/officeart/2005/8/layout/list1"/>
    <dgm:cxn modelId="{9AF024F9-65E9-4866-B332-444031D0DA99}" type="presParOf" srcId="{01D10008-0EE1-4346-94B5-BF6D941359F3}" destId="{FF86C52D-4110-4665-93F0-564E3393091F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648349-FCF1-4BE8-BEC8-E8DA56F712C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C05DAD-D080-4C9D-965A-F304DC396EF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Ingestion</a:t>
          </a:r>
          <a:endParaRPr lang="en-US" dirty="0"/>
        </a:p>
      </dgm:t>
    </dgm:pt>
    <dgm:pt modelId="{17D8188D-662D-4804-8E13-B97F5A966461}" type="parTrans" cxnId="{A9EE928D-4E8B-4D80-A4EC-7B706A007D89}">
      <dgm:prSet/>
      <dgm:spPr/>
      <dgm:t>
        <a:bodyPr/>
        <a:lstStyle/>
        <a:p>
          <a:endParaRPr lang="en-US"/>
        </a:p>
      </dgm:t>
    </dgm:pt>
    <dgm:pt modelId="{CCC6E934-485E-4546-8CD5-5DF8FF02E21E}" type="sibTrans" cxnId="{A9EE928D-4E8B-4D80-A4EC-7B706A007D89}">
      <dgm:prSet/>
      <dgm:spPr/>
      <dgm:t>
        <a:bodyPr/>
        <a:lstStyle/>
        <a:p>
          <a:endParaRPr lang="en-US"/>
        </a:p>
      </dgm:t>
    </dgm:pt>
    <dgm:pt modelId="{6F20ADA0-5E22-417C-B3D3-B40BD266516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Inhalation of fumes or mists</a:t>
          </a:r>
          <a:endParaRPr lang="en-US" dirty="0"/>
        </a:p>
      </dgm:t>
    </dgm:pt>
    <dgm:pt modelId="{F516DFB8-68DE-43AB-B593-E8342E57EBD5}" type="parTrans" cxnId="{064BDBFB-EE94-4FB5-A3E4-C7A760DC6432}">
      <dgm:prSet/>
      <dgm:spPr/>
      <dgm:t>
        <a:bodyPr/>
        <a:lstStyle/>
        <a:p>
          <a:endParaRPr lang="en-US"/>
        </a:p>
      </dgm:t>
    </dgm:pt>
    <dgm:pt modelId="{97B91312-5B6A-497C-8F35-30BDDA917D54}" type="sibTrans" cxnId="{064BDBFB-EE94-4FB5-A3E4-C7A760DC6432}">
      <dgm:prSet/>
      <dgm:spPr/>
      <dgm:t>
        <a:bodyPr/>
        <a:lstStyle/>
        <a:p>
          <a:endParaRPr lang="en-US"/>
        </a:p>
      </dgm:t>
    </dgm:pt>
    <dgm:pt modelId="{A137470B-7EB7-4F73-AE71-D9B7E13D5E4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Open wounds, abraded skin or punctures</a:t>
          </a:r>
          <a:endParaRPr lang="en-US" dirty="0"/>
        </a:p>
      </dgm:t>
    </dgm:pt>
    <dgm:pt modelId="{AF1341B7-53FB-4513-B7E8-44AC40F06A7C}" type="parTrans" cxnId="{D56D5670-7C78-46C0-8C13-089CE12C79CA}">
      <dgm:prSet/>
      <dgm:spPr/>
      <dgm:t>
        <a:bodyPr/>
        <a:lstStyle/>
        <a:p>
          <a:endParaRPr lang="en-US"/>
        </a:p>
      </dgm:t>
    </dgm:pt>
    <dgm:pt modelId="{70434E44-C60D-4791-BA47-6E8A8A376167}" type="sibTrans" cxnId="{D56D5670-7C78-46C0-8C13-089CE12C79CA}">
      <dgm:prSet/>
      <dgm:spPr/>
      <dgm:t>
        <a:bodyPr/>
        <a:lstStyle/>
        <a:p>
          <a:endParaRPr lang="en-US"/>
        </a:p>
      </dgm:t>
    </dgm:pt>
    <dgm:pt modelId="{79D60E81-ACFE-44A0-B2F7-EFD82D288AD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Eyes and mucus membranes</a:t>
          </a:r>
          <a:endParaRPr lang="en-US" dirty="0"/>
        </a:p>
      </dgm:t>
    </dgm:pt>
    <dgm:pt modelId="{82184E2E-F304-4C05-8C86-7BFE03FC2637}" type="parTrans" cxnId="{346F3D75-C5E4-4E7D-9B81-F8136A959F26}">
      <dgm:prSet/>
      <dgm:spPr/>
      <dgm:t>
        <a:bodyPr/>
        <a:lstStyle/>
        <a:p>
          <a:endParaRPr lang="en-US"/>
        </a:p>
      </dgm:t>
    </dgm:pt>
    <dgm:pt modelId="{5C7A7E84-4705-4F71-8D15-50C87ED31C00}" type="sibTrans" cxnId="{346F3D75-C5E4-4E7D-9B81-F8136A959F26}">
      <dgm:prSet/>
      <dgm:spPr/>
      <dgm:t>
        <a:bodyPr/>
        <a:lstStyle/>
        <a:p>
          <a:endParaRPr lang="en-US"/>
        </a:p>
      </dgm:t>
    </dgm:pt>
    <dgm:pt modelId="{F00AD9A1-3D65-489B-B2AC-8B75E31DD41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Absorbed through the skin</a:t>
          </a:r>
          <a:endParaRPr lang="en-US" dirty="0"/>
        </a:p>
      </dgm:t>
    </dgm:pt>
    <dgm:pt modelId="{9FDEC434-B834-4FB0-8E31-ABD320F95FD4}" type="parTrans" cxnId="{D7303C86-93C9-4D6E-B918-4793F5AB416C}">
      <dgm:prSet/>
      <dgm:spPr/>
      <dgm:t>
        <a:bodyPr/>
        <a:lstStyle/>
        <a:p>
          <a:endParaRPr lang="en-US"/>
        </a:p>
      </dgm:t>
    </dgm:pt>
    <dgm:pt modelId="{5B07AF9B-D38F-4E0F-959A-B1A6C1C4B345}" type="sibTrans" cxnId="{D7303C86-93C9-4D6E-B918-4793F5AB416C}">
      <dgm:prSet/>
      <dgm:spPr/>
      <dgm:t>
        <a:bodyPr/>
        <a:lstStyle/>
        <a:p>
          <a:endParaRPr lang="en-US"/>
        </a:p>
      </dgm:t>
    </dgm:pt>
    <dgm:pt modelId="{C8D39354-6C65-4C77-8D83-F66A2BC46C00}" type="pres">
      <dgm:prSet presAssocID="{04648349-FCF1-4BE8-BEC8-E8DA56F712C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43584E-B2E1-4204-97F8-8FC2A4328F45}" type="pres">
      <dgm:prSet presAssocID="{74C05DAD-D080-4C9D-965A-F304DC396EF7}" presName="horFlow" presStyleCnt="0"/>
      <dgm:spPr/>
    </dgm:pt>
    <dgm:pt modelId="{BF44350F-6E54-4032-AEAB-A37B446115ED}" type="pres">
      <dgm:prSet presAssocID="{74C05DAD-D080-4C9D-965A-F304DC396EF7}" presName="bigChev" presStyleLbl="node1" presStyleIdx="0" presStyleCnt="5"/>
      <dgm:spPr/>
      <dgm:t>
        <a:bodyPr/>
        <a:lstStyle/>
        <a:p>
          <a:endParaRPr lang="en-US"/>
        </a:p>
      </dgm:t>
    </dgm:pt>
    <dgm:pt modelId="{B3D32B96-21A5-4C93-A942-4A0CD71DF8FB}" type="pres">
      <dgm:prSet presAssocID="{74C05DAD-D080-4C9D-965A-F304DC396EF7}" presName="vSp" presStyleCnt="0"/>
      <dgm:spPr/>
    </dgm:pt>
    <dgm:pt modelId="{8EB69AF2-4080-4E6A-8BB1-BFF86412B27D}" type="pres">
      <dgm:prSet presAssocID="{6F20ADA0-5E22-417C-B3D3-B40BD266516A}" presName="horFlow" presStyleCnt="0"/>
      <dgm:spPr/>
    </dgm:pt>
    <dgm:pt modelId="{68FCB591-EAA2-4FF7-8A91-F28F6594ED93}" type="pres">
      <dgm:prSet presAssocID="{6F20ADA0-5E22-417C-B3D3-B40BD266516A}" presName="bigChev" presStyleLbl="node1" presStyleIdx="1" presStyleCnt="5"/>
      <dgm:spPr/>
      <dgm:t>
        <a:bodyPr/>
        <a:lstStyle/>
        <a:p>
          <a:endParaRPr lang="en-US"/>
        </a:p>
      </dgm:t>
    </dgm:pt>
    <dgm:pt modelId="{D3F24147-162F-4582-BB87-2B36D2CEE8C4}" type="pres">
      <dgm:prSet presAssocID="{6F20ADA0-5E22-417C-B3D3-B40BD266516A}" presName="vSp" presStyleCnt="0"/>
      <dgm:spPr/>
    </dgm:pt>
    <dgm:pt modelId="{11459D71-F58D-48A4-BAD6-66EE9BE363C6}" type="pres">
      <dgm:prSet presAssocID="{A137470B-7EB7-4F73-AE71-D9B7E13D5E47}" presName="horFlow" presStyleCnt="0"/>
      <dgm:spPr/>
    </dgm:pt>
    <dgm:pt modelId="{0FBA4BFA-A4A8-4AC3-B4E9-8CB0128B775C}" type="pres">
      <dgm:prSet presAssocID="{A137470B-7EB7-4F73-AE71-D9B7E13D5E47}" presName="bigChev" presStyleLbl="node1" presStyleIdx="2" presStyleCnt="5"/>
      <dgm:spPr/>
      <dgm:t>
        <a:bodyPr/>
        <a:lstStyle/>
        <a:p>
          <a:endParaRPr lang="en-US"/>
        </a:p>
      </dgm:t>
    </dgm:pt>
    <dgm:pt modelId="{5DC88A42-1C9E-4154-9E76-245DDC55C683}" type="pres">
      <dgm:prSet presAssocID="{A137470B-7EB7-4F73-AE71-D9B7E13D5E47}" presName="vSp" presStyleCnt="0"/>
      <dgm:spPr/>
    </dgm:pt>
    <dgm:pt modelId="{96C57F20-0337-4B3A-B73D-390CCB5056A6}" type="pres">
      <dgm:prSet presAssocID="{79D60E81-ACFE-44A0-B2F7-EFD82D288AD2}" presName="horFlow" presStyleCnt="0"/>
      <dgm:spPr/>
    </dgm:pt>
    <dgm:pt modelId="{4854EB32-C26B-48A6-A444-4B5364D818FE}" type="pres">
      <dgm:prSet presAssocID="{79D60E81-ACFE-44A0-B2F7-EFD82D288AD2}" presName="bigChev" presStyleLbl="node1" presStyleIdx="3" presStyleCnt="5"/>
      <dgm:spPr/>
      <dgm:t>
        <a:bodyPr/>
        <a:lstStyle/>
        <a:p>
          <a:endParaRPr lang="en-US"/>
        </a:p>
      </dgm:t>
    </dgm:pt>
    <dgm:pt modelId="{18AB984F-E6A2-41D8-8272-5AB43FCBE1C9}" type="pres">
      <dgm:prSet presAssocID="{79D60E81-ACFE-44A0-B2F7-EFD82D288AD2}" presName="vSp" presStyleCnt="0"/>
      <dgm:spPr/>
    </dgm:pt>
    <dgm:pt modelId="{84FC130A-48CE-4794-AC0A-11B8C070FF83}" type="pres">
      <dgm:prSet presAssocID="{F00AD9A1-3D65-489B-B2AC-8B75E31DD412}" presName="horFlow" presStyleCnt="0"/>
      <dgm:spPr/>
    </dgm:pt>
    <dgm:pt modelId="{75A98DB9-1BE5-483B-BA46-EAFF4185E450}" type="pres">
      <dgm:prSet presAssocID="{F00AD9A1-3D65-489B-B2AC-8B75E31DD412}" presName="bigChev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56D5670-7C78-46C0-8C13-089CE12C79CA}" srcId="{04648349-FCF1-4BE8-BEC8-E8DA56F712CD}" destId="{A137470B-7EB7-4F73-AE71-D9B7E13D5E47}" srcOrd="2" destOrd="0" parTransId="{AF1341B7-53FB-4513-B7E8-44AC40F06A7C}" sibTransId="{70434E44-C60D-4791-BA47-6E8A8A376167}"/>
    <dgm:cxn modelId="{7931DF40-905F-466B-B535-D11210171CF6}" type="presOf" srcId="{6F20ADA0-5E22-417C-B3D3-B40BD266516A}" destId="{68FCB591-EAA2-4FF7-8A91-F28F6594ED93}" srcOrd="0" destOrd="0" presId="urn:microsoft.com/office/officeart/2005/8/layout/lProcess3"/>
    <dgm:cxn modelId="{A9EE928D-4E8B-4D80-A4EC-7B706A007D89}" srcId="{04648349-FCF1-4BE8-BEC8-E8DA56F712CD}" destId="{74C05DAD-D080-4C9D-965A-F304DC396EF7}" srcOrd="0" destOrd="0" parTransId="{17D8188D-662D-4804-8E13-B97F5A966461}" sibTransId="{CCC6E934-485E-4546-8CD5-5DF8FF02E21E}"/>
    <dgm:cxn modelId="{988B519A-9923-4AEC-A42C-A0B77D28FD3D}" type="presOf" srcId="{A137470B-7EB7-4F73-AE71-D9B7E13D5E47}" destId="{0FBA4BFA-A4A8-4AC3-B4E9-8CB0128B775C}" srcOrd="0" destOrd="0" presId="urn:microsoft.com/office/officeart/2005/8/layout/lProcess3"/>
    <dgm:cxn modelId="{064BDBFB-EE94-4FB5-A3E4-C7A760DC6432}" srcId="{04648349-FCF1-4BE8-BEC8-E8DA56F712CD}" destId="{6F20ADA0-5E22-417C-B3D3-B40BD266516A}" srcOrd="1" destOrd="0" parTransId="{F516DFB8-68DE-43AB-B593-E8342E57EBD5}" sibTransId="{97B91312-5B6A-497C-8F35-30BDDA917D54}"/>
    <dgm:cxn modelId="{346F3D75-C5E4-4E7D-9B81-F8136A959F26}" srcId="{04648349-FCF1-4BE8-BEC8-E8DA56F712CD}" destId="{79D60E81-ACFE-44A0-B2F7-EFD82D288AD2}" srcOrd="3" destOrd="0" parTransId="{82184E2E-F304-4C05-8C86-7BFE03FC2637}" sibTransId="{5C7A7E84-4705-4F71-8D15-50C87ED31C00}"/>
    <dgm:cxn modelId="{808D8640-AFC5-4346-9805-97E56FBA0F37}" type="presOf" srcId="{04648349-FCF1-4BE8-BEC8-E8DA56F712CD}" destId="{C8D39354-6C65-4C77-8D83-F66A2BC46C00}" srcOrd="0" destOrd="0" presId="urn:microsoft.com/office/officeart/2005/8/layout/lProcess3"/>
    <dgm:cxn modelId="{10B4192B-C310-4C96-80CA-F96C0D6BBF44}" type="presOf" srcId="{79D60E81-ACFE-44A0-B2F7-EFD82D288AD2}" destId="{4854EB32-C26B-48A6-A444-4B5364D818FE}" srcOrd="0" destOrd="0" presId="urn:microsoft.com/office/officeart/2005/8/layout/lProcess3"/>
    <dgm:cxn modelId="{B7F7DF86-3BBC-42B5-9420-403C9D7DF4B7}" type="presOf" srcId="{74C05DAD-D080-4C9D-965A-F304DC396EF7}" destId="{BF44350F-6E54-4032-AEAB-A37B446115ED}" srcOrd="0" destOrd="0" presId="urn:microsoft.com/office/officeart/2005/8/layout/lProcess3"/>
    <dgm:cxn modelId="{42A7041D-4DEC-4F92-A313-676968A5E792}" type="presOf" srcId="{F00AD9A1-3D65-489B-B2AC-8B75E31DD412}" destId="{75A98DB9-1BE5-483B-BA46-EAFF4185E450}" srcOrd="0" destOrd="0" presId="urn:microsoft.com/office/officeart/2005/8/layout/lProcess3"/>
    <dgm:cxn modelId="{D7303C86-93C9-4D6E-B918-4793F5AB416C}" srcId="{04648349-FCF1-4BE8-BEC8-E8DA56F712CD}" destId="{F00AD9A1-3D65-489B-B2AC-8B75E31DD412}" srcOrd="4" destOrd="0" parTransId="{9FDEC434-B834-4FB0-8E31-ABD320F95FD4}" sibTransId="{5B07AF9B-D38F-4E0F-959A-B1A6C1C4B345}"/>
    <dgm:cxn modelId="{9667474C-B8FC-4BBC-904C-2EE2C7FA8796}" type="presParOf" srcId="{C8D39354-6C65-4C77-8D83-F66A2BC46C00}" destId="{5343584E-B2E1-4204-97F8-8FC2A4328F45}" srcOrd="0" destOrd="0" presId="urn:microsoft.com/office/officeart/2005/8/layout/lProcess3"/>
    <dgm:cxn modelId="{9EBC88C3-7A0A-4B9D-B22E-D1B589C53594}" type="presParOf" srcId="{5343584E-B2E1-4204-97F8-8FC2A4328F45}" destId="{BF44350F-6E54-4032-AEAB-A37B446115ED}" srcOrd="0" destOrd="0" presId="urn:microsoft.com/office/officeart/2005/8/layout/lProcess3"/>
    <dgm:cxn modelId="{7F253B42-D946-48BC-B0AE-081D30C67799}" type="presParOf" srcId="{C8D39354-6C65-4C77-8D83-F66A2BC46C00}" destId="{B3D32B96-21A5-4C93-A942-4A0CD71DF8FB}" srcOrd="1" destOrd="0" presId="urn:microsoft.com/office/officeart/2005/8/layout/lProcess3"/>
    <dgm:cxn modelId="{4CE98698-ED75-4628-B504-7CD64E7118CE}" type="presParOf" srcId="{C8D39354-6C65-4C77-8D83-F66A2BC46C00}" destId="{8EB69AF2-4080-4E6A-8BB1-BFF86412B27D}" srcOrd="2" destOrd="0" presId="urn:microsoft.com/office/officeart/2005/8/layout/lProcess3"/>
    <dgm:cxn modelId="{59B9F70C-78D6-4F40-B4FC-9686E6D7958F}" type="presParOf" srcId="{8EB69AF2-4080-4E6A-8BB1-BFF86412B27D}" destId="{68FCB591-EAA2-4FF7-8A91-F28F6594ED93}" srcOrd="0" destOrd="0" presId="urn:microsoft.com/office/officeart/2005/8/layout/lProcess3"/>
    <dgm:cxn modelId="{C236A0D2-D33D-4F30-99E1-B7C087BC9061}" type="presParOf" srcId="{C8D39354-6C65-4C77-8D83-F66A2BC46C00}" destId="{D3F24147-162F-4582-BB87-2B36D2CEE8C4}" srcOrd="3" destOrd="0" presId="urn:microsoft.com/office/officeart/2005/8/layout/lProcess3"/>
    <dgm:cxn modelId="{76A7FD44-1EE4-4A36-8994-8349106D53A7}" type="presParOf" srcId="{C8D39354-6C65-4C77-8D83-F66A2BC46C00}" destId="{11459D71-F58D-48A4-BAD6-66EE9BE363C6}" srcOrd="4" destOrd="0" presId="urn:microsoft.com/office/officeart/2005/8/layout/lProcess3"/>
    <dgm:cxn modelId="{12CA64F1-3C44-47B3-8CE1-B0CF7A29E4B2}" type="presParOf" srcId="{11459D71-F58D-48A4-BAD6-66EE9BE363C6}" destId="{0FBA4BFA-A4A8-4AC3-B4E9-8CB0128B775C}" srcOrd="0" destOrd="0" presId="urn:microsoft.com/office/officeart/2005/8/layout/lProcess3"/>
    <dgm:cxn modelId="{D9EEB4A5-8F66-4429-9D37-03C033F460D1}" type="presParOf" srcId="{C8D39354-6C65-4C77-8D83-F66A2BC46C00}" destId="{5DC88A42-1C9E-4154-9E76-245DDC55C683}" srcOrd="5" destOrd="0" presId="urn:microsoft.com/office/officeart/2005/8/layout/lProcess3"/>
    <dgm:cxn modelId="{0B174995-FC49-43D4-93DA-AFB9CE1D490C}" type="presParOf" srcId="{C8D39354-6C65-4C77-8D83-F66A2BC46C00}" destId="{96C57F20-0337-4B3A-B73D-390CCB5056A6}" srcOrd="6" destOrd="0" presId="urn:microsoft.com/office/officeart/2005/8/layout/lProcess3"/>
    <dgm:cxn modelId="{BCA8BC33-C7C9-4A9D-BB49-C3924B024952}" type="presParOf" srcId="{96C57F20-0337-4B3A-B73D-390CCB5056A6}" destId="{4854EB32-C26B-48A6-A444-4B5364D818FE}" srcOrd="0" destOrd="0" presId="urn:microsoft.com/office/officeart/2005/8/layout/lProcess3"/>
    <dgm:cxn modelId="{75CD52A6-35E4-491C-B1D0-6634D903C6B7}" type="presParOf" srcId="{C8D39354-6C65-4C77-8D83-F66A2BC46C00}" destId="{18AB984F-E6A2-41D8-8272-5AB43FCBE1C9}" srcOrd="7" destOrd="0" presId="urn:microsoft.com/office/officeart/2005/8/layout/lProcess3"/>
    <dgm:cxn modelId="{AC3CBE96-3516-4C7E-9CD8-CD11251821FF}" type="presParOf" srcId="{C8D39354-6C65-4C77-8D83-F66A2BC46C00}" destId="{84FC130A-48CE-4794-AC0A-11B8C070FF83}" srcOrd="8" destOrd="0" presId="urn:microsoft.com/office/officeart/2005/8/layout/lProcess3"/>
    <dgm:cxn modelId="{D8AB6C80-E31F-4583-B392-22148FE01E0B}" type="presParOf" srcId="{84FC130A-48CE-4794-AC0A-11B8C070FF83}" destId="{75A98DB9-1BE5-483B-BA46-EAFF4185E45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2B3383-D3E7-4E9D-A744-44EA87B0331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23559-D174-4C1F-ADBE-ED566CB34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Safety showers</a:t>
          </a:r>
          <a:endParaRPr lang="en-US" sz="1700" baseline="0" dirty="0">
            <a:solidFill>
              <a:schemeClr val="tx1"/>
            </a:solidFill>
          </a:endParaRPr>
        </a:p>
      </dgm:t>
    </dgm:pt>
    <dgm:pt modelId="{9470B6D5-F900-495A-AD15-433008089209}" type="parTrans" cxnId="{02162ED8-CF81-4CE2-AE67-F3CB577C48FD}">
      <dgm:prSet/>
      <dgm:spPr/>
      <dgm:t>
        <a:bodyPr/>
        <a:lstStyle/>
        <a:p>
          <a:endParaRPr lang="en-US"/>
        </a:p>
      </dgm:t>
    </dgm:pt>
    <dgm:pt modelId="{D5F8BD75-9A89-4A89-AC0F-19F9EF59272F}" type="sibTrans" cxnId="{02162ED8-CF81-4CE2-AE67-F3CB577C48FD}">
      <dgm:prSet/>
      <dgm:spPr/>
      <dgm:t>
        <a:bodyPr/>
        <a:lstStyle/>
        <a:p>
          <a:endParaRPr lang="en-US"/>
        </a:p>
      </dgm:t>
    </dgm:pt>
    <dgm:pt modelId="{75185391-A970-4A6E-B058-87D47E727A0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Eye wash stations</a:t>
          </a:r>
          <a:endParaRPr lang="en-US" sz="1700" baseline="0" dirty="0">
            <a:solidFill>
              <a:schemeClr val="tx1"/>
            </a:solidFill>
          </a:endParaRPr>
        </a:p>
      </dgm:t>
    </dgm:pt>
    <dgm:pt modelId="{1452A917-BB1E-4CBA-9643-515EE9002BFB}" type="parTrans" cxnId="{7AA0413E-518C-43E4-8B43-069B4ABED8F5}">
      <dgm:prSet/>
      <dgm:spPr/>
      <dgm:t>
        <a:bodyPr/>
        <a:lstStyle/>
        <a:p>
          <a:endParaRPr lang="en-US"/>
        </a:p>
      </dgm:t>
    </dgm:pt>
    <dgm:pt modelId="{4A187B36-BF38-4D71-A683-3C7F107917A7}" type="sibTrans" cxnId="{7AA0413E-518C-43E4-8B43-069B4ABED8F5}">
      <dgm:prSet/>
      <dgm:spPr/>
      <dgm:t>
        <a:bodyPr/>
        <a:lstStyle/>
        <a:p>
          <a:endParaRPr lang="en-US"/>
        </a:p>
      </dgm:t>
    </dgm:pt>
    <dgm:pt modelId="{55FF8AF6-0930-4FC3-8F3D-D7E5881BBC4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First aid kits</a:t>
          </a:r>
          <a:endParaRPr lang="en-US" sz="1700" baseline="0" dirty="0">
            <a:solidFill>
              <a:schemeClr val="tx1"/>
            </a:solidFill>
          </a:endParaRPr>
        </a:p>
      </dgm:t>
    </dgm:pt>
    <dgm:pt modelId="{DC08712E-21D0-4BDB-9345-D2A5A966D98B}" type="parTrans" cxnId="{7652759A-7CF5-4D7A-8545-835D12D88FF6}">
      <dgm:prSet/>
      <dgm:spPr/>
      <dgm:t>
        <a:bodyPr/>
        <a:lstStyle/>
        <a:p>
          <a:endParaRPr lang="en-US"/>
        </a:p>
      </dgm:t>
    </dgm:pt>
    <dgm:pt modelId="{7F2D8CEF-A538-4DDD-94AA-6FD333B6CCDF}" type="sibTrans" cxnId="{7652759A-7CF5-4D7A-8545-835D12D88FF6}">
      <dgm:prSet/>
      <dgm:spPr/>
      <dgm:t>
        <a:bodyPr/>
        <a:lstStyle/>
        <a:p>
          <a:endParaRPr lang="en-US"/>
        </a:p>
      </dgm:t>
    </dgm:pt>
    <dgm:pt modelId="{71534E85-1E2E-47D4-8615-32B54F6D9A31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Spill kits</a:t>
          </a:r>
          <a:endParaRPr lang="en-US" sz="1700" baseline="0" dirty="0">
            <a:solidFill>
              <a:schemeClr val="tx1"/>
            </a:solidFill>
          </a:endParaRPr>
        </a:p>
      </dgm:t>
    </dgm:pt>
    <dgm:pt modelId="{E1FCC752-F193-4032-9013-1323587C1A58}" type="parTrans" cxnId="{08A38A8F-774F-4942-809B-89BA747D4CE6}">
      <dgm:prSet/>
      <dgm:spPr/>
      <dgm:t>
        <a:bodyPr/>
        <a:lstStyle/>
        <a:p>
          <a:endParaRPr lang="en-US"/>
        </a:p>
      </dgm:t>
    </dgm:pt>
    <dgm:pt modelId="{958CDA02-B079-47DC-9D78-F99F87597CE2}" type="sibTrans" cxnId="{08A38A8F-774F-4942-809B-89BA747D4CE6}">
      <dgm:prSet/>
      <dgm:spPr/>
      <dgm:t>
        <a:bodyPr/>
        <a:lstStyle/>
        <a:p>
          <a:endParaRPr lang="en-US"/>
        </a:p>
      </dgm:t>
    </dgm:pt>
    <dgm:pt modelId="{5EB362E2-1060-4932-8371-5BFC8E89F6D1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Fire extinguisher</a:t>
          </a:r>
          <a:endParaRPr lang="en-US" sz="1700" baseline="0" dirty="0">
            <a:solidFill>
              <a:schemeClr val="tx1"/>
            </a:solidFill>
          </a:endParaRPr>
        </a:p>
      </dgm:t>
    </dgm:pt>
    <dgm:pt modelId="{F5BF256E-8723-44AB-BE97-724B7539262D}" type="parTrans" cxnId="{D8BFDFE6-36F4-4C4A-9D73-004E647321EE}">
      <dgm:prSet/>
      <dgm:spPr/>
      <dgm:t>
        <a:bodyPr/>
        <a:lstStyle/>
        <a:p>
          <a:endParaRPr lang="en-US"/>
        </a:p>
      </dgm:t>
    </dgm:pt>
    <dgm:pt modelId="{D4B5DA14-6B16-4FE6-8830-9522078401BF}" type="sibTrans" cxnId="{D8BFDFE6-36F4-4C4A-9D73-004E647321EE}">
      <dgm:prSet/>
      <dgm:spPr/>
      <dgm:t>
        <a:bodyPr/>
        <a:lstStyle/>
        <a:p>
          <a:endParaRPr lang="en-US"/>
        </a:p>
      </dgm:t>
    </dgm:pt>
    <dgm:pt modelId="{3A889611-DE45-4A90-974A-B013177FFD0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Dust pan for cleaning up broken glassware</a:t>
          </a:r>
          <a:endParaRPr lang="en-US" sz="1700" baseline="0" dirty="0">
            <a:solidFill>
              <a:schemeClr val="tx1"/>
            </a:solidFill>
          </a:endParaRPr>
        </a:p>
      </dgm:t>
    </dgm:pt>
    <dgm:pt modelId="{5B4033F6-77CA-4350-A165-33885BD40760}" type="parTrans" cxnId="{330D8D2F-F46C-4D9F-BD07-697FC54A3708}">
      <dgm:prSet/>
      <dgm:spPr/>
      <dgm:t>
        <a:bodyPr/>
        <a:lstStyle/>
        <a:p>
          <a:endParaRPr lang="en-US"/>
        </a:p>
      </dgm:t>
    </dgm:pt>
    <dgm:pt modelId="{72CA2718-953D-439A-B692-66AF4F44F687}" type="sibTrans" cxnId="{330D8D2F-F46C-4D9F-BD07-697FC54A3708}">
      <dgm:prSet/>
      <dgm:spPr/>
      <dgm:t>
        <a:bodyPr/>
        <a:lstStyle/>
        <a:p>
          <a:endParaRPr lang="en-US"/>
        </a:p>
      </dgm:t>
    </dgm:pt>
    <dgm:pt modelId="{4CBFBF2A-CFCF-448E-A8ED-DEBA0AEC0FF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Emergency contact names and numbers</a:t>
          </a:r>
          <a:endParaRPr lang="en-US" sz="1700" baseline="0" dirty="0">
            <a:solidFill>
              <a:schemeClr val="tx1"/>
            </a:solidFill>
          </a:endParaRPr>
        </a:p>
      </dgm:t>
    </dgm:pt>
    <dgm:pt modelId="{D34DCA72-ACEA-44D7-A380-D84306A0AD92}" type="parTrans" cxnId="{41394B7A-DDA0-40FA-8A20-7675D9C391BC}">
      <dgm:prSet/>
      <dgm:spPr/>
      <dgm:t>
        <a:bodyPr/>
        <a:lstStyle/>
        <a:p>
          <a:endParaRPr lang="en-US"/>
        </a:p>
      </dgm:t>
    </dgm:pt>
    <dgm:pt modelId="{CE03B2B0-DFE1-4FB7-99C2-D061216DBE29}" type="sibTrans" cxnId="{41394B7A-DDA0-40FA-8A20-7675D9C391BC}">
      <dgm:prSet/>
      <dgm:spPr/>
      <dgm:t>
        <a:bodyPr/>
        <a:lstStyle/>
        <a:p>
          <a:endParaRPr lang="en-US"/>
        </a:p>
      </dgm:t>
    </dgm:pt>
    <dgm:pt modelId="{71558C23-077C-43F5-92F5-BCD6C8F13FC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700" baseline="0" dirty="0" smtClean="0">
              <a:solidFill>
                <a:schemeClr val="tx1"/>
              </a:solidFill>
            </a:rPr>
            <a:t>Campus police for all emergencies 911 or (314)-516-5155</a:t>
          </a:r>
          <a:endParaRPr lang="en-US" sz="1700" baseline="0" dirty="0">
            <a:solidFill>
              <a:schemeClr val="tx1"/>
            </a:solidFill>
          </a:endParaRPr>
        </a:p>
      </dgm:t>
    </dgm:pt>
    <dgm:pt modelId="{25E1063D-A562-4A46-940C-1ECCF6DACBC7}" type="parTrans" cxnId="{47BF0C01-EA2F-443E-9306-3D28D1583D35}">
      <dgm:prSet/>
      <dgm:spPr/>
      <dgm:t>
        <a:bodyPr/>
        <a:lstStyle/>
        <a:p>
          <a:endParaRPr lang="en-US"/>
        </a:p>
      </dgm:t>
    </dgm:pt>
    <dgm:pt modelId="{3D066611-16E2-4B01-82DD-6C56DE168978}" type="sibTrans" cxnId="{47BF0C01-EA2F-443E-9306-3D28D1583D35}">
      <dgm:prSet/>
      <dgm:spPr/>
      <dgm:t>
        <a:bodyPr/>
        <a:lstStyle/>
        <a:p>
          <a:endParaRPr lang="en-US"/>
        </a:p>
      </dgm:t>
    </dgm:pt>
    <dgm:pt modelId="{D263E064-474D-446F-98F7-4DB91A1A0F36}" type="pres">
      <dgm:prSet presAssocID="{922B3383-D3E7-4E9D-A744-44EA87B033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58BFE-0AF6-4892-B1BA-B49AAC79E2DE}" type="pres">
      <dgm:prSet presAssocID="{F7E23559-D174-4C1F-ADBE-ED566CB34AD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ED5A4-08FB-4C31-BB3D-79CF4F63741F}" type="pres">
      <dgm:prSet presAssocID="{D5F8BD75-9A89-4A89-AC0F-19F9EF59272F}" presName="spacer" presStyleCnt="0"/>
      <dgm:spPr/>
    </dgm:pt>
    <dgm:pt modelId="{0C07BB1A-5166-4225-B2F6-D1800D1B76A7}" type="pres">
      <dgm:prSet presAssocID="{75185391-A970-4A6E-B058-87D47E727A0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AC308-1B2B-477F-B061-66BEEA76CDC6}" type="pres">
      <dgm:prSet presAssocID="{4A187B36-BF38-4D71-A683-3C7F107917A7}" presName="spacer" presStyleCnt="0"/>
      <dgm:spPr/>
    </dgm:pt>
    <dgm:pt modelId="{AFA390F9-D365-4A19-8F75-124FEDF13360}" type="pres">
      <dgm:prSet presAssocID="{55FF8AF6-0930-4FC3-8F3D-D7E5881BBC4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3E852-116B-4E44-A21B-D7AFE06D4C76}" type="pres">
      <dgm:prSet presAssocID="{7F2D8CEF-A538-4DDD-94AA-6FD333B6CCDF}" presName="spacer" presStyleCnt="0"/>
      <dgm:spPr/>
    </dgm:pt>
    <dgm:pt modelId="{42192A4D-082F-4E68-9007-CA2133B7CEB3}" type="pres">
      <dgm:prSet presAssocID="{71534E85-1E2E-47D4-8615-32B54F6D9A3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C00E7-3F97-4330-BF17-AC8DC2FB86E9}" type="pres">
      <dgm:prSet presAssocID="{958CDA02-B079-47DC-9D78-F99F87597CE2}" presName="spacer" presStyleCnt="0"/>
      <dgm:spPr/>
    </dgm:pt>
    <dgm:pt modelId="{6C12AC05-9138-4526-9A20-4F58FA05387A}" type="pres">
      <dgm:prSet presAssocID="{5EB362E2-1060-4932-8371-5BFC8E89F6D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AF645-1F91-4D47-AB77-5110E34B9D51}" type="pres">
      <dgm:prSet presAssocID="{D4B5DA14-6B16-4FE6-8830-9522078401BF}" presName="spacer" presStyleCnt="0"/>
      <dgm:spPr/>
    </dgm:pt>
    <dgm:pt modelId="{1B619148-6BC7-4902-9E70-FA104A4337AB}" type="pres">
      <dgm:prSet presAssocID="{3A889611-DE45-4A90-974A-B013177FFD0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2EBC5-CEC1-411F-AD11-24AFF5967A1C}" type="pres">
      <dgm:prSet presAssocID="{72CA2718-953D-439A-B692-66AF4F44F687}" presName="spacer" presStyleCnt="0"/>
      <dgm:spPr/>
    </dgm:pt>
    <dgm:pt modelId="{26B716D4-E863-455D-A1AE-3F011E11736B}" type="pres">
      <dgm:prSet presAssocID="{4CBFBF2A-CFCF-448E-A8ED-DEBA0AEC0FF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078AC-4FAF-4744-8FBB-2EC3A00B164D}" type="pres">
      <dgm:prSet presAssocID="{CE03B2B0-DFE1-4FB7-99C2-D061216DBE29}" presName="spacer" presStyleCnt="0"/>
      <dgm:spPr/>
    </dgm:pt>
    <dgm:pt modelId="{D61C1A34-0A6E-45CB-BDFF-4AA73173B0FC}" type="pres">
      <dgm:prSet presAssocID="{71558C23-077C-43F5-92F5-BCD6C8F13FC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F0C01-EA2F-443E-9306-3D28D1583D35}" srcId="{922B3383-D3E7-4E9D-A744-44EA87B03318}" destId="{71558C23-077C-43F5-92F5-BCD6C8F13FC7}" srcOrd="7" destOrd="0" parTransId="{25E1063D-A562-4A46-940C-1ECCF6DACBC7}" sibTransId="{3D066611-16E2-4B01-82DD-6C56DE168978}"/>
    <dgm:cxn modelId="{D1112866-215E-4B0C-AF6C-5ED32F39D40F}" type="presOf" srcId="{3A889611-DE45-4A90-974A-B013177FFD0B}" destId="{1B619148-6BC7-4902-9E70-FA104A4337AB}" srcOrd="0" destOrd="0" presId="urn:microsoft.com/office/officeart/2005/8/layout/vList2"/>
    <dgm:cxn modelId="{C951DFBF-34E7-4FA2-833B-332A307A4CAE}" type="presOf" srcId="{F7E23559-D174-4C1F-ADBE-ED566CB34ADE}" destId="{A6F58BFE-0AF6-4892-B1BA-B49AAC79E2DE}" srcOrd="0" destOrd="0" presId="urn:microsoft.com/office/officeart/2005/8/layout/vList2"/>
    <dgm:cxn modelId="{330D8D2F-F46C-4D9F-BD07-697FC54A3708}" srcId="{922B3383-D3E7-4E9D-A744-44EA87B03318}" destId="{3A889611-DE45-4A90-974A-B013177FFD0B}" srcOrd="5" destOrd="0" parTransId="{5B4033F6-77CA-4350-A165-33885BD40760}" sibTransId="{72CA2718-953D-439A-B692-66AF4F44F687}"/>
    <dgm:cxn modelId="{B6AC55DE-DE21-42F2-B8CE-E8ABCE526436}" type="presOf" srcId="{71558C23-077C-43F5-92F5-BCD6C8F13FC7}" destId="{D61C1A34-0A6E-45CB-BDFF-4AA73173B0FC}" srcOrd="0" destOrd="0" presId="urn:microsoft.com/office/officeart/2005/8/layout/vList2"/>
    <dgm:cxn modelId="{D8BFDFE6-36F4-4C4A-9D73-004E647321EE}" srcId="{922B3383-D3E7-4E9D-A744-44EA87B03318}" destId="{5EB362E2-1060-4932-8371-5BFC8E89F6D1}" srcOrd="4" destOrd="0" parTransId="{F5BF256E-8723-44AB-BE97-724B7539262D}" sibTransId="{D4B5DA14-6B16-4FE6-8830-9522078401BF}"/>
    <dgm:cxn modelId="{02162ED8-CF81-4CE2-AE67-F3CB577C48FD}" srcId="{922B3383-D3E7-4E9D-A744-44EA87B03318}" destId="{F7E23559-D174-4C1F-ADBE-ED566CB34ADE}" srcOrd="0" destOrd="0" parTransId="{9470B6D5-F900-495A-AD15-433008089209}" sibTransId="{D5F8BD75-9A89-4A89-AC0F-19F9EF59272F}"/>
    <dgm:cxn modelId="{41394B7A-DDA0-40FA-8A20-7675D9C391BC}" srcId="{922B3383-D3E7-4E9D-A744-44EA87B03318}" destId="{4CBFBF2A-CFCF-448E-A8ED-DEBA0AEC0FF5}" srcOrd="6" destOrd="0" parTransId="{D34DCA72-ACEA-44D7-A380-D84306A0AD92}" sibTransId="{CE03B2B0-DFE1-4FB7-99C2-D061216DBE29}"/>
    <dgm:cxn modelId="{3B3E0328-B377-4735-96C4-1AD851CE17D3}" type="presOf" srcId="{55FF8AF6-0930-4FC3-8F3D-D7E5881BBC43}" destId="{AFA390F9-D365-4A19-8F75-124FEDF13360}" srcOrd="0" destOrd="0" presId="urn:microsoft.com/office/officeart/2005/8/layout/vList2"/>
    <dgm:cxn modelId="{08A38A8F-774F-4942-809B-89BA747D4CE6}" srcId="{922B3383-D3E7-4E9D-A744-44EA87B03318}" destId="{71534E85-1E2E-47D4-8615-32B54F6D9A31}" srcOrd="3" destOrd="0" parTransId="{E1FCC752-F193-4032-9013-1323587C1A58}" sibTransId="{958CDA02-B079-47DC-9D78-F99F87597CE2}"/>
    <dgm:cxn modelId="{7AA0413E-518C-43E4-8B43-069B4ABED8F5}" srcId="{922B3383-D3E7-4E9D-A744-44EA87B03318}" destId="{75185391-A970-4A6E-B058-87D47E727A07}" srcOrd="1" destOrd="0" parTransId="{1452A917-BB1E-4CBA-9643-515EE9002BFB}" sibTransId="{4A187B36-BF38-4D71-A683-3C7F107917A7}"/>
    <dgm:cxn modelId="{2885BE16-248C-48F8-AB86-3339A8C24871}" type="presOf" srcId="{75185391-A970-4A6E-B058-87D47E727A07}" destId="{0C07BB1A-5166-4225-B2F6-D1800D1B76A7}" srcOrd="0" destOrd="0" presId="urn:microsoft.com/office/officeart/2005/8/layout/vList2"/>
    <dgm:cxn modelId="{3446ADA6-8155-4F90-9007-B3F866675DB0}" type="presOf" srcId="{4CBFBF2A-CFCF-448E-A8ED-DEBA0AEC0FF5}" destId="{26B716D4-E863-455D-A1AE-3F011E11736B}" srcOrd="0" destOrd="0" presId="urn:microsoft.com/office/officeart/2005/8/layout/vList2"/>
    <dgm:cxn modelId="{2FB8C0BA-3AB3-48E0-981A-18B249CBA9FD}" type="presOf" srcId="{5EB362E2-1060-4932-8371-5BFC8E89F6D1}" destId="{6C12AC05-9138-4526-9A20-4F58FA05387A}" srcOrd="0" destOrd="0" presId="urn:microsoft.com/office/officeart/2005/8/layout/vList2"/>
    <dgm:cxn modelId="{7652759A-7CF5-4D7A-8545-835D12D88FF6}" srcId="{922B3383-D3E7-4E9D-A744-44EA87B03318}" destId="{55FF8AF6-0930-4FC3-8F3D-D7E5881BBC43}" srcOrd="2" destOrd="0" parTransId="{DC08712E-21D0-4BDB-9345-D2A5A966D98B}" sibTransId="{7F2D8CEF-A538-4DDD-94AA-6FD333B6CCDF}"/>
    <dgm:cxn modelId="{B61D10CD-6841-4BD3-A53A-EC603CC5AEAD}" type="presOf" srcId="{71534E85-1E2E-47D4-8615-32B54F6D9A31}" destId="{42192A4D-082F-4E68-9007-CA2133B7CEB3}" srcOrd="0" destOrd="0" presId="urn:microsoft.com/office/officeart/2005/8/layout/vList2"/>
    <dgm:cxn modelId="{B6816EAA-5C8B-407C-9C7D-1274388C8E89}" type="presOf" srcId="{922B3383-D3E7-4E9D-A744-44EA87B03318}" destId="{D263E064-474D-446F-98F7-4DB91A1A0F36}" srcOrd="0" destOrd="0" presId="urn:microsoft.com/office/officeart/2005/8/layout/vList2"/>
    <dgm:cxn modelId="{3EE81C30-33A4-42B5-ADD1-E7C95831D499}" type="presParOf" srcId="{D263E064-474D-446F-98F7-4DB91A1A0F36}" destId="{A6F58BFE-0AF6-4892-B1BA-B49AAC79E2DE}" srcOrd="0" destOrd="0" presId="urn:microsoft.com/office/officeart/2005/8/layout/vList2"/>
    <dgm:cxn modelId="{654AC7B1-C699-4B75-9DB7-50802E36F7AC}" type="presParOf" srcId="{D263E064-474D-446F-98F7-4DB91A1A0F36}" destId="{6BBED5A4-08FB-4C31-BB3D-79CF4F63741F}" srcOrd="1" destOrd="0" presId="urn:microsoft.com/office/officeart/2005/8/layout/vList2"/>
    <dgm:cxn modelId="{215AA68D-BBA1-41B7-9C4C-BE49AF7242C9}" type="presParOf" srcId="{D263E064-474D-446F-98F7-4DB91A1A0F36}" destId="{0C07BB1A-5166-4225-B2F6-D1800D1B76A7}" srcOrd="2" destOrd="0" presId="urn:microsoft.com/office/officeart/2005/8/layout/vList2"/>
    <dgm:cxn modelId="{12A21806-A28E-4369-AFED-B4C0B41BB857}" type="presParOf" srcId="{D263E064-474D-446F-98F7-4DB91A1A0F36}" destId="{4CAAC308-1B2B-477F-B061-66BEEA76CDC6}" srcOrd="3" destOrd="0" presId="urn:microsoft.com/office/officeart/2005/8/layout/vList2"/>
    <dgm:cxn modelId="{96D20584-1A00-4819-B401-2FDD55A75F14}" type="presParOf" srcId="{D263E064-474D-446F-98F7-4DB91A1A0F36}" destId="{AFA390F9-D365-4A19-8F75-124FEDF13360}" srcOrd="4" destOrd="0" presId="urn:microsoft.com/office/officeart/2005/8/layout/vList2"/>
    <dgm:cxn modelId="{31A4C289-B223-4CF5-A938-78363A5223C0}" type="presParOf" srcId="{D263E064-474D-446F-98F7-4DB91A1A0F36}" destId="{B703E852-116B-4E44-A21B-D7AFE06D4C76}" srcOrd="5" destOrd="0" presId="urn:microsoft.com/office/officeart/2005/8/layout/vList2"/>
    <dgm:cxn modelId="{CA707253-517F-496C-BA98-329EC8BA8352}" type="presParOf" srcId="{D263E064-474D-446F-98F7-4DB91A1A0F36}" destId="{42192A4D-082F-4E68-9007-CA2133B7CEB3}" srcOrd="6" destOrd="0" presId="urn:microsoft.com/office/officeart/2005/8/layout/vList2"/>
    <dgm:cxn modelId="{66225F9B-3721-43F9-A0FC-99AF2C65A109}" type="presParOf" srcId="{D263E064-474D-446F-98F7-4DB91A1A0F36}" destId="{198C00E7-3F97-4330-BF17-AC8DC2FB86E9}" srcOrd="7" destOrd="0" presId="urn:microsoft.com/office/officeart/2005/8/layout/vList2"/>
    <dgm:cxn modelId="{AAEB39B3-7C0E-41C3-8ACB-9264016A33CA}" type="presParOf" srcId="{D263E064-474D-446F-98F7-4DB91A1A0F36}" destId="{6C12AC05-9138-4526-9A20-4F58FA05387A}" srcOrd="8" destOrd="0" presId="urn:microsoft.com/office/officeart/2005/8/layout/vList2"/>
    <dgm:cxn modelId="{41FB8702-168C-4540-BE9C-96F4205D354B}" type="presParOf" srcId="{D263E064-474D-446F-98F7-4DB91A1A0F36}" destId="{90EAF645-1F91-4D47-AB77-5110E34B9D51}" srcOrd="9" destOrd="0" presId="urn:microsoft.com/office/officeart/2005/8/layout/vList2"/>
    <dgm:cxn modelId="{A13454C6-F18F-4216-BC8B-577B71C1189B}" type="presParOf" srcId="{D263E064-474D-446F-98F7-4DB91A1A0F36}" destId="{1B619148-6BC7-4902-9E70-FA104A4337AB}" srcOrd="10" destOrd="0" presId="urn:microsoft.com/office/officeart/2005/8/layout/vList2"/>
    <dgm:cxn modelId="{6426E0DD-390B-46F4-9E45-CA053157B97A}" type="presParOf" srcId="{D263E064-474D-446F-98F7-4DB91A1A0F36}" destId="{F1C2EBC5-CEC1-411F-AD11-24AFF5967A1C}" srcOrd="11" destOrd="0" presId="urn:microsoft.com/office/officeart/2005/8/layout/vList2"/>
    <dgm:cxn modelId="{D849AD7B-9387-4525-97F2-36117A2A1D2F}" type="presParOf" srcId="{D263E064-474D-446F-98F7-4DB91A1A0F36}" destId="{26B716D4-E863-455D-A1AE-3F011E11736B}" srcOrd="12" destOrd="0" presId="urn:microsoft.com/office/officeart/2005/8/layout/vList2"/>
    <dgm:cxn modelId="{31670FED-C93A-471E-BF04-050349571001}" type="presParOf" srcId="{D263E064-474D-446F-98F7-4DB91A1A0F36}" destId="{17C078AC-4FAF-4744-8FBB-2EC3A00B164D}" srcOrd="13" destOrd="0" presId="urn:microsoft.com/office/officeart/2005/8/layout/vList2"/>
    <dgm:cxn modelId="{F8123B61-83A9-49EF-AAD6-0D6037B3FAC1}" type="presParOf" srcId="{D263E064-474D-446F-98F7-4DB91A1A0F36}" destId="{D61C1A34-0A6E-45CB-BDFF-4AA73173B0F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685A7-1451-4B69-A37D-A03A66817BA0}">
      <dsp:nvSpPr>
        <dsp:cNvPr id="0" name=""/>
        <dsp:cNvSpPr/>
      </dsp:nvSpPr>
      <dsp:spPr>
        <a:xfrm>
          <a:off x="0" y="1299961"/>
          <a:ext cx="484632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AA7B9-47D0-403E-BCB9-3E3C2817153F}">
      <dsp:nvSpPr>
        <dsp:cNvPr id="0" name=""/>
        <dsp:cNvSpPr/>
      </dsp:nvSpPr>
      <dsp:spPr>
        <a:xfrm>
          <a:off x="242316" y="643800"/>
          <a:ext cx="3392424" cy="99564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26" tIns="0" rIns="1282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 a Safe Lab Environment</a:t>
          </a:r>
          <a:endParaRPr lang="en-US" sz="2300" kern="1200" dirty="0"/>
        </a:p>
      </dsp:txBody>
      <dsp:txXfrm>
        <a:off x="290919" y="692403"/>
        <a:ext cx="3295218" cy="898434"/>
      </dsp:txXfrm>
    </dsp:sp>
    <dsp:sp modelId="{B49D0CED-DEDB-4768-BDA0-EF94B96371DC}">
      <dsp:nvSpPr>
        <dsp:cNvPr id="0" name=""/>
        <dsp:cNvSpPr/>
      </dsp:nvSpPr>
      <dsp:spPr>
        <a:xfrm>
          <a:off x="0" y="2624758"/>
          <a:ext cx="484632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A980A-D9FB-4F58-AE98-62F1ED7A2539}">
      <dsp:nvSpPr>
        <dsp:cNvPr id="0" name=""/>
        <dsp:cNvSpPr/>
      </dsp:nvSpPr>
      <dsp:spPr>
        <a:xfrm>
          <a:off x="242316" y="2003761"/>
          <a:ext cx="3392424" cy="960477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26" tIns="0" rIns="1282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Inform you of Potential Hazards</a:t>
          </a:r>
          <a:endParaRPr lang="en-US" sz="2300" kern="1200" dirty="0"/>
        </a:p>
      </dsp:txBody>
      <dsp:txXfrm>
        <a:off x="289203" y="2050648"/>
        <a:ext cx="3298650" cy="866703"/>
      </dsp:txXfrm>
    </dsp:sp>
    <dsp:sp modelId="{B7EF1378-397B-4A90-A66C-C2E3593AF94B}">
      <dsp:nvSpPr>
        <dsp:cNvPr id="0" name=""/>
        <dsp:cNvSpPr/>
      </dsp:nvSpPr>
      <dsp:spPr>
        <a:xfrm>
          <a:off x="0" y="4080119"/>
          <a:ext cx="484632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AB4B8-552D-4AB5-BD10-1F981BFDC10F}">
      <dsp:nvSpPr>
        <dsp:cNvPr id="0" name=""/>
        <dsp:cNvSpPr/>
      </dsp:nvSpPr>
      <dsp:spPr>
        <a:xfrm>
          <a:off x="242316" y="3328558"/>
          <a:ext cx="3392424" cy="1091041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26" tIns="0" rIns="1282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Instruct you in Safe and Proper Procedures</a:t>
          </a:r>
          <a:endParaRPr lang="en-US" sz="2300" kern="1200" dirty="0"/>
        </a:p>
      </dsp:txBody>
      <dsp:txXfrm>
        <a:off x="295576" y="3381818"/>
        <a:ext cx="3285904" cy="9845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12ED8-BB7D-4CC5-A81B-A29234462C08}">
      <dsp:nvSpPr>
        <dsp:cNvPr id="0" name=""/>
        <dsp:cNvSpPr/>
      </dsp:nvSpPr>
      <dsp:spPr>
        <a:xfrm>
          <a:off x="162790" y="0"/>
          <a:ext cx="5389418" cy="5389418"/>
        </a:xfrm>
        <a:prstGeom prst="diamond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8D19-F0C2-4B8C-AACA-B43E8A6B2323}">
      <dsp:nvSpPr>
        <dsp:cNvPr id="0" name=""/>
        <dsp:cNvSpPr/>
      </dsp:nvSpPr>
      <dsp:spPr>
        <a:xfrm>
          <a:off x="228610" y="381005"/>
          <a:ext cx="2560312" cy="2285997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Read all the materials provided and come prepared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40203" y="492598"/>
        <a:ext cx="2337126" cy="2062811"/>
      </dsp:txXfrm>
    </dsp:sp>
    <dsp:sp modelId="{D86CA160-337D-4AA9-91A0-B316E42A961C}">
      <dsp:nvSpPr>
        <dsp:cNvPr id="0" name=""/>
        <dsp:cNvSpPr/>
      </dsp:nvSpPr>
      <dsp:spPr>
        <a:xfrm>
          <a:off x="2895599" y="381005"/>
          <a:ext cx="2560312" cy="2285997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Follow all the safety procedures and practices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07192" y="492598"/>
        <a:ext cx="2337126" cy="2062811"/>
      </dsp:txXfrm>
    </dsp:sp>
    <dsp:sp modelId="{851F2914-6899-4EE5-865C-38C2B6C84C21}">
      <dsp:nvSpPr>
        <dsp:cNvPr id="0" name=""/>
        <dsp:cNvSpPr/>
      </dsp:nvSpPr>
      <dsp:spPr>
        <a:xfrm>
          <a:off x="228610" y="2743202"/>
          <a:ext cx="2560312" cy="2285997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2">
                  <a:lumMod val="75000"/>
                </a:schemeClr>
              </a:solidFill>
            </a:rPr>
            <a:t>Wear long pants, closed toe shoes, secure long hair and wear PPE</a:t>
          </a:r>
          <a:endParaRPr lang="en-US" sz="20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40203" y="2854795"/>
        <a:ext cx="2337126" cy="2062811"/>
      </dsp:txXfrm>
    </dsp:sp>
    <dsp:sp modelId="{7C00E4BE-2C37-4B87-A171-3A6C25C96158}">
      <dsp:nvSpPr>
        <dsp:cNvPr id="0" name=""/>
        <dsp:cNvSpPr/>
      </dsp:nvSpPr>
      <dsp:spPr>
        <a:xfrm>
          <a:off x="2895599" y="2743202"/>
          <a:ext cx="2560312" cy="2285997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2">
                  <a:lumMod val="75000"/>
                </a:schemeClr>
              </a:solidFill>
            </a:rPr>
            <a:t>Notify the instructor immediately if you are injured or observe unsafe working conditions</a:t>
          </a:r>
          <a:endParaRPr lang="en-US" sz="20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007192" y="2854795"/>
        <a:ext cx="2337126" cy="20628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33E4-CB48-487C-A32E-54AA32E5588B}">
      <dsp:nvSpPr>
        <dsp:cNvPr id="0" name=""/>
        <dsp:cNvSpPr/>
      </dsp:nvSpPr>
      <dsp:spPr>
        <a:xfrm>
          <a:off x="0" y="21240"/>
          <a:ext cx="8321040" cy="979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Eye Protection</a:t>
          </a:r>
          <a:endParaRPr lang="en-US" sz="3400" kern="1200" dirty="0"/>
        </a:p>
      </dsp:txBody>
      <dsp:txXfrm>
        <a:off x="0" y="21240"/>
        <a:ext cx="8321040" cy="979200"/>
      </dsp:txXfrm>
    </dsp:sp>
    <dsp:sp modelId="{C83BD2EF-0AF8-4F90-9E3A-C7EF03699096}">
      <dsp:nvSpPr>
        <dsp:cNvPr id="0" name=""/>
        <dsp:cNvSpPr/>
      </dsp:nvSpPr>
      <dsp:spPr>
        <a:xfrm>
          <a:off x="0" y="1000440"/>
          <a:ext cx="8321040" cy="37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Safety glasses or goggles must be worn at all times during lab. No Exceptions!</a:t>
          </a:r>
          <a:endParaRPr lang="en-US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Safety glasses or goggles can be worn over prescription glasses.</a:t>
          </a:r>
          <a:endParaRPr lang="en-US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Safety goggles are required for procedures that generate mists, aerosols or sprays.</a:t>
          </a:r>
          <a:endParaRPr lang="en-US" sz="3400" kern="1200" dirty="0"/>
        </a:p>
      </dsp:txBody>
      <dsp:txXfrm>
        <a:off x="0" y="1000440"/>
        <a:ext cx="8321040" cy="3733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33E4-CB48-487C-A32E-54AA32E5588B}">
      <dsp:nvSpPr>
        <dsp:cNvPr id="0" name=""/>
        <dsp:cNvSpPr/>
      </dsp:nvSpPr>
      <dsp:spPr>
        <a:xfrm>
          <a:off x="0" y="14310"/>
          <a:ext cx="8321040" cy="8064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Hand Protection</a:t>
          </a:r>
          <a:endParaRPr lang="en-US" sz="2800" kern="1200" dirty="0"/>
        </a:p>
      </dsp:txBody>
      <dsp:txXfrm>
        <a:off x="0" y="14310"/>
        <a:ext cx="8321040" cy="806400"/>
      </dsp:txXfrm>
    </dsp:sp>
    <dsp:sp modelId="{C83BD2EF-0AF8-4F90-9E3A-C7EF03699096}">
      <dsp:nvSpPr>
        <dsp:cNvPr id="0" name=""/>
        <dsp:cNvSpPr/>
      </dsp:nvSpPr>
      <dsp:spPr>
        <a:xfrm>
          <a:off x="0" y="820710"/>
          <a:ext cx="8321040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Choose the appropriate gloves for the task.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Gloves should be worn whenever there is potential for contact with corrosive or toxic materials.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Gloves should be replaced immediately if punctured or torn.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Remove gloves carefully and immediately wash your hands after handling chemicals.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Watch </a:t>
          </a:r>
          <a:r>
            <a:rPr lang="en-US" sz="2800" kern="1200" dirty="0" smtClean="0">
              <a:hlinkClick xmlns:r="http://schemas.openxmlformats.org/officeDocument/2006/relationships" r:id="rId1"/>
            </a:rPr>
            <a:t>Video</a:t>
          </a:r>
          <a:r>
            <a:rPr lang="en-US" sz="2800" kern="1200" dirty="0" smtClean="0"/>
            <a:t> !</a:t>
          </a:r>
          <a:endParaRPr lang="en-US" sz="2800" kern="1200" dirty="0"/>
        </a:p>
      </dsp:txBody>
      <dsp:txXfrm>
        <a:off x="0" y="820710"/>
        <a:ext cx="8321040" cy="3919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C187-D40A-46FE-9152-A7305BB4B745}">
      <dsp:nvSpPr>
        <dsp:cNvPr id="0" name=""/>
        <dsp:cNvSpPr/>
      </dsp:nvSpPr>
      <dsp:spPr>
        <a:xfrm>
          <a:off x="0" y="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Glove Selection Links</a:t>
          </a:r>
          <a:endParaRPr lang="en-US" sz="3700" kern="1200" dirty="0"/>
        </a:p>
      </dsp:txBody>
      <dsp:txXfrm>
        <a:off x="42265" y="42265"/>
        <a:ext cx="8145070" cy="781270"/>
      </dsp:txXfrm>
    </dsp:sp>
    <dsp:sp modelId="{7981FCB8-A939-40F8-96BD-CE921A46A202}">
      <dsp:nvSpPr>
        <dsp:cNvPr id="0" name=""/>
        <dsp:cNvSpPr/>
      </dsp:nvSpPr>
      <dsp:spPr>
        <a:xfrm>
          <a:off x="0" y="100116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hlinkClick xmlns:r="http://schemas.openxmlformats.org/officeDocument/2006/relationships" r:id="rId1"/>
            </a:rPr>
            <a:t>U.S. Department of Energy</a:t>
          </a:r>
          <a:endParaRPr lang="en-US" sz="3700" kern="1200" dirty="0"/>
        </a:p>
      </dsp:txBody>
      <dsp:txXfrm>
        <a:off x="42265" y="1043425"/>
        <a:ext cx="8145070" cy="781270"/>
      </dsp:txXfrm>
    </dsp:sp>
    <dsp:sp modelId="{2CDB5C01-0AC5-4FFE-AB1A-99A01F1CCA53}">
      <dsp:nvSpPr>
        <dsp:cNvPr id="0" name=""/>
        <dsp:cNvSpPr/>
      </dsp:nvSpPr>
      <dsp:spPr>
        <a:xfrm>
          <a:off x="0" y="197352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hlinkClick xmlns:r="http://schemas.openxmlformats.org/officeDocument/2006/relationships" r:id="rId2"/>
            </a:rPr>
            <a:t>ChemRest Glove Directory</a:t>
          </a:r>
          <a:endParaRPr lang="en-US" sz="3700" kern="1200" dirty="0"/>
        </a:p>
      </dsp:txBody>
      <dsp:txXfrm>
        <a:off x="42265" y="2015785"/>
        <a:ext cx="8145070" cy="781270"/>
      </dsp:txXfrm>
    </dsp:sp>
    <dsp:sp modelId="{C50A943B-6746-4CE0-BB0D-E9EF6C48DDC7}">
      <dsp:nvSpPr>
        <dsp:cNvPr id="0" name=""/>
        <dsp:cNvSpPr/>
      </dsp:nvSpPr>
      <dsp:spPr>
        <a:xfrm>
          <a:off x="0" y="294588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hlinkClick xmlns:r="http://schemas.openxmlformats.org/officeDocument/2006/relationships" r:id="rId3"/>
            </a:rPr>
            <a:t>Ansell Chemical Resistance Guide</a:t>
          </a:r>
          <a:endParaRPr lang="en-US" sz="3700" kern="1200" dirty="0"/>
        </a:p>
      </dsp:txBody>
      <dsp:txXfrm>
        <a:off x="42265" y="2988145"/>
        <a:ext cx="8145070" cy="781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33E4-CB48-487C-A32E-54AA32E5588B}">
      <dsp:nvSpPr>
        <dsp:cNvPr id="0" name=""/>
        <dsp:cNvSpPr/>
      </dsp:nvSpPr>
      <dsp:spPr>
        <a:xfrm>
          <a:off x="0" y="254017"/>
          <a:ext cx="8229600" cy="7776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Protective Clothing</a:t>
          </a:r>
          <a:endParaRPr lang="en-US" sz="2700" kern="1200" dirty="0"/>
        </a:p>
      </dsp:txBody>
      <dsp:txXfrm>
        <a:off x="0" y="254017"/>
        <a:ext cx="8229600" cy="777600"/>
      </dsp:txXfrm>
    </dsp:sp>
    <dsp:sp modelId="{C83BD2EF-0AF8-4F90-9E3A-C7EF03699096}">
      <dsp:nvSpPr>
        <dsp:cNvPr id="0" name=""/>
        <dsp:cNvSpPr/>
      </dsp:nvSpPr>
      <dsp:spPr>
        <a:xfrm>
          <a:off x="0" y="1031617"/>
          <a:ext cx="8229600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Skin contact is a potential source of exposure to hazardous materials.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Wear fitted clothing that covers arms and legs.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Lab coats or aprons should be worn when working with toxic, flammable or corrosive chemicals.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Do not wear open toed shoes in the lab, even in the summer.</a:t>
          </a:r>
          <a:endParaRPr lang="en-US" sz="2700" kern="1200" dirty="0"/>
        </a:p>
      </dsp:txBody>
      <dsp:txXfrm>
        <a:off x="0" y="1031617"/>
        <a:ext cx="8229600" cy="3038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8F89-E52F-455B-B323-F8B928757DC0}">
      <dsp:nvSpPr>
        <dsp:cNvPr id="0" name=""/>
        <dsp:cNvSpPr/>
      </dsp:nvSpPr>
      <dsp:spPr>
        <a:xfrm>
          <a:off x="0" y="608039"/>
          <a:ext cx="603503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B25BC-F486-4793-9344-19D80BBCD48D}">
      <dsp:nvSpPr>
        <dsp:cNvPr id="0" name=""/>
        <dsp:cNvSpPr/>
      </dsp:nvSpPr>
      <dsp:spPr>
        <a:xfrm>
          <a:off x="301752" y="342359"/>
          <a:ext cx="4224528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77" tIns="0" rIns="15967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 not eat or drink in the lab.</a:t>
          </a:r>
          <a:endParaRPr lang="en-US" sz="1800" kern="1200" dirty="0"/>
        </a:p>
      </dsp:txBody>
      <dsp:txXfrm>
        <a:off x="327691" y="368298"/>
        <a:ext cx="4172650" cy="479482"/>
      </dsp:txXfrm>
    </dsp:sp>
    <dsp:sp modelId="{F3F50267-00B6-47E7-9A35-79C6D5BACE55}">
      <dsp:nvSpPr>
        <dsp:cNvPr id="0" name=""/>
        <dsp:cNvSpPr/>
      </dsp:nvSpPr>
      <dsp:spPr>
        <a:xfrm>
          <a:off x="0" y="1424519"/>
          <a:ext cx="603503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AF4D1-0B24-43B7-8862-A9530C5A481A}">
      <dsp:nvSpPr>
        <dsp:cNvPr id="0" name=""/>
        <dsp:cNvSpPr/>
      </dsp:nvSpPr>
      <dsp:spPr>
        <a:xfrm>
          <a:off x="301752" y="1158840"/>
          <a:ext cx="4224528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77" tIns="0" rIns="15967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 not apply cosmetics or contact lenses in the lab.</a:t>
          </a:r>
          <a:endParaRPr lang="en-US" sz="1800" kern="1200" dirty="0"/>
        </a:p>
      </dsp:txBody>
      <dsp:txXfrm>
        <a:off x="327691" y="1184779"/>
        <a:ext cx="4172650" cy="479482"/>
      </dsp:txXfrm>
    </dsp:sp>
    <dsp:sp modelId="{71C328A0-A7DE-426B-8ACA-22EB8185F50A}">
      <dsp:nvSpPr>
        <dsp:cNvPr id="0" name=""/>
        <dsp:cNvSpPr/>
      </dsp:nvSpPr>
      <dsp:spPr>
        <a:xfrm>
          <a:off x="0" y="2240999"/>
          <a:ext cx="603503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6087-DB56-4480-A17B-3C7CFF103FD2}">
      <dsp:nvSpPr>
        <dsp:cNvPr id="0" name=""/>
        <dsp:cNvSpPr/>
      </dsp:nvSpPr>
      <dsp:spPr>
        <a:xfrm>
          <a:off x="301752" y="1975320"/>
          <a:ext cx="4224528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77" tIns="0" rIns="15967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Never taste anything in the lab.</a:t>
          </a:r>
          <a:endParaRPr lang="en-US" sz="1800" kern="1200" dirty="0"/>
        </a:p>
      </dsp:txBody>
      <dsp:txXfrm>
        <a:off x="327691" y="2001259"/>
        <a:ext cx="4172650" cy="479482"/>
      </dsp:txXfrm>
    </dsp:sp>
    <dsp:sp modelId="{835D2888-4BFB-4A5D-A64F-0133AF4FFC94}">
      <dsp:nvSpPr>
        <dsp:cNvPr id="0" name=""/>
        <dsp:cNvSpPr/>
      </dsp:nvSpPr>
      <dsp:spPr>
        <a:xfrm>
          <a:off x="0" y="3057480"/>
          <a:ext cx="603503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0637-9334-44B1-9740-BD4A2610C056}">
      <dsp:nvSpPr>
        <dsp:cNvPr id="0" name=""/>
        <dsp:cNvSpPr/>
      </dsp:nvSpPr>
      <dsp:spPr>
        <a:xfrm>
          <a:off x="301752" y="2791800"/>
          <a:ext cx="4224528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77" tIns="0" rIns="15967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Keep your work area and equipment clean and tidy.</a:t>
          </a:r>
          <a:endParaRPr lang="en-US" sz="1800" kern="1200" dirty="0"/>
        </a:p>
      </dsp:txBody>
      <dsp:txXfrm>
        <a:off x="327691" y="2817739"/>
        <a:ext cx="4172650" cy="479482"/>
      </dsp:txXfrm>
    </dsp:sp>
    <dsp:sp modelId="{8A2B833D-26F5-4E94-BCC2-1D9991F9089A}">
      <dsp:nvSpPr>
        <dsp:cNvPr id="0" name=""/>
        <dsp:cNvSpPr/>
      </dsp:nvSpPr>
      <dsp:spPr>
        <a:xfrm>
          <a:off x="0" y="3873960"/>
          <a:ext cx="603503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79947-5A4D-4497-9D15-E13189339E3A}">
      <dsp:nvSpPr>
        <dsp:cNvPr id="0" name=""/>
        <dsp:cNvSpPr/>
      </dsp:nvSpPr>
      <dsp:spPr>
        <a:xfrm>
          <a:off x="301752" y="3608280"/>
          <a:ext cx="4224528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77" tIns="0" rIns="15967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Store backpacks and coats.</a:t>
          </a:r>
          <a:endParaRPr lang="en-US" sz="1800" kern="1200" dirty="0"/>
        </a:p>
      </dsp:txBody>
      <dsp:txXfrm>
        <a:off x="327691" y="3634219"/>
        <a:ext cx="4172650" cy="479482"/>
      </dsp:txXfrm>
    </dsp:sp>
    <dsp:sp modelId="{FF86C52D-4110-4665-93F0-564E3393091F}">
      <dsp:nvSpPr>
        <dsp:cNvPr id="0" name=""/>
        <dsp:cNvSpPr/>
      </dsp:nvSpPr>
      <dsp:spPr>
        <a:xfrm>
          <a:off x="0" y="4690440"/>
          <a:ext cx="603503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3C84B-BA02-4BBA-99D6-95717A68ACFC}">
      <dsp:nvSpPr>
        <dsp:cNvPr id="0" name=""/>
        <dsp:cNvSpPr/>
      </dsp:nvSpPr>
      <dsp:spPr>
        <a:xfrm>
          <a:off x="301752" y="4424760"/>
          <a:ext cx="4224528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77" tIns="0" rIns="15967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Always wash your hands with soap and water as soon as you exit the lab.</a:t>
          </a:r>
          <a:endParaRPr lang="en-US" sz="1800" kern="1200" dirty="0"/>
        </a:p>
      </dsp:txBody>
      <dsp:txXfrm>
        <a:off x="327691" y="4450699"/>
        <a:ext cx="4172650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195F-7878-483C-A23C-42C6006AB7EF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A47CC-0B3C-42C0-A812-67F9791B16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47CC-0B3C-42C0-A812-67F9791B16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47CC-0B3C-42C0-A812-67F9791B16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5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EA8FA3-3529-494A-8C51-7EF14FAEA158}" type="datetimeFigureOut">
              <a:rPr lang="en-US" smtClean="0"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4F292C-1056-4704-8148-6EB71F448A1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lAaEpWQdwA&amp;feature=youtu.b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CI7XXExs7s" TargetMode="External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5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9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Laboratory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4953000" cy="1842538"/>
          </a:xfrm>
        </p:spPr>
        <p:txBody>
          <a:bodyPr/>
          <a:lstStyle/>
          <a:p>
            <a:r>
              <a:rPr lang="en-US" dirty="0" smtClean="0"/>
              <a:t>Techniques for Organic Chemistry 2633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793791"/>
            <a:ext cx="1600200" cy="7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Practice Good Lab Hygiene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6248524"/>
              </p:ext>
            </p:extLst>
          </p:nvPr>
        </p:nvGraphicFramePr>
        <p:xfrm>
          <a:off x="381000" y="1371600"/>
          <a:ext cx="603504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19400"/>
            <a:ext cx="2476499" cy="2476499"/>
          </a:xfrm>
        </p:spPr>
      </p:pic>
    </p:spTree>
    <p:extLst>
      <p:ext uri="{BB962C8B-B14F-4D97-AF65-F5344CB8AC3E}">
        <p14:creationId xmlns:p14="http://schemas.microsoft.com/office/powerpoint/2010/main" val="7243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PPE and Good Hygiene Help Protect Common Routes of Exposure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59303"/>
            <a:ext cx="5715000" cy="4893880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8746863"/>
              </p:ext>
            </p:extLst>
          </p:nvPr>
        </p:nvGraphicFramePr>
        <p:xfrm>
          <a:off x="-838200" y="1905000"/>
          <a:ext cx="40386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2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Locate Lab Safety Equipment and Emergency Contact Information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038600" cy="2404930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581829"/>
              </p:ext>
            </p:extLst>
          </p:nvPr>
        </p:nvGraphicFramePr>
        <p:xfrm>
          <a:off x="4648200" y="224942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77076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Person: Your instructor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Report any Injuries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698985"/>
              </p:ext>
            </p:extLst>
          </p:nvPr>
        </p:nvGraphicFramePr>
        <p:xfrm>
          <a:off x="457200" y="1828800"/>
          <a:ext cx="841248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6741"/>
            <a:ext cx="26701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Chemical Spills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706292"/>
              </p:ext>
            </p:extLst>
          </p:nvPr>
        </p:nvGraphicFramePr>
        <p:xfrm>
          <a:off x="457200" y="1905000"/>
          <a:ext cx="8229600" cy="466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1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Chemical Fume 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8686800" cy="335279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Fume </a:t>
            </a:r>
            <a:r>
              <a:rPr lang="en-US" dirty="0"/>
              <a:t>hoods should be used for operations which might result in release of toxic chemical, vapors, or dust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fume hood should be used at the approved sash height indicated on the front of the </a:t>
            </a:r>
            <a:r>
              <a:rPr lang="en-US" dirty="0" smtClean="0"/>
              <a:t>hood.</a:t>
            </a:r>
          </a:p>
          <a:p>
            <a:r>
              <a:rPr lang="en-US" dirty="0" smtClean="0"/>
              <a:t>All </a:t>
            </a:r>
            <a:r>
              <a:rPr lang="en-US" dirty="0"/>
              <a:t>work should be conducted at least six inches back from the face of the fume </a:t>
            </a:r>
            <a:r>
              <a:rPr lang="en-US" dirty="0" smtClean="0"/>
              <a:t>hood.</a:t>
            </a:r>
          </a:p>
          <a:p>
            <a:r>
              <a:rPr lang="en-US" dirty="0" smtClean="0"/>
              <a:t>Keep </a:t>
            </a:r>
            <a:r>
              <a:rPr lang="en-US" dirty="0"/>
              <a:t>rear baffle openings </a:t>
            </a:r>
            <a:r>
              <a:rPr lang="en-US" dirty="0" smtClean="0"/>
              <a:t>clear.</a:t>
            </a:r>
          </a:p>
          <a:p>
            <a:r>
              <a:rPr lang="en-US" dirty="0" smtClean="0"/>
              <a:t>Fully </a:t>
            </a:r>
            <a:r>
              <a:rPr lang="en-US" dirty="0"/>
              <a:t>close the sash when the hood is not in </a:t>
            </a:r>
            <a:r>
              <a:rPr lang="en-US" dirty="0" smtClean="0"/>
              <a:t>use.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05400"/>
            <a:ext cx="4038600" cy="1620068"/>
          </a:xfrm>
        </p:spPr>
      </p:pic>
      <p:sp>
        <p:nvSpPr>
          <p:cNvPr id="6" name="TextBox 5"/>
          <p:cNvSpPr txBox="1"/>
          <p:nvPr/>
        </p:nvSpPr>
        <p:spPr>
          <a:xfrm>
            <a:off x="6553200" y="5562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Watch 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4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8956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Lab Equipment and Glassware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1463862"/>
              </p:ext>
            </p:extLst>
          </p:nvPr>
        </p:nvGraphicFramePr>
        <p:xfrm>
          <a:off x="3810000" y="685800"/>
          <a:ext cx="518160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009900" cy="2571750"/>
          </a:xfrm>
        </p:spPr>
      </p:pic>
    </p:spTree>
    <p:extLst>
      <p:ext uri="{BB962C8B-B14F-4D97-AF65-F5344CB8AC3E}">
        <p14:creationId xmlns:p14="http://schemas.microsoft.com/office/powerpoint/2010/main" val="2515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Educate Yourself by Reading Chemical Safety Data Sheets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75210"/>
              </p:ext>
            </p:extLst>
          </p:nvPr>
        </p:nvGraphicFramePr>
        <p:xfrm>
          <a:off x="457200" y="2057400"/>
          <a:ext cx="8229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4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156669"/>
              </p:ext>
            </p:extLst>
          </p:nvPr>
        </p:nvGraphicFramePr>
        <p:xfrm>
          <a:off x="457200" y="685800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524000" cy="206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51054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Watch SDS </a:t>
            </a:r>
            <a:r>
              <a:rPr lang="en-US" sz="2800" dirty="0"/>
              <a:t> </a:t>
            </a:r>
            <a:r>
              <a:rPr lang="en-US" sz="2800" dirty="0" smtClean="0"/>
              <a:t>Informational </a:t>
            </a:r>
            <a:r>
              <a:rPr lang="en-US" sz="2800" dirty="0" smtClean="0">
                <a:hlinkClick r:id="rId8"/>
              </a:rPr>
              <a:t>Video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3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Corrosive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5715000" cy="502278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 corrosive chemical</a:t>
            </a:r>
            <a:r>
              <a:rPr lang="en-US" sz="2400" dirty="0"/>
              <a:t>, such as a strong acid or base, is one that causes visible destruction or irreversible alterations of living tissue by chemical action at the site of contact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can be in liquid, solid or gaseous form and act on the body tissues by direct contact, inhalation or ingestion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Liquids </a:t>
            </a:r>
            <a:r>
              <a:rPr lang="en-US" sz="2400" dirty="0"/>
              <a:t>are responsible for most </a:t>
            </a:r>
            <a:r>
              <a:rPr lang="en-US" sz="2400" dirty="0" smtClean="0"/>
              <a:t>corrosive based </a:t>
            </a:r>
            <a:r>
              <a:rPr lang="en-US" sz="2400" dirty="0"/>
              <a:t>injuries.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36339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Instructor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smtClean="0"/>
              <a:t>James </a:t>
            </a:r>
            <a:r>
              <a:rPr lang="en-US" smtClean="0"/>
              <a:t>Chickos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Office: </a:t>
            </a:r>
            <a:r>
              <a:rPr lang="en-US" dirty="0" smtClean="0"/>
              <a:t>B435 </a:t>
            </a:r>
            <a:r>
              <a:rPr lang="en-US" dirty="0"/>
              <a:t>(Benton Hall)</a:t>
            </a:r>
          </a:p>
          <a:p>
            <a:pPr marL="109728" indent="0">
              <a:buNone/>
            </a:pPr>
            <a:r>
              <a:rPr lang="en-US" dirty="0"/>
              <a:t>Office Phone: 516 - </a:t>
            </a:r>
            <a:r>
              <a:rPr lang="en-US" dirty="0" smtClean="0"/>
              <a:t>5377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E-mail: </a:t>
            </a:r>
            <a:r>
              <a:rPr lang="en-US" dirty="0" smtClean="0"/>
              <a:t>JSC@UMSL.EDU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Precautions for Handling Corrosive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5638800" cy="43369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Wear appropriate PPE.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Follow the handling instructions given by your instructor.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Work in a chemical fume hood as directed.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Take only as much reagent as you need.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Avoid creating splashes.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Report spills to the instructor immediately.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0"/>
            <a:ext cx="2552700" cy="1790700"/>
          </a:xfrm>
        </p:spPr>
      </p:pic>
    </p:spTree>
    <p:extLst>
      <p:ext uri="{BB962C8B-B14F-4D97-AF65-F5344CB8AC3E}">
        <p14:creationId xmlns:p14="http://schemas.microsoft.com/office/powerpoint/2010/main" val="2491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28828"/>
              </p:ext>
            </p:extLst>
          </p:nvPr>
        </p:nvGraphicFramePr>
        <p:xfrm>
          <a:off x="457200" y="530906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55" y="4648200"/>
            <a:ext cx="305854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SxdzmVK4Xy3WY7YWKRrXOBTCWtIQIm6l8SUuRGkoD7F_aleg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82" y="3200400"/>
            <a:ext cx="1653128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229600" cy="10953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Flammable Chemicals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893360"/>
              </p:ext>
            </p:extLst>
          </p:nvPr>
        </p:nvGraphicFramePr>
        <p:xfrm>
          <a:off x="457200" y="1676400"/>
          <a:ext cx="8229600" cy="489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69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419600" cy="487038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Toxicity relates to the adverse effects a chemical can have on a living system.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Any chemical can result in some toxic effect if a high enough amount (dose) of the substance comes in contact with a living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system.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dose-response relationship for the chemical determines the chemicals level of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toxicity.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Toxic Chemicals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6636852"/>
              </p:ext>
            </p:extLst>
          </p:nvPr>
        </p:nvGraphicFramePr>
        <p:xfrm>
          <a:off x="4648200" y="19050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Acute vs Chronic Toxic Effects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624614"/>
              </p:ext>
            </p:extLst>
          </p:nvPr>
        </p:nvGraphicFramePr>
        <p:xfrm>
          <a:off x="457200" y="1905000"/>
          <a:ext cx="8229600" cy="466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7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94210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Specific Actions of Toxic Chemicals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159512"/>
              </p:ext>
            </p:extLst>
          </p:nvPr>
        </p:nvGraphicFramePr>
        <p:xfrm>
          <a:off x="-182880" y="1524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0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 Chemical Labels Carefully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27355"/>
              </p:ext>
            </p:extLst>
          </p:nvPr>
        </p:nvGraphicFramePr>
        <p:xfrm>
          <a:off x="240426" y="1219200"/>
          <a:ext cx="876624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" y="3081049"/>
            <a:ext cx="8766242" cy="37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Example GHS Chemical Label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93" y="1676400"/>
            <a:ext cx="5559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69566"/>
              </p:ext>
            </p:extLst>
          </p:nvPr>
        </p:nvGraphicFramePr>
        <p:xfrm>
          <a:off x="6927" y="1219200"/>
          <a:ext cx="3810000" cy="550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4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7322"/>
            <a:ext cx="8991600" cy="59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225"/>
            <a:ext cx="86106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University Safety Responsibilities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2438400"/>
            <a:ext cx="3175000" cy="3086100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4106521"/>
              </p:ext>
            </p:extLst>
          </p:nvPr>
        </p:nvGraphicFramePr>
        <p:xfrm>
          <a:off x="563880" y="1447800"/>
          <a:ext cx="484632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8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Dichloromethane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1"/>
            <a:ext cx="4343400" cy="434339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/>
              <a:t>Also known as Methylene </a:t>
            </a:r>
            <a:r>
              <a:rPr lang="en-US" dirty="0" smtClean="0"/>
              <a:t>Chloride.</a:t>
            </a:r>
          </a:p>
          <a:p>
            <a:r>
              <a:rPr lang="en-US" dirty="0" smtClean="0"/>
              <a:t>CAS # 75-09-2</a:t>
            </a:r>
          </a:p>
          <a:p>
            <a:r>
              <a:rPr lang="en-US" dirty="0" smtClean="0"/>
              <a:t>Wear latex gloves.</a:t>
            </a:r>
          </a:p>
          <a:p>
            <a:r>
              <a:rPr lang="en-US" dirty="0" smtClean="0"/>
              <a:t>Symptoms of Exposure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Skin irritation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Eye irritation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espiratory tract irritation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Drowsiness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Dizziness</a:t>
            </a:r>
          </a:p>
          <a:p>
            <a:r>
              <a:rPr lang="en-US" dirty="0" smtClean="0"/>
              <a:t>Notify your instructor immediately if you experience any of the above symptoms.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1352178"/>
              </p:ext>
            </p:extLst>
          </p:nvPr>
        </p:nvGraphicFramePr>
        <p:xfrm>
          <a:off x="4648200" y="1905000"/>
          <a:ext cx="4038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7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30480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Handling Unknowns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2103506"/>
              </p:ext>
            </p:extLst>
          </p:nvPr>
        </p:nvGraphicFramePr>
        <p:xfrm>
          <a:off x="2971800" y="838200"/>
          <a:ext cx="5867400" cy="593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438400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Unwanted Materials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87382"/>
              </p:ext>
            </p:extLst>
          </p:nvPr>
        </p:nvGraphicFramePr>
        <p:xfrm>
          <a:off x="304800" y="1648137"/>
          <a:ext cx="8229600" cy="520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3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956812"/>
              </p:ext>
            </p:extLst>
          </p:nvPr>
        </p:nvGraphicFramePr>
        <p:xfrm>
          <a:off x="381000" y="1828800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8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Student Safety Responsibilities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0163241"/>
              </p:ext>
            </p:extLst>
          </p:nvPr>
        </p:nvGraphicFramePr>
        <p:xfrm>
          <a:off x="685800" y="1447800"/>
          <a:ext cx="5715000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5213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Personal Protective Equipment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27856"/>
              </p:ext>
            </p:extLst>
          </p:nvPr>
        </p:nvGraphicFramePr>
        <p:xfrm>
          <a:off x="381000" y="1752600"/>
          <a:ext cx="832104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7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610499"/>
              </p:ext>
            </p:extLst>
          </p:nvPr>
        </p:nvGraphicFramePr>
        <p:xfrm>
          <a:off x="381000" y="1752600"/>
          <a:ext cx="832104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Personal Protective Equipment (PPE)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Glove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Nitrile and latex gloves are a common choice of disposable glove in the lab.</a:t>
            </a:r>
          </a:p>
          <a:p>
            <a:r>
              <a:rPr lang="en-US" dirty="0" smtClean="0"/>
              <a:t>Glove selection guides can help determine which glove is appropriate for the chemical you are using.</a:t>
            </a:r>
          </a:p>
          <a:p>
            <a:r>
              <a:rPr lang="en-US" dirty="0"/>
              <a:t>Latex glove allergies can cause mild to severe reactions.</a:t>
            </a:r>
          </a:p>
          <a:p>
            <a:r>
              <a:rPr lang="en-US" dirty="0"/>
              <a:t>Consider nitrile gloves if symptoms occur.</a:t>
            </a:r>
          </a:p>
          <a:p>
            <a:r>
              <a:rPr lang="en-US" dirty="0"/>
              <a:t>Notify your lab supervisor if you have a latex </a:t>
            </a:r>
            <a:r>
              <a:rPr lang="en-US" dirty="0" smtClean="0"/>
              <a:t>allergy</a:t>
            </a:r>
          </a:p>
          <a:p>
            <a:r>
              <a:rPr lang="en-US" dirty="0" smtClean="0"/>
              <a:t>Use heavy, heat resistant gloves for handling hot glassware.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57706"/>
              </p:ext>
            </p:extLst>
          </p:nvPr>
        </p:nvGraphicFramePr>
        <p:xfrm>
          <a:off x="457200" y="838200"/>
          <a:ext cx="822960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97425"/>
            <a:ext cx="15240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Personal Protective Equipment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919236"/>
              </p:ext>
            </p:extLst>
          </p:nvPr>
        </p:nvGraphicFramePr>
        <p:xfrm>
          <a:off x="457200" y="16764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9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EB757B"/>
      </a:accent1>
      <a:accent2>
        <a:srgbClr val="DA1F28"/>
      </a:accent2>
      <a:accent3>
        <a:srgbClr val="000000"/>
      </a:accent3>
      <a:accent4>
        <a:srgbClr val="39639D"/>
      </a:accent4>
      <a:accent5>
        <a:srgbClr val="474B78"/>
      </a:accent5>
      <a:accent6>
        <a:srgbClr val="7D3C4A"/>
      </a:accent6>
      <a:hlink>
        <a:srgbClr val="C00000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1098</TotalTime>
  <Words>1530</Words>
  <Application>Microsoft Office PowerPoint</Application>
  <PresentationFormat>On-screen Show (4:3)</PresentationFormat>
  <Paragraphs>194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Laboratory Safety</vt:lpstr>
      <vt:lpstr>Instructor Information</vt:lpstr>
      <vt:lpstr>University Safety Responsibilities</vt:lpstr>
      <vt:lpstr>Student Safety Responsibilities</vt:lpstr>
      <vt:lpstr>Personal Protective Equipment</vt:lpstr>
      <vt:lpstr>Personal Protective Equipment (PPE)</vt:lpstr>
      <vt:lpstr>Glove Selection</vt:lpstr>
      <vt:lpstr>PowerPoint Presentation</vt:lpstr>
      <vt:lpstr>Personal Protective Equipment</vt:lpstr>
      <vt:lpstr>Practice Good Lab Hygiene</vt:lpstr>
      <vt:lpstr>PPE and Good Hygiene Help Protect Common Routes of Exposure</vt:lpstr>
      <vt:lpstr>Locate Lab Safety Equipment and Emergency Contact Information</vt:lpstr>
      <vt:lpstr>Report any Injuries</vt:lpstr>
      <vt:lpstr>Chemical Spills</vt:lpstr>
      <vt:lpstr>Chemical Fume Hood</vt:lpstr>
      <vt:lpstr>Lab Equipment and Glassware</vt:lpstr>
      <vt:lpstr>Educate Yourself by Reading Chemical Safety Data Sheets</vt:lpstr>
      <vt:lpstr>PowerPoint Presentation</vt:lpstr>
      <vt:lpstr>Corrosive Chemicals</vt:lpstr>
      <vt:lpstr>Precautions for Handling Corrosive Chemicals</vt:lpstr>
      <vt:lpstr>PowerPoint Presentation</vt:lpstr>
      <vt:lpstr>Flammable Chemicals</vt:lpstr>
      <vt:lpstr>Toxic Chemicals</vt:lpstr>
      <vt:lpstr>Acute vs Chronic Toxic Effects</vt:lpstr>
      <vt:lpstr>Specific Actions of Toxic Chemicals</vt:lpstr>
      <vt:lpstr>Read Chemical Labels Carefully</vt:lpstr>
      <vt:lpstr>Example GHS Chemical Label</vt:lpstr>
      <vt:lpstr>PowerPoint Presentation</vt:lpstr>
      <vt:lpstr>PowerPoint Presentation</vt:lpstr>
      <vt:lpstr>Dichloromethane </vt:lpstr>
      <vt:lpstr>Handling Unknowns</vt:lpstr>
      <vt:lpstr>Unwanted Materials Management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Safety</dc:title>
  <dc:creator>Jennifer Meyers</dc:creator>
  <cp:lastModifiedBy>Chickos, James</cp:lastModifiedBy>
  <cp:revision>146</cp:revision>
  <dcterms:created xsi:type="dcterms:W3CDTF">2014-07-08T17:34:17Z</dcterms:created>
  <dcterms:modified xsi:type="dcterms:W3CDTF">2016-01-13T20:11:28Z</dcterms:modified>
</cp:coreProperties>
</file>