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9" r:id="rId3"/>
    <p:sldId id="257" r:id="rId4"/>
    <p:sldId id="279" r:id="rId5"/>
    <p:sldId id="261" r:id="rId6"/>
    <p:sldId id="280" r:id="rId7"/>
    <p:sldId id="262" r:id="rId8"/>
    <p:sldId id="272" r:id="rId9"/>
    <p:sldId id="273" r:id="rId10"/>
    <p:sldId id="270" r:id="rId11"/>
    <p:sldId id="276" r:id="rId12"/>
    <p:sldId id="277" r:id="rId13"/>
    <p:sldId id="259" r:id="rId14"/>
    <p:sldId id="274" r:id="rId15"/>
    <p:sldId id="275" r:id="rId16"/>
    <p:sldId id="271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60" autoAdjust="0"/>
  </p:normalViewPr>
  <p:slideViewPr>
    <p:cSldViewPr>
      <p:cViewPr varScale="1">
        <p:scale>
          <a:sx n="82" d="100"/>
          <a:sy n="82" d="100"/>
        </p:scale>
        <p:origin x="3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407326-7735-4C3E-B278-FE68E678FC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BF48EAD-3F74-4F98-9966-8E25308CC57B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BA57A6-63AC-4F06-84AB-285037E503A0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644B0B-D489-4EB7-A467-70E5AF22EE20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8242C8-31F4-4C9F-A878-0F918EAE9214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47D93B-65D8-47DE-B285-D8AE9BF461B2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3D5221-7208-4CF5-8496-2FEAE4EDA382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2E158DE-46DF-4ACB-A1BB-39FF2E167CCD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56ECC29-BF76-4288-A7C1-F91FD6A04318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701F5F-359F-4983-A94A-9B8962207C05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45B6D1-A9D9-4630-BF65-4A0C21130740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58896-99A5-4559-92AB-0B8C3735B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83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D4272-60B2-4B69-99C7-538A14C09B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42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800F2-4F10-4AF6-9595-FA975ED82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23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95496-C5C7-4C28-8370-98BDE929F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69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2079A-0698-4102-9A5B-B01E20DB2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79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F926E-8BF3-48AF-8A56-4D4626CBF9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681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D50B6-7D04-46A6-B92B-8C86F70C0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86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5E4A-64F9-49A1-994D-B93C130AF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13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59448-5670-43A9-9DF1-871847569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179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A77CF-2981-4672-89A1-FF1881DB2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14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7280-2FB7-4254-92F7-E1A896732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502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0D9BD3F-C99A-4C49-87DD-A08B999B6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microsoft.com/office/2007/relationships/media" Target="../media/media10.m4a"/><Relationship Id="rId7" Type="http://schemas.openxmlformats.org/officeDocument/2006/relationships/oleObject" Target="../embeddings/oleObject5.bin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wmf"/><Relationship Id="rId4" Type="http://schemas.openxmlformats.org/officeDocument/2006/relationships/audio" Target="../media/media10.m4a"/><Relationship Id="rId9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2.m4a"/><Relationship Id="rId7" Type="http://schemas.openxmlformats.org/officeDocument/2006/relationships/image" Target="../media/image2.w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4.wmf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90600" y="24384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Experiment 9: Preparation of Methyl Salicyclate</a:t>
            </a:r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1600200" y="9906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Virtual Chem 2633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0"/>
    </mc:Choice>
    <mc:Fallback xmlns="">
      <p:transition spd="slow" advTm="1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440" x="5219700" y="3797300"/>
          <p14:tracePt t="14445" x="5238750" y="3797300"/>
          <p14:tracePt t="14463" x="5270500" y="3797300"/>
          <p14:tracePt t="14480" x="5321300" y="3797300"/>
          <p14:tracePt t="14496" x="5384800" y="3784600"/>
          <p14:tracePt t="14513" x="5448300" y="3778250"/>
          <p14:tracePt t="14529" x="5499100" y="3778250"/>
          <p14:tracePt t="14546" x="5537200" y="3778250"/>
          <p14:tracePt t="14563" x="5562600" y="3778250"/>
          <p14:tracePt t="14580" x="5581650" y="3778250"/>
          <p14:tracePt t="14596" x="5607050" y="3778250"/>
          <p14:tracePt t="14614" x="5651500" y="3784600"/>
          <p14:tracePt t="14630" x="5676900" y="3797300"/>
          <p14:tracePt t="14646" x="5702300" y="3810000"/>
          <p14:tracePt t="14663" x="5721350" y="3816350"/>
          <p14:tracePt t="14680" x="5727700" y="3822700"/>
          <p14:tracePt t="14696" x="5734050" y="3829050"/>
          <p14:tracePt t="14713" x="5740400" y="3835400"/>
          <p14:tracePt t="14730" x="5746750" y="3841750"/>
          <p14:tracePt t="14746" x="5753100" y="3854450"/>
          <p14:tracePt t="14763" x="5753100" y="3867150"/>
          <p14:tracePt t="14838" x="5753100" y="3873500"/>
          <p14:tracePt t="14845" x="5753100" y="3879850"/>
          <p14:tracePt t="14853" x="5753100" y="3886200"/>
          <p14:tracePt t="14869" x="5753100" y="3898900"/>
          <p14:tracePt t="14885" x="5753100" y="3905250"/>
          <p14:tracePt t="14896" x="5759450" y="3905250"/>
          <p14:tracePt t="14933" x="5759450" y="3911600"/>
          <p14:tracePt t="14973" x="5759450" y="3917950"/>
          <p14:tracePt t="14998" x="5753100" y="3924300"/>
          <p14:tracePt t="15013" x="5753100" y="3930650"/>
          <p14:tracePt t="15029" x="5746750" y="3930650"/>
          <p14:tracePt t="15045" x="5740400" y="3930650"/>
          <p14:tracePt t="15117" x="5734050" y="3930650"/>
          <p14:tracePt t="15141" x="5727700" y="3930650"/>
          <p14:tracePt t="15157" x="5721350" y="3930650"/>
          <p14:tracePt t="15165" x="5715000" y="3930650"/>
          <p14:tracePt t="15181" x="5708650" y="3930650"/>
          <p14:tracePt t="15261" x="5702300" y="3930650"/>
          <p14:tracePt t="15614" x="5689600" y="3930650"/>
          <p14:tracePt t="15621" x="5683250" y="3930650"/>
          <p14:tracePt t="15629" x="5676900" y="3930650"/>
          <p14:tracePt t="15646" x="5664200" y="3930650"/>
          <p14:tracePt t="15663" x="5657850" y="3930650"/>
          <p14:tracePt t="15680" x="5651500" y="3930650"/>
          <p14:tracePt t="15781" x="5645150" y="3930650"/>
          <p14:tracePt t="15789" x="5645150" y="3937000"/>
          <p14:tracePt t="15797" x="5632450" y="3937000"/>
          <p14:tracePt t="15814" x="5626100" y="3949700"/>
          <p14:tracePt t="15830" x="5613400" y="3962400"/>
          <p14:tracePt t="15846" x="5600700" y="3975100"/>
          <p14:tracePt t="15863" x="5588000" y="3987800"/>
          <p14:tracePt t="15880" x="5581650" y="3994150"/>
          <p14:tracePt t="15897" x="5568950" y="4006850"/>
          <p14:tracePt t="15913" x="5568950" y="4013200"/>
          <p14:tracePt t="15957" x="5562600" y="4013200"/>
          <p14:tracePt t="16037" x="5562600" y="4019550"/>
          <p14:tracePt t="16118" x="5556250" y="4019550"/>
          <p14:tracePt t="16126" x="5549900" y="4019550"/>
          <p14:tracePt t="16142" x="5549900" y="4025900"/>
          <p14:tracePt t="16158" x="5543550" y="4025900"/>
          <p14:tracePt t="16165" x="5543550" y="4032250"/>
          <p14:tracePt t="16261" x="5537200" y="4038600"/>
          <p14:tracePt t="16269" x="5530850" y="4038600"/>
          <p14:tracePt t="16278" x="5524500" y="4044950"/>
          <p14:tracePt t="16286" x="5524500" y="4051300"/>
          <p14:tracePt t="16297" x="5518150" y="4051300"/>
          <p14:tracePt t="16313" x="5518150" y="4057650"/>
          <p14:tracePt t="16330" x="5511800" y="40640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0" y="914400"/>
          <a:ext cx="50292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3" name="JANDEL SIGMAPLOT GRAPHIC" r:id="rId7" imgW="6504127" imgH="5976518" progId="JSSPWGraphic">
                  <p:embed/>
                </p:oleObj>
              </mc:Choice>
              <mc:Fallback>
                <p:oleObj name="JANDEL SIGMAPLOT GRAPHIC" r:id="rId7" imgW="6504127" imgH="5976518" progId="JSSPWGraph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5029200" cy="462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152400" y="152400"/>
            <a:ext cx="464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Vacuum Distillation</a:t>
            </a:r>
          </a:p>
        </p:txBody>
      </p:sp>
      <p:graphicFrame>
        <p:nvGraphicFramePr>
          <p:cNvPr id="33799" name="Object 7"/>
          <p:cNvGraphicFramePr>
            <a:graphicFrameLocks noChangeAspect="1"/>
          </p:cNvGraphicFramePr>
          <p:nvPr/>
        </p:nvGraphicFramePr>
        <p:xfrm>
          <a:off x="4876800" y="228600"/>
          <a:ext cx="182880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4" r:id="rId9" imgW="1782166" imgH="1643177" progId="ChemNameStru">
                  <p:embed/>
                </p:oleObj>
              </mc:Choice>
              <mc:Fallback>
                <p:oleObj r:id="rId9" imgW="1782166" imgH="1643177" progId="ChemNameStru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28600"/>
                        <a:ext cx="182880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6248400" y="3810000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6477000" y="990600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BP  222 °C  at  100 kPa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        760 mm = 100 kPa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4953000" y="2057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At what temperature will it boil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at 10 kPa?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990600" y="5562600"/>
            <a:ext cx="3505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Rule of thumb: BP decreases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by 10 °C  each time the atm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pressure decreases by ½.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33859" name="Group 67"/>
          <p:cNvGraphicFramePr>
            <a:graphicFrameLocks noGrp="1"/>
          </p:cNvGraphicFramePr>
          <p:nvPr/>
        </p:nvGraphicFramePr>
        <p:xfrm>
          <a:off x="5486400" y="3048000"/>
          <a:ext cx="1752600" cy="3657600"/>
        </p:xfrm>
        <a:graphic>
          <a:graphicData uri="http://schemas.openxmlformats.org/drawingml/2006/table">
            <a:tbl>
              <a:tblPr/>
              <a:tblGrid>
                <a:gridCol w="750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P/mm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T/ C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760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220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380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210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190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95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190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180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150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64"/>
    </mc:Choice>
    <mc:Fallback xmlns="">
      <p:transition spd="slow" advTm="119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2" x="7658100" y="4152900"/>
          <p14:tracePt t="928" x="7651750" y="4152900"/>
          <p14:tracePt t="936" x="7645400" y="4152900"/>
          <p14:tracePt t="944" x="7639050" y="4152900"/>
          <p14:tracePt t="960" x="7639050" y="4146550"/>
          <p14:tracePt t="977" x="7632700" y="4146550"/>
          <p14:tracePt t="994" x="7626350" y="4140200"/>
          <p14:tracePt t="1010" x="7620000" y="4140200"/>
          <p14:tracePt t="1027" x="7607300" y="4133850"/>
          <p14:tracePt t="1044" x="7581900" y="4121150"/>
          <p14:tracePt t="1060" x="7562850" y="4102100"/>
          <p14:tracePt t="1077" x="7518400" y="4064000"/>
          <p14:tracePt t="1094" x="7493000" y="4044950"/>
          <p14:tracePt t="1110" x="7480300" y="4025900"/>
          <p14:tracePt t="1127" x="7473950" y="4013200"/>
          <p14:tracePt t="1144" x="7473950" y="4000500"/>
          <p14:tracePt t="1264" x="7473950" y="3994150"/>
          <p14:tracePt t="1288" x="7473950" y="3987800"/>
          <p14:tracePt t="1304" x="7473950" y="3981450"/>
          <p14:tracePt t="1368" x="7473950" y="3975100"/>
          <p14:tracePt t="1376" x="7473950" y="3968750"/>
          <p14:tracePt t="1384" x="7473950" y="3962400"/>
          <p14:tracePt t="1424" x="7473950" y="3956050"/>
          <p14:tracePt t="1656" x="7473950" y="3949700"/>
          <p14:tracePt t="1960" x="7473950" y="3943350"/>
          <p14:tracePt t="1968" x="7473950" y="3937000"/>
          <p14:tracePt t="1977" x="7467600" y="3930650"/>
          <p14:tracePt t="1994" x="7461250" y="3930650"/>
          <p14:tracePt t="2011" x="7461250" y="3924300"/>
          <p14:tracePt t="2027" x="7461250" y="3917950"/>
          <p14:tracePt t="2044" x="7454900" y="3917950"/>
          <p14:tracePt t="2216" x="7454900" y="3911600"/>
          <p14:tracePt t="2280" x="7454900" y="3905250"/>
          <p14:tracePt t="2288" x="7454900" y="3898900"/>
          <p14:tracePt t="2296" x="7448550" y="3879850"/>
          <p14:tracePt t="2311" x="7442200" y="3867150"/>
          <p14:tracePt t="2327" x="7435850" y="3854450"/>
          <p14:tracePt t="2344" x="7429500" y="3835400"/>
          <p14:tracePt t="2361" x="7429500" y="3829050"/>
          <p14:tracePt t="2377" x="7423150" y="3822700"/>
          <p14:tracePt t="2394" x="7423150" y="3816350"/>
          <p14:tracePt t="2480" x="7416800" y="3810000"/>
          <p14:tracePt t="2488" x="7416800" y="3803650"/>
          <p14:tracePt t="2496" x="7416800" y="3797300"/>
          <p14:tracePt t="2511" x="7410450" y="3784600"/>
          <p14:tracePt t="2527" x="7397750" y="3765550"/>
          <p14:tracePt t="2544" x="7366000" y="3746500"/>
          <p14:tracePt t="2561" x="7359650" y="3740150"/>
          <p14:tracePt t="2577" x="7353300" y="3740150"/>
          <p14:tracePt t="2594" x="7346950" y="3733800"/>
          <p14:tracePt t="2641" x="7340600" y="3733800"/>
          <p14:tracePt t="2808" x="7334250" y="3733800"/>
          <p14:tracePt t="2960" x="7327900" y="3733800"/>
          <p14:tracePt t="2976" x="7321550" y="3733800"/>
          <p14:tracePt t="2985" x="7321550" y="3740150"/>
          <p14:tracePt t="3033" x="7321550" y="3746500"/>
          <p14:tracePt t="4577" x="7321550" y="3752850"/>
          <p14:tracePt t="4593" x="7321550" y="3765550"/>
          <p14:tracePt t="4601" x="7315200" y="3771900"/>
          <p14:tracePt t="4611" x="7315200" y="3778250"/>
          <p14:tracePt t="4628" x="7308850" y="3784600"/>
          <p14:tracePt t="4645" x="7302500" y="3790950"/>
          <p14:tracePt t="4661" x="7289800" y="3797300"/>
          <p14:tracePt t="4678" x="7283450" y="3797300"/>
          <p14:tracePt t="4694" x="7270750" y="3797300"/>
          <p14:tracePt t="4711" x="7258050" y="3797300"/>
          <p14:tracePt t="4728" x="7245350" y="3797300"/>
          <p14:tracePt t="4745" x="7226300" y="3797300"/>
          <p14:tracePt t="4761" x="7219950" y="3790950"/>
          <p14:tracePt t="4778" x="7213600" y="3778250"/>
          <p14:tracePt t="4794" x="7200900" y="3771900"/>
          <p14:tracePt t="4811" x="7200900" y="3765550"/>
          <p14:tracePt t="5169" x="7194550" y="3765550"/>
          <p14:tracePt t="7289" x="7188200" y="3759200"/>
          <p14:tracePt t="7297" x="7175500" y="3740150"/>
          <p14:tracePt t="7305" x="7169150" y="3727450"/>
          <p14:tracePt t="7313" x="7150100" y="3708400"/>
          <p14:tracePt t="7329" x="7137400" y="3702050"/>
          <p14:tracePt t="7345" x="7073900" y="3651250"/>
          <p14:tracePt t="7362" x="6997700" y="3613150"/>
          <p14:tracePt t="7379" x="6858000" y="3543300"/>
          <p14:tracePt t="7395" x="6711950" y="3473450"/>
          <p14:tracePt t="7412" x="6584950" y="3409950"/>
          <p14:tracePt t="7429" x="6502400" y="3371850"/>
          <p14:tracePt t="7445" x="6451600" y="3346450"/>
          <p14:tracePt t="7462" x="6426200" y="3333750"/>
          <p14:tracePt t="7478" x="6407150" y="3321050"/>
          <p14:tracePt t="7495" x="6394450" y="3321050"/>
          <p14:tracePt t="8250" x="6394450" y="3327400"/>
          <p14:tracePt t="8258" x="6394450" y="3359150"/>
          <p14:tracePt t="8266" x="6394450" y="3390900"/>
          <p14:tracePt t="8279" x="6394450" y="3416300"/>
          <p14:tracePt t="8295" x="6388100" y="3467100"/>
          <p14:tracePt t="8312" x="6369050" y="3517900"/>
          <p14:tracePt t="8329" x="6343650" y="3562350"/>
          <p14:tracePt t="8345" x="6280150" y="3657600"/>
          <p14:tracePt t="8362" x="6178550" y="3771900"/>
          <p14:tracePt t="8379" x="6019800" y="3898900"/>
          <p14:tracePt t="8396" x="5835650" y="4013200"/>
          <p14:tracePt t="8412" x="5664200" y="4083050"/>
          <p14:tracePt t="8429" x="5518150" y="4114800"/>
          <p14:tracePt t="8445" x="5378450" y="4121150"/>
          <p14:tracePt t="8462" x="5181600" y="4083050"/>
          <p14:tracePt t="8479" x="4902200" y="3956050"/>
          <p14:tracePt t="8495" x="4527550" y="3727450"/>
          <p14:tracePt t="8522" x="3937000" y="3187700"/>
          <p14:tracePt t="8547" x="3721100" y="2819400"/>
          <p14:tracePt t="8573" x="3663950" y="2654300"/>
          <p14:tracePt t="8587" x="3657600" y="2609850"/>
          <p14:tracePt t="8600" x="3657600" y="2603500"/>
          <p14:tracePt t="8614" x="3657600" y="2597150"/>
          <p14:tracePt t="8628" x="3663950" y="2597150"/>
          <p14:tracePt t="8645" x="3689350" y="2597150"/>
          <p14:tracePt t="8662" x="3714750" y="2597150"/>
          <p14:tracePt t="8679" x="3771900" y="2616200"/>
          <p14:tracePt t="8695" x="3835400" y="2641600"/>
          <p14:tracePt t="8712" x="3886200" y="2660650"/>
          <p14:tracePt t="8729" x="3937000" y="2686050"/>
          <p14:tracePt t="8745" x="4000500" y="2717800"/>
          <p14:tracePt t="8762" x="4025900" y="2730500"/>
          <p14:tracePt t="8778" x="4044950" y="2736850"/>
          <p14:tracePt t="8795" x="4057650" y="2749550"/>
          <p14:tracePt t="8812" x="4064000" y="2749550"/>
          <p14:tracePt t="8845" x="4064000" y="2755900"/>
          <p14:tracePt t="8882" x="4064000" y="2762250"/>
          <p14:tracePt t="8895" x="4064000" y="2768600"/>
          <p14:tracePt t="8908" x="4070350" y="2774950"/>
          <p14:tracePt t="8970" x="4070350" y="2781300"/>
          <p14:tracePt t="8986" x="4076700" y="2794000"/>
          <p14:tracePt t="8999" x="4083050" y="2794000"/>
          <p14:tracePt t="9012" x="4089400" y="2813050"/>
          <p14:tracePt t="9029" x="4089400" y="2819400"/>
          <p14:tracePt t="9045" x="4095750" y="2819400"/>
          <p14:tracePt t="9234" x="4095750" y="2825750"/>
          <p14:tracePt t="9402" x="4095750" y="2832100"/>
          <p14:tracePt t="9427" x="4102100" y="2838450"/>
          <p14:tracePt t="9440" x="4102100" y="2844800"/>
          <p14:tracePt t="9453" x="4108450" y="2851150"/>
          <p14:tracePt t="9474" x="4108450" y="2857500"/>
          <p14:tracePt t="9498" x="4114800" y="2857500"/>
          <p14:tracePt t="9511" x="4114800" y="2863850"/>
          <p14:tracePt t="9524" x="4121150" y="2863850"/>
          <p14:tracePt t="9635" x="4127500" y="2870200"/>
          <p14:tracePt t="9746" x="4133850" y="2876550"/>
          <p14:tracePt t="9762" x="4146550" y="2882900"/>
          <p14:tracePt t="9775" x="4165600" y="2889250"/>
          <p14:tracePt t="9788" x="4191000" y="2895600"/>
          <p14:tracePt t="9801" x="4203700" y="2901950"/>
          <p14:tracePt t="9814" x="4222750" y="2901950"/>
          <p14:tracePt t="9874" x="4222750" y="2914650"/>
          <p14:tracePt t="9887" x="4197350" y="2933700"/>
          <p14:tracePt t="9900" x="4133850" y="2959100"/>
          <p14:tracePt t="9914" x="4038600" y="2984500"/>
          <p14:tracePt t="9929" x="3981450" y="2984500"/>
          <p14:tracePt t="9946" x="3771900" y="2984500"/>
          <p14:tracePt t="9962" x="3651250" y="2984500"/>
          <p14:tracePt t="9979" x="3556000" y="2984500"/>
          <p14:tracePt t="9995" x="3479800" y="2965450"/>
          <p14:tracePt t="10012" x="3390900" y="2952750"/>
          <p14:tracePt t="10029" x="3289300" y="2921000"/>
          <p14:tracePt t="10046" x="3187700" y="2895600"/>
          <p14:tracePt t="10062" x="3105150" y="2876550"/>
          <p14:tracePt t="10079" x="3067050" y="2844800"/>
          <p14:tracePt t="10096" x="3067050" y="2832100"/>
          <p14:tracePt t="10112" x="3067050" y="2806700"/>
          <p14:tracePt t="10129" x="3079750" y="2787650"/>
          <p14:tracePt t="10146" x="3092450" y="2755900"/>
          <p14:tracePt t="10162" x="3092450" y="2749550"/>
          <p14:tracePt t="10179" x="3092450" y="2743200"/>
          <p14:tracePt t="10195" x="3092450" y="2736850"/>
          <p14:tracePt t="10212" x="3092450" y="2730500"/>
          <p14:tracePt t="10229" x="3092450" y="2724150"/>
          <p14:tracePt t="10246" x="3079750" y="2673350"/>
          <p14:tracePt t="10262" x="3079750" y="2616200"/>
          <p14:tracePt t="10279" x="3079750" y="2578100"/>
          <p14:tracePt t="10296" x="3073400" y="2571750"/>
          <p14:tracePt t="10312" x="3086100" y="2565400"/>
          <p14:tracePt t="10373" x="3168650" y="2667000"/>
          <p14:tracePt t="18948" x="3162300" y="2673350"/>
          <p14:tracePt t="18962" x="3143250" y="2705100"/>
          <p14:tracePt t="18975" x="3092450" y="2768600"/>
          <p14:tracePt t="18988" x="3060700" y="2813050"/>
          <p14:tracePt t="19002" x="3048000" y="2819400"/>
          <p14:tracePt t="19016" x="3028950" y="2832100"/>
          <p14:tracePt t="19031" x="3009900" y="2832100"/>
          <p14:tracePt t="19048" x="2984500" y="2832100"/>
          <p14:tracePt t="19064" x="2952750" y="2794000"/>
          <p14:tracePt t="19081" x="2933700" y="2743200"/>
          <p14:tracePt t="19098" x="2914650" y="2686050"/>
          <p14:tracePt t="19114" x="2895600" y="2641600"/>
          <p14:tracePt t="19131" x="2882900" y="2616200"/>
          <p14:tracePt t="19148" x="2851150" y="2565400"/>
          <p14:tracePt t="19164" x="2825750" y="2514600"/>
          <p14:tracePt t="19181" x="2787650" y="2451100"/>
          <p14:tracePt t="19198" x="2762250" y="2400300"/>
          <p14:tracePt t="19214" x="2705100" y="2330450"/>
          <p14:tracePt t="19231" x="2597150" y="2235200"/>
          <p14:tracePt t="19248" x="2444750" y="2120900"/>
          <p14:tracePt t="19264" x="2311400" y="2044700"/>
          <p14:tracePt t="19281" x="2209800" y="1968500"/>
          <p14:tracePt t="19298" x="2133600" y="1911350"/>
          <p14:tracePt t="19314" x="2038350" y="1835150"/>
          <p14:tracePt t="19331" x="1943100" y="1765300"/>
          <p14:tracePt t="19348" x="1835150" y="1651000"/>
          <p14:tracePt t="19364" x="1803400" y="1600200"/>
          <p14:tracePt t="19381" x="1784350" y="1562100"/>
          <p14:tracePt t="19398" x="1778000" y="1536700"/>
          <p14:tracePt t="19414" x="1778000" y="1524000"/>
          <p14:tracePt t="19431" x="1778000" y="1517650"/>
          <p14:tracePt t="19448" x="1778000" y="1511300"/>
          <p14:tracePt t="19464" x="1778000" y="1504950"/>
          <p14:tracePt t="19498" x="1778000" y="1498600"/>
          <p14:tracePt t="19514" x="1784350" y="1492250"/>
          <p14:tracePt t="19531" x="1797050" y="1485900"/>
          <p14:tracePt t="19548" x="1847850" y="1473200"/>
          <p14:tracePt t="19564" x="1917700" y="1466850"/>
          <p14:tracePt t="19581" x="2012950" y="1466850"/>
          <p14:tracePt t="19598" x="2127250" y="1460500"/>
          <p14:tracePt t="19614" x="2273300" y="1460500"/>
          <p14:tracePt t="19631" x="2419350" y="1454150"/>
          <p14:tracePt t="19648" x="2571750" y="1447800"/>
          <p14:tracePt t="19664" x="2730500" y="1441450"/>
          <p14:tracePt t="19681" x="2895600" y="1441450"/>
          <p14:tracePt t="19698" x="3054350" y="1441450"/>
          <p14:tracePt t="19714" x="3200400" y="1441450"/>
          <p14:tracePt t="19731" x="3295650" y="1441450"/>
          <p14:tracePt t="19748" x="3390900" y="1454150"/>
          <p14:tracePt t="19764" x="3448050" y="1460500"/>
          <p14:tracePt t="19781" x="3498850" y="1466850"/>
          <p14:tracePt t="19798" x="3556000" y="1466850"/>
          <p14:tracePt t="19814" x="3600450" y="1466850"/>
          <p14:tracePt t="19831" x="3613150" y="1466850"/>
          <p14:tracePt t="19884" x="3625850" y="1479550"/>
          <p14:tracePt t="19897" x="3683000" y="1517650"/>
          <p14:tracePt t="19910" x="3924300" y="1631950"/>
          <p14:tracePt t="19923" x="4127500" y="1727200"/>
          <p14:tracePt t="19936" x="4565650" y="1898650"/>
          <p14:tracePt t="19962" x="5073650" y="2139950"/>
          <p14:tracePt t="19987" x="5295900" y="2292350"/>
          <p14:tracePt t="20012" x="5391150" y="2495550"/>
          <p14:tracePt t="20025" x="5403850" y="2546350"/>
          <p14:tracePt t="20031" x="5422900" y="2597150"/>
          <p14:tracePt t="20048" x="5454650" y="2724150"/>
          <p14:tracePt t="20064" x="5505450" y="2838450"/>
          <p14:tracePt t="20081" x="5537200" y="2933700"/>
          <p14:tracePt t="20098" x="5562600" y="2990850"/>
          <p14:tracePt t="20115" x="5581650" y="3041650"/>
          <p14:tracePt t="20132" x="5594350" y="3060700"/>
          <p14:tracePt t="20148" x="5619750" y="3098800"/>
          <p14:tracePt t="20165" x="5638800" y="3117850"/>
          <p14:tracePt t="20182" x="5664200" y="3175000"/>
          <p14:tracePt t="20198" x="5715000" y="3257550"/>
          <p14:tracePt t="20215" x="5765800" y="3359150"/>
          <p14:tracePt t="20232" x="5822950" y="3467100"/>
          <p14:tracePt t="20248" x="5899150" y="3594100"/>
          <p14:tracePt t="20265" x="5988050" y="3727450"/>
          <p14:tracePt t="20281" x="6064250" y="3848100"/>
          <p14:tracePt t="20298" x="6153150" y="3962400"/>
          <p14:tracePt t="20315" x="6273800" y="4114800"/>
          <p14:tracePt t="20332" x="6413500" y="4311650"/>
          <p14:tracePt t="20348" x="6559550" y="4514850"/>
          <p14:tracePt t="20365" x="6591300" y="4578350"/>
          <p14:tracePt t="20382" x="6629400" y="4616450"/>
          <p14:tracePt t="20398" x="6648450" y="4641850"/>
          <p14:tracePt t="20415" x="6661150" y="4654550"/>
          <p14:tracePt t="20432" x="6661150" y="4660900"/>
          <p14:tracePt t="20613" x="6667500" y="4660900"/>
          <p14:tracePt t="20629" x="6673850" y="4667250"/>
          <p14:tracePt t="20645" x="6680200" y="4667250"/>
          <p14:tracePt t="20661" x="6686550" y="4667250"/>
          <p14:tracePt t="20733" x="6686550" y="4673600"/>
          <p14:tracePt t="20765" x="6686550" y="4679950"/>
          <p14:tracePt t="20773" x="6692900" y="4679950"/>
          <p14:tracePt t="20821" x="6686550" y="4679950"/>
          <p14:tracePt t="20829" x="6680200" y="4679950"/>
          <p14:tracePt t="20837" x="6667500" y="4679950"/>
          <p14:tracePt t="20848" x="6661150" y="4679950"/>
          <p14:tracePt t="20865" x="6648450" y="4679950"/>
          <p14:tracePt t="20882" x="6642100" y="4679950"/>
          <p14:tracePt t="20917" x="6635750" y="4679950"/>
          <p14:tracePt t="20925" x="6616700" y="4679950"/>
          <p14:tracePt t="20933" x="6610350" y="4679950"/>
          <p14:tracePt t="20948" x="6591300" y="4686300"/>
          <p14:tracePt t="20965" x="6534150" y="4711700"/>
          <p14:tracePt t="20982" x="6426200" y="4781550"/>
          <p14:tracePt t="20998" x="6299200" y="4864100"/>
          <p14:tracePt t="21015" x="6153150" y="4946650"/>
          <p14:tracePt t="21032" x="6013450" y="5029200"/>
          <p14:tracePt t="21048" x="5873750" y="5092700"/>
          <p14:tracePt t="21065" x="5759450" y="5143500"/>
          <p14:tracePt t="21082" x="5689600" y="5162550"/>
          <p14:tracePt t="21099" x="5664200" y="5168900"/>
          <p14:tracePt t="21115" x="5651500" y="5168900"/>
          <p14:tracePt t="21132" x="5632450" y="5168900"/>
          <p14:tracePt t="21148" x="5575300" y="5162550"/>
          <p14:tracePt t="21165" x="5480050" y="5143500"/>
          <p14:tracePt t="21182" x="5359400" y="5118100"/>
          <p14:tracePt t="21198" x="5137150" y="5080000"/>
          <p14:tracePt t="21215" x="4800600" y="5022850"/>
          <p14:tracePt t="21232" x="4400550" y="4959350"/>
          <p14:tracePt t="21248" x="4032250" y="4889500"/>
          <p14:tracePt t="21265" x="3651250" y="4826000"/>
          <p14:tracePt t="21282" x="3340100" y="4787900"/>
          <p14:tracePt t="21298" x="3130550" y="4756150"/>
          <p14:tracePt t="21315" x="2984500" y="4737100"/>
          <p14:tracePt t="21332" x="2876550" y="4718050"/>
          <p14:tracePt t="21349" x="2717800" y="4686300"/>
          <p14:tracePt t="21365" x="2597150" y="4667250"/>
          <p14:tracePt t="21382" x="2476500" y="4641850"/>
          <p14:tracePt t="21398" x="2330450" y="4610100"/>
          <p14:tracePt t="21415" x="2133600" y="4546600"/>
          <p14:tracePt t="21431" x="1981200" y="4495800"/>
          <p14:tracePt t="21448" x="1873250" y="4451350"/>
          <p14:tracePt t="21465" x="1822450" y="4425950"/>
          <p14:tracePt t="21481" x="1790700" y="4406900"/>
          <p14:tracePt t="21498" x="1778000" y="4394200"/>
          <p14:tracePt t="21515" x="1771650" y="4381500"/>
          <p14:tracePt t="21532" x="1765300" y="4368800"/>
          <p14:tracePt t="21549" x="1746250" y="4349750"/>
          <p14:tracePt t="21565" x="1746250" y="4343400"/>
          <p14:tracePt t="21598" x="1746250" y="4337050"/>
          <p14:tracePt t="21637" x="1752600" y="4337050"/>
          <p14:tracePt t="21649" x="1758950" y="4330700"/>
          <p14:tracePt t="21665" x="1765300" y="4330700"/>
          <p14:tracePt t="21681" x="1778000" y="4330700"/>
          <p14:tracePt t="21698" x="1784350" y="4330700"/>
          <p14:tracePt t="21715" x="1803400" y="4337050"/>
          <p14:tracePt t="21732" x="1816100" y="4343400"/>
          <p14:tracePt t="21749" x="1835150" y="4343400"/>
          <p14:tracePt t="21765" x="1841500" y="4343400"/>
          <p14:tracePt t="21798" x="1854200" y="4343400"/>
          <p14:tracePt t="21815" x="1873250" y="4343400"/>
          <p14:tracePt t="21832" x="1892300" y="4343400"/>
          <p14:tracePt t="21848" x="1917700" y="4343400"/>
          <p14:tracePt t="21865" x="1930400" y="4337050"/>
          <p14:tracePt t="21882" x="1943100" y="4337050"/>
          <p14:tracePt t="21898" x="1955800" y="4324350"/>
          <p14:tracePt t="21915" x="1974850" y="4318000"/>
          <p14:tracePt t="21932" x="2000250" y="4305300"/>
          <p14:tracePt t="21949" x="2025650" y="4298950"/>
          <p14:tracePt t="21965" x="2051050" y="4292600"/>
          <p14:tracePt t="21982" x="2082800" y="4279900"/>
          <p14:tracePt t="21998" x="2101850" y="4273550"/>
          <p14:tracePt t="22015" x="2108200" y="4267200"/>
          <p14:tracePt t="22032" x="2120900" y="4267200"/>
          <p14:tracePt t="22048" x="2133600" y="4254500"/>
          <p14:tracePt t="22065" x="2171700" y="4248150"/>
          <p14:tracePt t="22082" x="2228850" y="4229100"/>
          <p14:tracePt t="22098" x="2292350" y="4203700"/>
          <p14:tracePt t="22115" x="2349500" y="4191000"/>
          <p14:tracePt t="22132" x="2400300" y="4178300"/>
          <p14:tracePt t="22149" x="2432050" y="4171950"/>
          <p14:tracePt t="22165" x="2438400" y="4165600"/>
          <p14:tracePt t="22182" x="2444750" y="4165600"/>
          <p14:tracePt t="22198" x="2476500" y="4159250"/>
          <p14:tracePt t="22215" x="2533650" y="4140200"/>
          <p14:tracePt t="22232" x="2622550" y="4121150"/>
          <p14:tracePt t="22248" x="2692400" y="4108450"/>
          <p14:tracePt t="22265" x="2749550" y="4095750"/>
          <p14:tracePt t="22282" x="2794000" y="4076700"/>
          <p14:tracePt t="22298" x="2819400" y="4064000"/>
          <p14:tracePt t="22315" x="2844800" y="4051300"/>
          <p14:tracePt t="22332" x="2876550" y="4038600"/>
          <p14:tracePt t="22349" x="2933700" y="4006850"/>
          <p14:tracePt t="22365" x="2978150" y="3981450"/>
          <p14:tracePt t="22382" x="3022600" y="3956050"/>
          <p14:tracePt t="22398" x="3060700" y="3937000"/>
          <p14:tracePt t="22415" x="3098800" y="3917950"/>
          <p14:tracePt t="22432" x="3124200" y="3905250"/>
          <p14:tracePt t="22448" x="3149600" y="3898900"/>
          <p14:tracePt t="22465" x="3162300" y="3886200"/>
          <p14:tracePt t="22482" x="3175000" y="3879850"/>
          <p14:tracePt t="22498" x="3194050" y="3854450"/>
          <p14:tracePt t="22515" x="3219450" y="3829050"/>
          <p14:tracePt t="22532" x="3257550" y="3784600"/>
          <p14:tracePt t="22549" x="3327400" y="3733800"/>
          <p14:tracePt t="22565" x="3371850" y="3689350"/>
          <p14:tracePt t="22582" x="3416300" y="3657600"/>
          <p14:tracePt t="22598" x="3454400" y="3619500"/>
          <p14:tracePt t="22615" x="3479800" y="3594100"/>
          <p14:tracePt t="22632" x="3511550" y="3562350"/>
          <p14:tracePt t="22648" x="3536950" y="3536950"/>
          <p14:tracePt t="22665" x="3556000" y="3511550"/>
          <p14:tracePt t="22682" x="3575050" y="3479800"/>
          <p14:tracePt t="22698" x="3587750" y="3454400"/>
          <p14:tracePt t="22715" x="3606800" y="3403600"/>
          <p14:tracePt t="22732" x="3644900" y="3352800"/>
          <p14:tracePt t="22749" x="3689350" y="3282950"/>
          <p14:tracePt t="22765" x="3721100" y="3225800"/>
          <p14:tracePt t="22782" x="3752850" y="3181350"/>
          <p14:tracePt t="22799" x="3771900" y="3117850"/>
          <p14:tracePt t="22815" x="3797300" y="3060700"/>
          <p14:tracePt t="22832" x="3816350" y="3009900"/>
          <p14:tracePt t="22848" x="3841750" y="2940050"/>
          <p14:tracePt t="22865" x="3879850" y="2863850"/>
          <p14:tracePt t="22882" x="3911600" y="2800350"/>
          <p14:tracePt t="22899" x="3937000" y="2724150"/>
          <p14:tracePt t="22915" x="3962400" y="2660650"/>
          <p14:tracePt t="22932" x="3981450" y="2609850"/>
          <p14:tracePt t="22949" x="4000500" y="2565400"/>
          <p14:tracePt t="22965" x="4006850" y="2546350"/>
          <p14:tracePt t="22982" x="4006850" y="2533650"/>
          <p14:tracePt t="22999" x="4006850" y="2527300"/>
          <p14:tracePt t="23015" x="4006850" y="2514600"/>
          <p14:tracePt t="23032" x="4006850" y="2508250"/>
          <p14:tracePt t="23049" x="4006850" y="2501900"/>
          <p14:tracePt t="23065" x="4006850" y="2495550"/>
          <p14:tracePt t="23082" x="4006850" y="2489200"/>
          <p14:tracePt t="23437" x="4006850" y="2495550"/>
          <p14:tracePt t="23451" x="4006850" y="2501900"/>
          <p14:tracePt t="23465" x="4006850" y="2508250"/>
          <p14:tracePt t="23485" x="4013200" y="2514600"/>
          <p14:tracePt t="23525" x="4013200" y="2520950"/>
          <p14:tracePt t="23541" x="4013200" y="2527300"/>
          <p14:tracePt t="23557" x="4013200" y="2533650"/>
          <p14:tracePt t="23570" x="4013200" y="2540000"/>
          <p14:tracePt t="23584" x="4013200" y="2546350"/>
          <p14:tracePt t="23599" x="4013200" y="2559050"/>
          <p14:tracePt t="23615" x="4013200" y="2571750"/>
          <p14:tracePt t="23632" x="4013200" y="2590800"/>
          <p14:tracePt t="23649" x="4013200" y="2603500"/>
          <p14:tracePt t="23665" x="4013200" y="2628900"/>
          <p14:tracePt t="23682" x="4013200" y="2654300"/>
          <p14:tracePt t="23699" x="4006850" y="2692400"/>
          <p14:tracePt t="23715" x="4000500" y="2730500"/>
          <p14:tracePt t="23732" x="3987800" y="2774950"/>
          <p14:tracePt t="23749" x="3981450" y="2825750"/>
          <p14:tracePt t="23765" x="3968750" y="2851150"/>
          <p14:tracePt t="23782" x="3962400" y="2882900"/>
          <p14:tracePt t="23799" x="3949700" y="2908300"/>
          <p14:tracePt t="23815" x="3937000" y="2940050"/>
          <p14:tracePt t="23832" x="3917950" y="2978150"/>
          <p14:tracePt t="23849" x="3892550" y="3022600"/>
          <p14:tracePt t="23865" x="3860800" y="3067050"/>
          <p14:tracePt t="23882" x="3835400" y="3117850"/>
          <p14:tracePt t="23899" x="3790950" y="3168650"/>
          <p14:tracePt t="23916" x="3752850" y="3219450"/>
          <p14:tracePt t="23932" x="3714750" y="3270250"/>
          <p14:tracePt t="23949" x="3644900" y="3359150"/>
          <p14:tracePt t="23965" x="3594100" y="3409950"/>
          <p14:tracePt t="23982" x="3556000" y="3441700"/>
          <p14:tracePt t="23999" x="3498850" y="3486150"/>
          <p14:tracePt t="24015" x="3454400" y="3524250"/>
          <p14:tracePt t="24032" x="3390900" y="3549650"/>
          <p14:tracePt t="24049" x="3333750" y="3581400"/>
          <p14:tracePt t="24065" x="3257550" y="3606800"/>
          <p14:tracePt t="24082" x="3213100" y="3625850"/>
          <p14:tracePt t="24099" x="3168650" y="3632200"/>
          <p14:tracePt t="24116" x="3143250" y="3644900"/>
          <p14:tracePt t="24132" x="3117850" y="3651250"/>
          <p14:tracePt t="24149" x="3086100" y="3657600"/>
          <p14:tracePt t="24165" x="3035300" y="3676650"/>
          <p14:tracePt t="24182" x="2990850" y="3689350"/>
          <p14:tracePt t="24199" x="2959100" y="3695700"/>
          <p14:tracePt t="24215" x="2946400" y="3702050"/>
          <p14:tracePt t="24232" x="2927350" y="3708400"/>
          <p14:tracePt t="24249" x="2876550" y="3727450"/>
          <p14:tracePt t="24266" x="2781300" y="3771900"/>
          <p14:tracePt t="24282" x="2692400" y="3803650"/>
          <p14:tracePt t="24299" x="2590800" y="3841750"/>
          <p14:tracePt t="24315" x="2501900" y="3879850"/>
          <p14:tracePt t="24332" x="2425700" y="3911600"/>
          <p14:tracePt t="24349" x="2336800" y="3962400"/>
          <p14:tracePt t="24366" x="2279650" y="3994150"/>
          <p14:tracePt t="24382" x="2235200" y="4013200"/>
          <p14:tracePt t="24399" x="2197100" y="4032250"/>
          <p14:tracePt t="24416" x="2146300" y="4051300"/>
          <p14:tracePt t="24432" x="2089150" y="4083050"/>
          <p14:tracePt t="24449" x="2044700" y="4102100"/>
          <p14:tracePt t="24466" x="2006600" y="4121150"/>
          <p14:tracePt t="24482" x="1962150" y="4146550"/>
          <p14:tracePt t="24499" x="1917700" y="4159250"/>
          <p14:tracePt t="24516" x="1879600" y="4171950"/>
          <p14:tracePt t="24532" x="1835150" y="4184650"/>
          <p14:tracePt t="24549" x="1765300" y="4197350"/>
          <p14:tracePt t="24566" x="1733550" y="4203700"/>
          <p14:tracePt t="24582" x="1720850" y="4203700"/>
          <p14:tracePt t="24599" x="1714500" y="4203700"/>
          <p14:tracePt t="24733" x="1720850" y="4203700"/>
          <p14:tracePt t="24757" x="1727200" y="4203700"/>
          <p14:tracePt t="24773" x="1733550" y="4203700"/>
          <p14:tracePt t="24838" x="1739900" y="4203700"/>
          <p14:tracePt t="24853" x="1746250" y="4203700"/>
          <p14:tracePt t="24869" x="1746250" y="4197350"/>
          <p14:tracePt t="24882" x="1752600" y="4197350"/>
          <p14:tracePt t="24902" x="1758950" y="4197350"/>
          <p14:tracePt t="24917" x="1765300" y="4191000"/>
          <p14:tracePt t="24933" x="1778000" y="4191000"/>
          <p14:tracePt t="24949" x="1778000" y="4184650"/>
          <p14:tracePt t="24966" x="1822450" y="4171950"/>
          <p14:tracePt t="24982" x="1892300" y="4146550"/>
          <p14:tracePt t="24999" x="1974850" y="4114800"/>
          <p14:tracePt t="25016" x="2051050" y="4089400"/>
          <p14:tracePt t="25032" x="2133600" y="4057650"/>
          <p14:tracePt t="25049" x="2235200" y="4019550"/>
          <p14:tracePt t="25066" x="2393950" y="3968750"/>
          <p14:tracePt t="25082" x="2571750" y="3911600"/>
          <p14:tracePt t="25099" x="2819400" y="3822700"/>
          <p14:tracePt t="25116" x="3035300" y="3759200"/>
          <p14:tracePt t="25133" x="3187700" y="3695700"/>
          <p14:tracePt t="25149" x="3289300" y="3644900"/>
          <p14:tracePt t="25166" x="3352800" y="3606800"/>
          <p14:tracePt t="25182" x="3371850" y="3594100"/>
          <p14:tracePt t="25199" x="3390900" y="3581400"/>
          <p14:tracePt t="25216" x="3409950" y="3562350"/>
          <p14:tracePt t="25232" x="3441700" y="3536950"/>
          <p14:tracePt t="25249" x="3492500" y="3498850"/>
          <p14:tracePt t="25266" x="3549650" y="3441700"/>
          <p14:tracePt t="25282" x="3625850" y="3384550"/>
          <p14:tracePt t="25299" x="3702050" y="3314700"/>
          <p14:tracePt t="25316" x="3765550" y="3257550"/>
          <p14:tracePt t="25332" x="3822700" y="3200400"/>
          <p14:tracePt t="25349" x="3873500" y="3124200"/>
          <p14:tracePt t="25366" x="3892550" y="3086100"/>
          <p14:tracePt t="25382" x="3911600" y="3048000"/>
          <p14:tracePt t="25399" x="3924300" y="3009900"/>
          <p14:tracePt t="25416" x="3937000" y="2965450"/>
          <p14:tracePt t="25432" x="3949700" y="2895600"/>
          <p14:tracePt t="25449" x="3975100" y="2813050"/>
          <p14:tracePt t="25466" x="4006850" y="2730500"/>
          <p14:tracePt t="25482" x="4032250" y="2660650"/>
          <p14:tracePt t="25499" x="4038600" y="2603500"/>
          <p14:tracePt t="25516" x="4044950" y="2565400"/>
          <p14:tracePt t="25533" x="4044950" y="2540000"/>
          <p14:tracePt t="25549" x="4044950" y="2514600"/>
          <p14:tracePt t="25566" x="4044950" y="2470150"/>
          <p14:tracePt t="25583" x="4044950" y="2438400"/>
          <p14:tracePt t="25599" x="4044950" y="2400300"/>
          <p14:tracePt t="25616" x="4044950" y="2362200"/>
          <p14:tracePt t="25633" x="4044950" y="2317750"/>
          <p14:tracePt t="25649" x="4044950" y="2273300"/>
          <p14:tracePt t="25666" x="4044950" y="2222500"/>
          <p14:tracePt t="25682" x="4044950" y="2178050"/>
          <p14:tracePt t="25699" x="4044950" y="2146300"/>
          <p14:tracePt t="25716" x="4044950" y="2133600"/>
          <p14:tracePt t="26054" x="4044950" y="2139950"/>
          <p14:tracePt t="26102" x="4044950" y="2146300"/>
          <p14:tracePt t="26398" x="4038600" y="2146300"/>
          <p14:tracePt t="26412" x="4032250" y="2146300"/>
          <p14:tracePt t="26425" x="4025900" y="2146300"/>
          <p14:tracePt t="26439" x="4019550" y="2146300"/>
          <p14:tracePt t="26454" x="4013200" y="2146300"/>
          <p14:tracePt t="26468" x="4006850" y="2146300"/>
          <p14:tracePt t="27806" x="4006850" y="2152650"/>
          <p14:tracePt t="27820" x="4006850" y="2159000"/>
          <p14:tracePt t="27833" x="4013200" y="2171700"/>
          <p14:tracePt t="27850" x="4019550" y="2197100"/>
          <p14:tracePt t="27866" x="4025900" y="2222500"/>
          <p14:tracePt t="27883" x="4038600" y="2266950"/>
          <p14:tracePt t="27900" x="4038600" y="2324100"/>
          <p14:tracePt t="27916" x="4038600" y="2393950"/>
          <p14:tracePt t="27933" x="4038600" y="2451100"/>
          <p14:tracePt t="27951" x="4025900" y="2540000"/>
          <p14:tracePt t="27966" x="4006850" y="2654300"/>
          <p14:tracePt t="27983" x="3981450" y="2787650"/>
          <p14:tracePt t="28000" x="3943350" y="2914650"/>
          <p14:tracePt t="28016" x="3867150" y="3054350"/>
          <p14:tracePt t="28033" x="3790950" y="3181350"/>
          <p14:tracePt t="28050" x="3714750" y="3282950"/>
          <p14:tracePt t="28066" x="3638550" y="3352800"/>
          <p14:tracePt t="28083" x="3568700" y="3409950"/>
          <p14:tracePt t="28100" x="3505200" y="3460750"/>
          <p14:tracePt t="28116" x="3403600" y="3536950"/>
          <p14:tracePt t="28133" x="3282950" y="3619500"/>
          <p14:tracePt t="28150" x="3086100" y="3752850"/>
          <p14:tracePt t="28166" x="2959100" y="3835400"/>
          <p14:tracePt t="28183" x="2844800" y="3917950"/>
          <p14:tracePt t="28200" x="2730500" y="4019550"/>
          <p14:tracePt t="28216" x="2603500" y="4114800"/>
          <p14:tracePt t="28233" x="2425700" y="4210050"/>
          <p14:tracePt t="28250" x="2260600" y="4260850"/>
          <p14:tracePt t="28266" x="2146300" y="4279900"/>
          <p14:tracePt t="28283" x="2108200" y="4279900"/>
          <p14:tracePt t="28300" x="2095500" y="4279900"/>
          <p14:tracePt t="28335" x="2089150" y="4279900"/>
          <p14:tracePt t="28406" x="2089150" y="4273550"/>
          <p14:tracePt t="28419" x="2114550" y="4260850"/>
          <p14:tracePt t="28433" x="2235200" y="4203700"/>
          <p14:tracePt t="28450" x="2527300" y="4070350"/>
          <p14:tracePt t="28467" x="2876550" y="3911600"/>
          <p14:tracePt t="28483" x="3257550" y="3727450"/>
          <p14:tracePt t="28508" x="3784600" y="3467100"/>
          <p14:tracePt t="28533" x="4070350" y="3282950"/>
          <p14:tracePt t="28534" x="4127500" y="3232150"/>
          <p14:tracePt t="28559" x="4229100" y="3155950"/>
          <p14:tracePt t="28572" x="4241800" y="3143250"/>
          <p14:tracePt t="28711" x="4235450" y="3143250"/>
          <p14:tracePt t="28724" x="4229100" y="3143250"/>
          <p14:tracePt t="28743" x="4229100" y="3149600"/>
          <p14:tracePt t="28774" x="4222750" y="3149600"/>
          <p14:tracePt t="28878" x="4222750" y="3155950"/>
          <p14:tracePt t="28950" x="4222750" y="3162300"/>
          <p14:tracePt t="28964" x="4222750" y="3175000"/>
          <p14:tracePt t="28977" x="4210050" y="3194050"/>
          <p14:tracePt t="28991" x="4203700" y="3206750"/>
          <p14:tracePt t="29004" x="4197350" y="3206750"/>
          <p14:tracePt t="29017" x="4197350" y="3213100"/>
          <p14:tracePt t="29033" x="4197350" y="3219450"/>
          <p14:tracePt t="29070" x="4197350" y="3225800"/>
          <p14:tracePt t="29086" x="4197350" y="3238500"/>
          <p14:tracePt t="29102" x="4197350" y="3244850"/>
          <p14:tracePt t="29117" x="4197350" y="3251200"/>
          <p14:tracePt t="29133" x="4197350" y="3257550"/>
          <p14:tracePt t="29150" x="4197350" y="3282950"/>
          <p14:tracePt t="29167" x="4197350" y="3308350"/>
          <p14:tracePt t="29183" x="4197350" y="3365500"/>
          <p14:tracePt t="29200" x="4191000" y="3448050"/>
          <p14:tracePt t="29217" x="4178300" y="3524250"/>
          <p14:tracePt t="29233" x="4152900" y="3575050"/>
          <p14:tracePt t="29250" x="4114800" y="3619500"/>
          <p14:tracePt t="29267" x="4102100" y="3638550"/>
          <p14:tracePt t="29283" x="4083050" y="3644900"/>
          <p14:tracePt t="29300" x="4057650" y="3644900"/>
          <p14:tracePt t="29317" x="4019550" y="3644900"/>
          <p14:tracePt t="29333" x="3968750" y="3644900"/>
          <p14:tracePt t="29350" x="3873500" y="3644900"/>
          <p14:tracePt t="29367" x="3759200" y="3625850"/>
          <p14:tracePt t="29383" x="3727450" y="3600450"/>
          <p14:tracePt t="29400" x="3727450" y="3562350"/>
          <p14:tracePt t="29417" x="3746500" y="3492500"/>
          <p14:tracePt t="29433" x="3778250" y="3403600"/>
          <p14:tracePt t="29450" x="3790950" y="3295650"/>
          <p14:tracePt t="29467" x="3816350" y="3181350"/>
          <p14:tracePt t="29483" x="3854450" y="3067050"/>
          <p14:tracePt t="29500" x="3879850" y="2965450"/>
          <p14:tracePt t="29517" x="3898900" y="2901950"/>
          <p14:tracePt t="29533" x="3898900" y="2870200"/>
          <p14:tracePt t="29550" x="3905250" y="2832100"/>
          <p14:tracePt t="29567" x="3905250" y="2800350"/>
          <p14:tracePt t="29583" x="3911600" y="2774950"/>
          <p14:tracePt t="29600" x="3917950" y="2749550"/>
          <p14:tracePt t="29617" x="3917950" y="2736850"/>
          <p14:tracePt t="29633" x="3917950" y="2730500"/>
          <p14:tracePt t="29650" x="3905250" y="2698750"/>
          <p14:tracePt t="29667" x="3886200" y="2667000"/>
          <p14:tracePt t="29683" x="3867150" y="2622550"/>
          <p14:tracePt t="29700" x="3854450" y="2590800"/>
          <p14:tracePt t="29717" x="3841750" y="2571750"/>
          <p14:tracePt t="29734" x="3797300" y="2559050"/>
          <p14:tracePt t="29751" x="3689350" y="2514600"/>
          <p14:tracePt t="29767" x="3613150" y="2463800"/>
          <p14:tracePt t="29783" x="3549650" y="2406650"/>
          <p14:tracePt t="29800" x="3530600" y="2362200"/>
          <p14:tracePt t="29817" x="3505200" y="2317750"/>
          <p14:tracePt t="29833" x="3498850" y="2298700"/>
          <p14:tracePt t="29850" x="3498850" y="2292350"/>
          <p14:tracePt t="29867" x="3492500" y="2292350"/>
          <p14:tracePt t="29883" x="3492500" y="2279650"/>
          <p14:tracePt t="29900" x="3492500" y="2273300"/>
          <p14:tracePt t="29934" x="3492500" y="2266950"/>
          <p14:tracePt t="29999" x="3492500" y="2273300"/>
          <p14:tracePt t="30012" x="3492500" y="2279650"/>
          <p14:tracePt t="30025" x="3492500" y="2298700"/>
          <p14:tracePt t="30038" x="3498850" y="2305050"/>
          <p14:tracePt t="30067" x="3498850" y="2311400"/>
          <p14:tracePt t="30279" x="3505200" y="2311400"/>
          <p14:tracePt t="30319" x="3511550" y="2311400"/>
          <p14:tracePt t="30335" x="3530600" y="2311400"/>
          <p14:tracePt t="30348" x="3549650" y="2317750"/>
          <p14:tracePt t="30362" x="3581400" y="2330450"/>
          <p14:tracePt t="30375" x="3613150" y="2355850"/>
          <p14:tracePt t="30389" x="3632200" y="2374900"/>
          <p14:tracePt t="30402" x="3683000" y="2425700"/>
          <p14:tracePt t="30417" x="3708400" y="2451100"/>
          <p14:tracePt t="30434" x="3714750" y="2463800"/>
          <p14:tracePt t="30450" x="3721100" y="2470150"/>
          <p14:tracePt t="30467" x="3727450" y="2470150"/>
          <p14:tracePt t="30503" x="3733800" y="2470150"/>
          <p14:tracePt t="30583" x="3740150" y="2476500"/>
          <p14:tracePt t="30599" x="3740150" y="2482850"/>
          <p14:tracePt t="30612" x="3746500" y="2489200"/>
          <p14:tracePt t="30625" x="3746500" y="2501900"/>
          <p14:tracePt t="30638" x="3746500" y="2533650"/>
          <p14:tracePt t="30652" x="3746500" y="2559050"/>
          <p14:tracePt t="30667" x="3746500" y="2660650"/>
          <p14:tracePt t="30684" x="3708400" y="2825750"/>
          <p14:tracePt t="30700" x="3625850" y="3041650"/>
          <p14:tracePt t="30717" x="3536950" y="3251200"/>
          <p14:tracePt t="30734" x="3454400" y="3409950"/>
          <p14:tracePt t="30751" x="3359150" y="3613150"/>
          <p14:tracePt t="30767" x="3289300" y="3714750"/>
          <p14:tracePt t="30784" x="3213100" y="3790950"/>
          <p14:tracePt t="30800" x="3124200" y="3867150"/>
          <p14:tracePt t="30817" x="3022600" y="3943350"/>
          <p14:tracePt t="30834" x="2908300" y="4019550"/>
          <p14:tracePt t="30850" x="2781300" y="4083050"/>
          <p14:tracePt t="30867" x="2660650" y="4146550"/>
          <p14:tracePt t="30884" x="2565400" y="4203700"/>
          <p14:tracePt t="30900" x="2470150" y="4254500"/>
          <p14:tracePt t="30917" x="2368550" y="4305300"/>
          <p14:tracePt t="30934" x="2247900" y="4375150"/>
          <p14:tracePt t="30950" x="2114550" y="4432300"/>
          <p14:tracePt t="30967" x="1866900" y="4483100"/>
          <p14:tracePt t="30984" x="1739900" y="4489450"/>
          <p14:tracePt t="31000" x="1701800" y="4483100"/>
          <p14:tracePt t="31017" x="1695450" y="4476750"/>
          <p14:tracePt t="31034" x="1695450" y="4470400"/>
          <p14:tracePt t="31050" x="1695450" y="4457700"/>
          <p14:tracePt t="31067" x="1689100" y="4457700"/>
          <p14:tracePt t="31084" x="1689100" y="4451350"/>
          <p14:tracePt t="31100" x="1682750" y="4445000"/>
          <p14:tracePt t="31134" x="1670050" y="4438650"/>
          <p14:tracePt t="31150" x="1657350" y="4438650"/>
          <p14:tracePt t="31199" x="1670050" y="4438650"/>
          <p14:tracePt t="31212" x="1708150" y="4432300"/>
          <p14:tracePt t="31225" x="1809750" y="4413250"/>
          <p14:tracePt t="31238" x="1860550" y="4394200"/>
          <p14:tracePt t="31251" x="1930400" y="4368800"/>
          <p14:tracePt t="31267" x="2000250" y="4343400"/>
          <p14:tracePt t="31284" x="2057400" y="4318000"/>
          <p14:tracePt t="31300" x="2165350" y="4286250"/>
          <p14:tracePt t="31317" x="2279650" y="4241800"/>
          <p14:tracePt t="31334" x="2400300" y="4197350"/>
          <p14:tracePt t="31350" x="2533650" y="4140200"/>
          <p14:tracePt t="31367" x="2724150" y="4051300"/>
          <p14:tracePt t="31384" x="2813050" y="4000500"/>
          <p14:tracePt t="31400" x="2901950" y="3937000"/>
          <p14:tracePt t="31417" x="3003550" y="3860800"/>
          <p14:tracePt t="31434" x="3117850" y="3771900"/>
          <p14:tracePt t="31451" x="3270250" y="3651250"/>
          <p14:tracePt t="31467" x="3422650" y="3530600"/>
          <p14:tracePt t="31484" x="3549650" y="3416300"/>
          <p14:tracePt t="31501" x="3619500" y="3346450"/>
          <p14:tracePt t="31517" x="3651250" y="3295650"/>
          <p14:tracePt t="31519" x="3657600" y="3276600"/>
          <p14:tracePt t="31534" x="3657600" y="3263900"/>
          <p14:tracePt t="31551" x="3657600" y="3225800"/>
          <p14:tracePt t="31567" x="3657600" y="3181350"/>
          <p14:tracePt t="31584" x="3657600" y="3130550"/>
          <p14:tracePt t="31601" x="3670300" y="3067050"/>
          <p14:tracePt t="31617" x="3702050" y="2997200"/>
          <p14:tracePt t="31634" x="3752850" y="2946400"/>
          <p14:tracePt t="31651" x="3790950" y="2914650"/>
          <p14:tracePt t="31667" x="3803650" y="2901950"/>
          <p14:tracePt t="31684" x="3816350" y="2901950"/>
          <p14:tracePt t="31919" x="3797300" y="2870200"/>
          <p14:tracePt t="31933" x="3771900" y="2838450"/>
          <p14:tracePt t="31946" x="3670300" y="2736850"/>
          <p14:tracePt t="31960" x="3587750" y="2609850"/>
          <p14:tracePt t="31974" x="3549650" y="2540000"/>
          <p14:tracePt t="31988" x="3492500" y="2406650"/>
          <p14:tracePt t="32001" x="3441700" y="2305050"/>
          <p14:tracePt t="32017" x="3397250" y="2254250"/>
          <p14:tracePt t="32034" x="3289300" y="2209800"/>
          <p14:tracePt t="32051" x="3181350" y="2184400"/>
          <p14:tracePt t="32067" x="3079750" y="2165350"/>
          <p14:tracePt t="32084" x="3028950" y="2159000"/>
          <p14:tracePt t="32101" x="3022600" y="2152650"/>
          <p14:tracePt t="32117" x="3022600" y="2146300"/>
          <p14:tracePt t="32151" x="3035300" y="2152650"/>
          <p14:tracePt t="32167" x="3035300" y="2197100"/>
          <p14:tracePt t="32184" x="2978150" y="2305050"/>
          <p14:tracePt t="32201" x="2870200" y="2425700"/>
          <p14:tracePt t="32217" x="2679700" y="2565400"/>
          <p14:tracePt t="32234" x="2381250" y="2698750"/>
          <p14:tracePt t="32251" x="1993900" y="2787650"/>
          <p14:tracePt t="32267" x="1587500" y="2819400"/>
          <p14:tracePt t="32284" x="1231900" y="2806700"/>
          <p14:tracePt t="32301" x="1009650" y="2768600"/>
          <p14:tracePt t="32317" x="946150" y="2743200"/>
          <p14:tracePt t="32334" x="939800" y="2724150"/>
          <p14:tracePt t="32351" x="977900" y="2705100"/>
          <p14:tracePt t="32412" x="1301750" y="2546350"/>
          <p14:tracePt t="32425" x="1657350" y="2451100"/>
          <p14:tracePt t="32439" x="1911350" y="2419350"/>
          <p14:tracePt t="32452" x="2419350" y="2381250"/>
          <p14:tracePt t="32467" x="2794000" y="2425700"/>
          <p14:tracePt t="32484" x="3022600" y="2520950"/>
          <p14:tracePt t="32501" x="3105150" y="2616200"/>
          <p14:tracePt t="32517" x="3117850" y="2698750"/>
          <p14:tracePt t="32534" x="3092450" y="2768600"/>
          <p14:tracePt t="32536" x="3067050" y="2787650"/>
          <p14:tracePt t="32551" x="3048000" y="2806700"/>
          <p14:tracePt t="32567" x="2946400" y="2832100"/>
          <p14:tracePt t="32584" x="2882900" y="2832100"/>
          <p14:tracePt t="32601" x="2857500" y="2832100"/>
          <p14:tracePt t="32634" x="2857500" y="2838450"/>
          <p14:tracePt t="32651" x="2908300" y="2882900"/>
          <p14:tracePt t="32667" x="3003550" y="2965450"/>
          <p14:tracePt t="32684" x="3136900" y="3105150"/>
          <p14:tracePt t="32701" x="3282950" y="3302000"/>
          <p14:tracePt t="32717" x="3333750" y="3460750"/>
          <p14:tracePt t="32734" x="3327400" y="3587750"/>
          <p14:tracePt t="32751" x="3257550" y="3683000"/>
          <p14:tracePt t="32767" x="3092450" y="3746500"/>
          <p14:tracePt t="32784" x="2946400" y="3765550"/>
          <p14:tracePt t="32801" x="2800350" y="3797300"/>
          <p14:tracePt t="32817" x="2686050" y="3841750"/>
          <p14:tracePt t="32834" x="2622550" y="3898900"/>
          <p14:tracePt t="32851" x="2609850" y="3968750"/>
          <p14:tracePt t="32868" x="2641600" y="4064000"/>
          <p14:tracePt t="32884" x="2698750" y="4133850"/>
          <p14:tracePt t="32901" x="2743200" y="4191000"/>
          <p14:tracePt t="32918" x="2768600" y="4222750"/>
          <p14:tracePt t="32934" x="2774950" y="4235450"/>
          <p14:tracePt t="32968" x="2806700" y="4235450"/>
          <p14:tracePt t="32984" x="2895600" y="4191000"/>
          <p14:tracePt t="33001" x="3022600" y="4133850"/>
          <p14:tracePt t="33018" x="3168650" y="4070350"/>
          <p14:tracePt t="33034" x="3359150" y="4019550"/>
          <p14:tracePt t="33051" x="3524250" y="3975100"/>
          <p14:tracePt t="33068" x="3663950" y="3943350"/>
          <p14:tracePt t="33084" x="3733800" y="3937000"/>
          <p14:tracePt t="33101" x="3759200" y="3937000"/>
          <p14:tracePt t="33118" x="3771900" y="3943350"/>
          <p14:tracePt t="33134" x="3771900" y="3962400"/>
          <p14:tracePt t="33151" x="3771900" y="3975100"/>
          <p14:tracePt t="33168" x="3765550" y="3994150"/>
          <p14:tracePt t="33184" x="3765550" y="4000500"/>
          <p14:tracePt t="33201" x="3759200" y="4019550"/>
          <p14:tracePt t="33218" x="3752850" y="4044950"/>
          <p14:tracePt t="33234" x="3752850" y="4064000"/>
          <p14:tracePt t="33251" x="3752850" y="4089400"/>
          <p14:tracePt t="33268" x="3752850" y="4127500"/>
          <p14:tracePt t="33284" x="3746500" y="4184650"/>
          <p14:tracePt t="33301" x="3733800" y="4229100"/>
          <p14:tracePt t="33318" x="3708400" y="4267200"/>
          <p14:tracePt t="33334" x="3683000" y="4286250"/>
          <p14:tracePt t="33351" x="3644900" y="4286250"/>
          <p14:tracePt t="33368" x="3556000" y="4254500"/>
          <p14:tracePt t="33384" x="3517900" y="4216400"/>
          <p14:tracePt t="33401" x="3511550" y="4178300"/>
          <p14:tracePt t="33418" x="3511550" y="4114800"/>
          <p14:tracePt t="33434" x="3530600" y="4013200"/>
          <p14:tracePt t="33451" x="3556000" y="3892550"/>
          <p14:tracePt t="33468" x="3606800" y="3746500"/>
          <p14:tracePt t="33484" x="3651250" y="3594100"/>
          <p14:tracePt t="33501" x="3702050" y="3448050"/>
          <p14:tracePt t="33518" x="3759200" y="3340100"/>
          <p14:tracePt t="33534" x="3816350" y="3263900"/>
          <p14:tracePt t="33536" x="3835400" y="3238500"/>
          <p14:tracePt t="33551" x="3867150" y="3206750"/>
          <p14:tracePt t="33568" x="3898900" y="3175000"/>
          <p14:tracePt t="33584" x="3898900" y="3168650"/>
          <p14:tracePt t="33601" x="3898900" y="3143250"/>
          <p14:tracePt t="33618" x="3898900" y="3111500"/>
          <p14:tracePt t="33634" x="3905250" y="3092450"/>
          <p14:tracePt t="33651" x="3905250" y="3079750"/>
          <p14:tracePt t="33687" x="3905250" y="3086100"/>
          <p14:tracePt t="33701" x="3892550" y="3092450"/>
          <p14:tracePt t="33718" x="3892550" y="3098800"/>
          <p14:tracePt t="33734" x="3892550" y="3105150"/>
          <p14:tracePt t="33751" x="3879850" y="3155950"/>
          <p14:tracePt t="33768" x="3759200" y="3359150"/>
          <p14:tracePt t="33784" x="3594100" y="3600450"/>
          <p14:tracePt t="33801" x="3302000" y="3956050"/>
          <p14:tracePt t="33826" x="2794000" y="4489450"/>
          <p14:tracePt t="33851" x="2368550" y="4762500"/>
          <p14:tracePt t="33888" x="2184400" y="4806950"/>
          <p14:tracePt t="33918" x="2184400" y="4794250"/>
          <p14:tracePt t="33934" x="2178050" y="4775200"/>
          <p14:tracePt t="33952" x="2171700" y="4768850"/>
          <p14:tracePt t="33968" x="2171700" y="4762500"/>
          <p14:tracePt t="33985" x="2178050" y="4762500"/>
          <p14:tracePt t="34001" x="2222500" y="4749800"/>
          <p14:tracePt t="34018" x="2317750" y="4749800"/>
          <p14:tracePt t="34034" x="2451100" y="4749800"/>
          <p14:tracePt t="34051" x="2660650" y="4756150"/>
          <p14:tracePt t="34068" x="2857500" y="4775200"/>
          <p14:tracePt t="34084" x="3048000" y="4781550"/>
          <p14:tracePt t="34101" x="3270250" y="4781550"/>
          <p14:tracePt t="34118" x="3517900" y="4787900"/>
          <p14:tracePt t="34134" x="3702050" y="4819650"/>
          <p14:tracePt t="34151" x="3835400" y="4857750"/>
          <p14:tracePt t="34168" x="3987800" y="4946650"/>
          <p14:tracePt t="34184" x="4070350" y="5010150"/>
          <p14:tracePt t="34201" x="4165600" y="5060950"/>
          <p14:tracePt t="34218" x="4229100" y="5092700"/>
          <p14:tracePt t="34234" x="4286250" y="5111750"/>
          <p14:tracePt t="34251" x="4343400" y="5130800"/>
          <p14:tracePt t="34268" x="4413250" y="5156200"/>
          <p14:tracePt t="34285" x="4464050" y="5156200"/>
          <p14:tracePt t="34301" x="4552950" y="5143500"/>
          <p14:tracePt t="34318" x="4673600" y="5111750"/>
          <p14:tracePt t="34335" x="4851400" y="5054600"/>
          <p14:tracePt t="34351" x="5010150" y="4997450"/>
          <p14:tracePt t="34368" x="5187950" y="4940300"/>
          <p14:tracePt t="34385" x="5219700" y="4927600"/>
          <p14:tracePt t="34401" x="5219700" y="4921250"/>
          <p14:tracePt t="34418" x="5219700" y="4914900"/>
          <p14:tracePt t="34435" x="5213350" y="4870450"/>
          <p14:tracePt t="34451" x="5207000" y="4826000"/>
          <p14:tracePt t="34468" x="5207000" y="4762500"/>
          <p14:tracePt t="34485" x="5219700" y="4718050"/>
          <p14:tracePt t="34502" x="5219700" y="4679950"/>
          <p14:tracePt t="34518" x="5219700" y="4660900"/>
          <p14:tracePt t="34535" x="5219700" y="4648200"/>
          <p14:tracePt t="34648" x="5219700" y="4641850"/>
          <p14:tracePt t="34672" x="5219700" y="4635500"/>
          <p14:tracePt t="34696" x="5219700" y="4629150"/>
          <p14:tracePt t="34704" x="5226050" y="4622800"/>
          <p14:tracePt t="34784" x="5219700" y="4622800"/>
          <p14:tracePt t="34793" x="5219700" y="4616450"/>
          <p14:tracePt t="34802" x="5213350" y="4616450"/>
          <p14:tracePt t="34818" x="5207000" y="4610100"/>
          <p14:tracePt t="34835" x="5200650" y="4603750"/>
          <p14:tracePt t="34872" x="5200650" y="4597400"/>
          <p14:tracePt t="34885" x="5194300" y="4597400"/>
          <p14:tracePt t="34902" x="5194300" y="4591050"/>
          <p14:tracePt t="34918" x="5181600" y="4572000"/>
          <p14:tracePt t="34935" x="5181600" y="4559300"/>
          <p14:tracePt t="34952" x="5181600" y="4552950"/>
          <p14:tracePt t="35008" x="5175250" y="4552950"/>
          <p14:tracePt t="35022" x="5175250" y="4546600"/>
          <p14:tracePt t="35272" x="5181600" y="4546600"/>
          <p14:tracePt t="35352" x="5187950" y="4546600"/>
          <p14:tracePt t="35365" x="5187950" y="4552950"/>
          <p14:tracePt t="35384" x="5194300" y="4552950"/>
          <p14:tracePt t="35408" x="5194300" y="4559300"/>
          <p14:tracePt t="35512" x="5200650" y="4559300"/>
          <p14:tracePt t="35536" x="5200650" y="4565650"/>
          <p14:tracePt t="35552" x="5207000" y="4565650"/>
          <p14:tracePt t="35592" x="5207000" y="4572000"/>
          <p14:tracePt t="35672" x="5213350" y="4572000"/>
          <p14:tracePt t="35712" x="5213350" y="4578350"/>
          <p14:tracePt t="35856" x="5219700" y="4578350"/>
          <p14:tracePt t="35864" x="5226050" y="4578350"/>
          <p14:tracePt t="35872" x="5232400" y="4572000"/>
          <p14:tracePt t="35885" x="5238750" y="4565650"/>
          <p14:tracePt t="35902" x="5238750" y="4559300"/>
          <p14:tracePt t="35919" x="5238750" y="4552950"/>
          <p14:tracePt t="35935" x="5245100" y="4552950"/>
          <p14:tracePt t="35952" x="5251450" y="4540250"/>
          <p14:tracePt t="35968" x="5257800" y="4521200"/>
          <p14:tracePt t="35985" x="5257800" y="4508500"/>
          <p14:tracePt t="36002" x="5257800" y="4495800"/>
          <p14:tracePt t="36019" x="5257800" y="4489450"/>
          <p14:tracePt t="36035" x="5257800" y="4483100"/>
          <p14:tracePt t="36104" x="5257800" y="4470400"/>
          <p14:tracePt t="36120" x="5257800" y="4464050"/>
          <p14:tracePt t="36128" x="5257800" y="4445000"/>
          <p14:tracePt t="36136" x="5257800" y="4438650"/>
          <p14:tracePt t="36152" x="5257800" y="4413250"/>
          <p14:tracePt t="36168" x="5276850" y="4368800"/>
          <p14:tracePt t="36185" x="5327650" y="4292600"/>
          <p14:tracePt t="36202" x="5403850" y="4191000"/>
          <p14:tracePt t="36219" x="5461000" y="4083050"/>
          <p14:tracePt t="36235" x="5543550" y="3930650"/>
          <p14:tracePt t="36252" x="5689600" y="3676650"/>
          <p14:tracePt t="36269" x="5829300" y="3397250"/>
          <p14:tracePt t="36285" x="5918200" y="3225800"/>
          <p14:tracePt t="36302" x="5956300" y="3155950"/>
          <p14:tracePt t="36319" x="5988050" y="3092450"/>
          <p14:tracePt t="36335" x="6083300" y="3022600"/>
          <p14:tracePt t="36352" x="6261100" y="2908300"/>
          <p14:tracePt t="36368" x="6324600" y="2870200"/>
          <p14:tracePt t="36385" x="6350000" y="2863850"/>
          <p14:tracePt t="36864" x="6350000" y="2857500"/>
          <p14:tracePt t="36897" x="6343650" y="2851150"/>
          <p14:tracePt t="36905" x="6337300" y="2838450"/>
          <p14:tracePt t="36912" x="6324600" y="2832100"/>
          <p14:tracePt t="36920" x="6318250" y="2832100"/>
          <p14:tracePt t="36944" x="6311900" y="2832100"/>
          <p14:tracePt t="37009" x="6305550" y="2832100"/>
          <p14:tracePt t="37025" x="6299200" y="2832100"/>
          <p14:tracePt t="37032" x="6292850" y="2832100"/>
          <p14:tracePt t="37041" x="6286500" y="2832100"/>
          <p14:tracePt t="37052" x="6280150" y="2832100"/>
          <p14:tracePt t="37069" x="6273800" y="2838450"/>
          <p14:tracePt t="37102" x="6267450" y="2844800"/>
          <p14:tracePt t="37119" x="6261100" y="2844800"/>
          <p14:tracePt t="37136" x="6254750" y="2844800"/>
          <p14:tracePt t="37209" x="6254750" y="2851150"/>
          <p14:tracePt t="37321" x="6248400" y="2857500"/>
          <p14:tracePt t="37352" x="6242050" y="2857500"/>
          <p14:tracePt t="37377" x="6242050" y="2863850"/>
          <p14:tracePt t="37384" x="6235700" y="2863850"/>
          <p14:tracePt t="37393" x="6235700" y="2870200"/>
          <p14:tracePt t="37402" x="6229350" y="2870200"/>
          <p14:tracePt t="37489" x="6229350" y="2876550"/>
          <p14:tracePt t="37721" x="6229350" y="2882900"/>
          <p14:tracePt t="37753" x="6223000" y="2882900"/>
          <p14:tracePt t="37777" x="6223000" y="2889250"/>
          <p14:tracePt t="38052" x="6229350" y="2889250"/>
          <p14:tracePt t="38135" x="6229350" y="2882900"/>
          <p14:tracePt t="38152" x="6203950" y="2838450"/>
          <p14:tracePt t="38169" x="6172200" y="2813050"/>
          <p14:tracePt t="38186" x="6146800" y="2800350"/>
          <p14:tracePt t="38202" x="6140450" y="2800350"/>
          <p14:tracePt t="38473" x="6140450" y="2794000"/>
          <p14:tracePt t="38487" x="6134100" y="2781300"/>
          <p14:tracePt t="38502" x="6121400" y="2730500"/>
          <p14:tracePt t="38519" x="6108700" y="2679700"/>
          <p14:tracePt t="38536" x="6089650" y="2647950"/>
          <p14:tracePt t="38538" x="6076950" y="2641600"/>
          <p14:tracePt t="38553" x="6038850" y="2622550"/>
          <p14:tracePt t="38569" x="5994400" y="2622550"/>
          <p14:tracePt t="38586" x="5962650" y="2622550"/>
          <p14:tracePt t="38603" x="5949950" y="2609850"/>
          <p14:tracePt t="38619" x="5930900" y="2603500"/>
          <p14:tracePt t="38636" x="5918200" y="2603500"/>
          <p14:tracePt t="38669" x="5911850" y="2641600"/>
          <p14:tracePt t="38686" x="5905500" y="2667000"/>
          <p14:tracePt t="38703" x="5905500" y="2692400"/>
          <p14:tracePt t="38719" x="5911850" y="2705100"/>
          <p14:tracePt t="38736" x="5918200" y="2711450"/>
          <p14:tracePt t="38857" x="5911850" y="2711450"/>
          <p14:tracePt t="38865" x="5892800" y="2686050"/>
          <p14:tracePt t="38873" x="5873750" y="2654300"/>
          <p14:tracePt t="38886" x="5854700" y="2616200"/>
          <p14:tracePt t="38903" x="5835650" y="2520950"/>
          <p14:tracePt t="38919" x="5797550" y="2387600"/>
          <p14:tracePt t="38936" x="5753100" y="2241550"/>
          <p14:tracePt t="38953" x="5734050" y="2012950"/>
          <p14:tracePt t="38969" x="5746750" y="1860550"/>
          <p14:tracePt t="38986" x="5772150" y="1739900"/>
          <p14:tracePt t="39003" x="5784850" y="1651000"/>
          <p14:tracePt t="39019" x="5784850" y="1581150"/>
          <p14:tracePt t="39036" x="5784850" y="1536700"/>
          <p14:tracePt t="39053" x="5791200" y="1492250"/>
          <p14:tracePt t="39069" x="5803900" y="1454150"/>
          <p14:tracePt t="39086" x="5835650" y="1403350"/>
          <p14:tracePt t="39103" x="5854700" y="1384300"/>
          <p14:tracePt t="39119" x="5861050" y="1377950"/>
          <p14:tracePt t="39136" x="5867400" y="1371600"/>
          <p14:tracePt t="39153" x="5886450" y="1358900"/>
          <p14:tracePt t="39169" x="5892800" y="1352550"/>
          <p14:tracePt t="39186" x="5905500" y="1352550"/>
          <p14:tracePt t="39203" x="5924550" y="1352550"/>
          <p14:tracePt t="39219" x="5981700" y="1397000"/>
          <p14:tracePt t="39236" x="6070600" y="1517650"/>
          <p14:tracePt t="39253" x="6191250" y="1739900"/>
          <p14:tracePt t="39269" x="6311900" y="2076450"/>
          <p14:tracePt t="39286" x="6369050" y="2381250"/>
          <p14:tracePt t="39303" x="6381750" y="2546350"/>
          <p14:tracePt t="39319" x="6362700" y="2667000"/>
          <p14:tracePt t="39336" x="6362700" y="2736850"/>
          <p14:tracePt t="39353" x="6362700" y="2781300"/>
          <p14:tracePt t="39369" x="6362700" y="2813050"/>
          <p14:tracePt t="39386" x="6381750" y="2857500"/>
          <p14:tracePt t="39403" x="6400800" y="2921000"/>
          <p14:tracePt t="39419" x="6445250" y="3022600"/>
          <p14:tracePt t="39436" x="6483350" y="3136900"/>
          <p14:tracePt t="39453" x="6489700" y="3181350"/>
          <p14:tracePt t="39469" x="6489700" y="3206750"/>
          <p14:tracePt t="39486" x="6489700" y="3213100"/>
          <p14:tracePt t="39503" x="6489700" y="3219450"/>
          <p14:tracePt t="39625" x="6483350" y="3219450"/>
          <p14:tracePt t="39649" x="6477000" y="3219450"/>
          <p14:tracePt t="39681" x="6470650" y="3219450"/>
          <p14:tracePt t="39705" x="6464300" y="3219450"/>
          <p14:tracePt t="39761" x="6457950" y="3219450"/>
          <p14:tracePt t="39802" x="6451600" y="3219450"/>
          <p14:tracePt t="39857" x="6445250" y="3219450"/>
          <p14:tracePt t="39873" x="6438900" y="3219450"/>
          <p14:tracePt t="39882" x="6426200" y="3219450"/>
          <p14:tracePt t="39889" x="6419850" y="3219450"/>
          <p14:tracePt t="39903" x="6413500" y="3219450"/>
          <p14:tracePt t="40220" x="6407150" y="3219450"/>
          <p14:tracePt t="40236" x="6407150" y="3225800"/>
          <p14:tracePt t="40253" x="6400800" y="3232150"/>
          <p14:tracePt t="40336" x="6394450" y="3232150"/>
          <p14:tracePt t="40353" x="6388100" y="3238500"/>
          <p14:tracePt t="40370" x="6381750" y="3244850"/>
          <p14:tracePt t="40453" x="6381750" y="3251200"/>
          <p14:tracePt t="40486" x="6375400" y="3251200"/>
          <p14:tracePt t="40577" x="6375400" y="3244850"/>
          <p14:tracePt t="40585" x="6375400" y="3238500"/>
          <p14:tracePt t="40601" x="6375400" y="3232150"/>
          <p14:tracePt t="40617" x="6369050" y="3232150"/>
          <p14:tracePt t="40625" x="6369050" y="3225800"/>
          <p14:tracePt t="40641" x="6369050" y="3219450"/>
          <p14:tracePt t="40681" x="6369050" y="3213100"/>
          <p14:tracePt t="40689" x="6369050" y="3206750"/>
          <p14:tracePt t="40697" x="6369050" y="3200400"/>
          <p14:tracePt t="40705" x="6369050" y="3194050"/>
          <p14:tracePt t="40722" x="6369050" y="3187700"/>
          <p14:tracePt t="40737" x="6369050" y="3175000"/>
          <p14:tracePt t="40754" x="6369050" y="3130550"/>
          <p14:tracePt t="40769" x="6369050" y="3035300"/>
          <p14:tracePt t="40786" x="6375400" y="2921000"/>
          <p14:tracePt t="40803" x="6400800" y="2800350"/>
          <p14:tracePt t="40820" x="6419850" y="2730500"/>
          <p14:tracePt t="40836" x="6426200" y="2698750"/>
          <p14:tracePt t="40853" x="6432550" y="2660650"/>
          <p14:tracePt t="40870" x="6438900" y="2597150"/>
          <p14:tracePt t="40886" x="6483350" y="2489200"/>
          <p14:tracePt t="40903" x="6521450" y="2387600"/>
          <p14:tracePt t="40920" x="6559550" y="2273300"/>
          <p14:tracePt t="40936" x="6616700" y="2165350"/>
          <p14:tracePt t="40953" x="6699250" y="2025650"/>
          <p14:tracePt t="40970" x="6737350" y="1993900"/>
          <p14:tracePt t="40986" x="6756400" y="1981200"/>
          <p14:tracePt t="41003" x="6756400" y="1974850"/>
          <p14:tracePt t="41020" x="6762750" y="1955800"/>
          <p14:tracePt t="41036" x="6762750" y="1936750"/>
          <p14:tracePt t="41053" x="6762750" y="1917700"/>
          <p14:tracePt t="41070" x="6762750" y="1892300"/>
          <p14:tracePt t="41086" x="6762750" y="1847850"/>
          <p14:tracePt t="41103" x="6769100" y="1797050"/>
          <p14:tracePt t="41120" x="6788150" y="1739900"/>
          <p14:tracePt t="41136" x="6813550" y="1689100"/>
          <p14:tracePt t="41153" x="6877050" y="1625600"/>
          <p14:tracePt t="41170" x="6921500" y="1600200"/>
          <p14:tracePt t="41186" x="6946900" y="1587500"/>
          <p14:tracePt t="41203" x="6959600" y="1581150"/>
          <p14:tracePt t="41220" x="6965950" y="1581150"/>
          <p14:tracePt t="41236" x="6972300" y="1581150"/>
          <p14:tracePt t="41253" x="7004050" y="1581150"/>
          <p14:tracePt t="41270" x="7035800" y="1574800"/>
          <p14:tracePt t="41286" x="7080250" y="1568450"/>
          <p14:tracePt t="41303" x="7137400" y="1562100"/>
          <p14:tracePt t="41320" x="7175500" y="1549400"/>
          <p14:tracePt t="41337" x="7188200" y="1543050"/>
          <p14:tracePt t="41353" x="7194550" y="1543050"/>
          <p14:tracePt t="41385" x="7200900" y="1536700"/>
          <p14:tracePt t="41394" x="7219950" y="1536700"/>
          <p14:tracePt t="41403" x="7232650" y="1524000"/>
          <p14:tracePt t="41420" x="7251700" y="1524000"/>
          <p14:tracePt t="41436" x="7258050" y="1517650"/>
          <p14:tracePt t="41453" x="7258050" y="1511300"/>
          <p14:tracePt t="41470" x="7264400" y="1511300"/>
          <p14:tracePt t="41503" x="7270750" y="1511300"/>
          <p14:tracePt t="41520" x="7302500" y="1498600"/>
          <p14:tracePt t="41522" x="7327900" y="1492250"/>
          <p14:tracePt t="41537" x="7353300" y="1485900"/>
          <p14:tracePt t="41553" x="7480300" y="1447800"/>
          <p14:tracePt t="41570" x="7594600" y="1409700"/>
          <p14:tracePt t="41587" x="7715250" y="1384300"/>
          <p14:tracePt t="41603" x="7772400" y="1371600"/>
          <p14:tracePt t="41620" x="7778750" y="1371600"/>
          <p14:tracePt t="41637" x="7740650" y="1416050"/>
          <p14:tracePt t="41653" x="7658100" y="1568450"/>
          <p14:tracePt t="41670" x="7594600" y="1638300"/>
          <p14:tracePt t="41687" x="7556500" y="1663700"/>
          <p14:tracePt t="83499" x="7569200" y="1708150"/>
          <p14:tracePt t="83508" x="7569200" y="1746250"/>
          <p14:tracePt t="83515" x="7575550" y="1778000"/>
          <p14:tracePt t="83530" x="7575550" y="1816100"/>
          <p14:tracePt t="83546" x="7575550" y="1898650"/>
          <p14:tracePt t="83563" x="7575550" y="2076450"/>
          <p14:tracePt t="83579" x="7575550" y="2235200"/>
          <p14:tracePt t="83596" x="7575550" y="2413000"/>
          <p14:tracePt t="83613" x="7575550" y="2571750"/>
          <p14:tracePt t="83630" x="7575550" y="2698750"/>
          <p14:tracePt t="83646" x="7581900" y="2813050"/>
          <p14:tracePt t="83663" x="7607300" y="2921000"/>
          <p14:tracePt t="83680" x="7632700" y="3041650"/>
          <p14:tracePt t="83696" x="7664450" y="3206750"/>
          <p14:tracePt t="83713" x="7702550" y="3486150"/>
          <p14:tracePt t="83730" x="7702550" y="3816350"/>
          <p14:tracePt t="83746" x="7677150" y="4159250"/>
          <p14:tracePt t="83763" x="7569200" y="4495800"/>
          <p14:tracePt t="83780" x="7493000" y="4635500"/>
          <p14:tracePt t="83796" x="7416800" y="4762500"/>
          <p14:tracePt t="83813" x="7346950" y="4864100"/>
          <p14:tracePt t="83830" x="7277100" y="4946650"/>
          <p14:tracePt t="83846" x="7181850" y="5035550"/>
          <p14:tracePt t="83863" x="7080250" y="5118100"/>
          <p14:tracePt t="83880" x="6953250" y="5200650"/>
          <p14:tracePt t="83896" x="6819900" y="5270500"/>
          <p14:tracePt t="83913" x="6705600" y="5321300"/>
          <p14:tracePt t="83930" x="6610350" y="5334000"/>
          <p14:tracePt t="83946" x="6527800" y="5334000"/>
          <p14:tracePt t="83963" x="6432550" y="5264150"/>
          <p14:tracePt t="83980" x="6375400" y="5149850"/>
          <p14:tracePt t="83997" x="6350000" y="4959350"/>
          <p14:tracePt t="84013" x="6337300" y="4660900"/>
          <p14:tracePt t="84030" x="6381750" y="4311650"/>
          <p14:tracePt t="84046" x="6464300" y="4064000"/>
          <p14:tracePt t="84063" x="6610350" y="3810000"/>
          <p14:tracePt t="84080" x="6807200" y="3600450"/>
          <p14:tracePt t="84097" x="7048500" y="3390900"/>
          <p14:tracePt t="84113" x="7327900" y="3187700"/>
          <p14:tracePt t="84130" x="7588250" y="2990850"/>
          <p14:tracePt t="84147" x="7785100" y="2857500"/>
          <p14:tracePt t="84163" x="7988300" y="2717800"/>
          <p14:tracePt t="84180" x="8115300" y="2616200"/>
          <p14:tracePt t="84197" x="8229600" y="2520950"/>
          <p14:tracePt t="84213" x="8318500" y="2425700"/>
          <p14:tracePt t="84230" x="8388350" y="2349500"/>
          <p14:tracePt t="84247" x="8451850" y="2292350"/>
          <p14:tracePt t="84263" x="8515350" y="2247900"/>
          <p14:tracePt t="84280" x="8591550" y="2209800"/>
          <p14:tracePt t="84297" x="8648700" y="2184400"/>
          <p14:tracePt t="84313" x="8674100" y="2171700"/>
          <p14:tracePt t="84330" x="8680450" y="2165350"/>
          <p14:tracePt t="84363" x="8680450" y="2133600"/>
          <p14:tracePt t="84380" x="8680450" y="2095500"/>
          <p14:tracePt t="84396" x="8680450" y="2038350"/>
          <p14:tracePt t="84413" x="8680450" y="1968500"/>
          <p14:tracePt t="84430" x="8661400" y="1911350"/>
          <p14:tracePt t="84447" x="8642350" y="1860550"/>
          <p14:tracePt t="84463" x="8623300" y="1828800"/>
          <p14:tracePt t="84480" x="8610600" y="1816100"/>
          <p14:tracePt t="84496" x="8604250" y="1809750"/>
          <p14:tracePt t="84513" x="8591550" y="1809750"/>
          <p14:tracePt t="84530" x="8585200" y="1809750"/>
          <p14:tracePt t="84572" x="8578850" y="1809750"/>
          <p14:tracePt t="84581" x="8572500" y="1809750"/>
          <p14:tracePt t="84597" x="8559800" y="1809750"/>
          <p14:tracePt t="84613" x="8547100" y="1822450"/>
          <p14:tracePt t="84630" x="8528050" y="1835150"/>
          <p14:tracePt t="84647" x="8502650" y="1841500"/>
          <p14:tracePt t="84663" x="8464550" y="1847850"/>
          <p14:tracePt t="84680" x="8439150" y="1847850"/>
          <p14:tracePt t="84696" x="8413750" y="1835150"/>
          <p14:tracePt t="84713" x="8388350" y="1822450"/>
          <p14:tracePt t="84730" x="8356600" y="1809750"/>
          <p14:tracePt t="84747" x="8305800" y="1790700"/>
          <p14:tracePt t="84763" x="8210550" y="1771650"/>
          <p14:tracePt t="84780" x="8134350" y="1765300"/>
          <p14:tracePt t="84797" x="8039100" y="1765300"/>
          <p14:tracePt t="84813" x="7943850" y="1765300"/>
          <p14:tracePt t="84830" x="7874000" y="1765300"/>
          <p14:tracePt t="84847" x="7816850" y="1765300"/>
          <p14:tracePt t="84863" x="7753350" y="1765300"/>
          <p14:tracePt t="84880" x="7708900" y="1765300"/>
          <p14:tracePt t="84897" x="7677150" y="1765300"/>
          <p14:tracePt t="84913" x="7658100" y="1765300"/>
          <p14:tracePt t="84996" x="7658100" y="1771650"/>
          <p14:tracePt t="85003" x="7670800" y="1778000"/>
          <p14:tracePt t="85013" x="7689850" y="1790700"/>
          <p14:tracePt t="85030" x="7759700" y="1847850"/>
          <p14:tracePt t="85047" x="7842250" y="1911350"/>
          <p14:tracePt t="85063" x="7912100" y="1981200"/>
          <p14:tracePt t="85080" x="7969250" y="2044700"/>
          <p14:tracePt t="85097" x="7994650" y="2095500"/>
          <p14:tracePt t="85113" x="8020050" y="2139950"/>
          <p14:tracePt t="85130" x="8045450" y="2178050"/>
          <p14:tracePt t="85147" x="8064500" y="2203450"/>
          <p14:tracePt t="85163" x="8070850" y="2247900"/>
          <p14:tracePt t="85180" x="8083550" y="2279650"/>
          <p14:tracePt t="85196" x="8083550" y="2311400"/>
          <p14:tracePt t="85213" x="8083550" y="2336800"/>
          <p14:tracePt t="85230" x="8070850" y="2362200"/>
          <p14:tracePt t="85247" x="8020050" y="2406650"/>
          <p14:tracePt t="85263" x="7943850" y="2444750"/>
          <p14:tracePt t="85280" x="7810500" y="2482850"/>
          <p14:tracePt t="85297" x="7613650" y="2514600"/>
          <p14:tracePt t="85313" x="7277100" y="2584450"/>
          <p14:tracePt t="85330" x="6877050" y="2647950"/>
          <p14:tracePt t="85347" x="6470650" y="2724150"/>
          <p14:tracePt t="85363" x="5937250" y="2825750"/>
          <p14:tracePt t="85380" x="5670550" y="2870200"/>
          <p14:tracePt t="85397" x="5537200" y="2889250"/>
          <p14:tracePt t="85414" x="5461000" y="2901950"/>
          <p14:tracePt t="85430" x="5429250" y="2901950"/>
          <p14:tracePt t="85447" x="5416550" y="2901950"/>
          <p14:tracePt t="85596" x="5410200" y="2901950"/>
          <p14:tracePt t="85604" x="5403850" y="2901950"/>
          <p14:tracePt t="85614" x="5397500" y="2901950"/>
          <p14:tracePt t="85630" x="5391150" y="2895600"/>
          <p14:tracePt t="85732" x="5397500" y="2895600"/>
          <p14:tracePt t="85740" x="5397500" y="2901950"/>
          <p14:tracePt t="85748" x="5403850" y="2901950"/>
          <p14:tracePt t="85764" x="5410200" y="2914650"/>
          <p14:tracePt t="85780" x="5416550" y="2946400"/>
          <p14:tracePt t="85797" x="5422900" y="2997200"/>
          <p14:tracePt t="85814" x="5429250" y="3086100"/>
          <p14:tracePt t="85830" x="5441950" y="3181350"/>
          <p14:tracePt t="85847" x="5441950" y="3308350"/>
          <p14:tracePt t="85863" x="5448300" y="3460750"/>
          <p14:tracePt t="85880" x="5448300" y="3644900"/>
          <p14:tracePt t="85897" x="5429250" y="3854450"/>
          <p14:tracePt t="85914" x="5397500" y="4102100"/>
          <p14:tracePt t="85930" x="5353050" y="4305300"/>
          <p14:tracePt t="85947" x="5302250" y="4483100"/>
          <p14:tracePt t="85964" x="5226050" y="4724400"/>
          <p14:tracePt t="85980" x="5194300" y="4876800"/>
          <p14:tracePt t="85997" x="5162550" y="5048250"/>
          <p14:tracePt t="86013" x="5130800" y="5276850"/>
          <p14:tracePt t="86030" x="5124450" y="5543550"/>
          <p14:tracePt t="86047" x="5118100" y="5772150"/>
          <p14:tracePt t="86063" x="5092700" y="5949950"/>
          <p14:tracePt t="86080" x="5080000" y="6076950"/>
          <p14:tracePt t="86097" x="5073650" y="6172200"/>
          <p14:tracePt t="86113" x="5067300" y="6242050"/>
          <p14:tracePt t="86130" x="5067300" y="6286500"/>
          <p14:tracePt t="86147" x="5105400" y="6343650"/>
          <p14:tracePt t="86164" x="5219700" y="6457950"/>
          <p14:tracePt t="86180" x="5359400" y="6527800"/>
          <p14:tracePt t="86197" x="5581650" y="6584950"/>
          <p14:tracePt t="86214" x="5797550" y="6591300"/>
          <p14:tracePt t="86230" x="5988050" y="6584950"/>
          <p14:tracePt t="86247" x="6165850" y="6527800"/>
          <p14:tracePt t="86264" x="6305550" y="6451600"/>
          <p14:tracePt t="86280" x="6400800" y="6375400"/>
          <p14:tracePt t="86297" x="6457950" y="6305550"/>
          <p14:tracePt t="86314" x="6508750" y="6242050"/>
          <p14:tracePt t="86330" x="6546850" y="6191250"/>
          <p14:tracePt t="86347" x="6578600" y="6159500"/>
          <p14:tracePt t="86364" x="6597650" y="6140450"/>
          <p14:tracePt t="86380" x="6597650" y="6134100"/>
          <p14:tracePt t="86414" x="6572250" y="6134100"/>
          <p14:tracePt t="86430" x="6445250" y="6134100"/>
          <p14:tracePt t="86447" x="6254750" y="6134100"/>
          <p14:tracePt t="86464" x="6064250" y="6102350"/>
          <p14:tracePt t="86480" x="5937250" y="6076950"/>
          <p14:tracePt t="86497" x="5899150" y="6051550"/>
          <p14:tracePt t="86514" x="5899150" y="6032500"/>
          <p14:tracePt t="86530" x="5930900" y="5994400"/>
          <p14:tracePt t="86547" x="6007100" y="5949950"/>
          <p14:tracePt t="86564" x="6203950" y="5873750"/>
          <p14:tracePt t="86580" x="6350000" y="5842000"/>
          <p14:tracePt t="86597" x="6508750" y="5797550"/>
          <p14:tracePt t="86614" x="6673850" y="5746750"/>
          <p14:tracePt t="86630" x="6889750" y="5664200"/>
          <p14:tracePt t="86647" x="7112000" y="5575300"/>
          <p14:tracePt t="86664" x="7308850" y="5505450"/>
          <p14:tracePt t="86680" x="7435850" y="5467350"/>
          <p14:tracePt t="86697" x="7480300" y="5454650"/>
          <p14:tracePt t="86714" x="7486650" y="5454650"/>
          <p14:tracePt t="86747" x="7486650" y="5467350"/>
          <p14:tracePt t="86764" x="7486650" y="5492750"/>
          <p14:tracePt t="86780" x="7480300" y="5499100"/>
          <p14:tracePt t="86797" x="7467600" y="5524500"/>
          <p14:tracePt t="86814" x="7423150" y="5556250"/>
          <p14:tracePt t="86830" x="7321550" y="5594350"/>
          <p14:tracePt t="86847" x="7219950" y="5626100"/>
          <p14:tracePt t="86864" x="7143750" y="5645150"/>
          <p14:tracePt t="86881" x="7131050" y="5651500"/>
          <p14:tracePt t="86916" x="7143750" y="5651500"/>
          <p14:tracePt t="86931" x="7162800" y="5645150"/>
          <p14:tracePt t="86947" x="7194550" y="5645150"/>
          <p14:tracePt t="86964" x="7232650" y="5651500"/>
          <p14:tracePt t="86980" x="7239000" y="5670550"/>
          <p14:tracePt t="86997" x="7245350" y="5689600"/>
          <p14:tracePt t="87014" x="7239000" y="5708650"/>
          <p14:tracePt t="87031" x="7194550" y="5740400"/>
          <p14:tracePt t="87047" x="7092950" y="5778500"/>
          <p14:tracePt t="87064" x="6946900" y="5797550"/>
          <p14:tracePt t="87081" x="6788150" y="5803900"/>
          <p14:tracePt t="87097" x="6642100" y="5803900"/>
          <p14:tracePt t="87114" x="6591300" y="5803900"/>
          <p14:tracePt t="87131" x="6591300" y="5797550"/>
          <p14:tracePt t="87147" x="6591300" y="5791200"/>
          <p14:tracePt t="87164" x="6648450" y="5778500"/>
          <p14:tracePt t="87180" x="6692900" y="5778500"/>
          <p14:tracePt t="87197" x="6743700" y="5784850"/>
          <p14:tracePt t="87214" x="6762750" y="5784850"/>
          <p14:tracePt t="87231" x="6788150" y="5797550"/>
          <p14:tracePt t="87247" x="6794500" y="5797550"/>
          <p14:tracePt t="87264" x="6794500" y="5803900"/>
          <p14:tracePt t="87281" x="6794500" y="5810250"/>
          <p14:tracePt t="87297" x="6788150" y="5822950"/>
          <p14:tracePt t="87314" x="6762750" y="5848350"/>
          <p14:tracePt t="87331" x="6724650" y="5873750"/>
          <p14:tracePt t="87347" x="6680200" y="5886450"/>
          <p14:tracePt t="87364" x="6654800" y="5892800"/>
          <p14:tracePt t="87397" x="6686550" y="5835650"/>
          <p14:tracePt t="87414" x="6769100" y="5734050"/>
          <p14:tracePt t="87431" x="6908800" y="5626100"/>
          <p14:tracePt t="87447" x="7054850" y="5537200"/>
          <p14:tracePt t="87464" x="7169150" y="5499100"/>
          <p14:tracePt t="87481" x="7188200" y="5492750"/>
          <p14:tracePt t="87497" x="7194550" y="5492750"/>
          <p14:tracePt t="87531" x="7181850" y="5505450"/>
          <p14:tracePt t="87547" x="7150100" y="5537200"/>
          <p14:tracePt t="87564" x="7073900" y="5588000"/>
          <p14:tracePt t="87580" x="6991350" y="5632450"/>
          <p14:tracePt t="87597" x="6877050" y="5676900"/>
          <p14:tracePt t="87614" x="6711950" y="5721350"/>
          <p14:tracePt t="87631" x="6521450" y="5765800"/>
          <p14:tracePt t="87647" x="6286500" y="5810250"/>
          <p14:tracePt t="87664" x="6076950" y="5848350"/>
          <p14:tracePt t="87681" x="5930900" y="5861050"/>
          <p14:tracePt t="87697" x="5867400" y="5867400"/>
          <p14:tracePt t="87714" x="5854700" y="5867400"/>
          <p14:tracePt t="87836" x="5854700" y="5861050"/>
          <p14:tracePt t="87868" x="5861050" y="5854700"/>
          <p14:tracePt t="87876" x="5867400" y="5854700"/>
          <p14:tracePt t="87884" x="5873750" y="5854700"/>
          <p14:tracePt t="87897" x="5892800" y="5848350"/>
          <p14:tracePt t="87914" x="5969000" y="5835650"/>
          <p14:tracePt t="87931" x="6127750" y="5797550"/>
          <p14:tracePt t="87947" x="6457950" y="5740400"/>
          <p14:tracePt t="87964" x="7023100" y="5657850"/>
          <p14:tracePt t="87980" x="7340600" y="5613400"/>
          <p14:tracePt t="87997" x="7518400" y="5581650"/>
          <p14:tracePt t="88014" x="7594600" y="5562600"/>
          <p14:tracePt t="88031" x="7600950" y="5562600"/>
          <p14:tracePt t="88164" x="7600950" y="5568950"/>
          <p14:tracePt t="88172" x="7594600" y="5568950"/>
          <p14:tracePt t="88180" x="7588250" y="5575300"/>
          <p14:tracePt t="88197" x="7556500" y="5575300"/>
          <p14:tracePt t="88214" x="7543800" y="5575300"/>
          <p14:tracePt t="88231" x="7531100" y="5581650"/>
          <p14:tracePt t="88264" x="7518400" y="5588000"/>
          <p14:tracePt t="88281" x="7486650" y="5607050"/>
          <p14:tracePt t="88298" x="7429500" y="5651500"/>
          <p14:tracePt t="88314" x="7321550" y="5715000"/>
          <p14:tracePt t="88331" x="7162800" y="5759450"/>
          <p14:tracePt t="88348" x="6965950" y="5803900"/>
          <p14:tracePt t="88364" x="6718300" y="5816600"/>
          <p14:tracePt t="88381" x="6623050" y="5822950"/>
          <p14:tracePt t="88398" x="6597650" y="5822950"/>
          <p14:tracePt t="88414" x="6591300" y="5822950"/>
          <p14:tracePt t="88448" x="6604000" y="5822950"/>
          <p14:tracePt t="88464" x="6616700" y="5822950"/>
          <p14:tracePt t="88481" x="6629400" y="5835650"/>
          <p14:tracePt t="88498" x="6635750" y="5842000"/>
          <p14:tracePt t="88531" x="6635750" y="5848350"/>
          <p14:tracePt t="88548" x="6578600" y="5848350"/>
          <p14:tracePt t="88564" x="6356350" y="5848350"/>
          <p14:tracePt t="88581" x="6165850" y="5829300"/>
          <p14:tracePt t="88598" x="6038850" y="5822950"/>
          <p14:tracePt t="88614" x="6013450" y="5822950"/>
          <p14:tracePt t="88648" x="6057900" y="5810250"/>
          <p14:tracePt t="88664" x="6184900" y="5810250"/>
          <p14:tracePt t="88681" x="6369050" y="5810250"/>
          <p14:tracePt t="88698" x="6616700" y="5810250"/>
          <p14:tracePt t="88714" x="6838950" y="5784850"/>
          <p14:tracePt t="88731" x="6985000" y="5765800"/>
          <p14:tracePt t="88748" x="7023100" y="5759450"/>
          <p14:tracePt t="88764" x="7035800" y="5759450"/>
          <p14:tracePt t="88798" x="7029450" y="5759450"/>
          <p14:tracePt t="88837" x="7023100" y="5759450"/>
          <p14:tracePt t="88844" x="7016750" y="5765800"/>
          <p14:tracePt t="88853" x="7010400" y="5765800"/>
          <p14:tracePt t="88864" x="7004050" y="5772150"/>
          <p14:tracePt t="88881" x="6991350" y="5778500"/>
          <p14:tracePt t="88965" x="6997700" y="5784850"/>
          <p14:tracePt t="88981" x="7004050" y="5791200"/>
          <p14:tracePt t="88989" x="7010400" y="5791200"/>
          <p14:tracePt t="88998" x="7016750" y="5791200"/>
          <p14:tracePt t="89014" x="7048500" y="5803900"/>
          <p14:tracePt t="89031" x="7080250" y="5822950"/>
          <p14:tracePt t="89047" x="7131050" y="5842000"/>
          <p14:tracePt t="89064" x="7181850" y="5861050"/>
          <p14:tracePt t="89081" x="7232650" y="5873750"/>
          <p14:tracePt t="89098" x="7283450" y="5880100"/>
          <p14:tracePt t="89114" x="7302500" y="5880100"/>
          <p14:tracePt t="89131" x="7321550" y="5880100"/>
          <p14:tracePt t="89148" x="7334250" y="5886450"/>
          <p14:tracePt t="89164" x="7340600" y="5886450"/>
          <p14:tracePt t="89181" x="7353300" y="5886450"/>
          <p14:tracePt t="89198" x="7385050" y="5886450"/>
          <p14:tracePt t="89214" x="7410450" y="5886450"/>
          <p14:tracePt t="89231" x="7423150" y="5886450"/>
          <p14:tracePt t="89248" x="7429500" y="5886450"/>
          <p14:tracePt t="89285" x="7435850" y="5886450"/>
          <p14:tracePt t="89298" x="7435850" y="5880100"/>
          <p14:tracePt t="89314" x="7442200" y="5854700"/>
          <p14:tracePt t="89331" x="7442200" y="5835650"/>
          <p14:tracePt t="89348" x="7442200" y="5816600"/>
          <p14:tracePt t="89365" x="7410450" y="5816600"/>
          <p14:tracePt t="89381" x="7378700" y="5829300"/>
          <p14:tracePt t="89398" x="7366000" y="5842000"/>
          <p14:tracePt t="98743" x="7366000" y="5835650"/>
          <p14:tracePt t="98751" x="7372350" y="5829300"/>
          <p14:tracePt t="98760" x="7385050" y="5816600"/>
          <p14:tracePt t="98767" x="7391400" y="5803900"/>
          <p14:tracePt t="98783" x="7410450" y="5797550"/>
          <p14:tracePt t="98800" x="7416800" y="5791200"/>
          <p14:tracePt t="98817" x="7416800" y="5753100"/>
          <p14:tracePt t="98833" x="7416800" y="5651500"/>
          <p14:tracePt t="98850" x="7410450" y="5537200"/>
          <p14:tracePt t="98867" x="7378700" y="5410200"/>
          <p14:tracePt t="98883" x="7327900" y="5295900"/>
          <p14:tracePt t="98900" x="7283450" y="5181600"/>
          <p14:tracePt t="98917" x="7258050" y="5067300"/>
          <p14:tracePt t="98933" x="7245350" y="4972050"/>
          <p14:tracePt t="98950" x="7239000" y="4876800"/>
          <p14:tracePt t="98967" x="7239000" y="4737100"/>
          <p14:tracePt t="98983" x="7232650" y="4679950"/>
          <p14:tracePt t="99000" x="7232650" y="4629150"/>
          <p14:tracePt t="99017" x="7232650" y="4603750"/>
          <p14:tracePt t="99033" x="7232650" y="4591050"/>
          <p14:tracePt t="99050" x="7232650" y="4572000"/>
          <p14:tracePt t="99067" x="7239000" y="4559300"/>
          <p14:tracePt t="99083" x="7245350" y="4546600"/>
          <p14:tracePt t="99100" x="7245350" y="4533900"/>
          <p14:tracePt t="99117" x="7245350" y="4508500"/>
          <p14:tracePt t="99133" x="7245350" y="4464050"/>
          <p14:tracePt t="99150" x="7219950" y="4381500"/>
          <p14:tracePt t="99167" x="7175500" y="4229100"/>
          <p14:tracePt t="99183" x="7131050" y="4102100"/>
          <p14:tracePt t="99200" x="7086600" y="3937000"/>
          <p14:tracePt t="99217" x="7023100" y="3746500"/>
          <p14:tracePt t="99233" x="6965950" y="3587750"/>
          <p14:tracePt t="99250" x="6915150" y="3441700"/>
          <p14:tracePt t="99267" x="6889750" y="3302000"/>
          <p14:tracePt t="99283" x="6838950" y="3162300"/>
          <p14:tracePt t="99300" x="6794500" y="3035300"/>
          <p14:tracePt t="99317" x="6769100" y="2889250"/>
          <p14:tracePt t="99333" x="6743700" y="2755900"/>
          <p14:tracePt t="99350" x="6705600" y="2628900"/>
          <p14:tracePt t="99367" x="6654800" y="2438400"/>
          <p14:tracePt t="99383" x="6610350" y="2305050"/>
          <p14:tracePt t="99400" x="6553200" y="2184400"/>
          <p14:tracePt t="99417" x="6508750" y="2057400"/>
          <p14:tracePt t="99433" x="6451600" y="1943100"/>
          <p14:tracePt t="99450" x="6419850" y="1828800"/>
          <p14:tracePt t="99467" x="6381750" y="1695450"/>
          <p14:tracePt t="99483" x="6343650" y="1574800"/>
          <p14:tracePt t="99500" x="6311900" y="1454150"/>
          <p14:tracePt t="99517" x="6299200" y="1339850"/>
          <p14:tracePt t="99533" x="6280150" y="1244600"/>
          <p14:tracePt t="99550" x="6261100" y="1162050"/>
          <p14:tracePt t="99567" x="6210300" y="1066800"/>
          <p14:tracePt t="99583" x="6184900" y="1016000"/>
          <p14:tracePt t="99600" x="6172200" y="977900"/>
          <p14:tracePt t="99617" x="6165850" y="946150"/>
          <p14:tracePt t="99634" x="6165850" y="927100"/>
          <p14:tracePt t="99650" x="6165850" y="920750"/>
          <p14:tracePt t="99727" x="6159500" y="920750"/>
          <p14:tracePt t="99735" x="6140450" y="914400"/>
          <p14:tracePt t="99743" x="6127750" y="908050"/>
          <p14:tracePt t="99751" x="6108700" y="889000"/>
          <p14:tracePt t="99767" x="6051550" y="863600"/>
          <p14:tracePt t="99783" x="5975350" y="825500"/>
          <p14:tracePt t="99800" x="5918200" y="793750"/>
          <p14:tracePt t="99817" x="5867400" y="774700"/>
          <p14:tracePt t="99834" x="5822950" y="755650"/>
          <p14:tracePt t="99850" x="5810250" y="755650"/>
          <p14:tracePt t="99867" x="5797550" y="749300"/>
          <p14:tracePt t="99884" x="5791200" y="742950"/>
          <p14:tracePt t="99900" x="5784850" y="736600"/>
          <p14:tracePt t="99917" x="5772150" y="736600"/>
          <p14:tracePt t="99934" x="5772150" y="730250"/>
          <p14:tracePt t="99991" x="5778500" y="730250"/>
          <p14:tracePt t="99999" x="5791200" y="730250"/>
          <p14:tracePt t="100008" x="5803900" y="730250"/>
          <p14:tracePt t="100017" x="5810250" y="730250"/>
          <p14:tracePt t="100034" x="5835650" y="736600"/>
          <p14:tracePt t="100050" x="5854700" y="742950"/>
          <p14:tracePt t="100067" x="5892800" y="762000"/>
          <p14:tracePt t="100084" x="5937250" y="800100"/>
          <p14:tracePt t="100100" x="5981700" y="844550"/>
          <p14:tracePt t="100117" x="6007100" y="882650"/>
          <p14:tracePt t="100134" x="6019800" y="920750"/>
          <p14:tracePt t="100150" x="6026150" y="952500"/>
          <p14:tracePt t="100167" x="6026150" y="1009650"/>
          <p14:tracePt t="100183" x="6026150" y="1079500"/>
          <p14:tracePt t="100200" x="6007100" y="1168400"/>
          <p14:tracePt t="100217" x="5975350" y="1244600"/>
          <p14:tracePt t="100234" x="5937250" y="1314450"/>
          <p14:tracePt t="100250" x="5905500" y="1377950"/>
          <p14:tracePt t="100267" x="5886450" y="1397000"/>
          <p14:tracePt t="100284" x="5880100" y="1403350"/>
          <p14:tracePt t="100319" x="5873750" y="1403350"/>
          <p14:tracePt t="100344" x="5867400" y="1403350"/>
          <p14:tracePt t="100359" x="5861050" y="1403350"/>
          <p14:tracePt t="100367" x="5854700" y="1403350"/>
          <p14:tracePt t="100376" x="5848350" y="1397000"/>
          <p14:tracePt t="100383" x="5835650" y="1390650"/>
          <p14:tracePt t="100400" x="5822950" y="1384300"/>
          <p14:tracePt t="100417" x="5816600" y="1377950"/>
          <p14:tracePt t="100434" x="5810250" y="1371600"/>
          <p14:tracePt t="100450" x="5803900" y="1358900"/>
          <p14:tracePt t="100467" x="5803900" y="1346200"/>
          <p14:tracePt t="100484" x="5797550" y="1339850"/>
          <p14:tracePt t="100500" x="5797550" y="1333500"/>
          <p14:tracePt t="100543" x="5797550" y="1327150"/>
          <p14:tracePt t="100575" x="5810250" y="1327150"/>
          <p14:tracePt t="100663" x="5816600" y="1327150"/>
          <p14:tracePt t="100744" x="5816600" y="1333500"/>
          <p14:tracePt t="100751" x="5822950" y="1333500"/>
          <p14:tracePt t="100984" x="5816600" y="1333500"/>
          <p14:tracePt t="101392" x="5842000" y="1352550"/>
          <p14:tracePt t="101399" x="5854700" y="1358900"/>
          <p14:tracePt t="101408" x="5861050" y="1365250"/>
          <p14:tracePt t="101424" x="5867400" y="1365250"/>
          <p14:tracePt t="101472" x="5873750" y="1371600"/>
          <p14:tracePt t="101480" x="5880100" y="1377950"/>
          <p14:tracePt t="101488" x="5892800" y="1384300"/>
          <p14:tracePt t="101501" x="5899150" y="1390650"/>
          <p14:tracePt t="101517" x="5924550" y="1397000"/>
          <p14:tracePt t="101534" x="5930900" y="1403350"/>
          <p14:tracePt t="101551" x="5937250" y="1416050"/>
          <p14:tracePt t="101567" x="5937250" y="1441450"/>
          <p14:tracePt t="101584" x="5937250" y="1460500"/>
          <p14:tracePt t="101601" x="5937250" y="1479550"/>
          <p14:tracePt t="101617" x="5937250" y="1498600"/>
          <p14:tracePt t="101634" x="5924550" y="1511300"/>
          <p14:tracePt t="101651" x="5905500" y="1524000"/>
          <p14:tracePt t="101667" x="5873750" y="1543050"/>
          <p14:tracePt t="101684" x="5848350" y="1555750"/>
          <p14:tracePt t="101701" x="5816600" y="1562100"/>
          <p14:tracePt t="101717" x="5784850" y="1562100"/>
          <p14:tracePt t="101734" x="5753100" y="1562100"/>
          <p14:tracePt t="101751" x="5695950" y="1562100"/>
          <p14:tracePt t="101767" x="5664200" y="1549400"/>
          <p14:tracePt t="101784" x="5645150" y="1536700"/>
          <p14:tracePt t="101801" x="5626100" y="1530350"/>
          <p14:tracePt t="101817" x="5619750" y="1524000"/>
          <p14:tracePt t="101834" x="5613400" y="1511300"/>
          <p14:tracePt t="101851" x="5607050" y="1498600"/>
          <p14:tracePt t="101867" x="5607050" y="1492250"/>
          <p14:tracePt t="101884" x="5600700" y="1492250"/>
          <p14:tracePt t="101901" x="5600700" y="1485900"/>
          <p14:tracePt t="102024" x="5594350" y="1485900"/>
          <p14:tracePt t="102040" x="5588000" y="1479550"/>
          <p14:tracePt t="102056" x="5581650" y="1473200"/>
          <p14:tracePt t="102080" x="5575300" y="1466850"/>
          <p14:tracePt t="102248" x="5568950" y="1466850"/>
          <p14:tracePt t="102256" x="5556250" y="1454150"/>
          <p14:tracePt t="102264" x="5543550" y="1447800"/>
          <p14:tracePt t="102272" x="5530850" y="1435100"/>
          <p14:tracePt t="102284" x="5518150" y="1428750"/>
          <p14:tracePt t="102301" x="5480050" y="1409700"/>
          <p14:tracePt t="102317" x="5448300" y="1384300"/>
          <p14:tracePt t="102334" x="5410200" y="1358900"/>
          <p14:tracePt t="102351" x="5378450" y="1333500"/>
          <p14:tracePt t="102367" x="5321300" y="1289050"/>
          <p14:tracePt t="102384" x="5308600" y="1270000"/>
          <p14:tracePt t="102401" x="5289550" y="1250950"/>
          <p14:tracePt t="102417" x="5276850" y="1238250"/>
          <p14:tracePt t="102434" x="5257800" y="1219200"/>
          <p14:tracePt t="102451" x="5238750" y="1200150"/>
          <p14:tracePt t="102467" x="5219700" y="1187450"/>
          <p14:tracePt t="102484" x="5187950" y="1162050"/>
          <p14:tracePt t="102501" x="5156200" y="1149350"/>
          <p14:tracePt t="102517" x="5130800" y="1130300"/>
          <p14:tracePt t="102534" x="5105400" y="1117600"/>
          <p14:tracePt t="102550" x="5086350" y="1098550"/>
          <p14:tracePt t="102568" x="5073650" y="1073150"/>
          <p14:tracePt t="102584" x="5060950" y="1054100"/>
          <p14:tracePt t="102601" x="5060950" y="1047750"/>
          <p14:tracePt t="102617" x="5060950" y="1041400"/>
          <p14:tracePt t="102634" x="5060950" y="1035050"/>
          <p14:tracePt t="102667" x="5060950" y="1028700"/>
          <p14:tracePt t="102688" x="5060950" y="1022350"/>
          <p14:tracePt t="102700" x="5054600" y="1022350"/>
          <p14:tracePt t="102800" x="5048250" y="1022350"/>
          <p14:tracePt t="102813" x="5048250" y="1016000"/>
          <p14:tracePt t="102840" x="5041900" y="1016000"/>
          <p14:tracePt t="102880" x="5041900" y="1009650"/>
          <p14:tracePt t="103024" x="5041900" y="1003300"/>
          <p14:tracePt t="103040" x="5048250" y="996950"/>
          <p14:tracePt t="103053" x="5048250" y="984250"/>
          <p14:tracePt t="103067" x="5048250" y="977900"/>
          <p14:tracePt t="103084" x="5054600" y="965200"/>
          <p14:tracePt t="103101" x="5060950" y="958850"/>
          <p14:tracePt t="103117" x="5067300" y="952500"/>
          <p14:tracePt t="103134" x="5067300" y="933450"/>
          <p14:tracePt t="103151" x="5073650" y="920750"/>
          <p14:tracePt t="103168" x="5086350" y="889000"/>
          <p14:tracePt t="103184" x="5092700" y="863600"/>
          <p14:tracePt t="103201" x="5099050" y="825500"/>
          <p14:tracePt t="103217" x="5105400" y="793750"/>
          <p14:tracePt t="103234" x="5111750" y="762000"/>
          <p14:tracePt t="103251" x="5118100" y="742950"/>
          <p14:tracePt t="103267" x="5124450" y="717550"/>
          <p14:tracePt t="103284" x="5124450" y="698500"/>
          <p14:tracePt t="103301" x="5130800" y="685800"/>
          <p14:tracePt t="103317" x="5137150" y="660400"/>
          <p14:tracePt t="103334" x="5143500" y="641350"/>
          <p14:tracePt t="103351" x="5149850" y="609600"/>
          <p14:tracePt t="103368" x="5168900" y="552450"/>
          <p14:tracePt t="103384" x="5187950" y="514350"/>
          <p14:tracePt t="103401" x="5200650" y="488950"/>
          <p14:tracePt t="103418" x="5207000" y="463550"/>
          <p14:tracePt t="103434" x="5213350" y="457200"/>
          <p14:tracePt t="103451" x="5219700" y="444500"/>
          <p14:tracePt t="103468" x="5226050" y="444500"/>
          <p14:tracePt t="103484" x="5232400" y="444500"/>
          <p14:tracePt t="103518" x="5238750" y="444500"/>
          <p14:tracePt t="103534" x="5245100" y="444500"/>
          <p14:tracePt t="103551" x="5257800" y="438150"/>
          <p14:tracePt t="103568" x="5308600" y="425450"/>
          <p14:tracePt t="103584" x="5353050" y="406400"/>
          <p14:tracePt t="103601" x="5378450" y="393700"/>
          <p14:tracePt t="103618" x="5397500" y="387350"/>
          <p14:tracePt t="103634" x="5403850" y="387350"/>
          <p14:tracePt t="103680" x="5410200" y="387350"/>
          <p14:tracePt t="103688" x="5416550" y="387350"/>
          <p14:tracePt t="103701" x="5429250" y="387350"/>
          <p14:tracePt t="103718" x="5448300" y="387350"/>
          <p14:tracePt t="103734" x="5467350" y="387350"/>
          <p14:tracePt t="103751" x="5492750" y="387350"/>
          <p14:tracePt t="103768" x="5505450" y="381000"/>
          <p14:tracePt t="103784" x="5511800" y="381000"/>
          <p14:tracePt t="103816" x="5518150" y="381000"/>
          <p14:tracePt t="103824" x="5524500" y="381000"/>
          <p14:tracePt t="103834" x="5530850" y="381000"/>
          <p14:tracePt t="103851" x="5549900" y="387350"/>
          <p14:tracePt t="103868" x="5556250" y="387350"/>
          <p14:tracePt t="103884" x="5562600" y="387350"/>
          <p14:tracePt t="103901" x="5568950" y="393700"/>
          <p14:tracePt t="103934" x="5581650" y="393700"/>
          <p14:tracePt t="103951" x="5600700" y="406400"/>
          <p14:tracePt t="103968" x="5632450" y="412750"/>
          <p14:tracePt t="103984" x="5657850" y="425450"/>
          <p14:tracePt t="104001" x="5683250" y="438150"/>
          <p14:tracePt t="104018" x="5702300" y="457200"/>
          <p14:tracePt t="104035" x="5727700" y="476250"/>
          <p14:tracePt t="104051" x="5753100" y="495300"/>
          <p14:tracePt t="104068" x="5772150" y="527050"/>
          <p14:tracePt t="104085" x="5791200" y="546100"/>
          <p14:tracePt t="104101" x="5797550" y="558800"/>
          <p14:tracePt t="104118" x="5803900" y="571500"/>
          <p14:tracePt t="104135" x="5810250" y="603250"/>
          <p14:tracePt t="104151" x="5816600" y="622300"/>
          <p14:tracePt t="104168" x="5822950" y="666750"/>
          <p14:tracePt t="104184" x="5822950" y="698500"/>
          <p14:tracePt t="104201" x="5829300" y="742950"/>
          <p14:tracePt t="104218" x="5829300" y="774700"/>
          <p14:tracePt t="104235" x="5829300" y="800100"/>
          <p14:tracePt t="104251" x="5822950" y="831850"/>
          <p14:tracePt t="104268" x="5810250" y="857250"/>
          <p14:tracePt t="104285" x="5803900" y="882650"/>
          <p14:tracePt t="104301" x="5791200" y="914400"/>
          <p14:tracePt t="104318" x="5765800" y="958850"/>
          <p14:tracePt t="104335" x="5746750" y="1003300"/>
          <p14:tracePt t="104351" x="5721350" y="1041400"/>
          <p14:tracePt t="104368" x="5695950" y="1073150"/>
          <p14:tracePt t="104384" x="5676900" y="1098550"/>
          <p14:tracePt t="104401" x="5657850" y="1117600"/>
          <p14:tracePt t="104418" x="5638800" y="1136650"/>
          <p14:tracePt t="104435" x="5619750" y="1155700"/>
          <p14:tracePt t="104451" x="5600700" y="1162050"/>
          <p14:tracePt t="104468" x="5581650" y="1168400"/>
          <p14:tracePt t="104485" x="5568950" y="1174750"/>
          <p14:tracePt t="104501" x="5549900" y="1181100"/>
          <p14:tracePt t="104518" x="5530850" y="1181100"/>
          <p14:tracePt t="104535" x="5511800" y="1187450"/>
          <p14:tracePt t="104551" x="5486400" y="1187450"/>
          <p14:tracePt t="104568" x="5435600" y="1187450"/>
          <p14:tracePt t="104584" x="5410200" y="1181100"/>
          <p14:tracePt t="104601" x="5384800" y="1181100"/>
          <p14:tracePt t="104618" x="5359400" y="1168400"/>
          <p14:tracePt t="104635" x="5327650" y="1162050"/>
          <p14:tracePt t="104651" x="5295900" y="1149350"/>
          <p14:tracePt t="104668" x="5276850" y="1143000"/>
          <p14:tracePt t="104685" x="5251450" y="1136650"/>
          <p14:tracePt t="104701" x="5232400" y="1130300"/>
          <p14:tracePt t="104718" x="5213350" y="1117600"/>
          <p14:tracePt t="104735" x="5194300" y="1117600"/>
          <p14:tracePt t="104751" x="5181600" y="1111250"/>
          <p14:tracePt t="104768" x="5156200" y="1104900"/>
          <p14:tracePt t="104785" x="5143500" y="1092200"/>
          <p14:tracePt t="104801" x="5137150" y="1066800"/>
          <p14:tracePt t="104818" x="5137150" y="1035050"/>
          <p14:tracePt t="104834" x="5137150" y="996950"/>
          <p14:tracePt t="104851" x="5137150" y="958850"/>
          <p14:tracePt t="104868" x="5137150" y="933450"/>
          <p14:tracePt t="104884" x="5137150" y="914400"/>
          <p14:tracePt t="104901" x="5137150" y="889000"/>
          <p14:tracePt t="104918" x="5137150" y="876300"/>
          <p14:tracePt t="104934" x="5137150" y="844550"/>
          <p14:tracePt t="104951" x="5137150" y="825500"/>
          <p14:tracePt t="104968" x="5143500" y="781050"/>
          <p14:tracePt t="104984" x="5156200" y="736600"/>
          <p14:tracePt t="105001" x="5162550" y="698500"/>
          <p14:tracePt t="105018" x="5175250" y="654050"/>
          <p14:tracePt t="105034" x="5187950" y="615950"/>
          <p14:tracePt t="105051" x="5194300" y="584200"/>
          <p14:tracePt t="105068" x="5207000" y="558800"/>
          <p14:tracePt t="105085" x="5213350" y="539750"/>
          <p14:tracePt t="105101" x="5219700" y="527050"/>
          <p14:tracePt t="105118" x="5232400" y="508000"/>
          <p14:tracePt t="105135" x="5245100" y="488950"/>
          <p14:tracePt t="105151" x="5257800" y="469900"/>
          <p14:tracePt t="105168" x="5283200" y="444500"/>
          <p14:tracePt t="105185" x="5308600" y="444500"/>
          <p14:tracePt t="105201" x="5334000" y="444500"/>
          <p14:tracePt t="105218" x="5372100" y="444500"/>
          <p14:tracePt t="105235" x="5416550" y="444500"/>
          <p14:tracePt t="105251" x="5448300" y="444500"/>
          <p14:tracePt t="105268" x="5480050" y="444500"/>
          <p14:tracePt t="105285" x="5505450" y="444500"/>
          <p14:tracePt t="105301" x="5530850" y="444500"/>
          <p14:tracePt t="105318" x="5543550" y="444500"/>
          <p14:tracePt t="105335" x="5568950" y="444500"/>
          <p14:tracePt t="105352" x="5588000" y="444500"/>
          <p14:tracePt t="105368" x="5626100" y="450850"/>
          <p14:tracePt t="105385" x="5645150" y="463550"/>
          <p14:tracePt t="105401" x="5651500" y="463550"/>
          <p14:tracePt t="105418" x="5657850" y="476250"/>
          <p14:tracePt t="105435" x="5664200" y="482600"/>
          <p14:tracePt t="105452" x="5683250" y="501650"/>
          <p14:tracePt t="105468" x="5695950" y="520700"/>
          <p14:tracePt t="105485" x="5715000" y="546100"/>
          <p14:tracePt t="105502" x="5727700" y="571500"/>
          <p14:tracePt t="105518" x="5740400" y="596900"/>
          <p14:tracePt t="105535" x="5753100" y="628650"/>
          <p14:tracePt t="105552" x="5765800" y="654050"/>
          <p14:tracePt t="105568" x="5784850" y="704850"/>
          <p14:tracePt t="105585" x="5791200" y="723900"/>
          <p14:tracePt t="105602" x="5791200" y="742950"/>
          <p14:tracePt t="105618" x="5797550" y="768350"/>
          <p14:tracePt t="105635" x="5810250" y="793750"/>
          <p14:tracePt t="105652" x="5810250" y="819150"/>
          <p14:tracePt t="105668" x="5816600" y="844550"/>
          <p14:tracePt t="105685" x="5816600" y="882650"/>
          <p14:tracePt t="105702" x="5816600" y="901700"/>
          <p14:tracePt t="105718" x="5816600" y="933450"/>
          <p14:tracePt t="105735" x="5816600" y="971550"/>
          <p14:tracePt t="105752" x="5816600" y="1003300"/>
          <p14:tracePt t="105768" x="5816600" y="1047750"/>
          <p14:tracePt t="105785" x="5803900" y="1066800"/>
          <p14:tracePt t="105802" x="5797550" y="1073150"/>
          <p14:tracePt t="105818" x="5791200" y="1079500"/>
          <p14:tracePt t="105835" x="5784850" y="1092200"/>
          <p14:tracePt t="105852" x="5765800" y="1104900"/>
          <p14:tracePt t="105868" x="5740400" y="1123950"/>
          <p14:tracePt t="105885" x="5715000" y="1136650"/>
          <p14:tracePt t="105902" x="5689600" y="1149350"/>
          <p14:tracePt t="105918" x="5670550" y="1162050"/>
          <p14:tracePt t="105935" x="5626100" y="1181100"/>
          <p14:tracePt t="105952" x="5588000" y="1200150"/>
          <p14:tracePt t="105968" x="5530850" y="1219200"/>
          <p14:tracePt t="105985" x="5480050" y="1231900"/>
          <p14:tracePt t="106002" x="5422900" y="1231900"/>
          <p14:tracePt t="106018" x="5378450" y="1244600"/>
          <p14:tracePt t="106035" x="5346700" y="1244600"/>
          <p14:tracePt t="106052" x="5327650" y="1244600"/>
          <p14:tracePt t="106068" x="5321300" y="1244600"/>
          <p14:tracePt t="106085" x="5314950" y="1238250"/>
          <p14:tracePt t="106102" x="5308600" y="1225550"/>
          <p14:tracePt t="106118" x="5302250" y="1219200"/>
          <p14:tracePt t="106135" x="5295900" y="1206500"/>
          <p14:tracePt t="106152" x="5283200" y="1200150"/>
          <p14:tracePt t="106168" x="5276850" y="1187450"/>
          <p14:tracePt t="106353" x="5264150" y="1181100"/>
          <p14:tracePt t="106361" x="5232400" y="1162050"/>
          <p14:tracePt t="106369" x="5213350" y="1149350"/>
          <p14:tracePt t="106385" x="5175250" y="1104900"/>
          <p14:tracePt t="106401" x="5156200" y="1066800"/>
          <p14:tracePt t="106418" x="5149850" y="1054100"/>
          <p14:tracePt t="106435" x="5149850" y="1041400"/>
          <p14:tracePt t="106825" x="5143500" y="1041400"/>
          <p14:tracePt t="106841" x="5130800" y="1041400"/>
          <p14:tracePt t="106854" x="5118100" y="1041400"/>
          <p14:tracePt t="106868" x="5080000" y="1041400"/>
          <p14:tracePt t="106885" x="4978400" y="1047750"/>
          <p14:tracePt t="106902" x="4800600" y="1073150"/>
          <p14:tracePt t="106918" x="4540250" y="1104900"/>
          <p14:tracePt t="106935" x="4343400" y="1130300"/>
          <p14:tracePt t="106952" x="4248150" y="1136650"/>
          <p14:tracePt t="106968" x="4222750" y="1143000"/>
          <p14:tracePt t="107449" x="4216400" y="1143000"/>
          <p14:tracePt t="107537" x="4210050" y="1149350"/>
          <p14:tracePt t="107562" x="4210050" y="1155700"/>
          <p14:tracePt t="107575" x="4210050" y="1162050"/>
          <p14:tracePt t="108369" x="4216400" y="1168400"/>
          <p14:tracePt t="108383" x="4235450" y="1174750"/>
          <p14:tracePt t="108396" x="4279900" y="1200150"/>
          <p14:tracePt t="108409" x="4337050" y="1225550"/>
          <p14:tracePt t="108423" x="4368800" y="1238250"/>
          <p14:tracePt t="108436" x="4451350" y="1263650"/>
          <p14:tracePt t="108452" x="4552950" y="1289050"/>
          <p14:tracePt t="108469" x="4705350" y="1301750"/>
          <p14:tracePt t="108485" x="4914900" y="1308100"/>
          <p14:tracePt t="108502" x="5149850" y="1320800"/>
          <p14:tracePt t="108519" x="5372100" y="1320800"/>
          <p14:tracePt t="108535" x="5588000" y="1314450"/>
          <p14:tracePt t="108552" x="5784850" y="1289050"/>
          <p14:tracePt t="108569" x="6057900" y="1257300"/>
          <p14:tracePt t="108585" x="6165850" y="1250950"/>
          <p14:tracePt t="108602" x="6229350" y="1238250"/>
          <p14:tracePt t="108619" x="6280150" y="1231900"/>
          <p14:tracePt t="108635" x="6305550" y="1219200"/>
          <p14:tracePt t="108652" x="6343650" y="1219200"/>
          <p14:tracePt t="108669" x="6419850" y="1212850"/>
          <p14:tracePt t="108686" x="6534150" y="1206500"/>
          <p14:tracePt t="108702" x="6667500" y="1187450"/>
          <p14:tracePt t="108719" x="6781800" y="1174750"/>
          <p14:tracePt t="108736" x="6858000" y="1162050"/>
          <p14:tracePt t="108752" x="6902450" y="1162050"/>
          <p14:tracePt t="108769" x="6915150" y="1162050"/>
          <p14:tracePt t="108785" x="6921500" y="1162050"/>
          <p14:tracePt t="108802" x="6946900" y="1168400"/>
          <p14:tracePt t="108819" x="7004050" y="1187450"/>
          <p14:tracePt t="108836" x="7073900" y="1206500"/>
          <p14:tracePt t="108852" x="7143750" y="1219200"/>
          <p14:tracePt t="108869" x="7194550" y="1225550"/>
          <p14:tracePt t="108886" x="7232650" y="1225550"/>
          <p14:tracePt t="108902" x="7258050" y="1225550"/>
          <p14:tracePt t="108919" x="7277100" y="1225550"/>
          <p14:tracePt t="109290" x="7270750" y="1225550"/>
          <p14:tracePt t="109305" x="7264400" y="1225550"/>
          <p14:tracePt t="109458" x="7258050" y="1225550"/>
          <p14:tracePt t="109465" x="7258050" y="1231900"/>
          <p14:tracePt t="109490" x="7251700" y="1238250"/>
          <p14:tracePt t="109498" x="7251700" y="1244600"/>
          <p14:tracePt t="109514" x="7245350" y="1250950"/>
          <p14:tracePt t="109530" x="7245350" y="1257300"/>
          <p14:tracePt t="109538" x="7239000" y="1257300"/>
          <p14:tracePt t="109552" x="7232650" y="1257300"/>
          <p14:tracePt t="109569" x="7232650" y="1270000"/>
          <p14:tracePt t="109586" x="7226300" y="1276350"/>
          <p14:tracePt t="109602" x="7219950" y="1282700"/>
          <p14:tracePt t="109636" x="7213600" y="1289050"/>
          <p14:tracePt t="109882" x="7194550" y="1289050"/>
          <p14:tracePt t="109890" x="7175500" y="1301750"/>
          <p14:tracePt t="109898" x="7150100" y="1301750"/>
          <p14:tracePt t="109906" x="7118350" y="1308100"/>
          <p14:tracePt t="109919" x="7086600" y="1314450"/>
          <p14:tracePt t="109936" x="6997700" y="1327150"/>
          <p14:tracePt t="109953" x="6877050" y="1346200"/>
          <p14:tracePt t="109969" x="6673850" y="1377950"/>
          <p14:tracePt t="109986" x="6527800" y="1390650"/>
          <p14:tracePt t="110003" x="6375400" y="1397000"/>
          <p14:tracePt t="110019" x="6216650" y="1403350"/>
          <p14:tracePt t="110036" x="6057900" y="1409700"/>
          <p14:tracePt t="110052" x="5943600" y="1409700"/>
          <p14:tracePt t="110069" x="5867400" y="1409700"/>
          <p14:tracePt t="110086" x="5816600" y="1403350"/>
          <p14:tracePt t="110103" x="5797550" y="1384300"/>
          <p14:tracePt t="110119" x="5784850" y="1371600"/>
          <p14:tracePt t="110136" x="5753100" y="1352550"/>
          <p14:tracePt t="110153" x="5721350" y="1333500"/>
          <p14:tracePt t="110169" x="5619750" y="1295400"/>
          <p14:tracePt t="110186" x="5518150" y="1263650"/>
          <p14:tracePt t="110203" x="5416550" y="1238250"/>
          <p14:tracePt t="110219" x="5346700" y="1212850"/>
          <p14:tracePt t="110236" x="5295900" y="1193800"/>
          <p14:tracePt t="110253" x="5245100" y="1181100"/>
          <p14:tracePt t="110269" x="5213350" y="1168400"/>
          <p14:tracePt t="110286" x="5181600" y="1143000"/>
          <p14:tracePt t="110303" x="5149850" y="1123950"/>
          <p14:tracePt t="110319" x="5130800" y="1085850"/>
          <p14:tracePt t="110336" x="5111750" y="1060450"/>
          <p14:tracePt t="110352" x="5111750" y="1054100"/>
          <p14:tracePt t="110369" x="5099050" y="1035050"/>
          <p14:tracePt t="110386" x="5099050" y="1022350"/>
          <p14:tracePt t="110402" x="5092700" y="984250"/>
          <p14:tracePt t="110419" x="5092700" y="946150"/>
          <p14:tracePt t="110436" x="5086350" y="908050"/>
          <p14:tracePt t="110452" x="5086350" y="889000"/>
          <p14:tracePt t="110469" x="5080000" y="857250"/>
          <p14:tracePt t="110486" x="5067300" y="819150"/>
          <p14:tracePt t="110502" x="5060950" y="774700"/>
          <p14:tracePt t="110519" x="5060950" y="723900"/>
          <p14:tracePt t="110536" x="5067300" y="679450"/>
          <p14:tracePt t="110552" x="5080000" y="635000"/>
          <p14:tracePt t="110570" x="5099050" y="590550"/>
          <p14:tracePt t="110586" x="5111750" y="552450"/>
          <p14:tracePt t="110602" x="5130800" y="514350"/>
          <p14:tracePt t="110619" x="5149850" y="457200"/>
          <p14:tracePt t="110636" x="5181600" y="406400"/>
          <p14:tracePt t="110653" x="5207000" y="368300"/>
          <p14:tracePt t="110669" x="5219700" y="355600"/>
          <p14:tracePt t="110686" x="5226050" y="349250"/>
          <p14:tracePt t="110703" x="5232400" y="349250"/>
          <p14:tracePt t="110719" x="5238750" y="349250"/>
          <p14:tracePt t="110736" x="5245100" y="342900"/>
          <p14:tracePt t="110753" x="5264150" y="342900"/>
          <p14:tracePt t="110769" x="5314950" y="323850"/>
          <p14:tracePt t="110786" x="5365750" y="317500"/>
          <p14:tracePt t="110803" x="5416550" y="311150"/>
          <p14:tracePt t="110819" x="5473700" y="311150"/>
          <p14:tracePt t="110836" x="5492750" y="311150"/>
          <p14:tracePt t="110853" x="5518150" y="311150"/>
          <p14:tracePt t="110869" x="5530850" y="323850"/>
          <p14:tracePt t="110886" x="5556250" y="342900"/>
          <p14:tracePt t="110903" x="5581650" y="355600"/>
          <p14:tracePt t="110919" x="5613400" y="368300"/>
          <p14:tracePt t="110936" x="5638800" y="381000"/>
          <p14:tracePt t="110953" x="5657850" y="387350"/>
          <p14:tracePt t="110970" x="5683250" y="400050"/>
          <p14:tracePt t="110986" x="5702300" y="412750"/>
          <p14:tracePt t="111003" x="5721350" y="431800"/>
          <p14:tracePt t="111020" x="5746750" y="463550"/>
          <p14:tracePt t="111036" x="5772150" y="495300"/>
          <p14:tracePt t="111053" x="5797550" y="533400"/>
          <p14:tracePt t="111070" x="5816600" y="565150"/>
          <p14:tracePt t="111086" x="5835650" y="603250"/>
          <p14:tracePt t="111103" x="5842000" y="622300"/>
          <p14:tracePt t="111120" x="5848350" y="654050"/>
          <p14:tracePt t="111136" x="5848350" y="673100"/>
          <p14:tracePt t="111153" x="5848350" y="692150"/>
          <p14:tracePt t="111170" x="5848350" y="749300"/>
          <p14:tracePt t="111186" x="5848350" y="793750"/>
          <p14:tracePt t="111203" x="5842000" y="844550"/>
          <p14:tracePt t="111220" x="5829300" y="895350"/>
          <p14:tracePt t="111236" x="5822950" y="952500"/>
          <p14:tracePt t="111253" x="5797550" y="996950"/>
          <p14:tracePt t="111270" x="5772150" y="1047750"/>
          <p14:tracePt t="111286" x="5740400" y="1073150"/>
          <p14:tracePt t="111303" x="5721350" y="1098550"/>
          <p14:tracePt t="111320" x="5695950" y="1117600"/>
          <p14:tracePt t="111336" x="5664200" y="1136650"/>
          <p14:tracePt t="111353" x="5619750" y="1155700"/>
          <p14:tracePt t="111370" x="5530850" y="1181100"/>
          <p14:tracePt t="111386" x="5480050" y="1187450"/>
          <p14:tracePt t="111403" x="5441950" y="1187450"/>
          <p14:tracePt t="111420" x="5422900" y="1187450"/>
          <p14:tracePt t="111436" x="5416550" y="1187450"/>
          <p14:tracePt t="111453" x="5403850" y="1187450"/>
          <p14:tracePt t="111486" x="5397500" y="1187450"/>
          <p14:tracePt t="111503" x="5391150" y="1181100"/>
          <p14:tracePt t="111522" x="5384800" y="1181100"/>
          <p14:tracePt t="111554" x="5384800" y="1174750"/>
          <p14:tracePt t="111562" x="5378450" y="1168400"/>
          <p14:tracePt t="111578" x="5372100" y="1162050"/>
          <p14:tracePt t="111658" x="5378450" y="1162050"/>
          <p14:tracePt t="111666" x="5384800" y="1168400"/>
          <p14:tracePt t="111674" x="5397500" y="1181100"/>
          <p14:tracePt t="111686" x="5403850" y="1193800"/>
          <p14:tracePt t="111703" x="5416550" y="1219200"/>
          <p14:tracePt t="111720" x="5435600" y="1238250"/>
          <p14:tracePt t="111736" x="5454650" y="1257300"/>
          <p14:tracePt t="111753" x="5467350" y="1276350"/>
          <p14:tracePt t="111770" x="5486400" y="1314450"/>
          <p14:tracePt t="111786" x="5499100" y="1339850"/>
          <p14:tracePt t="111803" x="5524500" y="1384300"/>
          <p14:tracePt t="111820" x="5549900" y="1441450"/>
          <p14:tracePt t="111836" x="5588000" y="1536700"/>
          <p14:tracePt t="111853" x="5638800" y="1663700"/>
          <p14:tracePt t="111870" x="5683250" y="1790700"/>
          <p14:tracePt t="111886" x="5708650" y="1898650"/>
          <p14:tracePt t="111903" x="5715000" y="1974850"/>
          <p14:tracePt t="111920" x="5715000" y="2038350"/>
          <p14:tracePt t="111936" x="5715000" y="2089150"/>
          <p14:tracePt t="111953" x="5715000" y="2120900"/>
          <p14:tracePt t="111970" x="5708650" y="2159000"/>
          <p14:tracePt t="111986" x="5708650" y="2165350"/>
          <p14:tracePt t="112003" x="5708650" y="2171700"/>
          <p14:tracePt t="112050" x="5721350" y="2178050"/>
          <p14:tracePt t="112058" x="5727700" y="2184400"/>
          <p14:tracePt t="112070" x="5746750" y="2184400"/>
          <p14:tracePt t="112086" x="5791200" y="2209800"/>
          <p14:tracePt t="112103" x="5829300" y="2222500"/>
          <p14:tracePt t="112120" x="5861050" y="2235200"/>
          <p14:tracePt t="112136" x="5918200" y="2235200"/>
          <p14:tracePt t="112153" x="6013450" y="2235200"/>
          <p14:tracePt t="112170" x="6197600" y="2228850"/>
          <p14:tracePt t="112186" x="6337300" y="2216150"/>
          <p14:tracePt t="112203" x="6477000" y="2209800"/>
          <p14:tracePt t="112220" x="6591300" y="2209800"/>
          <p14:tracePt t="112236" x="6661150" y="2209800"/>
          <p14:tracePt t="112253" x="6711950" y="2241550"/>
          <p14:tracePt t="112270" x="6781800" y="2324100"/>
          <p14:tracePt t="112286" x="6908800" y="2451100"/>
          <p14:tracePt t="112303" x="7048500" y="2635250"/>
          <p14:tracePt t="112320" x="7137400" y="2762250"/>
          <p14:tracePt t="112336" x="7194550" y="2844800"/>
          <p14:tracePt t="112353" x="7251700" y="2921000"/>
          <p14:tracePt t="112370" x="7321550" y="3028950"/>
          <p14:tracePt t="112386" x="7366000" y="3092450"/>
          <p14:tracePt t="112403" x="7410450" y="3181350"/>
          <p14:tracePt t="112420" x="7480300" y="3289300"/>
          <p14:tracePt t="112436" x="7581900" y="3422650"/>
          <p14:tracePt t="112453" x="7670800" y="3549650"/>
          <p14:tracePt t="112470" x="7747000" y="3644900"/>
          <p14:tracePt t="112486" x="7797800" y="3714750"/>
          <p14:tracePt t="112503" x="7835900" y="3771900"/>
          <p14:tracePt t="112520" x="7861300" y="3803650"/>
          <p14:tracePt t="112537" x="7874000" y="3829050"/>
          <p14:tracePt t="112553" x="7880350" y="3835400"/>
          <p14:tracePt t="112570" x="7886700" y="3854450"/>
          <p14:tracePt t="112586" x="7899400" y="3867150"/>
          <p14:tracePt t="112603" x="7905750" y="3873500"/>
          <p14:tracePt t="112620" x="7912100" y="3879850"/>
          <p14:tracePt t="112637" x="7918450" y="3879850"/>
          <p14:tracePt t="112746" x="7918450" y="3911600"/>
          <p14:tracePt t="112754" x="7924800" y="3924300"/>
          <p14:tracePt t="112762" x="7937500" y="3937000"/>
          <p14:tracePt t="112770" x="7937500" y="3949700"/>
          <p14:tracePt t="112786" x="7950200" y="3956050"/>
          <p14:tracePt t="112803" x="7956550" y="3962400"/>
          <p14:tracePt t="112946" x="7962900" y="3962400"/>
          <p14:tracePt t="112954" x="7969250" y="3962400"/>
          <p14:tracePt t="112962" x="7994650" y="3975100"/>
          <p14:tracePt t="112970" x="8013700" y="3981450"/>
          <p14:tracePt t="112986" x="8045450" y="3987800"/>
          <p14:tracePt t="113003" x="8077200" y="3994150"/>
          <p14:tracePt t="113020" x="8108950" y="4000500"/>
          <p14:tracePt t="113037" x="8147050" y="4006850"/>
          <p14:tracePt t="113053" x="8191500" y="4019550"/>
          <p14:tracePt t="113070" x="8242300" y="4051300"/>
          <p14:tracePt t="113087" x="8286750" y="4102100"/>
          <p14:tracePt t="113103" x="8343900" y="4152900"/>
          <p14:tracePt t="113120" x="8388350" y="4203700"/>
          <p14:tracePt t="113137" x="8420100" y="4222750"/>
          <p14:tracePt t="113153" x="8445500" y="4260850"/>
          <p14:tracePt t="113170" x="8483600" y="4292600"/>
          <p14:tracePt t="113186" x="8502650" y="4318000"/>
          <p14:tracePt t="113203" x="8509000" y="4337050"/>
          <p14:tracePt t="113220" x="8521700" y="4343400"/>
          <p14:tracePt t="113237" x="8534400" y="4349750"/>
          <p14:tracePt t="113253" x="8540750" y="4356100"/>
          <p14:tracePt t="113270" x="8547100" y="4356100"/>
          <p14:tracePt t="113331" x="8547100" y="4362450"/>
          <p14:tracePt t="113427" x="8547100" y="4368800"/>
          <p14:tracePt t="113499" x="8547100" y="4375150"/>
          <p14:tracePt t="113554" x="8540750" y="4375150"/>
          <p14:tracePt t="113650" x="8534400" y="4375150"/>
          <p14:tracePt t="113675" x="8528050" y="4375150"/>
          <p14:tracePt t="113699" x="8528050" y="4368800"/>
          <p14:tracePt t="113715" x="8521700" y="4368800"/>
          <p14:tracePt t="113738" x="8515350" y="4368800"/>
          <p14:tracePt t="113746" x="8515350" y="4362450"/>
          <p14:tracePt t="113763" x="8509000" y="4362450"/>
          <p14:tracePt t="114091" x="8502650" y="4362450"/>
          <p14:tracePt t="115715" x="8502650" y="4356100"/>
          <p14:tracePt t="115723" x="8509000" y="4349750"/>
          <p14:tracePt t="115731" x="8515350" y="4349750"/>
          <p14:tracePt t="115747" x="8521700" y="4349750"/>
          <p14:tracePt t="115755" x="8528050" y="4349750"/>
          <p14:tracePt t="115771" x="8534400" y="4349750"/>
          <p14:tracePt t="115795" x="8515350" y="4349750"/>
          <p14:tracePt t="115804" x="8502650" y="4349750"/>
          <p14:tracePt t="115821" x="8464550" y="4349750"/>
          <p14:tracePt t="115837" x="8375650" y="4356100"/>
          <p14:tracePt t="115854" x="8267700" y="4356100"/>
          <p14:tracePt t="115871" x="8140700" y="4356100"/>
          <p14:tracePt t="115887" x="8020050" y="4356100"/>
          <p14:tracePt t="115904" x="7956550" y="4356100"/>
          <p14:tracePt t="115921" x="7931150" y="4356100"/>
          <p14:tracePt t="115937" x="7924800" y="4356100"/>
          <p14:tracePt t="116107" x="7918450" y="4356100"/>
          <p14:tracePt t="116435" x="7924800" y="4343400"/>
          <p14:tracePt t="116443" x="7931150" y="4343400"/>
          <p14:tracePt t="116451" x="7937500" y="4343400"/>
          <p14:tracePt t="116475" x="7943850" y="4343400"/>
          <p14:tracePt t="116499" x="7950200" y="4343400"/>
          <p14:tracePt t="116579" x="7950200" y="4337050"/>
          <p14:tracePt t="116603" x="7950200" y="4330700"/>
          <p14:tracePt t="116619" x="7950200" y="4324350"/>
          <p14:tracePt t="116627" x="7956550" y="4324350"/>
          <p14:tracePt t="116643" x="7962900" y="4318000"/>
          <p14:tracePt t="116659" x="7962900" y="4311650"/>
          <p14:tracePt t="116683" x="7962900" y="4305300"/>
          <p14:tracePt t="116707" x="7962900" y="4298950"/>
          <p14:tracePt t="116731" x="7962900" y="4292600"/>
          <p14:tracePt t="117091" x="7962900" y="4298950"/>
          <p14:tracePt t="117227" x="7962900" y="4305300"/>
          <p14:tracePt t="117435" x="7962900" y="4311650"/>
          <p14:tracePt t="117580" x="7962900" y="4318000"/>
          <p14:tracePt t="117956" x="7962900" y="4311650"/>
          <p14:tracePt t="117964" x="7956550" y="4311650"/>
          <p14:tracePt t="117971" x="7943850" y="4311650"/>
          <p14:tracePt t="117988" x="7931150" y="4330700"/>
          <p14:tracePt t="118004" x="7893050" y="4343400"/>
          <p14:tracePt t="118021" x="7848600" y="4368800"/>
          <p14:tracePt t="118038" x="7816850" y="4387850"/>
          <p14:tracePt t="118054" x="7785100" y="4400550"/>
          <p14:tracePt t="118071" x="7766050" y="4406900"/>
          <p14:tracePt t="118088" x="7734300" y="4425950"/>
          <p14:tracePt t="118104" x="7664450" y="4476750"/>
          <p14:tracePt t="118121" x="7607300" y="4527550"/>
          <p14:tracePt t="118138" x="7562850" y="4578350"/>
          <p14:tracePt t="118155" x="7543800" y="4610100"/>
          <p14:tracePt t="118171" x="7537450" y="4622800"/>
          <p14:tracePt t="118220" x="7543800" y="4622800"/>
          <p14:tracePt t="118251" x="7543800" y="4610100"/>
          <p14:tracePt t="118259" x="7543800" y="4597400"/>
          <p14:tracePt t="118267" x="7543800" y="4584700"/>
          <p14:tracePt t="118275" x="7543800" y="4572000"/>
          <p14:tracePt t="118288" x="7543800" y="4559300"/>
          <p14:tracePt t="118305" x="7537450" y="4540250"/>
          <p14:tracePt t="118338" x="7531100" y="4540250"/>
          <p14:tracePt t="118395" x="7537450" y="4533900"/>
          <p14:tracePt t="118403" x="7537450" y="4527550"/>
          <p14:tracePt t="118420" x="7543800" y="4521200"/>
          <p14:tracePt t="118436" x="7543800" y="4514850"/>
          <p14:tracePt t="118451" x="7550150" y="4514850"/>
          <p14:tracePt t="118476" x="7550150" y="4508500"/>
          <p14:tracePt t="118500" x="7550150" y="4502150"/>
          <p14:tracePt t="118524" x="7556500" y="4495800"/>
          <p14:tracePt t="118563" x="7562850" y="4495800"/>
          <p14:tracePt t="118580" x="7569200" y="4489450"/>
          <p14:tracePt t="118588" x="7575550" y="4489450"/>
          <p14:tracePt t="118603" x="7581900" y="4483100"/>
          <p14:tracePt t="118611" x="7600950" y="4470400"/>
          <p14:tracePt t="118621" x="7607300" y="4470400"/>
          <p14:tracePt t="118638" x="7626350" y="4457700"/>
          <p14:tracePt t="118655" x="7632700" y="4457700"/>
          <p14:tracePt t="118731" x="7632700" y="44513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8245476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2590800" y="354013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Boiling Point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at 1 atm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(760 mm) 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5105400" y="169863"/>
            <a:ext cx="1524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Pressure (mm)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 atm=760 mm; </a:t>
            </a:r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228600" y="304800"/>
            <a:ext cx="167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Boiling Point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at pressure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90600" y="3657600"/>
            <a:ext cx="54102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29"/>
    </mc:Choice>
    <mc:Fallback xmlns="">
      <p:transition spd="slow" advTm="10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" x="7645400" y="4451350"/>
          <p14:tracePt t="245" x="7702550" y="4451350"/>
          <p14:tracePt t="273" x="7766050" y="4451350"/>
          <p14:tracePt t="301" x="7797800" y="4451350"/>
          <p14:tracePt t="330" x="7816850" y="4445000"/>
          <p14:tracePt t="358" x="7829550" y="4445000"/>
          <p14:tracePt t="386" x="7854950" y="4445000"/>
          <p14:tracePt t="414" x="7905750" y="4438650"/>
          <p14:tracePt t="442" x="8045450" y="4305300"/>
          <p14:tracePt t="470" x="8191500" y="4070350"/>
          <p14:tracePt t="498" x="8242300" y="3924300"/>
          <p14:tracePt t="526" x="8235950" y="3917950"/>
          <p14:tracePt t="554" x="8223250" y="3911600"/>
          <p14:tracePt t="581" x="8216900" y="3911600"/>
          <p14:tracePt t="31607" x="8274050" y="3949700"/>
          <p14:tracePt t="31635" x="8458200" y="4095750"/>
          <p14:tracePt t="31664" x="8604250" y="4191000"/>
          <p14:tracePt t="31692" x="8705850" y="4248150"/>
          <p14:tracePt t="31698" x="8737600" y="4254500"/>
          <p14:tracePt t="31715" x="8769350" y="4279900"/>
          <p14:tracePt t="31767" x="8763000" y="4279900"/>
          <p14:tracePt t="31775" x="8756650" y="4279900"/>
          <p14:tracePt t="31784" x="8750300" y="4279900"/>
          <p14:tracePt t="31798" x="8737600" y="4273550"/>
          <p14:tracePt t="31815" x="8680450" y="4267200"/>
          <p14:tracePt t="31831" x="8604250" y="4267200"/>
          <p14:tracePt t="31848" x="8496300" y="4279900"/>
          <p14:tracePt t="31865" x="8312150" y="4298950"/>
          <p14:tracePt t="31893" x="7962900" y="4292600"/>
          <p14:tracePt t="31922" x="7632700" y="4267200"/>
          <p14:tracePt t="31950" x="7359650" y="4197350"/>
          <p14:tracePt t="31978" x="7118350" y="4127500"/>
          <p14:tracePt t="32006" x="7023100" y="4108450"/>
          <p14:tracePt t="32034" x="6959600" y="4089400"/>
          <p14:tracePt t="32062" x="6851650" y="4057650"/>
          <p14:tracePt t="32090" x="6629400" y="3968750"/>
          <p14:tracePt t="32117" x="6438900" y="3886200"/>
          <p14:tracePt t="32145" x="6191250" y="3797300"/>
          <p14:tracePt t="32173" x="6076950" y="3733800"/>
          <p14:tracePt t="32201" x="6070600" y="3695700"/>
          <p14:tracePt t="32229" x="6083300" y="3663950"/>
          <p14:tracePt t="32366" x="6045200" y="3492500"/>
          <p14:tracePt t="32502" x="6165850" y="3524250"/>
          <p14:tracePt t="32530" x="6203950" y="3543300"/>
          <p14:tracePt t="32559" x="6216650" y="3549650"/>
          <p14:tracePt t="32751" x="6216650" y="3556000"/>
          <p14:tracePt t="32779" x="6216650" y="3562350"/>
          <p14:tracePt t="32895" x="6216650" y="3568700"/>
          <p14:tracePt t="33040" x="6210300" y="3568700"/>
          <p14:tracePt t="33068" x="6197600" y="3536950"/>
          <p14:tracePt t="33096" x="6153150" y="3473450"/>
          <p14:tracePt t="33125" x="6121400" y="3397250"/>
          <p14:tracePt t="33153" x="6064250" y="3295650"/>
          <p14:tracePt t="33181" x="5994400" y="3194050"/>
          <p14:tracePt t="33209" x="5829300" y="2997200"/>
          <p14:tracePt t="33237" x="5676900" y="2882900"/>
          <p14:tracePt t="33265" x="5492750" y="2781300"/>
          <p14:tracePt t="33293" x="5283200" y="2705100"/>
          <p14:tracePt t="33321" x="5003800" y="2571750"/>
          <p14:tracePt t="33349" x="4813300" y="2444750"/>
          <p14:tracePt t="33376" x="4559300" y="2254250"/>
          <p14:tracePt t="33404" x="4387850" y="2108200"/>
          <p14:tracePt t="33432" x="4095750" y="1924050"/>
          <p14:tracePt t="33460" x="3879850" y="1790700"/>
          <p14:tracePt t="33489" x="3619500" y="1568450"/>
          <p14:tracePt t="33517" x="3441700" y="1371600"/>
          <p14:tracePt t="33545" x="3276600" y="1098550"/>
          <p14:tracePt t="33573" x="3251200" y="920750"/>
          <p14:tracePt t="33601" x="3321050" y="793750"/>
          <p14:tracePt t="33737" x="4267200" y="698500"/>
          <p14:tracePt t="33792" x="4743450" y="850900"/>
          <p14:tracePt t="33848" x="5181600" y="1079500"/>
          <p14:tracePt t="33903" x="5505450" y="1365250"/>
          <p14:tracePt t="33958" x="5867400" y="1885950"/>
          <p14:tracePt t="34014" x="5956300" y="2298700"/>
          <p14:tracePt t="34069" x="5886450" y="2514600"/>
          <p14:tracePt t="34097" x="5861050" y="2825750"/>
          <p14:tracePt t="34125" x="5854700" y="3098800"/>
          <p14:tracePt t="34153" x="5886450" y="3530600"/>
          <p14:tracePt t="34181" x="5930900" y="3981450"/>
          <p14:tracePt t="34209" x="6013450" y="4635500"/>
          <p14:tracePt t="34264" x="6229350" y="5251450"/>
          <p14:tracePt t="34319" x="6464300" y="5391150"/>
          <p14:tracePt t="34375" x="6775450" y="5441950"/>
          <p14:tracePt t="34404" x="6934200" y="5416550"/>
          <p14:tracePt t="34433" x="7004050" y="5378450"/>
          <p14:tracePt t="34461" x="7010400" y="5372100"/>
          <p14:tracePt t="34520" x="7010400" y="5365750"/>
          <p14:tracePt t="34548" x="7010400" y="5359400"/>
          <p14:tracePt t="34576" x="7004050" y="5308600"/>
          <p14:tracePt t="34604" x="6985000" y="5207000"/>
          <p14:tracePt t="34631" x="6902450" y="5016500"/>
          <p14:tracePt t="34659" x="6845300" y="4889500"/>
          <p14:tracePt t="34687" x="6807200" y="4781550"/>
          <p14:tracePt t="34715" x="6788150" y="4749800"/>
          <p14:tracePt t="34744" x="6750050" y="4711700"/>
          <p14:tracePt t="34772" x="6724650" y="4679950"/>
          <p14:tracePt t="34800" x="6673850" y="4622800"/>
          <p14:tracePt t="34827" x="6654800" y="4584700"/>
          <p14:tracePt t="34855" x="6635750" y="4540250"/>
          <p14:tracePt t="34883" x="6616700" y="4489450"/>
          <p14:tracePt t="34911" x="6597650" y="4438650"/>
          <p14:tracePt t="34939" x="6565900" y="4368800"/>
          <p14:tracePt t="34967" x="6553200" y="4330700"/>
          <p14:tracePt t="34995" x="6521450" y="4273550"/>
          <p14:tracePt t="35023" x="6502400" y="4216400"/>
          <p14:tracePt t="35051" x="6489700" y="4121150"/>
          <p14:tracePt t="35079" x="6489700" y="4064000"/>
          <p14:tracePt t="35107" x="6489700" y="4013200"/>
          <p14:tracePt t="35136" x="6489700" y="3930650"/>
          <p14:tracePt t="35164" x="6502400" y="3854450"/>
          <p14:tracePt t="35192" x="6521450" y="3797300"/>
          <p14:tracePt t="35220" x="6540500" y="3759200"/>
          <p14:tracePt t="35248" x="6546850" y="3740150"/>
          <p14:tracePt t="35304" x="6565900" y="3670300"/>
          <p14:tracePt t="35331" x="6648450" y="3524250"/>
          <p14:tracePt t="35359" x="6756400" y="3371850"/>
          <p14:tracePt t="35387" x="6889750" y="3168650"/>
          <p14:tracePt t="35416" x="7010400" y="2933700"/>
          <p14:tracePt t="35443" x="7092950" y="2794000"/>
          <p14:tracePt t="35472" x="7270750" y="2616200"/>
          <p14:tracePt t="35500" x="7385050" y="2482850"/>
          <p14:tracePt t="35528" x="7518400" y="2279650"/>
          <p14:tracePt t="35556" x="7581900" y="2133600"/>
          <p14:tracePt t="35584" x="7708900" y="1936750"/>
          <p14:tracePt t="35611" x="7842250" y="1790700"/>
          <p14:tracePt t="35639" x="7931150" y="1689100"/>
          <p14:tracePt t="35667" x="8039100" y="1581150"/>
          <p14:tracePt t="35695" x="8128000" y="1511300"/>
          <p14:tracePt t="35723" x="8191500" y="1460500"/>
          <p14:tracePt t="35751" x="8197850" y="1454150"/>
          <p14:tracePt t="35778" x="8197850" y="1447800"/>
          <p14:tracePt t="35834" x="8185150" y="1498600"/>
          <p14:tracePt t="35862" x="8147050" y="1555750"/>
          <p14:tracePt t="35890" x="8064500" y="1663700"/>
          <p14:tracePt t="35917" x="7956550" y="1797050"/>
          <p14:tracePt t="35945" x="7734300" y="2063750"/>
          <p14:tracePt t="35973" x="7473950" y="2336800"/>
          <p14:tracePt t="36001" x="7219950" y="2597150"/>
          <p14:tracePt t="36030" x="7112000" y="2717800"/>
          <p14:tracePt t="36058" x="7010400" y="2844800"/>
          <p14:tracePt t="36085" x="6934200" y="2927350"/>
          <p14:tracePt t="36113" x="6845300" y="3035300"/>
          <p14:tracePt t="36141" x="6769100" y="3136900"/>
          <p14:tracePt t="36169" x="6648450" y="3308350"/>
          <p14:tracePt t="36197" x="6540500" y="3473450"/>
          <p14:tracePt t="36225" x="6369050" y="3733800"/>
          <p14:tracePt t="36253" x="6248400" y="3911600"/>
          <p14:tracePt t="36281" x="6121400" y="4089400"/>
          <p14:tracePt t="36309" x="6064250" y="4171950"/>
          <p14:tracePt t="36337" x="6013450" y="4235450"/>
          <p14:tracePt t="36365" x="5994400" y="4267200"/>
          <p14:tracePt t="36393" x="5969000" y="4324350"/>
          <p14:tracePt t="36421" x="5937250" y="4375150"/>
          <p14:tracePt t="36449" x="5873750" y="4495800"/>
          <p14:tracePt t="36477" x="5784850" y="4635500"/>
          <p14:tracePt t="36505" x="5683250" y="4813300"/>
          <p14:tracePt t="36534" x="5632450" y="4883150"/>
          <p14:tracePt t="36562" x="5600700" y="4927600"/>
          <p14:tracePt t="36590" x="5575300" y="4959350"/>
          <p14:tracePt t="36618" x="5543550" y="5016500"/>
          <p14:tracePt t="36646" x="5486400" y="5137150"/>
          <p14:tracePt t="36674" x="5410200" y="5264150"/>
          <p14:tracePt t="36702" x="5391150" y="5295900"/>
          <p14:tracePt t="36730" x="5384800" y="5302250"/>
          <p14:tracePt t="36786" x="5378450" y="5302250"/>
          <p14:tracePt t="36840" x="5391150" y="5251450"/>
          <p14:tracePt t="36868" x="5441950" y="5060950"/>
          <p14:tracePt t="36896" x="5518150" y="4794250"/>
          <p14:tracePt t="36924" x="5607050" y="4648200"/>
          <p14:tracePt t="36952" x="5721350" y="4495800"/>
          <p14:tracePt t="36980" x="5835650" y="4387850"/>
          <p14:tracePt t="37008" x="6070600" y="4191000"/>
          <p14:tracePt t="37036" x="6223000" y="4064000"/>
          <p14:tracePt t="37064" x="6419850" y="3905250"/>
          <p14:tracePt t="37093" x="6540500" y="3810000"/>
          <p14:tracePt t="37121" x="6705600" y="3663950"/>
          <p14:tracePt t="37149" x="6807200" y="3562350"/>
          <p14:tracePt t="37177" x="6946900" y="3429000"/>
          <p14:tracePt t="37205" x="7004050" y="3371850"/>
          <p14:tracePt t="37232" x="7054850" y="3340100"/>
          <p14:tracePt t="37260" x="7067550" y="3321050"/>
          <p14:tracePt t="37288" x="7118350" y="3276600"/>
          <p14:tracePt t="37316" x="7162800" y="3232150"/>
          <p14:tracePt t="37344" x="7219950" y="3175000"/>
          <p14:tracePt t="37372" x="7277100" y="3092450"/>
          <p14:tracePt t="37400" x="7296150" y="3060700"/>
          <p14:tracePt t="37427" x="7302500" y="3048000"/>
          <p14:tracePt t="37455" x="7302500" y="3028950"/>
          <p14:tracePt t="37483" x="7321550" y="2946400"/>
          <p14:tracePt t="37511" x="7346950" y="2870200"/>
          <p14:tracePt t="37539" x="7359650" y="2838450"/>
          <p14:tracePt t="37595" x="7366000" y="2838450"/>
          <p14:tracePt t="37623" x="7359650" y="2946400"/>
          <p14:tracePt t="37651" x="7156450" y="3340100"/>
          <p14:tracePt t="37678" x="6800850" y="3784600"/>
          <p14:tracePt t="37733" x="6115050" y="4552950"/>
          <p14:tracePt t="37815" x="5880100" y="4946650"/>
          <p14:tracePt t="37870" x="5854700" y="5041900"/>
          <p14:tracePt t="37898" x="5848350" y="5086350"/>
          <p14:tracePt t="37926" x="5842000" y="5130800"/>
          <p14:tracePt t="37954" x="5810250" y="5181600"/>
          <p14:tracePt t="37982" x="5784850" y="5207000"/>
          <p14:tracePt t="38010" x="5765800" y="5219700"/>
          <p14:tracePt t="38038" x="5759450" y="5226050"/>
          <p14:tracePt t="38096" x="5753100" y="5226050"/>
          <p14:tracePt t="38193" x="5746750" y="5226050"/>
          <p14:tracePt t="38585" x="5740400" y="5226050"/>
          <p14:tracePt t="38614" x="5734050" y="5213350"/>
          <p14:tracePt t="38642" x="5727700" y="5213350"/>
          <p14:tracePt t="38698" x="5727700" y="5207000"/>
          <p14:tracePt t="39081" x="5727700" y="5200650"/>
          <p14:tracePt t="39401" x="5727700" y="5194300"/>
          <p14:tracePt t="40065" x="5727700" y="5187950"/>
          <p14:tracePt t="40097" x="5721350" y="5187950"/>
          <p14:tracePt t="40126" x="5721350" y="5175250"/>
          <p14:tracePt t="40154" x="5721350" y="5162550"/>
          <p14:tracePt t="40182" x="5721350" y="5156200"/>
          <p14:tracePt t="40210" x="5721350" y="5143500"/>
          <p14:tracePt t="40239" x="5721350" y="5137150"/>
          <p14:tracePt t="40267" x="5721350" y="5124450"/>
          <p14:tracePt t="40295" x="5721350" y="5105400"/>
          <p14:tracePt t="40322" x="5721350" y="5060950"/>
          <p14:tracePt t="40350" x="5734050" y="5022850"/>
          <p14:tracePt t="40378" x="5746750" y="4984750"/>
          <p14:tracePt t="40406" x="5753100" y="4965700"/>
          <p14:tracePt t="40434" x="5765800" y="4908550"/>
          <p14:tracePt t="40462" x="5791200" y="4826000"/>
          <p14:tracePt t="40490" x="5810250" y="4749800"/>
          <p14:tracePt t="40518" x="5829300" y="4705350"/>
          <p14:tracePt t="40546" x="5854700" y="4673600"/>
          <p14:tracePt t="40574" x="5892800" y="4622800"/>
          <p14:tracePt t="40602" x="5962650" y="4527550"/>
          <p14:tracePt t="40630" x="5988050" y="4457700"/>
          <p14:tracePt t="40658" x="6045200" y="4349750"/>
          <p14:tracePt t="40686" x="6115050" y="4241800"/>
          <p14:tracePt t="40714" x="6159500" y="4165600"/>
          <p14:tracePt t="40743" x="6172200" y="4133850"/>
          <p14:tracePt t="40770" x="6191250" y="4102100"/>
          <p14:tracePt t="40798" x="6203950" y="4076700"/>
          <p14:tracePt t="40827" x="6235700" y="4013200"/>
          <p14:tracePt t="40854" x="6261100" y="3975100"/>
          <p14:tracePt t="40882" x="6305550" y="3937000"/>
          <p14:tracePt t="40910" x="6318250" y="3917950"/>
          <p14:tracePt t="40938" x="6324600" y="3911600"/>
          <p14:tracePt t="40994" x="6343650" y="3873500"/>
          <p14:tracePt t="41023" x="6369050" y="3841750"/>
          <p14:tracePt t="41051" x="6413500" y="3790950"/>
          <p14:tracePt t="41079" x="6426200" y="3778250"/>
          <p14:tracePt t="41107" x="6432550" y="3778250"/>
          <p14:tracePt t="41134" x="6432550" y="3765550"/>
          <p14:tracePt t="41162" x="6451600" y="3740150"/>
          <p14:tracePt t="41190" x="6470650" y="3727450"/>
          <p14:tracePt t="41218" x="6483350" y="3714750"/>
          <p14:tracePt t="41246" x="6496050" y="3695700"/>
          <p14:tracePt t="41274" x="6502400" y="3689350"/>
          <p14:tracePt t="41690" x="6508750" y="3689350"/>
          <p14:tracePt t="41718" x="6629400" y="3759200"/>
          <p14:tracePt t="41746" x="6908800" y="3886200"/>
          <p14:tracePt t="41774" x="7124700" y="3987800"/>
          <p14:tracePt t="41802" x="7359650" y="4114800"/>
          <p14:tracePt t="41830" x="7499350" y="4216400"/>
          <p14:tracePt t="41858" x="7626350" y="4324350"/>
          <p14:tracePt t="41886" x="7721600" y="4445000"/>
          <p14:tracePt t="41913" x="7874000" y="4641850"/>
          <p14:tracePt t="41942" x="7975600" y="4775200"/>
          <p14:tracePt t="41969" x="8089900" y="4927600"/>
          <p14:tracePt t="41997" x="8166100" y="5010150"/>
          <p14:tracePt t="42025" x="8216900" y="5099050"/>
          <p14:tracePt t="42053" x="8255000" y="5156200"/>
          <p14:tracePt t="42081" x="8280400" y="5207000"/>
          <p14:tracePt t="42109" x="8286750" y="5219700"/>
          <p14:tracePt t="42137" x="8286750" y="5226050"/>
          <p14:tracePt t="42165" x="8293100" y="5232400"/>
          <p14:tracePt t="42193" x="8305800" y="5245100"/>
          <p14:tracePt t="42221" x="8305800" y="5251450"/>
          <p14:tracePt t="42322" x="8299450" y="5251450"/>
          <p14:tracePt t="42349" x="8274050" y="5245100"/>
          <p14:tracePt t="44458" x="8267700" y="5245100"/>
          <p14:tracePt t="44486" x="8083550" y="5130800"/>
          <p14:tracePt t="44514" x="8051800" y="4940300"/>
          <p14:tracePt t="44542" x="8108950" y="4705350"/>
          <p14:tracePt t="44680" x="8070850" y="2838450"/>
          <p14:tracePt t="44735" x="8121650" y="2476500"/>
          <p14:tracePt t="44790" x="8197850" y="2159000"/>
          <p14:tracePt t="44818" x="8248650" y="1943100"/>
          <p14:tracePt t="44846" x="8267700" y="1676400"/>
          <p14:tracePt t="44873" x="8293100" y="1568450"/>
          <p14:tracePt t="44901" x="8305800" y="1479550"/>
          <p14:tracePt t="44929" x="8293100" y="1403350"/>
          <p14:tracePt t="44957" x="8216900" y="1231900"/>
          <p14:tracePt t="44985" x="8166100" y="1117600"/>
          <p14:tracePt t="45013" x="8159750" y="1085850"/>
          <p14:tracePt t="45041" x="8159750" y="1079500"/>
          <p14:tracePt t="45069" x="8147050" y="1123950"/>
          <p14:tracePt t="45096" x="8121650" y="1174750"/>
          <p14:tracePt t="45125" x="8083550" y="1231900"/>
          <p14:tracePt t="45153" x="8058150" y="1289050"/>
          <p14:tracePt t="45181" x="7994650" y="1422400"/>
          <p14:tracePt t="45209" x="7924800" y="1568450"/>
          <p14:tracePt t="45237" x="7791450" y="1816100"/>
          <p14:tracePt t="45265" x="7664450" y="2032000"/>
          <p14:tracePt t="45293" x="7499350" y="2254250"/>
          <p14:tracePt t="45321" x="7416800" y="2368550"/>
          <p14:tracePt t="45349" x="7353300" y="2463800"/>
          <p14:tracePt t="45377" x="7334250" y="2501900"/>
          <p14:tracePt t="45404" x="7289800" y="2578100"/>
          <p14:tracePt t="45432" x="7219950" y="2730500"/>
          <p14:tracePt t="45460" x="7035800" y="3041650"/>
          <p14:tracePt t="45488" x="6851650" y="3302000"/>
          <p14:tracePt t="45516" x="6616700" y="3600450"/>
          <p14:tracePt t="45544" x="6508750" y="3721100"/>
          <p14:tracePt t="45574" x="6438900" y="3803650"/>
          <p14:tracePt t="45602" x="6407150" y="3854450"/>
          <p14:tracePt t="45630" x="6350000" y="3943350"/>
          <p14:tracePt t="45658" x="6286500" y="4038600"/>
          <p14:tracePt t="45686" x="6184900" y="4171950"/>
          <p14:tracePt t="45713" x="6096000" y="4254500"/>
          <p14:tracePt t="45742" x="5988050" y="4368800"/>
          <p14:tracePt t="45770" x="5937250" y="4406900"/>
          <p14:tracePt t="45798" x="5918200" y="4425950"/>
          <p14:tracePt t="45826" x="5861050" y="4476750"/>
          <p14:tracePt t="45854" x="5791200" y="4546600"/>
          <p14:tracePt t="45882" x="5708650" y="4622800"/>
          <p14:tracePt t="45910" x="5613400" y="4749800"/>
          <p14:tracePt t="45938" x="5537200" y="4851400"/>
          <p14:tracePt t="45966" x="5435600" y="4959350"/>
          <p14:tracePt t="45994" x="5391150" y="5016500"/>
          <p14:tracePt t="46022" x="5378450" y="5029200"/>
          <p14:tracePt t="46050" x="5321300" y="5124450"/>
          <p14:tracePt t="46078" x="5270500" y="5219700"/>
          <p14:tracePt t="46106" x="5219700" y="5283200"/>
          <p14:tracePt t="46134" x="5213350" y="5295900"/>
          <p14:tracePt t="46162" x="5213350" y="5302250"/>
          <p14:tracePt t="46190" x="5207000" y="5302250"/>
          <p14:tracePt t="46218" x="5194300" y="5321300"/>
          <p14:tracePt t="46246" x="5187950" y="5334000"/>
          <p14:tracePt t="46274" x="5187950" y="5340350"/>
          <p14:tracePt t="46302" x="5181600" y="5346700"/>
          <p14:tracePt t="46347" x="5175250" y="5346700"/>
          <p14:tracePt t="46375" x="5168900" y="5346700"/>
          <p14:tracePt t="46402" x="5162550" y="5346700"/>
          <p14:tracePt t="46430" x="5162550" y="5340350"/>
          <p14:tracePt t="46474" x="5156200" y="5340350"/>
          <p14:tracePt t="46502" x="5156200" y="5334000"/>
          <p14:tracePt t="46554" x="5156200" y="5327650"/>
          <p14:tracePt t="46582" x="5156200" y="5314950"/>
          <p14:tracePt t="46610" x="5156200" y="5276850"/>
          <p14:tracePt t="46638" x="5168900" y="5213350"/>
          <p14:tracePt t="46666" x="5200650" y="5137150"/>
          <p14:tracePt t="46694" x="5283200" y="4940300"/>
          <p14:tracePt t="46722" x="5410200" y="4679950"/>
          <p14:tracePt t="46750" x="5518150" y="4527550"/>
          <p14:tracePt t="46778" x="5676900" y="4311650"/>
          <p14:tracePt t="46807" x="5842000" y="4140200"/>
          <p14:tracePt t="46835" x="6045200" y="3949700"/>
          <p14:tracePt t="46863" x="6165850" y="3829050"/>
          <p14:tracePt t="46891" x="6343650" y="3683000"/>
          <p14:tracePt t="46919" x="6483350" y="3568700"/>
          <p14:tracePt t="46947" x="6673850" y="3378200"/>
          <p14:tracePt t="46975" x="6819900" y="3225800"/>
          <p14:tracePt t="47003" x="6985000" y="3035300"/>
          <p14:tracePt t="47031" x="7092950" y="2933700"/>
          <p14:tracePt t="47059" x="7219950" y="2844800"/>
          <p14:tracePt t="47087" x="7251700" y="2819400"/>
          <p14:tracePt t="47115" x="7277100" y="2800350"/>
          <p14:tracePt t="47143" x="7308850" y="2774950"/>
          <p14:tracePt t="47171" x="7346950" y="2730500"/>
          <p14:tracePt t="47199" x="7378700" y="2705100"/>
          <p14:tracePt t="47227" x="7423150" y="2667000"/>
          <p14:tracePt t="47254" x="7435850" y="2654300"/>
          <p14:tracePt t="47282" x="7442200" y="2654300"/>
          <p14:tracePt t="47459" x="7448550" y="2654300"/>
          <p14:tracePt t="47487" x="7473950" y="2692400"/>
          <p14:tracePt t="47515" x="7550150" y="2838450"/>
          <p14:tracePt t="47544" x="7658100" y="3060700"/>
          <p14:tracePt t="47572" x="7804150" y="3473450"/>
          <p14:tracePt t="47600" x="7848600" y="3778250"/>
          <p14:tracePt t="47628" x="7861300" y="4044950"/>
          <p14:tracePt t="47656" x="7854950" y="4140200"/>
          <p14:tracePt t="47684" x="7823200" y="4279900"/>
          <p14:tracePt t="47712" x="7785100" y="4406900"/>
          <p14:tracePt t="47740" x="7721600" y="4546600"/>
          <p14:tracePt t="47768" x="7683500" y="4603750"/>
          <p14:tracePt t="47796" x="7651750" y="4635500"/>
          <p14:tracePt t="47824" x="7639050" y="4641850"/>
          <p14:tracePt t="47852" x="7626350" y="4654550"/>
          <p14:tracePt t="47879" x="7588250" y="4673600"/>
          <p14:tracePt t="47907" x="7505700" y="4737100"/>
          <p14:tracePt t="47935" x="7385050" y="4826000"/>
          <p14:tracePt t="47963" x="7239000" y="4940300"/>
          <p14:tracePt t="47991" x="7150100" y="5022850"/>
          <p14:tracePt t="48019" x="7080250" y="5067300"/>
          <p14:tracePt t="48047" x="7061200" y="5073650"/>
          <p14:tracePt t="48102" x="7061200" y="5054600"/>
          <p14:tracePt t="48130" x="7054850" y="4984750"/>
          <p14:tracePt t="48158" x="7054850" y="4800600"/>
          <p14:tracePt t="48186" x="7048500" y="4660900"/>
          <p14:tracePt t="48267" x="6762750" y="4413250"/>
          <p14:tracePt t="48296" x="6737350" y="4349750"/>
          <p14:tracePt t="48323" x="6724650" y="4279900"/>
          <p14:tracePt t="48351" x="6718300" y="4248150"/>
          <p14:tracePt t="48379" x="6673850" y="4222750"/>
          <p14:tracePt t="48407" x="6629400" y="4203700"/>
          <p14:tracePt t="48435" x="6578600" y="4140200"/>
          <p14:tracePt t="48463" x="6565900" y="4095750"/>
          <p14:tracePt t="48491" x="6559550" y="4044950"/>
          <p14:tracePt t="48518" x="6546850" y="4006850"/>
          <p14:tracePt t="48546" x="6534150" y="3962400"/>
          <p14:tracePt t="48574" x="6515100" y="3917950"/>
          <p14:tracePt t="48603" x="6502400" y="3898900"/>
          <p14:tracePt t="48631" x="6477000" y="3879850"/>
          <p14:tracePt t="48659" x="6451600" y="3835400"/>
          <p14:tracePt t="48687" x="6438900" y="3810000"/>
          <p14:tracePt t="48715" x="6438900" y="3740150"/>
          <p14:tracePt t="48743" x="6438900" y="3702050"/>
          <p14:tracePt t="48771" x="6445250" y="3689350"/>
          <p14:tracePt t="48827" x="6445250" y="3683000"/>
          <p14:tracePt t="48883" x="6445250" y="3676650"/>
          <p14:tracePt t="48939" x="6451600" y="3670300"/>
          <p14:tracePt t="48967" x="6451600" y="3657600"/>
          <p14:tracePt t="48995" x="6457950" y="3632200"/>
          <p14:tracePt t="49023" x="6464300" y="3632200"/>
          <p14:tracePt t="49051" x="6464300" y="3625850"/>
          <p14:tracePt t="50324" x="6438900" y="3632200"/>
          <p14:tracePt t="50352" x="6337300" y="3702050"/>
          <p14:tracePt t="50380" x="5924550" y="3917950"/>
          <p14:tracePt t="50435" x="4800600" y="4400550"/>
          <p14:tracePt t="50491" x="3930650" y="4584700"/>
          <p14:tracePt t="50573" x="3651250" y="4629150"/>
          <p14:tracePt t="50628" x="3390900" y="4667250"/>
          <p14:tracePt t="50656" x="3238500" y="4737100"/>
          <p14:tracePt t="50684" x="2787650" y="4914900"/>
          <p14:tracePt t="50739" x="2336800" y="5016500"/>
          <p14:tracePt t="50794" x="2324100" y="5016500"/>
          <p14:tracePt t="50822" x="2330450" y="5016500"/>
          <p14:tracePt t="51340" x="2330450" y="5022850"/>
          <p14:tracePt t="51476" x="2336800" y="5022850"/>
          <p14:tracePt t="51504" x="2349500" y="4997450"/>
          <p14:tracePt t="51532" x="2387600" y="4965700"/>
          <p14:tracePt t="51561" x="2451100" y="4933950"/>
          <p14:tracePt t="51589" x="2603500" y="4883150"/>
          <p14:tracePt t="51617" x="2806700" y="4826000"/>
          <p14:tracePt t="51645" x="3130550" y="4718050"/>
          <p14:tracePt t="51673" x="3302000" y="4629150"/>
          <p14:tracePt t="51701" x="3454400" y="4565650"/>
          <p14:tracePt t="51729" x="3549650" y="4521200"/>
          <p14:tracePt t="51757" x="3746500" y="4445000"/>
          <p14:tracePt t="51785" x="3905250" y="4400550"/>
          <p14:tracePt t="51814" x="4140200" y="4337050"/>
          <p14:tracePt t="51842" x="4368800" y="4279900"/>
          <p14:tracePt t="51870" x="4641850" y="4203700"/>
          <p14:tracePt t="51898" x="4819650" y="4165600"/>
          <p14:tracePt t="51926" x="5048250" y="4146550"/>
          <p14:tracePt t="51953" x="5200650" y="4146550"/>
          <p14:tracePt t="51981" x="5365750" y="4140200"/>
          <p14:tracePt t="52009" x="5505450" y="4133850"/>
          <p14:tracePt t="52037" x="5676900" y="4114800"/>
          <p14:tracePt t="52065" x="5797550" y="4102100"/>
          <p14:tracePt t="52093" x="6032500" y="4038600"/>
          <p14:tracePt t="52121" x="6254750" y="4000500"/>
          <p14:tracePt t="52149" x="6451600" y="3962400"/>
          <p14:tracePt t="52177" x="6457950" y="3962400"/>
          <p14:tracePt t="52292" x="6457950" y="3949700"/>
          <p14:tracePt t="52320" x="6477000" y="3917950"/>
          <p14:tracePt t="52348" x="6489700" y="3898900"/>
          <p14:tracePt t="52375" x="6496050" y="3886200"/>
          <p14:tracePt t="52403" x="6502400" y="3886200"/>
          <p14:tracePt t="52431" x="6502400" y="3873500"/>
          <p14:tracePt t="52459" x="6489700" y="3841750"/>
          <p14:tracePt t="52487" x="6477000" y="3790950"/>
          <p14:tracePt t="52515" x="6477000" y="3771900"/>
          <p14:tracePt t="52612" x="6477000" y="3765550"/>
          <p14:tracePt t="52640" x="6477000" y="3746500"/>
          <p14:tracePt t="52668" x="6470650" y="3721100"/>
          <p14:tracePt t="52696" x="6470650" y="3689350"/>
          <p14:tracePt t="52724" x="6470650" y="3657600"/>
          <p14:tracePt t="52751" x="6470650" y="3651250"/>
          <p14:tracePt t="52812" x="6470650" y="3644900"/>
          <p14:tracePt t="52840" x="6470650" y="3638550"/>
          <p14:tracePt t="52868" x="6470650" y="3613150"/>
          <p14:tracePt t="52896" x="6470650" y="3606800"/>
          <p14:tracePt t="53092" x="6470650" y="3613150"/>
          <p14:tracePt t="53508" x="6470650" y="3619500"/>
          <p14:tracePt t="53636" x="6477000" y="3625850"/>
          <p14:tracePt t="53664" x="6737350" y="3771900"/>
          <p14:tracePt t="53693" x="7880350" y="4356100"/>
          <p14:tracePt t="58253" x="9105900" y="6242050"/>
          <p14:tracePt t="58281" x="8953500" y="6350000"/>
          <p14:tracePt t="58310" x="8756650" y="6464300"/>
          <p14:tracePt t="58321" x="8699500" y="6483350"/>
          <p14:tracePt t="58338" x="8604250" y="6521450"/>
          <p14:tracePt t="58354" x="8509000" y="6540500"/>
          <p14:tracePt t="58371" x="8394700" y="6553200"/>
          <p14:tracePt t="58388" x="8305800" y="6572250"/>
          <p14:tracePt t="58404" x="8204200" y="6578600"/>
          <p14:tracePt t="58421" x="8001000" y="6597650"/>
          <p14:tracePt t="58438" x="7804150" y="6604000"/>
          <p14:tracePt t="58454" x="7600950" y="6616700"/>
          <p14:tracePt t="58471" x="7416800" y="6616700"/>
          <p14:tracePt t="58488" x="7219950" y="6629400"/>
          <p14:tracePt t="58504" x="7048500" y="6635750"/>
          <p14:tracePt t="58521" x="6870700" y="6635750"/>
          <p14:tracePt t="58538" x="6711950" y="6635750"/>
          <p14:tracePt t="58554" x="6584950" y="6635750"/>
          <p14:tracePt t="58571" x="6483350" y="6604000"/>
          <p14:tracePt t="58588" x="6432550" y="6591300"/>
          <p14:tracePt t="58605" x="6381750" y="6572250"/>
          <p14:tracePt t="58622" x="6318250" y="6565900"/>
          <p14:tracePt t="58638" x="6254750" y="6565900"/>
          <p14:tracePt t="58655" x="6178550" y="6565900"/>
          <p14:tracePt t="58671" x="6127750" y="6565900"/>
          <p14:tracePt t="58688" x="6102350" y="6565900"/>
          <p14:tracePt t="58705" x="6070600" y="6572250"/>
          <p14:tracePt t="58721" x="6032500" y="6591300"/>
          <p14:tracePt t="58738" x="5981700" y="6616700"/>
          <p14:tracePt t="58755" x="5899150" y="6648450"/>
          <p14:tracePt t="58771" x="5778500" y="6686550"/>
          <p14:tracePt t="58788" x="5619750" y="6692900"/>
          <p14:tracePt t="58805" x="5467350" y="6686550"/>
          <p14:tracePt t="58821" x="5334000" y="6604000"/>
          <p14:tracePt t="58838" x="5289550" y="6527800"/>
          <p14:tracePt t="58855" x="5251450" y="6464300"/>
          <p14:tracePt t="58871" x="5213350" y="6394450"/>
          <p14:tracePt t="58888" x="5130800" y="6324600"/>
          <p14:tracePt t="58905" x="4959350" y="6203950"/>
          <p14:tracePt t="58921" x="4686300" y="6096000"/>
          <p14:tracePt t="58938" x="4356100" y="5937250"/>
          <p14:tracePt t="58955" x="3994150" y="5778500"/>
          <p14:tracePt t="58983" x="3644900" y="5543550"/>
          <p14:tracePt t="59039" x="3562350" y="5314950"/>
          <p14:tracePt t="59067" x="3524250" y="5264150"/>
          <p14:tracePt t="59095" x="3454400" y="5207000"/>
          <p14:tracePt t="59123" x="3397250" y="5168900"/>
          <p14:tracePt t="59151" x="3314700" y="5130800"/>
          <p14:tracePt t="59179" x="3263900" y="5099050"/>
          <p14:tracePt t="59207" x="3232150" y="5060950"/>
          <p14:tracePt t="59235" x="3213100" y="5016500"/>
          <p14:tracePt t="59263" x="3187700" y="4940300"/>
          <p14:tracePt t="59291" x="3168650" y="4908550"/>
          <p14:tracePt t="59319" x="3162300" y="4876800"/>
          <p14:tracePt t="59347" x="3162300" y="4857750"/>
          <p14:tracePt t="59375" x="3162300" y="4845050"/>
          <p14:tracePt t="59403" x="3162300" y="4826000"/>
          <p14:tracePt t="59431" x="3175000" y="4800600"/>
          <p14:tracePt t="59459" x="3181350" y="4794250"/>
          <p14:tracePt t="59487" x="3194050" y="4787900"/>
          <p14:tracePt t="59515" x="3206750" y="4781550"/>
          <p14:tracePt t="59543" x="3232150" y="4775200"/>
          <p14:tracePt t="59571" x="3232150" y="4768850"/>
          <p14:tracePt t="59606" x="3238500" y="4768850"/>
          <p14:tracePt t="59634" x="3251200" y="4762500"/>
          <p14:tracePt t="59661" x="3270250" y="4756150"/>
          <p14:tracePt t="59717" x="3276600" y="4756150"/>
          <p14:tracePt t="59745" x="3282950" y="4756150"/>
          <p14:tracePt t="59782" x="3289300" y="4756150"/>
          <p14:tracePt t="59809" x="3327400" y="4737100"/>
          <p14:tracePt t="59837" x="3346450" y="4730750"/>
          <p14:tracePt t="60582" x="3340100" y="4730750"/>
          <p14:tracePt t="60610" x="3333750" y="4730750"/>
          <p14:tracePt t="60639" x="3327400" y="4730750"/>
          <p14:tracePt t="60958" x="3321050" y="4730750"/>
          <p14:tracePt t="61046" x="3321050" y="4737100"/>
          <p14:tracePt t="61262" x="3352800" y="4737100"/>
          <p14:tracePt t="61290" x="3587750" y="4686300"/>
          <p14:tracePt t="61319" x="4025900" y="4552950"/>
          <p14:tracePt t="61347" x="4254500" y="4476750"/>
          <p14:tracePt t="61375" x="4457700" y="4419600"/>
          <p14:tracePt t="61403" x="4540250" y="4387850"/>
          <p14:tracePt t="61431" x="4718050" y="4343400"/>
          <p14:tracePt t="61459" x="4933950" y="4298950"/>
          <p14:tracePt t="61487" x="5168900" y="4229100"/>
          <p14:tracePt t="61515" x="5295900" y="4191000"/>
          <p14:tracePt t="61543" x="5397500" y="4146550"/>
          <p14:tracePt t="61571" x="5461000" y="4114800"/>
          <p14:tracePt t="61599" x="5556250" y="4076700"/>
          <p14:tracePt t="61628" x="5708650" y="4038600"/>
          <p14:tracePt t="61656" x="5969000" y="3968750"/>
          <p14:tracePt t="61684" x="6102350" y="3924300"/>
          <p14:tracePt t="61712" x="6203950" y="3892550"/>
          <p14:tracePt t="61740" x="6223000" y="3886200"/>
          <p14:tracePt t="61768" x="6280150" y="3873500"/>
          <p14:tracePt t="61796" x="6432550" y="3835400"/>
          <p14:tracePt t="61825" x="6711950" y="3746500"/>
          <p14:tracePt t="61853" x="6807200" y="3695700"/>
          <p14:tracePt t="61881" x="6826250" y="3683000"/>
          <p14:tracePt t="61942" x="6819900" y="3683000"/>
          <p14:tracePt t="61970" x="6699250" y="3695700"/>
          <p14:tracePt t="61998" x="6248400" y="3771900"/>
          <p14:tracePt t="62026" x="5873750" y="3854450"/>
          <p14:tracePt t="62054" x="5632450" y="3930650"/>
          <p14:tracePt t="62082" x="5473700" y="3987800"/>
          <p14:tracePt t="62110" x="5270500" y="4064000"/>
          <p14:tracePt t="62139" x="5060950" y="4140200"/>
          <p14:tracePt t="62167" x="4813300" y="4216400"/>
          <p14:tracePt t="62195" x="4718050" y="4241800"/>
          <p14:tracePt t="62223" x="4660900" y="4260850"/>
          <p14:tracePt t="62251" x="4603750" y="4273550"/>
          <p14:tracePt t="62279" x="4502150" y="4298950"/>
          <p14:tracePt t="62307" x="4470400" y="4324350"/>
          <p14:tracePt t="62335" x="4445000" y="4349750"/>
          <p14:tracePt t="62362" x="4387850" y="4375150"/>
          <p14:tracePt t="62390" x="4279900" y="4419600"/>
          <p14:tracePt t="62418" x="4216400" y="4432300"/>
          <p14:tracePt t="62446" x="4203700" y="4438650"/>
          <p14:tracePt t="62502" x="4152900" y="4451350"/>
          <p14:tracePt t="62530" x="4083050" y="4470400"/>
          <p14:tracePt t="62558" x="3994150" y="4495800"/>
          <p14:tracePt t="62586" x="3917950" y="4514850"/>
          <p14:tracePt t="62614" x="3848100" y="4527550"/>
          <p14:tracePt t="62642" x="3835400" y="4527550"/>
          <p14:tracePt t="62670" x="3822700" y="4540250"/>
          <p14:tracePt t="62698" x="3771900" y="4559300"/>
          <p14:tracePt t="62726" x="3683000" y="4597400"/>
          <p14:tracePt t="62754" x="3632200" y="4616450"/>
          <p14:tracePt t="62782" x="3619500" y="4629150"/>
          <p14:tracePt t="62838" x="3606800" y="4629150"/>
          <p14:tracePt t="62866" x="3549650" y="4654550"/>
          <p14:tracePt t="62894" x="3505200" y="4679950"/>
          <p14:tracePt t="62922" x="3409950" y="4718050"/>
          <p14:tracePt t="62950" x="3340100" y="4737100"/>
          <p14:tracePt t="62978" x="3308350" y="4749800"/>
          <p14:tracePt t="63038" x="3302000" y="4749800"/>
          <p14:tracePt t="63066" x="3263900" y="4762500"/>
          <p14:tracePt t="63094" x="3200400" y="4775200"/>
          <p14:tracePt t="63122" x="3149600" y="4787900"/>
          <p14:tracePt t="63151" x="3086100" y="4806950"/>
          <p14:tracePt t="63179" x="3048000" y="4813300"/>
          <p14:tracePt t="63207" x="3003550" y="4819650"/>
          <p14:tracePt t="63235" x="2997200" y="4819650"/>
          <p14:tracePt t="63263" x="2965450" y="4832350"/>
          <p14:tracePt t="63290" x="2876550" y="4864100"/>
          <p14:tracePt t="63318" x="2705100" y="4914900"/>
          <p14:tracePt t="63346" x="2609850" y="4946650"/>
          <p14:tracePt t="63374" x="2520950" y="4965700"/>
          <p14:tracePt t="63402" x="2501900" y="4965700"/>
          <p14:tracePt t="63431" x="2489200" y="4965700"/>
          <p14:tracePt t="63459" x="2438400" y="4984750"/>
          <p14:tracePt t="63487" x="2165350" y="5080000"/>
          <p14:tracePt t="63515" x="1847850" y="5187950"/>
          <p14:tracePt t="63543" x="1498600" y="5314950"/>
          <p14:tracePt t="63571" x="1346200" y="5378450"/>
          <p14:tracePt t="63599" x="1314450" y="5384800"/>
          <p14:tracePt t="63655" x="1289050" y="5397500"/>
          <p14:tracePt t="63683" x="1162050" y="5448300"/>
          <p14:tracePt t="63711" x="952500" y="5543550"/>
          <p14:tracePt t="63739" x="806450" y="5613400"/>
          <p14:tracePt t="63767" x="654050" y="5664200"/>
          <p14:tracePt t="63795" x="571500" y="5676900"/>
          <p14:tracePt t="63822" x="558800" y="5676900"/>
          <p14:tracePt t="63878" x="558800" y="5670550"/>
          <p14:tracePt t="63906" x="565150" y="5651500"/>
          <p14:tracePt t="63934" x="609600" y="5632450"/>
          <p14:tracePt t="63962" x="679450" y="5613400"/>
          <p14:tracePt t="63989" x="787400" y="5575300"/>
          <p14:tracePt t="64017" x="895350" y="5549900"/>
          <p14:tracePt t="64045" x="939800" y="5549900"/>
          <p14:tracePt t="64073" x="946150" y="5549900"/>
          <p14:tracePt t="64101" x="946150" y="5543550"/>
          <p14:tracePt t="64158" x="958850" y="5549900"/>
          <p14:tracePt t="64186" x="965200" y="5556250"/>
          <p14:tracePt t="64263" x="971550" y="5556250"/>
          <p14:tracePt t="64290" x="984250" y="5549900"/>
          <p14:tracePt t="64318" x="990600" y="5543550"/>
          <p14:tracePt t="64346" x="996950" y="5530850"/>
          <p14:tracePt t="64374" x="1003300" y="5530850"/>
          <p14:tracePt t="64679" x="1003300" y="5518150"/>
          <p14:tracePt t="64707" x="1016000" y="5441950"/>
          <p14:tracePt t="64735" x="1041400" y="5308600"/>
          <p14:tracePt t="64763" x="1041400" y="5181600"/>
          <p14:tracePt t="64791" x="1016000" y="4984750"/>
          <p14:tracePt t="64873" x="1041400" y="4610100"/>
          <p14:tracePt t="64901" x="1041400" y="4470400"/>
          <p14:tracePt t="64929" x="1085850" y="4203700"/>
          <p14:tracePt t="64957" x="1092200" y="4000500"/>
          <p14:tracePt t="64985" x="1104900" y="3733800"/>
          <p14:tracePt t="65013" x="1136650" y="3543300"/>
          <p14:tracePt t="65041" x="1143000" y="3333750"/>
          <p14:tracePt t="65069" x="1143000" y="3187700"/>
          <p14:tracePt t="65097" x="1123950" y="2978150"/>
          <p14:tracePt t="65178" x="1041400" y="2501900"/>
          <p14:tracePt t="65208" x="1028700" y="2336800"/>
          <p14:tracePt t="65236" x="1009650" y="2209800"/>
          <p14:tracePt t="65264" x="984250" y="2019300"/>
          <p14:tracePt t="65292" x="958850" y="1873250"/>
          <p14:tracePt t="65320" x="920750" y="1708150"/>
          <p14:tracePt t="65348" x="895350" y="1600200"/>
          <p14:tracePt t="65376" x="876300" y="1466850"/>
          <p14:tracePt t="65404" x="876300" y="1403350"/>
          <p14:tracePt t="65432" x="876300" y="1390650"/>
          <p14:tracePt t="65488" x="901700" y="1435100"/>
          <p14:tracePt t="65517" x="927100" y="1517650"/>
          <p14:tracePt t="65545" x="946150" y="1657350"/>
          <p14:tracePt t="65573" x="952500" y="1771650"/>
          <p14:tracePt t="65601" x="952500" y="1968500"/>
          <p14:tracePt t="65629" x="952500" y="2171700"/>
          <p14:tracePt t="65657" x="927100" y="2470150"/>
          <p14:tracePt t="65685" x="908050" y="2654300"/>
          <p14:tracePt t="65713" x="908050" y="2876550"/>
          <p14:tracePt t="65740" x="908050" y="3060700"/>
          <p14:tracePt t="65768" x="908050" y="3340100"/>
          <p14:tracePt t="65796" x="908050" y="3562350"/>
          <p14:tracePt t="65824" x="908050" y="3879850"/>
          <p14:tracePt t="65852" x="908050" y="4191000"/>
          <p14:tracePt t="65880" x="908050" y="4584700"/>
          <p14:tracePt t="65908" x="920750" y="4851400"/>
          <p14:tracePt t="65936" x="952500" y="5130800"/>
          <p14:tracePt t="65964" x="971550" y="5283200"/>
          <p14:tracePt t="65992" x="990600" y="5403850"/>
          <p14:tracePt t="66020" x="996950" y="5448300"/>
          <p14:tracePt t="66048" x="1009650" y="5492750"/>
          <p14:tracePt t="66076" x="1009650" y="5511800"/>
          <p14:tracePt t="66104" x="1016000" y="5581650"/>
          <p14:tracePt t="66132" x="1022350" y="5689600"/>
          <p14:tracePt t="66161" x="1022350" y="5784850"/>
          <p14:tracePt t="66189" x="1022350" y="5810250"/>
          <p14:tracePt t="66216" x="1022350" y="5816600"/>
          <p14:tracePt t="66383" x="1016000" y="5816600"/>
          <p14:tracePt t="66399" x="1016000" y="5810250"/>
          <p14:tracePt t="66407" x="1009650" y="5803900"/>
          <p14:tracePt t="66415" x="1003300" y="5803900"/>
          <p14:tracePt t="66423" x="1003300" y="5797550"/>
          <p14:tracePt t="66439" x="996950" y="5784850"/>
          <p14:tracePt t="66816" x="996950" y="5778500"/>
          <p14:tracePt t="67336" x="996950" y="5772150"/>
          <p14:tracePt t="67408" x="996950" y="5765800"/>
          <p14:tracePt t="67608" x="1003300" y="5765800"/>
          <p14:tracePt t="67664" x="1009650" y="5765800"/>
          <p14:tracePt t="67744" x="1016000" y="5765800"/>
          <p14:tracePt t="67772" x="1022350" y="5765800"/>
          <p14:tracePt t="67800" x="1035050" y="5778500"/>
          <p14:tracePt t="67827" x="1060450" y="5791200"/>
          <p14:tracePt t="67855" x="1092200" y="5803900"/>
          <p14:tracePt t="67911" x="1104900" y="5810250"/>
          <p14:tracePt t="67923" x="1117600" y="5810250"/>
          <p14:tracePt t="68472" x="1111250" y="5803900"/>
          <p14:tracePt t="68480" x="1098550" y="5791200"/>
          <p14:tracePt t="68508" x="1079500" y="5765800"/>
          <p14:tracePt t="68536" x="1079500" y="5715000"/>
          <p14:tracePt t="68565" x="1073150" y="5683250"/>
          <p14:tracePt t="68593" x="1066800" y="5670550"/>
          <p14:tracePt t="68621" x="1047750" y="5645150"/>
          <p14:tracePt t="68649" x="1028700" y="5607050"/>
          <p14:tracePt t="68677" x="1016000" y="5588000"/>
          <p14:tracePt t="68705" x="1016000" y="5575300"/>
          <p14:tracePt t="68761" x="1016000" y="5562600"/>
          <p14:tracePt t="68789" x="1016000" y="5556250"/>
          <p14:tracePt t="68856" x="1016000" y="5549900"/>
          <p14:tracePt t="68884" x="1016000" y="5537200"/>
          <p14:tracePt t="68911" x="1016000" y="5530850"/>
          <p14:tracePt t="68976" x="1016000" y="5524500"/>
          <p14:tracePt t="69088" x="1016000" y="5518150"/>
          <p14:tracePt t="69116" x="1009650" y="5511800"/>
          <p14:tracePt t="69145" x="990600" y="5492750"/>
          <p14:tracePt t="69174" x="990600" y="5486400"/>
          <p14:tracePt t="70664" x="990600" y="5492750"/>
          <p14:tracePt t="70692" x="990600" y="5499100"/>
          <p14:tracePt t="70721" x="990600" y="5518150"/>
          <p14:tracePt t="70749" x="984250" y="5537200"/>
          <p14:tracePt t="70777" x="971550" y="5556250"/>
          <p14:tracePt t="70805" x="965200" y="5562600"/>
          <p14:tracePt t="70833" x="952500" y="5581650"/>
          <p14:tracePt t="70861" x="946150" y="5588000"/>
          <p14:tracePt t="70889" x="946150" y="5594350"/>
          <p14:tracePt t="70945" x="933450" y="5600700"/>
          <p14:tracePt t="70973" x="927100" y="5600700"/>
          <p14:tracePt t="71001" x="914400" y="5607050"/>
          <p14:tracePt t="71057" x="895350" y="5613400"/>
          <p14:tracePt t="71085" x="863600" y="5613400"/>
          <p14:tracePt t="71113" x="838200" y="5607050"/>
          <p14:tracePt t="71141" x="831850" y="5594350"/>
          <p14:tracePt t="71169" x="825500" y="5575300"/>
          <p14:tracePt t="71197" x="825500" y="5568950"/>
          <p14:tracePt t="71225" x="806450" y="5556250"/>
          <p14:tracePt t="71253" x="793750" y="5549900"/>
          <p14:tracePt t="71280" x="781050" y="5530850"/>
          <p14:tracePt t="71308" x="774700" y="5524500"/>
          <p14:tracePt t="71336" x="774700" y="5505450"/>
          <p14:tracePt t="71364" x="774700" y="5499100"/>
          <p14:tracePt t="71392" x="781050" y="5492750"/>
          <p14:tracePt t="71420" x="793750" y="5492750"/>
          <p14:tracePt t="71528" x="800100" y="5492750"/>
          <p14:tracePt t="71568" x="806450" y="5492750"/>
          <p14:tracePt t="71609" x="812800" y="5492750"/>
          <p14:tracePt t="72585" x="806450" y="5492750"/>
          <p14:tracePt t="72613" x="806450" y="5511800"/>
          <p14:tracePt t="72641" x="800100" y="5543550"/>
          <p14:tracePt t="72669" x="800100" y="5562600"/>
          <p14:tracePt t="72697" x="800100" y="5581650"/>
          <p14:tracePt t="72725" x="800100" y="5588000"/>
          <p14:tracePt t="72753" x="800100" y="5619750"/>
          <p14:tracePt t="72781" x="800100" y="5626100"/>
          <p14:tracePt t="72809" x="800100" y="5645150"/>
          <p14:tracePt t="72837" x="800100" y="5651500"/>
          <p14:tracePt t="72892" x="793750" y="5657850"/>
          <p14:tracePt t="72920" x="787400" y="5657850"/>
          <p14:tracePt t="72948" x="781050" y="5683250"/>
          <p14:tracePt t="72976" x="774700" y="5721350"/>
          <p14:tracePt t="73003" x="774700" y="5772150"/>
          <p14:tracePt t="73031" x="774700" y="5778500"/>
          <p14:tracePt t="73059" x="787400" y="5791200"/>
          <p14:tracePt t="73087" x="806450" y="5810250"/>
          <p14:tracePt t="73114" x="819150" y="5822950"/>
          <p14:tracePt t="73143" x="831850" y="5835650"/>
          <p14:tracePt t="73158" x="838200" y="5835650"/>
          <p14:tracePt t="73393" x="844550" y="5835650"/>
          <p14:tracePt t="73409" x="844550" y="5842000"/>
          <p14:tracePt t="73457" x="850900" y="5854700"/>
          <p14:tracePt t="73465" x="857250" y="5854700"/>
          <p14:tracePt t="73474" x="869950" y="5867400"/>
          <p14:tracePt t="73491" x="882650" y="5880100"/>
          <p14:tracePt t="73508" x="895350" y="5892800"/>
          <p14:tracePt t="73524" x="920750" y="5905500"/>
          <p14:tracePt t="73541" x="933450" y="5905500"/>
          <p14:tracePt t="73558" x="946150" y="5905500"/>
          <p14:tracePt t="73574" x="952500" y="5911850"/>
          <p14:tracePt t="73591" x="965200" y="5918200"/>
          <p14:tracePt t="73608" x="990600" y="5930900"/>
          <p14:tracePt t="73625" x="1085850" y="5975350"/>
          <p14:tracePt t="73641" x="1187450" y="6013450"/>
          <p14:tracePt t="73658" x="1301750" y="6057900"/>
          <p14:tracePt t="73675" x="1466850" y="6108700"/>
          <p14:tracePt t="73691" x="1733550" y="6159500"/>
          <p14:tracePt t="73708" x="2019300" y="6216650"/>
          <p14:tracePt t="73725" x="2266950" y="6248400"/>
          <p14:tracePt t="73741" x="2419350" y="6261100"/>
          <p14:tracePt t="73758" x="2527300" y="6261100"/>
          <p14:tracePt t="73775" x="2590800" y="6261100"/>
          <p14:tracePt t="73791" x="2647950" y="6261100"/>
          <p14:tracePt t="73808" x="2743200" y="6261100"/>
          <p14:tracePt t="73825" x="2870200" y="6261100"/>
          <p14:tracePt t="73841" x="2933700" y="6261100"/>
          <p14:tracePt t="73858" x="2965450" y="6261100"/>
          <p14:tracePt t="73875" x="2971800" y="6261100"/>
          <p14:tracePt t="73891" x="2978150" y="6261100"/>
          <p14:tracePt t="73977" x="2978150" y="6254750"/>
          <p14:tracePt t="73985" x="2978150" y="6248400"/>
          <p14:tracePt t="73993" x="2978150" y="6242050"/>
          <p14:tracePt t="74017" x="2978150" y="6235700"/>
          <p14:tracePt t="75890" x="2978150" y="6223000"/>
          <p14:tracePt t="75898" x="3003550" y="6203950"/>
          <p14:tracePt t="75905" x="3022600" y="6184900"/>
          <p14:tracePt t="75914" x="3048000" y="6172200"/>
          <p14:tracePt t="75925" x="3067050" y="6159500"/>
          <p14:tracePt t="75942" x="3098800" y="6140450"/>
          <p14:tracePt t="75959" x="3124200" y="6127750"/>
          <p14:tracePt t="75975" x="3175000" y="6102350"/>
          <p14:tracePt t="75992" x="3238500" y="6051550"/>
          <p14:tracePt t="76009" x="3359150" y="5988050"/>
          <p14:tracePt t="76025" x="3568700" y="5880100"/>
          <p14:tracePt t="76042" x="3702050" y="5810250"/>
          <p14:tracePt t="76059" x="3803650" y="5765800"/>
          <p14:tracePt t="76087" x="3949700" y="5689600"/>
          <p14:tracePt t="76116" x="4178300" y="5600700"/>
          <p14:tracePt t="76144" x="4362450" y="5524500"/>
          <p14:tracePt t="76173" x="4629150" y="5416550"/>
          <p14:tracePt t="76201" x="4914900" y="5264150"/>
          <p14:tracePt t="76229" x="5308600" y="5022850"/>
          <p14:tracePt t="76284" x="5708650" y="4686300"/>
          <p14:tracePt t="76339" x="6108700" y="4508500"/>
          <p14:tracePt t="76394" x="6318250" y="4381500"/>
          <p14:tracePt t="76422" x="6381750" y="4305300"/>
          <p14:tracePt t="76450" x="6489700" y="4203700"/>
          <p14:tracePt t="76478" x="6502400" y="4191000"/>
          <p14:tracePt t="76506" x="6534150" y="4133850"/>
          <p14:tracePt t="76534" x="6591300" y="4038600"/>
          <p14:tracePt t="76562" x="6692900" y="3917950"/>
          <p14:tracePt t="76590" x="6724650" y="3854450"/>
          <p14:tracePt t="76618" x="6724650" y="3829050"/>
          <p14:tracePt t="76646" x="6705600" y="3816350"/>
          <p14:tracePt t="76674" x="6584950" y="3810000"/>
          <p14:tracePt t="76702" x="6489700" y="3784600"/>
          <p14:tracePt t="76730" x="6464300" y="3752850"/>
          <p14:tracePt t="76759" x="6464300" y="3721100"/>
          <p14:tracePt t="76787" x="6470650" y="3683000"/>
          <p14:tracePt t="76815" x="6470650" y="3670300"/>
          <p14:tracePt t="76954" x="6470650" y="3663950"/>
          <p14:tracePt t="77370" x="6483350" y="3670300"/>
          <p14:tracePt t="77398" x="6553200" y="3765550"/>
          <p14:tracePt t="77426" x="6711950" y="4127500"/>
          <p14:tracePt t="77455" x="6896100" y="4718050"/>
          <p14:tracePt t="77509" x="7213600" y="6216650"/>
          <p14:tracePt t="77564" x="7245350" y="6724650"/>
          <p14:tracePt t="77593" x="7245350" y="6826250"/>
          <p14:tracePt t="77609" x="7245350" y="6851650"/>
          <p14:tracePt t="77650" x="7251700" y="6851650"/>
          <p14:tracePt t="77659" x="7258050" y="6851650"/>
          <p14:tracePt t="77690" x="7264400" y="6851650"/>
          <p14:tracePt t="85396" x="7270750" y="6845300"/>
          <p14:tracePt t="85404" x="7283450" y="6838950"/>
          <p14:tracePt t="85836" x="7289800" y="6845300"/>
          <p14:tracePt t="86076" x="7296150" y="6851650"/>
          <p14:tracePt t="86084" x="7302500" y="6851650"/>
          <p14:tracePt t="86094" x="7315200" y="6851650"/>
          <p14:tracePt t="86111" x="7327900" y="6851650"/>
          <p14:tracePt t="86128" x="7346950" y="6851650"/>
          <p14:tracePt t="86144" x="7397750" y="6851650"/>
          <p14:tracePt t="86161" x="7486650" y="6851650"/>
          <p14:tracePt t="86178" x="7550150" y="6851650"/>
          <p14:tracePt t="86194" x="7613650" y="6851650"/>
          <p14:tracePt t="86211" x="7708900" y="6851650"/>
          <p14:tracePt t="86228" x="7829550" y="6851650"/>
          <p14:tracePt t="86244" x="7899400" y="6851650"/>
          <p14:tracePt t="86261" x="7931150" y="6851650"/>
          <p14:tracePt t="86278" x="7937500" y="6851650"/>
          <p14:tracePt t="86294" x="7943850" y="6851650"/>
          <p14:tracePt t="86340" x="7950200" y="6851650"/>
          <p14:tracePt t="86348" x="7969250" y="6851650"/>
          <p14:tracePt t="86361" x="7981950" y="6851650"/>
          <p14:tracePt t="86378" x="8032750" y="6851650"/>
          <p14:tracePt t="86394" x="8147050" y="6851650"/>
          <p14:tracePt t="86411" x="8324850" y="6851650"/>
          <p14:tracePt t="86428" x="8636000" y="6851650"/>
          <p14:tracePt t="86444" x="8801100" y="6851650"/>
          <p14:tracePt t="86461" x="8928100" y="6851650"/>
          <p14:tracePt t="86478" x="9042400" y="6851650"/>
          <p14:tracePt t="86494" x="9124950" y="6851650"/>
          <p14:tracePt t="87085" x="9131300" y="6711950"/>
          <p14:tracePt t="87092" x="9112250" y="6705600"/>
          <p14:tracePt t="87100" x="9105900" y="6705600"/>
          <p14:tracePt t="87111" x="9093200" y="6705600"/>
          <p14:tracePt t="87128" x="9086850" y="6705600"/>
          <p14:tracePt t="87145" x="9067800" y="6705600"/>
          <p14:tracePt t="87161" x="9023350" y="6705600"/>
          <p14:tracePt t="87178" x="8928100" y="6705600"/>
          <p14:tracePt t="87195" x="8832850" y="6711950"/>
          <p14:tracePt t="87211" x="8737600" y="6718300"/>
          <p14:tracePt t="87228" x="8629650" y="6718300"/>
          <p14:tracePt t="87245" x="8566150" y="6718300"/>
          <p14:tracePt t="87261" x="8483600" y="6718300"/>
          <p14:tracePt t="87278" x="8394700" y="6718300"/>
          <p14:tracePt t="87295" x="8337550" y="6711950"/>
          <p14:tracePt t="87311" x="8299450" y="6705600"/>
          <p14:tracePt t="87328" x="8286750" y="6699250"/>
          <p14:tracePt t="87345" x="8274050" y="6686550"/>
          <p14:tracePt t="87361" x="8267700" y="6667500"/>
          <p14:tracePt t="87378" x="8261350" y="6654800"/>
          <p14:tracePt t="87395" x="8248650" y="6642100"/>
          <p14:tracePt t="87411" x="8216900" y="6616700"/>
          <p14:tracePt t="87428" x="8096250" y="6572250"/>
          <p14:tracePt t="87445" x="7981950" y="6546850"/>
          <p14:tracePt t="87461" x="7861300" y="6502400"/>
          <p14:tracePt t="87478" x="7766050" y="6470650"/>
          <p14:tracePt t="87495" x="7664450" y="6438900"/>
          <p14:tracePt t="87511" x="7581900" y="6407150"/>
          <p14:tracePt t="87528" x="7505700" y="6375400"/>
          <p14:tracePt t="87545" x="7454900" y="6350000"/>
          <p14:tracePt t="87561" x="7391400" y="6311900"/>
          <p14:tracePt t="87578" x="7340600" y="6280150"/>
          <p14:tracePt t="87595" x="7296150" y="6248400"/>
          <p14:tracePt t="87611" x="7270750" y="6235700"/>
          <p14:tracePt t="87628" x="7232650" y="6210300"/>
          <p14:tracePt t="87645" x="7226300" y="6203950"/>
          <p14:tracePt t="87661" x="7219950" y="6197600"/>
          <p14:tracePt t="87678" x="7207250" y="6197600"/>
          <p14:tracePt t="87695" x="7200900" y="6184900"/>
          <p14:tracePt t="87711" x="7194550" y="6178550"/>
          <p14:tracePt t="87728" x="7188200" y="6178550"/>
          <p14:tracePt t="87745" x="7188200" y="6172200"/>
          <p14:tracePt t="87761" x="7181850" y="6172200"/>
          <p14:tracePt t="87795" x="7181850" y="6165850"/>
          <p14:tracePt t="87811" x="7175500" y="6165850"/>
          <p14:tracePt t="87997" x="7175500" y="6159500"/>
          <p14:tracePt t="88005" x="7175500" y="6153150"/>
          <p14:tracePt t="88020" x="7175500" y="6146800"/>
          <p14:tracePt t="88029" x="7175500" y="6140450"/>
          <p14:tracePt t="88045" x="7175500" y="6134100"/>
          <p14:tracePt t="88061" x="7175500" y="6115050"/>
          <p14:tracePt t="88078" x="7175500" y="6064250"/>
          <p14:tracePt t="88095" x="7169150" y="6000750"/>
          <p14:tracePt t="88111" x="7162800" y="5949950"/>
          <p14:tracePt t="88128" x="7137400" y="5772150"/>
          <p14:tracePt t="88157" x="7143750" y="5543550"/>
          <p14:tracePt t="88186" x="7143750" y="5448300"/>
          <p14:tracePt t="88214" x="7131050" y="5327650"/>
          <p14:tracePt t="88242" x="7092950" y="5276850"/>
          <p14:tracePt t="88271" x="7048500" y="5207000"/>
          <p14:tracePt t="88299" x="6915150" y="5175250"/>
          <p14:tracePt t="90021" x="6908800" y="5175250"/>
          <p14:tracePt t="90049" x="6845300" y="5168900"/>
          <p14:tracePt t="90077" x="6724650" y="5067300"/>
          <p14:tracePt t="90105" x="6553200" y="4908550"/>
          <p14:tracePt t="90133" x="6318250" y="4718050"/>
          <p14:tracePt t="90161" x="6197600" y="4603750"/>
          <p14:tracePt t="90190" x="6089650" y="4508500"/>
          <p14:tracePt t="90218" x="6038850" y="4438650"/>
          <p14:tracePt t="90247" x="5969000" y="4298950"/>
          <p14:tracePt t="90275" x="5949950" y="4197350"/>
          <p14:tracePt t="90303" x="5949950" y="4070350"/>
          <p14:tracePt t="90331" x="5949950" y="3949700"/>
          <p14:tracePt t="90359" x="5949950" y="3810000"/>
          <p14:tracePt t="90387" x="5975350" y="3746500"/>
          <p14:tracePt t="90415" x="6038850" y="3689350"/>
          <p14:tracePt t="90443" x="6089650" y="3663950"/>
          <p14:tracePt t="90471" x="6140450" y="3651250"/>
          <p14:tracePt t="90499" x="6153150" y="3638550"/>
          <p14:tracePt t="90527" x="6184900" y="3625850"/>
          <p14:tracePt t="90555" x="6216650" y="3619500"/>
          <p14:tracePt t="90583" x="6261100" y="3606800"/>
          <p14:tracePt t="90610" x="6299200" y="3600450"/>
          <p14:tracePt t="90639" x="6324600" y="3600450"/>
          <p14:tracePt t="90701" x="6330950" y="3600450"/>
          <p14:tracePt t="90729" x="6356350" y="3600450"/>
          <p14:tracePt t="90757" x="6426200" y="3625850"/>
          <p14:tracePt t="90784" x="6451600" y="3632200"/>
          <p14:tracePt t="90997" x="6451600" y="3638550"/>
          <p14:tracePt t="91173" x="6445250" y="3638550"/>
          <p14:tracePt t="91301" x="6438900" y="3638550"/>
          <p14:tracePt t="91509" x="6438900" y="3632200"/>
          <p14:tracePt t="91565" x="6432550" y="3632200"/>
          <p14:tracePt t="91593" x="6432550" y="3625850"/>
          <p14:tracePt t="91622" x="6432550" y="3619500"/>
          <p14:tracePt t="91749" x="6432550" y="3613150"/>
          <p14:tracePt t="92926" x="6432550" y="3606800"/>
          <p14:tracePt t="92954" x="6438900" y="3587750"/>
          <p14:tracePt t="92982" x="6457950" y="3549650"/>
          <p14:tracePt t="93010" x="6470650" y="3524250"/>
          <p14:tracePt t="93038" x="6483350" y="3505200"/>
          <p14:tracePt t="93066" x="6483350" y="3498850"/>
          <p14:tracePt t="93094" x="6489700" y="3498850"/>
          <p14:tracePt t="93150" x="6496050" y="3479800"/>
          <p14:tracePt t="93178" x="6508750" y="3467100"/>
          <p14:tracePt t="93894" x="6508750" y="3473450"/>
          <p14:tracePt t="93922" x="6477000" y="3505200"/>
          <p14:tracePt t="93950" x="6432550" y="3543300"/>
          <p14:tracePt t="93979" x="6362700" y="3575050"/>
          <p14:tracePt t="94007" x="6210300" y="3632200"/>
          <p14:tracePt t="94035" x="6064250" y="3683000"/>
          <p14:tracePt t="94063" x="5911850" y="3746500"/>
          <p14:tracePt t="94091" x="5835650" y="3771900"/>
          <p14:tracePt t="94119" x="5765800" y="3797300"/>
          <p14:tracePt t="94147" x="5702300" y="3822700"/>
          <p14:tracePt t="94175" x="5594350" y="3867150"/>
          <p14:tracePt t="94203" x="5499100" y="3917950"/>
          <p14:tracePt t="94231" x="5327650" y="3994150"/>
          <p14:tracePt t="94259" x="5168900" y="4057650"/>
          <p14:tracePt t="94287" x="4959350" y="4133850"/>
          <p14:tracePt t="94315" x="4762500" y="4203700"/>
          <p14:tracePt t="94343" x="4419600" y="4318000"/>
          <p14:tracePt t="94371" x="4044950" y="4445000"/>
          <p14:tracePt t="94399" x="3454400" y="4635500"/>
          <p14:tracePt t="94454" x="2273300" y="4991100"/>
          <p14:tracePt t="94536" x="1289050" y="5308600"/>
          <p14:tracePt t="94621" x="1054100" y="5422900"/>
          <p14:tracePt t="94677" x="876300" y="5575300"/>
          <p14:tracePt t="94678" x="838200" y="5607050"/>
          <p14:tracePt t="94706" x="730250" y="5702300"/>
          <p14:tracePt t="94734" x="603250" y="5797550"/>
          <p14:tracePt t="94762" x="539750" y="5842000"/>
          <p14:tracePt t="94790" x="444500" y="5899150"/>
          <p14:tracePt t="94813" x="412750" y="5918200"/>
          <p14:tracePt t="94829" x="368300" y="5930900"/>
          <p14:tracePt t="94846" x="330200" y="5937250"/>
          <p14:tracePt t="94863" x="304800" y="5937250"/>
          <p14:tracePt t="94880" x="279400" y="5937250"/>
          <p14:tracePt t="94896" x="266700" y="5924550"/>
          <p14:tracePt t="94913" x="266700" y="5905500"/>
          <p14:tracePt t="94930" x="266700" y="5880100"/>
          <p14:tracePt t="94946" x="285750" y="5829300"/>
          <p14:tracePt t="94963" x="336550" y="5753100"/>
          <p14:tracePt t="94992" x="450850" y="5657850"/>
          <p14:tracePt t="95021" x="571500" y="5594350"/>
          <p14:tracePt t="95049" x="736600" y="5511800"/>
          <p14:tracePt t="95077" x="812800" y="5473700"/>
          <p14:tracePt t="95105" x="838200" y="5461000"/>
          <p14:tracePt t="95133" x="844550" y="5461000"/>
          <p14:tracePt t="95161" x="882650" y="5461000"/>
          <p14:tracePt t="95189" x="920750" y="5461000"/>
          <p14:tracePt t="95190" x="920750" y="5467350"/>
          <p14:tracePt t="95218" x="927100" y="5467350"/>
          <p14:tracePt t="95286" x="927100" y="5473700"/>
          <p14:tracePt t="95314" x="933450" y="5473700"/>
          <p14:tracePt t="95342" x="939800" y="5473700"/>
          <p14:tracePt t="95662" x="933450" y="5473700"/>
          <p14:tracePt t="96014" x="933450" y="5480050"/>
          <p14:tracePt t="96043" x="984250" y="5499100"/>
          <p14:tracePt t="96071" x="1193800" y="5607050"/>
          <p14:tracePt t="96099" x="1504950" y="5759450"/>
          <p14:tracePt t="96127" x="2006600" y="6000750"/>
          <p14:tracePt t="96156" x="2463800" y="6197600"/>
          <p14:tracePt t="96184" x="2978150" y="6419850"/>
          <p14:tracePt t="96196" x="3054350" y="6438900"/>
          <p14:tracePt t="96213" x="3181350" y="6483350"/>
          <p14:tracePt t="96230" x="3295650" y="6508750"/>
          <p14:tracePt t="96246" x="3454400" y="6521450"/>
          <p14:tracePt t="96263" x="3556000" y="6527800"/>
          <p14:tracePt t="96280" x="3702050" y="6559550"/>
          <p14:tracePt t="96296" x="3937000" y="6635750"/>
          <p14:tracePt t="96313" x="4210050" y="6750050"/>
          <p14:tracePt t="96330" x="4502150" y="6851650"/>
          <p14:tracePt t="96346" x="4826000" y="6851650"/>
          <p14:tracePt t="96363" x="5149850" y="6851650"/>
          <p14:tracePt t="96380" x="5461000" y="6851650"/>
          <p14:tracePt t="96396" x="5715000" y="6851650"/>
          <p14:tracePt t="96413" x="5905500" y="6851650"/>
          <p14:tracePt t="96430" x="6140450" y="6851650"/>
          <p14:tracePt t="96446" x="6235700" y="6851650"/>
          <p14:tracePt t="96463" x="6299200" y="6851650"/>
          <p14:tracePt t="96480" x="6337300" y="6851650"/>
          <p14:tracePt t="96497" x="6362700" y="6851650"/>
          <p14:tracePt t="96513" x="6369050" y="6851650"/>
          <p14:tracePt t="96530" x="6375400" y="6851650"/>
          <p14:tracePt t="96670" x="6381750" y="6851650"/>
          <p14:tracePt t="96679" x="6388100" y="6851650"/>
          <p14:tracePt t="96695" x="6400800" y="6851650"/>
          <p14:tracePt t="96710" x="6407150" y="6851650"/>
          <p14:tracePt t="96719" x="6419850" y="6851650"/>
          <p14:tracePt t="96730" x="6426200" y="6851650"/>
          <p14:tracePt t="96747" x="6451600" y="6851650"/>
          <p14:tracePt t="96763" x="6483350" y="6851650"/>
          <p14:tracePt t="96780" x="6508750" y="6851650"/>
          <p14:tracePt t="96797" x="6527800" y="6851650"/>
          <p14:tracePt t="96813" x="6534150" y="6851650"/>
          <p14:tracePt t="97055" x="6540500" y="6845300"/>
          <p14:tracePt t="97071" x="6540500" y="6838950"/>
          <p14:tracePt t="97079" x="6546850" y="6838950"/>
          <p14:tracePt t="97127" x="6546850" y="6832600"/>
          <p14:tracePt t="97175" x="6553200" y="6832600"/>
          <p14:tracePt t="97407" x="6553200" y="6826250"/>
          <p14:tracePt t="97735" x="6553200" y="6819900"/>
          <p14:tracePt t="98239" x="6559550" y="6819900"/>
          <p14:tracePt t="98247" x="6572250" y="6819900"/>
          <p14:tracePt t="98255" x="6578600" y="6819900"/>
          <p14:tracePt t="98343" x="6572250" y="6819900"/>
          <p14:tracePt t="98359" x="6565900" y="6819900"/>
          <p14:tracePt t="98375" x="6559550" y="6819900"/>
          <p14:tracePt t="98383" x="6553200" y="6819900"/>
          <p14:tracePt t="98391" x="6546850" y="6819900"/>
          <p14:tracePt t="98399" x="6540500" y="6813550"/>
          <p14:tracePt t="98414" x="6534150" y="6813550"/>
          <p14:tracePt t="98431" x="6521450" y="6807200"/>
          <p14:tracePt t="98447" x="6515100" y="6800850"/>
          <p14:tracePt t="98464" x="6508750" y="6800850"/>
          <p14:tracePt t="98480" x="6502400" y="6794500"/>
          <p14:tracePt t="98497" x="6496050" y="6788150"/>
          <p14:tracePt t="98551" x="6496050" y="6781800"/>
          <p14:tracePt t="98567" x="6489700" y="6781800"/>
          <p14:tracePt t="98575" x="6489700" y="6775450"/>
          <p14:tracePt t="98591" x="6483350" y="6762750"/>
          <p14:tracePt t="98599" x="6477000" y="6762750"/>
          <p14:tracePt t="98614" x="6477000" y="6750050"/>
          <p14:tracePt t="98631" x="6445250" y="6724650"/>
          <p14:tracePt t="98647" x="6432550" y="6699250"/>
          <p14:tracePt t="98664" x="6413500" y="6686550"/>
          <p14:tracePt t="98681" x="6388100" y="6654800"/>
          <p14:tracePt t="98697" x="6369050" y="6629400"/>
          <p14:tracePt t="98714" x="6337300" y="6578600"/>
          <p14:tracePt t="98730" x="6311900" y="6534150"/>
          <p14:tracePt t="98747" x="6292850" y="6515100"/>
          <p14:tracePt t="98764" x="6292850" y="6508750"/>
          <p14:tracePt t="98780" x="6286500" y="6502400"/>
          <p14:tracePt t="99639" x="6292850" y="6502400"/>
          <p14:tracePt t="99671" x="6299200" y="6502400"/>
          <p14:tracePt t="99703" x="6305550" y="6502400"/>
          <p14:tracePt t="99727" x="6311900" y="6502400"/>
          <p14:tracePt t="99743" x="6311900" y="6508750"/>
          <p14:tracePt t="99791" x="6318250" y="6508750"/>
          <p14:tracePt t="99839" x="6318250" y="6515100"/>
          <p14:tracePt t="99879" x="6324600" y="6515100"/>
          <p14:tracePt t="99943" x="6324600" y="6521450"/>
          <p14:tracePt t="99975" x="6330950" y="6521450"/>
          <p14:tracePt t="100015" x="6330950" y="6527800"/>
          <p14:tracePt t="100199" x="6337300" y="6527800"/>
          <p14:tracePt t="100215" x="6350000" y="6515100"/>
          <p14:tracePt t="100231" x="6356350" y="6508750"/>
          <p14:tracePt t="100239" x="6356350" y="6496050"/>
          <p14:tracePt t="100248" x="6356350" y="6483350"/>
          <p14:tracePt t="100264" x="6369050" y="6445250"/>
          <p14:tracePt t="100281" x="6394450" y="6369050"/>
          <p14:tracePt t="100298" x="6438900" y="6286500"/>
          <p14:tracePt t="100314" x="6502400" y="6191250"/>
          <p14:tracePt t="100331" x="6572250" y="6102350"/>
          <p14:tracePt t="100348" x="6623050" y="6026150"/>
          <p14:tracePt t="100364" x="6673850" y="5930900"/>
          <p14:tracePt t="100381" x="6743700" y="5816600"/>
          <p14:tracePt t="100398" x="6819900" y="5689600"/>
          <p14:tracePt t="100426" x="6908800" y="5530850"/>
          <p14:tracePt t="100455" x="6965950" y="5435600"/>
          <p14:tracePt t="100483" x="6965950" y="5594350"/>
          <p14:tracePt t="100551" x="6959600" y="5594350"/>
          <p14:tracePt t="100579" x="6953250" y="5594350"/>
          <p14:tracePt t="100623" x="6953250" y="5581650"/>
          <p14:tracePt t="100651" x="6965950" y="5543550"/>
          <p14:tracePt t="100679" x="6985000" y="5511800"/>
          <p14:tracePt t="100707" x="6985000" y="5505450"/>
          <p14:tracePt t="100735" x="6972300" y="5486400"/>
          <p14:tracePt t="100763" x="6953250" y="5467350"/>
          <p14:tracePt t="100791" x="6940550" y="5429250"/>
          <p14:tracePt t="100819" x="6940550" y="5416550"/>
          <p14:tracePt t="101434" x="6604000" y="5543550"/>
          <p14:tracePt t="101462" x="6604000" y="5537200"/>
          <p14:tracePt t="101498" x="6604000" y="55308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762000" y="685800"/>
            <a:ext cx="83058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 nomographis a devise used to predict possible boiling temperatures. To use it you position a ruler at the pressure of your vacuum distillation (curve at the far right) over the normal boiling point (220 C for methyl salicylate). Where the ruler intersects the line on the far left is the approximate boiling temperature at the pressure of your vacuum.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As an example, distilling methyl salicyclate at 10mm pressure the nomograph predicts a boiling temperature of about 70 C. The experimental value at about 3 mm was 60 C. The nomograph doesn’t extend low enough to use for a compound boiling at 220 C.  It is used for higher boiling compounds.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When would vacuum distillation be advantageous to use?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37"/>
    </mc:Choice>
    <mc:Fallback xmlns="">
      <p:transition spd="slow" advTm="152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11" x="6584950" y="5524500"/>
          <p14:tracePt t="7119" x="6565900" y="5524500"/>
          <p14:tracePt t="7127" x="6559550" y="5511800"/>
          <p14:tracePt t="7138" x="6546850" y="5505450"/>
          <p14:tracePt t="7155" x="6521450" y="5492750"/>
          <p14:tracePt t="7171" x="6502400" y="5480050"/>
          <p14:tracePt t="7188" x="6470650" y="5454650"/>
          <p14:tracePt t="7205" x="6381750" y="5397500"/>
          <p14:tracePt t="7221" x="6273800" y="5308600"/>
          <p14:tracePt t="7238" x="6115050" y="5194300"/>
          <p14:tracePt t="7255" x="5905500" y="5041900"/>
          <p14:tracePt t="7271" x="5803900" y="4940300"/>
          <p14:tracePt t="7288" x="5702300" y="4826000"/>
          <p14:tracePt t="7305" x="5600700" y="4718050"/>
          <p14:tracePt t="7321" x="5480050" y="4597400"/>
          <p14:tracePt t="7338" x="5346700" y="4457700"/>
          <p14:tracePt t="7355" x="5238750" y="4330700"/>
          <p14:tracePt t="7371" x="5194300" y="4241800"/>
          <p14:tracePt t="7388" x="5187950" y="4203700"/>
          <p14:tracePt t="7405" x="5213350" y="4171950"/>
          <p14:tracePt t="7422" x="5359400" y="4159250"/>
          <p14:tracePt t="7438" x="5803900" y="4178300"/>
          <p14:tracePt t="7455" x="7067550" y="4362450"/>
          <p14:tracePt t="7471" x="8007350" y="4470400"/>
          <p14:tracePt t="7488" x="8902700" y="4495800"/>
          <p14:tracePt t="8159" x="9137650" y="3143250"/>
          <p14:tracePt t="8167" x="8464550" y="3168650"/>
          <p14:tracePt t="8175" x="7829550" y="3200400"/>
          <p14:tracePt t="8205" x="6400800" y="3225800"/>
          <p14:tracePt t="8221" x="5797550" y="3219450"/>
          <p14:tracePt t="8238" x="5353050" y="3168650"/>
          <p14:tracePt t="8255" x="4933950" y="3105150"/>
          <p14:tracePt t="8272" x="4800600" y="3086100"/>
          <p14:tracePt t="8288" x="4667250" y="3060700"/>
          <p14:tracePt t="8305" x="4508500" y="3035300"/>
          <p14:tracePt t="8322" x="4305300" y="2978150"/>
          <p14:tracePt t="8338" x="4127500" y="2921000"/>
          <p14:tracePt t="8355" x="3975100" y="2857500"/>
          <p14:tracePt t="8372" x="3854450" y="2800350"/>
          <p14:tracePt t="8388" x="3733800" y="2749550"/>
          <p14:tracePt t="8405" x="3606800" y="2698750"/>
          <p14:tracePt t="8422" x="3473450" y="2654300"/>
          <p14:tracePt t="8438" x="3371850" y="2603500"/>
          <p14:tracePt t="8455" x="3289300" y="2508250"/>
          <p14:tracePt t="8472" x="3257550" y="2444750"/>
          <p14:tracePt t="8488" x="3232150" y="2387600"/>
          <p14:tracePt t="8505" x="3194050" y="2336800"/>
          <p14:tracePt t="8522" x="3130550" y="2266950"/>
          <p14:tracePt t="8538" x="3054350" y="2171700"/>
          <p14:tracePt t="8555" x="3009900" y="2070100"/>
          <p14:tracePt t="8572" x="2990850" y="1987550"/>
          <p14:tracePt t="8588" x="2990850" y="1924050"/>
          <p14:tracePt t="8605" x="2990850" y="1866900"/>
          <p14:tracePt t="8622" x="2990850" y="1797050"/>
          <p14:tracePt t="8638" x="2971800" y="1720850"/>
          <p14:tracePt t="8655" x="2914650" y="1593850"/>
          <p14:tracePt t="8672" x="2863850" y="1517650"/>
          <p14:tracePt t="8688" x="2819400" y="1441450"/>
          <p14:tracePt t="8705" x="2781300" y="1346200"/>
          <p14:tracePt t="8722" x="2730500" y="1263650"/>
          <p14:tracePt t="8738" x="2667000" y="1174750"/>
          <p14:tracePt t="8755" x="2584450" y="1079500"/>
          <p14:tracePt t="8772" x="2527300" y="984250"/>
          <p14:tracePt t="8788" x="2476500" y="908050"/>
          <p14:tracePt t="8805" x="2425700" y="831850"/>
          <p14:tracePt t="8822" x="2393950" y="781050"/>
          <p14:tracePt t="8838" x="2362200" y="723900"/>
          <p14:tracePt t="8855" x="2336800" y="679450"/>
          <p14:tracePt t="8872" x="2317750" y="660400"/>
          <p14:tracePt t="8888" x="2311400" y="647700"/>
          <p14:tracePt t="8935" x="2330450" y="647700"/>
          <p14:tracePt t="8943" x="2381250" y="647700"/>
          <p14:tracePt t="8955" x="2438400" y="647700"/>
          <p14:tracePt t="8972" x="2571750" y="647700"/>
          <p14:tracePt t="8988" x="2660650" y="660400"/>
          <p14:tracePt t="9005" x="2692400" y="673100"/>
          <p14:tracePt t="9022" x="2698750" y="673100"/>
          <p14:tracePt t="9038" x="2698750" y="692150"/>
          <p14:tracePt t="9055" x="2698750" y="723900"/>
          <p14:tracePt t="9072" x="2698750" y="749300"/>
          <p14:tracePt t="9088" x="2698750" y="774700"/>
          <p14:tracePt t="9105" x="2698750" y="800100"/>
          <p14:tracePt t="9122" x="2686050" y="831850"/>
          <p14:tracePt t="9138" x="2654300" y="863600"/>
          <p14:tracePt t="9155" x="2622550" y="882650"/>
          <p14:tracePt t="9172" x="2590800" y="908050"/>
          <p14:tracePt t="9188" x="2540000" y="946150"/>
          <p14:tracePt t="9205" x="2482850" y="977900"/>
          <p14:tracePt t="9222" x="2432050" y="1016000"/>
          <p14:tracePt t="9239" x="2374900" y="1047750"/>
          <p14:tracePt t="9255" x="2228850" y="1130300"/>
          <p14:tracePt t="9272" x="2159000" y="1162050"/>
          <p14:tracePt t="9288" x="2133600" y="1168400"/>
          <p14:tracePt t="9305" x="2114550" y="1168400"/>
          <p14:tracePt t="9322" x="2114550" y="1174750"/>
          <p14:tracePt t="9375" x="2127250" y="1174750"/>
          <p14:tracePt t="9384" x="2165350" y="1174750"/>
          <p14:tracePt t="9392" x="2222500" y="1174750"/>
          <p14:tracePt t="9405" x="2298700" y="1174750"/>
          <p14:tracePt t="9422" x="2508250" y="1174750"/>
          <p14:tracePt t="9439" x="2717800" y="1200150"/>
          <p14:tracePt t="9455" x="2870200" y="1244600"/>
          <p14:tracePt t="9472" x="2895600" y="1263650"/>
          <p14:tracePt t="9489" x="2908300" y="1276350"/>
          <p14:tracePt t="9505" x="2908300" y="1289050"/>
          <p14:tracePt t="9522" x="2908300" y="1295400"/>
          <p14:tracePt t="9539" x="2908300" y="1301750"/>
          <p14:tracePt t="9555" x="2908300" y="1320800"/>
          <p14:tracePt t="9572" x="2971800" y="1390650"/>
          <p14:tracePt t="9589" x="3175000" y="1536700"/>
          <p14:tracePt t="9605" x="3530600" y="1752600"/>
          <p14:tracePt t="9622" x="4025900" y="2038350"/>
          <p14:tracePt t="9639" x="4616450" y="2381250"/>
          <p14:tracePt t="9655" x="5556250" y="2946400"/>
          <p14:tracePt t="9672" x="6216650" y="3321050"/>
          <p14:tracePt t="9689" x="6743700" y="3638550"/>
          <p14:tracePt t="9705" x="7124700" y="3898900"/>
          <p14:tracePt t="9722" x="7378700" y="4114800"/>
          <p14:tracePt t="9739" x="7575550" y="4311650"/>
          <p14:tracePt t="9755" x="7772400" y="4495800"/>
          <p14:tracePt t="9772" x="7950200" y="4679950"/>
          <p14:tracePt t="9789" x="8108950" y="4819650"/>
          <p14:tracePt t="9805" x="8210550" y="4914900"/>
          <p14:tracePt t="9822" x="8248650" y="4959350"/>
          <p14:tracePt t="9839" x="8248650" y="4965700"/>
          <p14:tracePt t="9856" x="8235950" y="4972050"/>
          <p14:tracePt t="9872" x="8229600" y="4984750"/>
          <p14:tracePt t="9889" x="8229600" y="5003800"/>
          <p14:tracePt t="18170" x="8235950" y="5010150"/>
          <p14:tracePt t="18177" x="8248650" y="5016500"/>
          <p14:tracePt t="18185" x="8261350" y="5022850"/>
          <p14:tracePt t="18194" x="8267700" y="5029200"/>
          <p14:tracePt t="18207" x="8267700" y="5035550"/>
          <p14:tracePt t="18224" x="8229600" y="5054600"/>
          <p14:tracePt t="18225" x="8153400" y="5080000"/>
          <p14:tracePt t="18241" x="8064500" y="5118100"/>
          <p14:tracePt t="18257" x="7835900" y="5187950"/>
          <p14:tracePt t="18274" x="7721600" y="5207000"/>
          <p14:tracePt t="18291" x="7658100" y="5213350"/>
          <p14:tracePt t="18307" x="7620000" y="5213350"/>
          <p14:tracePt t="18324" x="7562850" y="5213350"/>
          <p14:tracePt t="18341" x="7448550" y="5213350"/>
          <p14:tracePt t="18357" x="7219950" y="5175250"/>
          <p14:tracePt t="18374" x="6985000" y="5124450"/>
          <p14:tracePt t="18391" x="6838950" y="5099050"/>
          <p14:tracePt t="18407" x="6743700" y="5086350"/>
          <p14:tracePt t="18424" x="6667500" y="5086350"/>
          <p14:tracePt t="18441" x="6597650" y="5086350"/>
          <p14:tracePt t="18457" x="6451600" y="5067300"/>
          <p14:tracePt t="18474" x="6318250" y="5035550"/>
          <p14:tracePt t="18491" x="6121400" y="4978400"/>
          <p14:tracePt t="18507" x="5867400" y="4927600"/>
          <p14:tracePt t="18524" x="5695950" y="4883150"/>
          <p14:tracePt t="18541" x="5549900" y="4845050"/>
          <p14:tracePt t="18557" x="5403850" y="4806950"/>
          <p14:tracePt t="18574" x="5226050" y="4787900"/>
          <p14:tracePt t="18591" x="4953000" y="4743450"/>
          <p14:tracePt t="18607" x="4565650" y="4673600"/>
          <p14:tracePt t="18624" x="4108450" y="4559300"/>
          <p14:tracePt t="18641" x="3587750" y="4381500"/>
          <p14:tracePt t="18657" x="3041650" y="4114800"/>
          <p14:tracePt t="18674" x="2806700" y="3975100"/>
          <p14:tracePt t="18691" x="2667000" y="3873500"/>
          <p14:tracePt t="18707" x="2571750" y="3784600"/>
          <p14:tracePt t="18724" x="2470150" y="3689350"/>
          <p14:tracePt t="18741" x="2362200" y="3594100"/>
          <p14:tracePt t="18757" x="2266950" y="3473450"/>
          <p14:tracePt t="18774" x="2190750" y="3346450"/>
          <p14:tracePt t="18791" x="2133600" y="3200400"/>
          <p14:tracePt t="18807" x="2076450" y="3035300"/>
          <p14:tracePt t="18824" x="1993900" y="2832100"/>
          <p14:tracePt t="18841" x="1917700" y="2616200"/>
          <p14:tracePt t="18857" x="1816100" y="2298700"/>
          <p14:tracePt t="18874" x="1771650" y="2127250"/>
          <p14:tracePt t="18891" x="1752600" y="1943100"/>
          <p14:tracePt t="18907" x="1752600" y="1778000"/>
          <p14:tracePt t="18924" x="1752600" y="1638300"/>
          <p14:tracePt t="18941" x="1784350" y="1543050"/>
          <p14:tracePt t="18957" x="1828800" y="1473200"/>
          <p14:tracePt t="18974" x="1885950" y="1422400"/>
          <p14:tracePt t="18991" x="1962150" y="1390650"/>
          <p14:tracePt t="19007" x="2032000" y="1365250"/>
          <p14:tracePt t="19024" x="2108200" y="1339850"/>
          <p14:tracePt t="19041" x="2159000" y="1314450"/>
          <p14:tracePt t="19057" x="2203450" y="1308100"/>
          <p14:tracePt t="19074" x="2247900" y="1308100"/>
          <p14:tracePt t="19091" x="2311400" y="1308100"/>
          <p14:tracePt t="19107" x="2362200" y="1339850"/>
          <p14:tracePt t="19124" x="2419350" y="1384300"/>
          <p14:tracePt t="19141" x="2489200" y="1435100"/>
          <p14:tracePt t="19157" x="2559050" y="1492250"/>
          <p14:tracePt t="19174" x="2628900" y="1530350"/>
          <p14:tracePt t="19191" x="2660650" y="1555750"/>
          <p14:tracePt t="19207" x="2660650" y="1568450"/>
          <p14:tracePt t="19258" x="2667000" y="1568450"/>
          <p14:tracePt t="19266" x="2679700" y="1581150"/>
          <p14:tracePt t="19274" x="2692400" y="1600200"/>
          <p14:tracePt t="19291" x="2730500" y="1638300"/>
          <p14:tracePt t="19308" x="2762250" y="1670050"/>
          <p14:tracePt t="19324" x="2787650" y="1689100"/>
          <p14:tracePt t="19341" x="2806700" y="1708150"/>
          <p14:tracePt t="19358" x="2819400" y="1714500"/>
          <p14:tracePt t="19374" x="2825750" y="1720850"/>
          <p14:tracePt t="19410" x="2832100" y="1720850"/>
          <p14:tracePt t="19426" x="2844800" y="1720850"/>
          <p14:tracePt t="19441" x="2863850" y="1720850"/>
          <p14:tracePt t="19458" x="3035300" y="1746250"/>
          <p14:tracePt t="19474" x="3187700" y="1746250"/>
          <p14:tracePt t="19491" x="3302000" y="1752600"/>
          <p14:tracePt t="19508" x="3378200" y="1752600"/>
          <p14:tracePt t="19524" x="3416300" y="1752600"/>
          <p14:tracePt t="19541" x="3422650" y="1752600"/>
          <p14:tracePt t="19746" x="3429000" y="1752600"/>
          <p14:tracePt t="19778" x="3435350" y="1752600"/>
          <p14:tracePt t="20010" x="3441700" y="1752600"/>
          <p14:tracePt t="20018" x="3448050" y="1746250"/>
          <p14:tracePt t="20026" x="3454400" y="1746250"/>
          <p14:tracePt t="20041" x="3467100" y="1746250"/>
          <p14:tracePt t="20058" x="3562350" y="1739900"/>
          <p14:tracePt t="20074" x="3714750" y="1733550"/>
          <p14:tracePt t="20091" x="3886200" y="1733550"/>
          <p14:tracePt t="20108" x="4051300" y="1720850"/>
          <p14:tracePt t="20124" x="4216400" y="1708150"/>
          <p14:tracePt t="20141" x="4356100" y="1695450"/>
          <p14:tracePt t="20158" x="4483100" y="1689100"/>
          <p14:tracePt t="20174" x="4591050" y="1682750"/>
          <p14:tracePt t="20191" x="4686300" y="1676400"/>
          <p14:tracePt t="20208" x="4768850" y="1670050"/>
          <p14:tracePt t="20224" x="4832350" y="1670050"/>
          <p14:tracePt t="20241" x="4870450" y="1670050"/>
          <p14:tracePt t="20258" x="4946650" y="1676400"/>
          <p14:tracePt t="20274" x="4997450" y="1689100"/>
          <p14:tracePt t="20291" x="5054600" y="1695450"/>
          <p14:tracePt t="20308" x="5124450" y="1695450"/>
          <p14:tracePt t="20324" x="5194300" y="1701800"/>
          <p14:tracePt t="20341" x="5270500" y="1701800"/>
          <p14:tracePt t="20358" x="5321300" y="1701800"/>
          <p14:tracePt t="20374" x="5359400" y="1701800"/>
          <p14:tracePt t="20391" x="5372100" y="1701800"/>
          <p14:tracePt t="20962" x="5378450" y="1701800"/>
          <p14:tracePt t="20970" x="5384800" y="1708150"/>
          <p14:tracePt t="20978" x="5391150" y="1714500"/>
          <p14:tracePt t="20991" x="5410200" y="1714500"/>
          <p14:tracePt t="21008" x="5435600" y="1733550"/>
          <p14:tracePt t="21025" x="5518150" y="1771650"/>
          <p14:tracePt t="21041" x="5613400" y="1822450"/>
          <p14:tracePt t="21058" x="5753100" y="1873250"/>
          <p14:tracePt t="21074" x="5835650" y="1898650"/>
          <p14:tracePt t="21091" x="5930900" y="1924050"/>
          <p14:tracePt t="21108" x="6038850" y="1943100"/>
          <p14:tracePt t="21125" x="6134100" y="1955800"/>
          <p14:tracePt t="21141" x="6223000" y="1955800"/>
          <p14:tracePt t="21158" x="6318250" y="1955800"/>
          <p14:tracePt t="21174" x="6426200" y="1949450"/>
          <p14:tracePt t="21191" x="6496050" y="1924050"/>
          <p14:tracePt t="21208" x="6540500" y="1911350"/>
          <p14:tracePt t="21225" x="6565900" y="1892300"/>
          <p14:tracePt t="21241" x="6591300" y="1873250"/>
          <p14:tracePt t="21243" x="6597650" y="1866900"/>
          <p14:tracePt t="21258" x="6610350" y="1854200"/>
          <p14:tracePt t="21275" x="6623050" y="1847850"/>
          <p14:tracePt t="21291" x="6629400" y="1835150"/>
          <p14:tracePt t="21308" x="6667500" y="1822450"/>
          <p14:tracePt t="21325" x="6731000" y="1803400"/>
          <p14:tracePt t="21341" x="6851650" y="1784350"/>
          <p14:tracePt t="21358" x="7010400" y="1778000"/>
          <p14:tracePt t="21375" x="7181850" y="1778000"/>
          <p14:tracePt t="21391" x="7346950" y="1784350"/>
          <p14:tracePt t="21408" x="7512050" y="1816100"/>
          <p14:tracePt t="21425" x="7677150" y="1866900"/>
          <p14:tracePt t="21441" x="7835900" y="1930400"/>
          <p14:tracePt t="21458" x="8020050" y="2000250"/>
          <p14:tracePt t="21475" x="8115300" y="2044700"/>
          <p14:tracePt t="21491" x="8216900" y="2076450"/>
          <p14:tracePt t="21508" x="8337550" y="2108200"/>
          <p14:tracePt t="21525" x="8496300" y="2146300"/>
          <p14:tracePt t="21541" x="8642350" y="2171700"/>
          <p14:tracePt t="21558" x="8769350" y="2184400"/>
          <p14:tracePt t="21575" x="8858250" y="2190750"/>
          <p14:tracePt t="21591" x="8883650" y="2197100"/>
          <p14:tracePt t="21674" x="8877300" y="2190750"/>
          <p14:tracePt t="21683" x="8858250" y="2178050"/>
          <p14:tracePt t="21691" x="8845550" y="2146300"/>
          <p14:tracePt t="21708" x="8813800" y="2095500"/>
          <p14:tracePt t="21725" x="8794750" y="2019300"/>
          <p14:tracePt t="21741" x="8782050" y="1955800"/>
          <p14:tracePt t="21758" x="8775700" y="1917700"/>
          <p14:tracePt t="21775" x="8775700" y="1885950"/>
          <p14:tracePt t="21791" x="8769350" y="1866900"/>
          <p14:tracePt t="21808" x="8769350" y="1860550"/>
          <p14:tracePt t="21825" x="8769350" y="1854200"/>
          <p14:tracePt t="22027" x="8769350" y="1847850"/>
          <p14:tracePt t="22035" x="8769350" y="1841500"/>
          <p14:tracePt t="22091" x="8769350" y="1835150"/>
          <p14:tracePt t="22155" x="8743950" y="1835150"/>
          <p14:tracePt t="22163" x="8712200" y="1835150"/>
          <p14:tracePt t="22171" x="8661400" y="1835150"/>
          <p14:tracePt t="22179" x="8597900" y="1835150"/>
          <p14:tracePt t="22191" x="8515350" y="1835150"/>
          <p14:tracePt t="22208" x="8350250" y="1835150"/>
          <p14:tracePt t="22225" x="8204200" y="1847850"/>
          <p14:tracePt t="22241" x="8077200" y="1854200"/>
          <p14:tracePt t="22243" x="8007350" y="1854200"/>
          <p14:tracePt t="22258" x="7874000" y="1860550"/>
          <p14:tracePt t="22275" x="7753350" y="1866900"/>
          <p14:tracePt t="22292" x="7632700" y="1866900"/>
          <p14:tracePt t="22308" x="7448550" y="1866900"/>
          <p14:tracePt t="22325" x="7137400" y="1866900"/>
          <p14:tracePt t="22342" x="6731000" y="1892300"/>
          <p14:tracePt t="22358" x="6324600" y="1924050"/>
          <p14:tracePt t="22375" x="5975350" y="1943100"/>
          <p14:tracePt t="22392" x="5797550" y="1949450"/>
          <p14:tracePt t="22408" x="5657850" y="1949450"/>
          <p14:tracePt t="22425" x="5524500" y="1949450"/>
          <p14:tracePt t="22442" x="5391150" y="1949450"/>
          <p14:tracePt t="22458" x="5168900" y="1949450"/>
          <p14:tracePt t="22475" x="5010150" y="1949450"/>
          <p14:tracePt t="22492" x="4851400" y="1949450"/>
          <p14:tracePt t="22508" x="4756150" y="1949450"/>
          <p14:tracePt t="22525" x="4699000" y="1949450"/>
          <p14:tracePt t="22542" x="4616450" y="1949450"/>
          <p14:tracePt t="22558" x="4514850" y="1962150"/>
          <p14:tracePt t="22575" x="4387850" y="1974850"/>
          <p14:tracePt t="22592" x="4216400" y="1993900"/>
          <p14:tracePt t="22608" x="4038600" y="2025650"/>
          <p14:tracePt t="22625" x="3854450" y="2044700"/>
          <p14:tracePt t="22642" x="3657600" y="2063750"/>
          <p14:tracePt t="22658" x="3384550" y="2082800"/>
          <p14:tracePt t="22675" x="3251200" y="2082800"/>
          <p14:tracePt t="22692" x="3149600" y="2082800"/>
          <p14:tracePt t="22708" x="3079750" y="2082800"/>
          <p14:tracePt t="22725" x="3016250" y="2082800"/>
          <p14:tracePt t="22742" x="2959100" y="2082800"/>
          <p14:tracePt t="22758" x="2870200" y="2082800"/>
          <p14:tracePt t="22775" x="2768600" y="2082800"/>
          <p14:tracePt t="22792" x="2647950" y="2095500"/>
          <p14:tracePt t="22808" x="2546350" y="2095500"/>
          <p14:tracePt t="22825" x="2489200" y="2095500"/>
          <p14:tracePt t="22842" x="2432050" y="2095500"/>
          <p14:tracePt t="22858" x="2349500" y="2095500"/>
          <p14:tracePt t="22875" x="2266950" y="2095500"/>
          <p14:tracePt t="22892" x="2184400" y="2101850"/>
          <p14:tracePt t="22908" x="2108200" y="2101850"/>
          <p14:tracePt t="22925" x="2057400" y="2101850"/>
          <p14:tracePt t="22942" x="2012950" y="2101850"/>
          <p14:tracePt t="22958" x="1936750" y="2101850"/>
          <p14:tracePt t="22975" x="1866900" y="2101850"/>
          <p14:tracePt t="22992" x="1816100" y="2101850"/>
          <p14:tracePt t="23008" x="1778000" y="2101850"/>
          <p14:tracePt t="23025" x="1752600" y="2101850"/>
          <p14:tracePt t="23042" x="1733550" y="2101850"/>
          <p14:tracePt t="23203" x="1739900" y="2101850"/>
          <p14:tracePt t="23210" x="1746250" y="2101850"/>
          <p14:tracePt t="23219" x="1752600" y="2101850"/>
          <p14:tracePt t="23227" x="1765300" y="2101850"/>
          <p14:tracePt t="23243" x="1771650" y="2101850"/>
          <p14:tracePt t="23259" x="1778000" y="2101850"/>
          <p14:tracePt t="23291" x="1790700" y="2101850"/>
          <p14:tracePt t="23307" x="1797050" y="2101850"/>
          <p14:tracePt t="23315" x="1809750" y="2101850"/>
          <p14:tracePt t="23325" x="1835150" y="2101850"/>
          <p14:tracePt t="23342" x="1885950" y="2095500"/>
          <p14:tracePt t="23358" x="1955800" y="2089150"/>
          <p14:tracePt t="23375" x="2038350" y="2089150"/>
          <p14:tracePt t="23392" x="2146300" y="2089150"/>
          <p14:tracePt t="23408" x="2292350" y="2095500"/>
          <p14:tracePt t="23425" x="2444750" y="2108200"/>
          <p14:tracePt t="23442" x="2584450" y="2127250"/>
          <p14:tracePt t="23458" x="2711450" y="2139950"/>
          <p14:tracePt t="23475" x="2749550" y="2146300"/>
          <p14:tracePt t="23492" x="2774950" y="2146300"/>
          <p14:tracePt t="23508" x="2800350" y="2146300"/>
          <p14:tracePt t="23525" x="2838450" y="2146300"/>
          <p14:tracePt t="23542" x="2882900" y="2146300"/>
          <p14:tracePt t="23558" x="2908300" y="2146300"/>
          <p14:tracePt t="23575" x="2933700" y="2146300"/>
          <p14:tracePt t="23592" x="2946400" y="2146300"/>
          <p14:tracePt t="23883" x="2946400" y="2139950"/>
          <p14:tracePt t="23899" x="2965450" y="2133600"/>
          <p14:tracePt t="23907" x="2984500" y="2127250"/>
          <p14:tracePt t="23915" x="3003550" y="2120900"/>
          <p14:tracePt t="23925" x="3022600" y="2120900"/>
          <p14:tracePt t="23942" x="3060700" y="2114550"/>
          <p14:tracePt t="23959" x="3105150" y="2101850"/>
          <p14:tracePt t="23975" x="3124200" y="2101850"/>
          <p14:tracePt t="23992" x="3143250" y="2095500"/>
          <p14:tracePt t="24009" x="3149600" y="2095500"/>
          <p14:tracePt t="24179" x="3143250" y="2095500"/>
          <p14:tracePt t="24227" x="3143250" y="2089150"/>
          <p14:tracePt t="24259" x="3136900" y="2089150"/>
          <p14:tracePt t="24372" x="3130550" y="2089150"/>
          <p14:tracePt t="25300" x="3143250" y="2089150"/>
          <p14:tracePt t="25307" x="3168650" y="2089150"/>
          <p14:tracePt t="25315" x="3213100" y="2082800"/>
          <p14:tracePt t="25326" x="3276600" y="2076450"/>
          <p14:tracePt t="25342" x="3416300" y="2057400"/>
          <p14:tracePt t="25359" x="3562350" y="2038350"/>
          <p14:tracePt t="25376" x="3676650" y="2019300"/>
          <p14:tracePt t="25392" x="3759200" y="2006600"/>
          <p14:tracePt t="25409" x="3797300" y="2000250"/>
          <p14:tracePt t="25426" x="3829050" y="2000250"/>
          <p14:tracePt t="25442" x="3917950" y="1987550"/>
          <p14:tracePt t="25459" x="4229100" y="1955800"/>
          <p14:tracePt t="25476" x="4521200" y="1917700"/>
          <p14:tracePt t="25492" x="4749800" y="1873250"/>
          <p14:tracePt t="25509" x="4908550" y="1841500"/>
          <p14:tracePt t="25526" x="5010150" y="1803400"/>
          <p14:tracePt t="25542" x="5080000" y="1784350"/>
          <p14:tracePt t="25559" x="5118100" y="1758950"/>
          <p14:tracePt t="25576" x="5175250" y="1739900"/>
          <p14:tracePt t="25592" x="5257800" y="1708150"/>
          <p14:tracePt t="25609" x="5340350" y="1676400"/>
          <p14:tracePt t="25626" x="5435600" y="1651000"/>
          <p14:tracePt t="25642" x="5543550" y="1625600"/>
          <p14:tracePt t="25659" x="5708650" y="1606550"/>
          <p14:tracePt t="25676" x="5759450" y="1600200"/>
          <p14:tracePt t="25692" x="5784850" y="1600200"/>
          <p14:tracePt t="25709" x="5791200" y="1600200"/>
          <p14:tracePt t="25742" x="5797550" y="1600200"/>
          <p14:tracePt t="25759" x="5816600" y="1600200"/>
          <p14:tracePt t="25776" x="5867400" y="1600200"/>
          <p14:tracePt t="25792" x="5949950" y="1600200"/>
          <p14:tracePt t="25809" x="6019800" y="1600200"/>
          <p14:tracePt t="25826" x="6076950" y="1600200"/>
          <p14:tracePt t="25842" x="6089650" y="1600200"/>
          <p14:tracePt t="25859" x="6089650" y="1593850"/>
          <p14:tracePt t="25899" x="6083300" y="1593850"/>
          <p14:tracePt t="25907" x="6070600" y="1593850"/>
          <p14:tracePt t="25915" x="6051550" y="1600200"/>
          <p14:tracePt t="25926" x="6019800" y="1600200"/>
          <p14:tracePt t="25942" x="5969000" y="1612900"/>
          <p14:tracePt t="25959" x="5905500" y="1625600"/>
          <p14:tracePt t="25976" x="5842000" y="1638300"/>
          <p14:tracePt t="25992" x="5803900" y="1644650"/>
          <p14:tracePt t="26009" x="5784850" y="1644650"/>
          <p14:tracePt t="26026" x="5772150" y="1651000"/>
          <p14:tracePt t="26156" x="5784850" y="1651000"/>
          <p14:tracePt t="26163" x="5810250" y="1651000"/>
          <p14:tracePt t="26172" x="5848350" y="1651000"/>
          <p14:tracePt t="26180" x="5892800" y="1651000"/>
          <p14:tracePt t="26192" x="5930900" y="1644650"/>
          <p14:tracePt t="26209" x="6026150" y="1638300"/>
          <p14:tracePt t="26226" x="6102350" y="1625600"/>
          <p14:tracePt t="26242" x="6203950" y="1612900"/>
          <p14:tracePt t="26244" x="6254750" y="1606550"/>
          <p14:tracePt t="26259" x="6413500" y="1600200"/>
          <p14:tracePt t="26276" x="6565900" y="1593850"/>
          <p14:tracePt t="26292" x="6680200" y="1587500"/>
          <p14:tracePt t="26309" x="6724650" y="1581150"/>
          <p14:tracePt t="26326" x="6731000" y="1581150"/>
          <p14:tracePt t="26476" x="6724650" y="1581150"/>
          <p14:tracePt t="26539" x="6711950" y="1581150"/>
          <p14:tracePt t="26548" x="6705600" y="1581150"/>
          <p14:tracePt t="26564" x="6692900" y="1587500"/>
          <p14:tracePt t="26572" x="6680200" y="1593850"/>
          <p14:tracePt t="26580" x="6673850" y="1593850"/>
          <p14:tracePt t="26593" x="6667500" y="1593850"/>
          <p14:tracePt t="26609" x="6661150" y="1600200"/>
          <p14:tracePt t="26626" x="6648450" y="1600200"/>
          <p14:tracePt t="26643" x="6642100" y="1600200"/>
          <p14:tracePt t="27116" x="6642100" y="1606550"/>
          <p14:tracePt t="27780" x="6642100" y="1612900"/>
          <p14:tracePt t="28548" x="6648450" y="1619250"/>
          <p14:tracePt t="28556" x="6654800" y="1625600"/>
          <p14:tracePt t="28564" x="6667500" y="1631950"/>
          <p14:tracePt t="28576" x="6680200" y="1631950"/>
          <p14:tracePt t="28593" x="6692900" y="1638300"/>
          <p14:tracePt t="28610" x="6711950" y="1644650"/>
          <p14:tracePt t="28626" x="6731000" y="1651000"/>
          <p14:tracePt t="28643" x="6781800" y="1676400"/>
          <p14:tracePt t="28660" x="6889750" y="1689100"/>
          <p14:tracePt t="28676" x="6921500" y="1695450"/>
          <p14:tracePt t="28693" x="6940550" y="1701800"/>
          <p14:tracePt t="28844" x="6959600" y="1701800"/>
          <p14:tracePt t="28852" x="6985000" y="1695450"/>
          <p14:tracePt t="28860" x="7010400" y="1695450"/>
          <p14:tracePt t="28876" x="7073900" y="1689100"/>
          <p14:tracePt t="28893" x="7099300" y="1689100"/>
          <p14:tracePt t="28910" x="7112000" y="1682750"/>
          <p14:tracePt t="28948" x="7124700" y="1676400"/>
          <p14:tracePt t="28960" x="7162800" y="1663700"/>
          <p14:tracePt t="28976" x="7258050" y="1644650"/>
          <p14:tracePt t="28993" x="7353300" y="1631950"/>
          <p14:tracePt t="29010" x="7391400" y="1625600"/>
          <p14:tracePt t="29026" x="7397750" y="1619250"/>
          <p14:tracePt t="29084" x="7404100" y="1619250"/>
          <p14:tracePt t="29092" x="7410450" y="1619250"/>
          <p14:tracePt t="29100" x="7416800" y="1625600"/>
          <p14:tracePt t="29116" x="7423150" y="1625600"/>
          <p14:tracePt t="29132" x="7423150" y="1631950"/>
          <p14:tracePt t="29161" x="7429500" y="1631950"/>
          <p14:tracePt t="29468" x="7429500" y="1638300"/>
          <p14:tracePt t="29476" x="7429500" y="1651000"/>
          <p14:tracePt t="29484" x="7423150" y="1663700"/>
          <p14:tracePt t="29493" x="7416800" y="1676400"/>
          <p14:tracePt t="29510" x="7416800" y="1682750"/>
          <p14:tracePt t="29527" x="7416800" y="1689100"/>
          <p14:tracePt t="29996" x="7410450" y="1689100"/>
          <p14:tracePt t="30004" x="7404100" y="1689100"/>
          <p14:tracePt t="30012" x="7391400" y="1689100"/>
          <p14:tracePt t="30027" x="7372350" y="1689100"/>
          <p14:tracePt t="30043" x="7302500" y="1695450"/>
          <p14:tracePt t="30060" x="7092950" y="1739900"/>
          <p14:tracePt t="30077" x="6838950" y="1784350"/>
          <p14:tracePt t="30093" x="6426200" y="1879600"/>
          <p14:tracePt t="30110" x="5918200" y="1981200"/>
          <p14:tracePt t="30126" x="5359400" y="2114550"/>
          <p14:tracePt t="30143" x="4838700" y="2209800"/>
          <p14:tracePt t="30160" x="4419600" y="2273300"/>
          <p14:tracePt t="30177" x="4108450" y="2305050"/>
          <p14:tracePt t="30193" x="3917950" y="2324100"/>
          <p14:tracePt t="30210" x="3784600" y="2324100"/>
          <p14:tracePt t="30227" x="3683000" y="2324100"/>
          <p14:tracePt t="30243" x="3619500" y="2324100"/>
          <p14:tracePt t="30260" x="3562350" y="2311400"/>
          <p14:tracePt t="30277" x="3549650" y="2305050"/>
          <p14:tracePt t="30293" x="3536950" y="2298700"/>
          <p14:tracePt t="30310" x="3517900" y="2286000"/>
          <p14:tracePt t="30327" x="3498850" y="2273300"/>
          <p14:tracePt t="30343" x="3479800" y="2260600"/>
          <p14:tracePt t="30360" x="3454400" y="2241550"/>
          <p14:tracePt t="30377" x="3409950" y="2209800"/>
          <p14:tracePt t="30393" x="3371850" y="2178050"/>
          <p14:tracePt t="30410" x="3340100" y="2146300"/>
          <p14:tracePt t="30427" x="3327400" y="2120900"/>
          <p14:tracePt t="30443" x="3321050" y="2114550"/>
          <p14:tracePt t="30460" x="3321050" y="2108200"/>
          <p14:tracePt t="30637" x="3314700" y="2108200"/>
          <p14:tracePt t="30644" x="3308350" y="2108200"/>
          <p14:tracePt t="30652" x="3302000" y="2108200"/>
          <p14:tracePt t="30661" x="3282950" y="2101850"/>
          <p14:tracePt t="30677" x="3270250" y="2095500"/>
          <p14:tracePt t="30694" x="3244850" y="2089150"/>
          <p14:tracePt t="30710" x="3238500" y="2082800"/>
          <p14:tracePt t="30727" x="3232150" y="2082800"/>
          <p14:tracePt t="30743" x="3225800" y="2082800"/>
          <p14:tracePt t="30777" x="3219450" y="2082800"/>
          <p14:tracePt t="30794" x="3206750" y="2082800"/>
          <p14:tracePt t="30827" x="3200400" y="2082800"/>
          <p14:tracePt t="31165" x="3175000" y="2082800"/>
          <p14:tracePt t="31173" x="3149600" y="2089150"/>
          <p14:tracePt t="31181" x="3111500" y="2095500"/>
          <p14:tracePt t="31194" x="3060700" y="2108200"/>
          <p14:tracePt t="31210" x="2927350" y="2127250"/>
          <p14:tracePt t="31227" x="2711450" y="2152650"/>
          <p14:tracePt t="31243" x="2419350" y="2178050"/>
          <p14:tracePt t="31260" x="2076450" y="2203450"/>
          <p14:tracePt t="31277" x="1955800" y="2203450"/>
          <p14:tracePt t="31294" x="1943100" y="2203450"/>
          <p14:tracePt t="31310" x="1936750" y="2203450"/>
          <p14:tracePt t="31380" x="1936750" y="2197100"/>
          <p14:tracePt t="31413" x="1936750" y="2190750"/>
          <p14:tracePt t="31453" x="1936750" y="2184400"/>
          <p14:tracePt t="31485" x="1936750" y="2178050"/>
          <p14:tracePt t="31493" x="1936750" y="2171700"/>
          <p14:tracePt t="31500" x="1936750" y="2165350"/>
          <p14:tracePt t="31517" x="1936750" y="2159000"/>
          <p14:tracePt t="31549" x="1936750" y="2152650"/>
          <p14:tracePt t="31589" x="1936750" y="2146300"/>
          <p14:tracePt t="31605" x="1936750" y="2139950"/>
          <p14:tracePt t="31629" x="1949450" y="2133600"/>
          <p14:tracePt t="31637" x="1993900" y="2127250"/>
          <p14:tracePt t="31644" x="2070100" y="2120900"/>
          <p14:tracePt t="31660" x="2336800" y="2089150"/>
          <p14:tracePt t="31677" x="2743200" y="2063750"/>
          <p14:tracePt t="31694" x="3225800" y="2006600"/>
          <p14:tracePt t="31710" x="3625850" y="1949450"/>
          <p14:tracePt t="31727" x="3987800" y="1885950"/>
          <p14:tracePt t="31744" x="4305300" y="1835150"/>
          <p14:tracePt t="31760" x="4610100" y="1809750"/>
          <p14:tracePt t="31777" x="4927600" y="1790700"/>
          <p14:tracePt t="31793" x="5194300" y="1784350"/>
          <p14:tracePt t="31810" x="5384800" y="1784350"/>
          <p14:tracePt t="31827" x="5511800" y="1784350"/>
          <p14:tracePt t="31844" x="5575300" y="1797050"/>
          <p14:tracePt t="31861" x="5588000" y="1809750"/>
          <p14:tracePt t="31877" x="5568950" y="1847850"/>
          <p14:tracePt t="31893" x="5353050" y="1987550"/>
          <p14:tracePt t="31910" x="4616450" y="2273300"/>
          <p14:tracePt t="31927" x="3562350" y="2533650"/>
          <p14:tracePt t="31943" x="2457450" y="2730500"/>
          <p14:tracePt t="31960" x="1568450" y="2838450"/>
          <p14:tracePt t="31977" x="1028700" y="2876550"/>
          <p14:tracePt t="31994" x="863600" y="2876550"/>
          <p14:tracePt t="32010" x="850900" y="2870200"/>
          <p14:tracePt t="32044" x="850900" y="2863850"/>
          <p14:tracePt t="32060" x="857250" y="2857500"/>
          <p14:tracePt t="32077" x="863600" y="2832100"/>
          <p14:tracePt t="32094" x="869950" y="2813050"/>
          <p14:tracePt t="32110" x="869950" y="2806700"/>
          <p14:tracePt t="32127" x="869950" y="2781300"/>
          <p14:tracePt t="32144" x="869950" y="2762250"/>
          <p14:tracePt t="32160" x="869950" y="2736850"/>
          <p14:tracePt t="32177" x="869950" y="2692400"/>
          <p14:tracePt t="32194" x="869950" y="2647950"/>
          <p14:tracePt t="32210" x="869950" y="2616200"/>
          <p14:tracePt t="32227" x="876300" y="2559050"/>
          <p14:tracePt t="32244" x="958850" y="2470150"/>
          <p14:tracePt t="32261" x="1441450" y="2235200"/>
          <p14:tracePt t="32277" x="1905000" y="2089150"/>
          <p14:tracePt t="32294" x="2349500" y="1987550"/>
          <p14:tracePt t="32310" x="2540000" y="1955800"/>
          <p14:tracePt t="32327" x="2584450" y="1955800"/>
          <p14:tracePt t="32344" x="2584450" y="1962150"/>
          <p14:tracePt t="32360" x="2584450" y="2000250"/>
          <p14:tracePt t="32377" x="2565400" y="2012950"/>
          <p14:tracePt t="32394" x="2559050" y="2019300"/>
          <p14:tracePt t="32411" x="2559050" y="2025650"/>
          <p14:tracePt t="32533" x="2559050" y="2032000"/>
          <p14:tracePt t="32549" x="2546350" y="2032000"/>
          <p14:tracePt t="32557" x="2546350" y="2038350"/>
          <p14:tracePt t="32565" x="2540000" y="2038350"/>
          <p14:tracePt t="32577" x="2533650" y="2038350"/>
          <p14:tracePt t="32594" x="2527300" y="2044700"/>
          <p14:tracePt t="32611" x="2520950" y="2044700"/>
          <p14:tracePt t="32741" x="2540000" y="2044700"/>
          <p14:tracePt t="32749" x="2590800" y="2051050"/>
          <p14:tracePt t="32757" x="2660650" y="2063750"/>
          <p14:tracePt t="32765" x="2794000" y="2082800"/>
          <p14:tracePt t="32777" x="3009900" y="2101850"/>
          <p14:tracePt t="32794" x="3575050" y="2101850"/>
          <p14:tracePt t="32811" x="4203700" y="2070100"/>
          <p14:tracePt t="32827" x="4718050" y="2012950"/>
          <p14:tracePt t="32844" x="5073650" y="1974850"/>
          <p14:tracePt t="32861" x="5302250" y="1955800"/>
          <p14:tracePt t="32877" x="5353050" y="1955800"/>
          <p14:tracePt t="32894" x="5391150" y="1955800"/>
          <p14:tracePt t="32911" x="5467350" y="1955800"/>
          <p14:tracePt t="32927" x="5594350" y="1955800"/>
          <p14:tracePt t="32944" x="5746750" y="1943100"/>
          <p14:tracePt t="32961" x="5873750" y="1917700"/>
          <p14:tracePt t="32977" x="5949950" y="1905000"/>
          <p14:tracePt t="32994" x="5981700" y="1892300"/>
          <p14:tracePt t="33011" x="6013450" y="1885950"/>
          <p14:tracePt t="33027" x="6076950" y="1885950"/>
          <p14:tracePt t="33044" x="6216650" y="1879600"/>
          <p14:tracePt t="33061" x="6470650" y="1860550"/>
          <p14:tracePt t="33077" x="6565900" y="1847850"/>
          <p14:tracePt t="33094" x="6604000" y="1841500"/>
          <p14:tracePt t="33111" x="6610350" y="1841500"/>
          <p14:tracePt t="33213" x="6616700" y="1841500"/>
          <p14:tracePt t="33221" x="6661150" y="1835150"/>
          <p14:tracePt t="33229" x="6686550" y="1822450"/>
          <p14:tracePt t="33244" x="6711950" y="1822450"/>
          <p14:tracePt t="33261" x="6737350" y="1816100"/>
          <p14:tracePt t="33421" x="6731000" y="1816100"/>
          <p14:tracePt t="33429" x="6731000" y="1809750"/>
          <p14:tracePt t="33437" x="6718300" y="1809750"/>
          <p14:tracePt t="33453" x="6711950" y="1809750"/>
          <p14:tracePt t="33461" x="6705600" y="1809750"/>
          <p14:tracePt t="33477" x="6686550" y="1809750"/>
          <p14:tracePt t="33494" x="6642100" y="1809750"/>
          <p14:tracePt t="33511" x="6572250" y="1809750"/>
          <p14:tracePt t="33528" x="6515100" y="1803400"/>
          <p14:tracePt t="33544" x="6470650" y="1790700"/>
          <p14:tracePt t="33561" x="6432550" y="1784350"/>
          <p14:tracePt t="33577" x="6381750" y="1784350"/>
          <p14:tracePt t="33594" x="6267450" y="1784350"/>
          <p14:tracePt t="33611" x="6115050" y="1809750"/>
          <p14:tracePt t="33627" x="5937250" y="1816100"/>
          <p14:tracePt t="33644" x="5784850" y="1822450"/>
          <p14:tracePt t="33661" x="5651500" y="1822450"/>
          <p14:tracePt t="33677" x="5607050" y="1822450"/>
          <p14:tracePt t="33694" x="5594350" y="1822450"/>
          <p14:tracePt t="33711" x="5575300" y="1822450"/>
          <p14:tracePt t="33728" x="5549900" y="1822450"/>
          <p14:tracePt t="33744" x="5524500" y="1816100"/>
          <p14:tracePt t="33761" x="5486400" y="1816100"/>
          <p14:tracePt t="33777" x="5467350" y="1809750"/>
          <p14:tracePt t="33794" x="5448300" y="1809750"/>
          <p14:tracePt t="33811" x="5435600" y="1809750"/>
          <p14:tracePt t="33828" x="5410200" y="1809750"/>
          <p14:tracePt t="33844" x="5372100" y="1809750"/>
          <p14:tracePt t="33861" x="5321300" y="1809750"/>
          <p14:tracePt t="33877" x="5314950" y="1803400"/>
          <p14:tracePt t="33911" x="5308600" y="1803400"/>
          <p14:tracePt t="34053" x="5308600" y="1797050"/>
          <p14:tracePt t="34069" x="5321300" y="1797050"/>
          <p14:tracePt t="34077" x="5334000" y="1797050"/>
          <p14:tracePt t="34085" x="5353050" y="1797050"/>
          <p14:tracePt t="34094" x="5372100" y="1797050"/>
          <p14:tracePt t="34111" x="5416550" y="1790700"/>
          <p14:tracePt t="34128" x="5454650" y="1790700"/>
          <p14:tracePt t="34144" x="5499100" y="1790700"/>
          <p14:tracePt t="34161" x="5524500" y="1790700"/>
          <p14:tracePt t="34178" x="5549900" y="1790700"/>
          <p14:tracePt t="34194" x="5568950" y="1790700"/>
          <p14:tracePt t="34211" x="5619750" y="1790700"/>
          <p14:tracePt t="34228" x="5708650" y="1784350"/>
          <p14:tracePt t="34244" x="5816600" y="1778000"/>
          <p14:tracePt t="34261" x="6013450" y="1758950"/>
          <p14:tracePt t="34277" x="6089650" y="1752600"/>
          <p14:tracePt t="34294" x="6140450" y="1739900"/>
          <p14:tracePt t="34311" x="6178550" y="1733550"/>
          <p14:tracePt t="34328" x="6223000" y="1727200"/>
          <p14:tracePt t="34344" x="6267450" y="1727200"/>
          <p14:tracePt t="34361" x="6324600" y="1720850"/>
          <p14:tracePt t="34377" x="6394450" y="1708150"/>
          <p14:tracePt t="34394" x="6470650" y="1701800"/>
          <p14:tracePt t="34411" x="6559550" y="1689100"/>
          <p14:tracePt t="34428" x="6616700" y="1676400"/>
          <p14:tracePt t="34444" x="6654800" y="1670050"/>
          <p14:tracePt t="34461" x="6673850" y="1670050"/>
          <p14:tracePt t="34477" x="6680200" y="1670050"/>
          <p14:tracePt t="34511" x="6686550" y="1670050"/>
          <p14:tracePt t="34528" x="6705600" y="1670050"/>
          <p14:tracePt t="34544" x="6743700" y="1670050"/>
          <p14:tracePt t="34561" x="6762750" y="1670050"/>
          <p14:tracePt t="34578" x="6788150" y="1670050"/>
          <p14:tracePt t="34594" x="6826250" y="1670050"/>
          <p14:tracePt t="34611" x="6858000" y="1670050"/>
          <p14:tracePt t="34628" x="6883400" y="1670050"/>
          <p14:tracePt t="34644" x="6896100" y="1670050"/>
          <p14:tracePt t="34661" x="6908800" y="1663700"/>
          <p14:tracePt t="34758" x="6908800" y="1657350"/>
          <p14:tracePt t="34766" x="6908800" y="1651000"/>
          <p14:tracePt t="34774" x="6908800" y="1638300"/>
          <p14:tracePt t="34782" x="6908800" y="1631950"/>
          <p14:tracePt t="34794" x="6908800" y="1625600"/>
          <p14:tracePt t="34811" x="6908800" y="1606550"/>
          <p14:tracePt t="34828" x="6889750" y="1587500"/>
          <p14:tracePt t="34844" x="6864350" y="1574800"/>
          <p14:tracePt t="34861" x="6756400" y="1543050"/>
          <p14:tracePt t="34878" x="6635750" y="1536700"/>
          <p14:tracePt t="34894" x="6483350" y="1536700"/>
          <p14:tracePt t="34911" x="6305550" y="1549400"/>
          <p14:tracePt t="34928" x="6096000" y="1574800"/>
          <p14:tracePt t="34944" x="5962650" y="1587500"/>
          <p14:tracePt t="34961" x="5861050" y="1593850"/>
          <p14:tracePt t="34978" x="5816600" y="1593850"/>
          <p14:tracePt t="34995" x="5791200" y="1587500"/>
          <p14:tracePt t="35011" x="5784850" y="1574800"/>
          <p14:tracePt t="35028" x="5778500" y="1574800"/>
          <p14:tracePt t="35045" x="5778500" y="1568450"/>
          <p14:tracePt t="35061" x="5772150" y="1562100"/>
          <p14:tracePt t="35078" x="5772150" y="1555750"/>
          <p14:tracePt t="35095" x="5765800" y="1536700"/>
          <p14:tracePt t="35111" x="5759450" y="1511300"/>
          <p14:tracePt t="35128" x="5753100" y="1473200"/>
          <p14:tracePt t="35145" x="5753100" y="1441450"/>
          <p14:tracePt t="35161" x="5746750" y="1416050"/>
          <p14:tracePt t="35178" x="5734050" y="1384300"/>
          <p14:tracePt t="35195" x="5734050" y="1371600"/>
          <p14:tracePt t="35211" x="5734050" y="1358900"/>
          <p14:tracePt t="35550" x="5734050" y="1365250"/>
          <p14:tracePt t="35558" x="5740400" y="1377950"/>
          <p14:tracePt t="35566" x="5746750" y="1390650"/>
          <p14:tracePt t="35578" x="5753100" y="1416050"/>
          <p14:tracePt t="35595" x="5778500" y="1473200"/>
          <p14:tracePt t="35611" x="5791200" y="1555750"/>
          <p14:tracePt t="35628" x="5803900" y="1625600"/>
          <p14:tracePt t="35645" x="5803900" y="1689100"/>
          <p14:tracePt t="35661" x="5803900" y="1752600"/>
          <p14:tracePt t="35678" x="5797550" y="1803400"/>
          <p14:tracePt t="35694" x="5784850" y="1860550"/>
          <p14:tracePt t="35711" x="5778500" y="1911350"/>
          <p14:tracePt t="35728" x="5765800" y="1968500"/>
          <p14:tracePt t="35745" x="5759450" y="1993900"/>
          <p14:tracePt t="35761" x="5759450" y="2019300"/>
          <p14:tracePt t="35778" x="5759450" y="2032000"/>
          <p14:tracePt t="35795" x="5759450" y="2051050"/>
          <p14:tracePt t="35811" x="5759450" y="2070100"/>
          <p14:tracePt t="35828" x="5759450" y="2082800"/>
          <p14:tracePt t="35845" x="5759450" y="2095500"/>
          <p14:tracePt t="35861" x="5759450" y="2108200"/>
          <p14:tracePt t="35878" x="5759450" y="2114550"/>
          <p14:tracePt t="35895" x="5759450" y="2127250"/>
          <p14:tracePt t="35998" x="5791200" y="2127250"/>
          <p14:tracePt t="36006" x="5816600" y="2120900"/>
          <p14:tracePt t="36013" x="5854700" y="2114550"/>
          <p14:tracePt t="36028" x="5899150" y="2101850"/>
          <p14:tracePt t="36045" x="5969000" y="2089150"/>
          <p14:tracePt t="36062" x="6115050" y="2070100"/>
          <p14:tracePt t="36078" x="6216650" y="2070100"/>
          <p14:tracePt t="36095" x="6305550" y="2070100"/>
          <p14:tracePt t="36111" x="6362700" y="2076450"/>
          <p14:tracePt t="36128" x="6388100" y="2089150"/>
          <p14:tracePt t="36145" x="6400800" y="2101850"/>
          <p14:tracePt t="36161" x="6400800" y="2139950"/>
          <p14:tracePt t="36178" x="6369050" y="2216150"/>
          <p14:tracePt t="36195" x="6305550" y="2286000"/>
          <p14:tracePt t="36211" x="6216650" y="2374900"/>
          <p14:tracePt t="36228" x="6115050" y="2444750"/>
          <p14:tracePt t="36245" x="6000750" y="2514600"/>
          <p14:tracePt t="36262" x="5797550" y="2597150"/>
          <p14:tracePt t="36278" x="5664200" y="2654300"/>
          <p14:tracePt t="36295" x="5549900" y="2686050"/>
          <p14:tracePt t="36311" x="5461000" y="2705100"/>
          <p14:tracePt t="36328" x="5384800" y="2711450"/>
          <p14:tracePt t="36345" x="5314950" y="2711450"/>
          <p14:tracePt t="36362" x="5251450" y="2705100"/>
          <p14:tracePt t="36378" x="5168900" y="2686050"/>
          <p14:tracePt t="36395" x="5080000" y="2660650"/>
          <p14:tracePt t="36412" x="5022850" y="2635250"/>
          <p14:tracePt t="36428" x="4984750" y="2616200"/>
          <p14:tracePt t="36445" x="4978400" y="2609850"/>
          <p14:tracePt t="36462" x="4978400" y="2597150"/>
          <p14:tracePt t="36478" x="4978400" y="2578100"/>
          <p14:tracePt t="36495" x="4991100" y="2552700"/>
          <p14:tracePt t="36512" x="5016500" y="2533650"/>
          <p14:tracePt t="36528" x="5080000" y="2495550"/>
          <p14:tracePt t="36545" x="5194300" y="2444750"/>
          <p14:tracePt t="36562" x="5353050" y="2406650"/>
          <p14:tracePt t="36578" x="5524500" y="2362200"/>
          <p14:tracePt t="36595" x="5702300" y="2336800"/>
          <p14:tracePt t="36612" x="5848350" y="2305050"/>
          <p14:tracePt t="36628" x="5918200" y="2298700"/>
          <p14:tracePt t="36645" x="5937250" y="2292350"/>
          <p14:tracePt t="36662" x="5943600" y="2292350"/>
          <p14:tracePt t="36742" x="5937250" y="2292350"/>
          <p14:tracePt t="36750" x="5905500" y="2317750"/>
          <p14:tracePt t="36758" x="5854700" y="2330450"/>
          <p14:tracePt t="36766" x="5791200" y="2343150"/>
          <p14:tracePt t="36778" x="5715000" y="2355850"/>
          <p14:tracePt t="36795" x="5467350" y="2381250"/>
          <p14:tracePt t="36811" x="5213350" y="2400300"/>
          <p14:tracePt t="36828" x="4997450" y="2413000"/>
          <p14:tracePt t="36845" x="4819650" y="2413000"/>
          <p14:tracePt t="36862" x="4603750" y="2419350"/>
          <p14:tracePt t="36878" x="4483100" y="2419350"/>
          <p14:tracePt t="36895" x="4362450" y="2432050"/>
          <p14:tracePt t="36911" x="4235450" y="2438400"/>
          <p14:tracePt t="36928" x="4108450" y="2457450"/>
          <p14:tracePt t="36945" x="3937000" y="2476500"/>
          <p14:tracePt t="36962" x="3733800" y="2495550"/>
          <p14:tracePt t="36978" x="3556000" y="2508250"/>
          <p14:tracePt t="36995" x="3397250" y="2527300"/>
          <p14:tracePt t="37012" x="3257550" y="2533650"/>
          <p14:tracePt t="37028" x="3162300" y="2533650"/>
          <p14:tracePt t="37045" x="3098800" y="2533650"/>
          <p14:tracePt t="37062" x="3009900" y="2533650"/>
          <p14:tracePt t="37078" x="2927350" y="2533650"/>
          <p14:tracePt t="37095" x="2806700" y="2533650"/>
          <p14:tracePt t="37112" x="2647950" y="2533650"/>
          <p14:tracePt t="37128" x="2482850" y="2533650"/>
          <p14:tracePt t="37145" x="2349500" y="2527300"/>
          <p14:tracePt t="37162" x="2273300" y="2514600"/>
          <p14:tracePt t="37178" x="2209800" y="2508250"/>
          <p14:tracePt t="37195" x="2165350" y="2508250"/>
          <p14:tracePt t="37212" x="2127250" y="2508250"/>
          <p14:tracePt t="37228" x="2063750" y="2514600"/>
          <p14:tracePt t="37245" x="1974850" y="2527300"/>
          <p14:tracePt t="37262" x="1860550" y="2546350"/>
          <p14:tracePt t="37278" x="1803400" y="2571750"/>
          <p14:tracePt t="37295" x="1752600" y="2590800"/>
          <p14:tracePt t="37312" x="1708150" y="2616200"/>
          <p14:tracePt t="37328" x="1682750" y="2635250"/>
          <p14:tracePt t="37345" x="1670050" y="2647950"/>
          <p14:tracePt t="37382" x="1676400" y="2654300"/>
          <p14:tracePt t="37395" x="1695450" y="2667000"/>
          <p14:tracePt t="37412" x="1739900" y="2679700"/>
          <p14:tracePt t="37428" x="1784350" y="2705100"/>
          <p14:tracePt t="37445" x="1797050" y="2724150"/>
          <p14:tracePt t="37462" x="1816100" y="2749550"/>
          <p14:tracePt t="37478" x="1822450" y="2749550"/>
          <p14:tracePt t="37495" x="1822450" y="2755900"/>
          <p14:tracePt t="37512" x="1822450" y="2762250"/>
          <p14:tracePt t="37528" x="1803400" y="2774950"/>
          <p14:tracePt t="37545" x="1784350" y="2787650"/>
          <p14:tracePt t="37562" x="1758950" y="2800350"/>
          <p14:tracePt t="37578" x="1739900" y="2806700"/>
          <p14:tracePt t="37595" x="1733550" y="2806700"/>
          <p14:tracePt t="37612" x="1727200" y="2813050"/>
          <p14:tracePt t="39183" x="1727200" y="2800350"/>
          <p14:tracePt t="39191" x="1733550" y="2794000"/>
          <p14:tracePt t="39207" x="1733550" y="2781300"/>
          <p14:tracePt t="39223" x="1727200" y="2774950"/>
          <p14:tracePt t="39230" x="1708150" y="2774950"/>
          <p14:tracePt t="43488" x="1701800" y="2774950"/>
          <p14:tracePt t="43495" x="1695450" y="2774950"/>
          <p14:tracePt t="43504" x="1689100" y="2774950"/>
          <p14:tracePt t="43744" x="1708150" y="2774950"/>
          <p14:tracePt t="43752" x="1733550" y="2781300"/>
          <p14:tracePt t="43760" x="1771650" y="2794000"/>
          <p14:tracePt t="43768" x="1822450" y="2806700"/>
          <p14:tracePt t="43780" x="1860550" y="2819400"/>
          <p14:tracePt t="43797" x="1905000" y="2838450"/>
          <p14:tracePt t="43813" x="1924050" y="2851150"/>
          <p14:tracePt t="43830" x="1968500" y="2863850"/>
          <p14:tracePt t="43847" x="2038350" y="2901950"/>
          <p14:tracePt t="43863" x="2152650" y="2946400"/>
          <p14:tracePt t="43880" x="2222500" y="2965450"/>
          <p14:tracePt t="43897" x="2292350" y="2978150"/>
          <p14:tracePt t="43913" x="2349500" y="2984500"/>
          <p14:tracePt t="43930" x="2406650" y="2984500"/>
          <p14:tracePt t="43947" x="2463800" y="2984500"/>
          <p14:tracePt t="43963" x="2495550" y="2984500"/>
          <p14:tracePt t="43980" x="2520950" y="2997200"/>
          <p14:tracePt t="43997" x="2546350" y="3022600"/>
          <p14:tracePt t="44013" x="2584450" y="3079750"/>
          <p14:tracePt t="44030" x="2609850" y="3149600"/>
          <p14:tracePt t="44046" x="2616200" y="3213100"/>
          <p14:tracePt t="44063" x="2609850" y="3295650"/>
          <p14:tracePt t="44080" x="2584450" y="3327400"/>
          <p14:tracePt t="44097" x="2559050" y="3359150"/>
          <p14:tracePt t="44113" x="2508250" y="3397250"/>
          <p14:tracePt t="44130" x="2444750" y="3448050"/>
          <p14:tracePt t="44147" x="2400300" y="3479800"/>
          <p14:tracePt t="44163" x="2393950" y="3498850"/>
          <p14:tracePt t="44180" x="2393950" y="3505200"/>
          <p14:tracePt t="44197" x="2432050" y="3524250"/>
          <p14:tracePt t="44213" x="2495550" y="3556000"/>
          <p14:tracePt t="44230" x="2578100" y="3587750"/>
          <p14:tracePt t="44247" x="2679700" y="3619500"/>
          <p14:tracePt t="44263" x="2876550" y="3657600"/>
          <p14:tracePt t="44280" x="3028950" y="3670300"/>
          <p14:tracePt t="44297" x="3149600" y="3683000"/>
          <p14:tracePt t="44313" x="3251200" y="3689350"/>
          <p14:tracePt t="44330" x="3302000" y="3689350"/>
          <p14:tracePt t="44347" x="3378200" y="3689350"/>
          <p14:tracePt t="44363" x="3467100" y="3689350"/>
          <p14:tracePt t="44380" x="3549650" y="3689350"/>
          <p14:tracePt t="44397" x="3651250" y="3689350"/>
          <p14:tracePt t="44413" x="3752850" y="3689350"/>
          <p14:tracePt t="44430" x="3835400" y="3689350"/>
          <p14:tracePt t="44447" x="3898900" y="3683000"/>
          <p14:tracePt t="44463" x="3905250" y="3676650"/>
          <p14:tracePt t="44561" x="3930650" y="3676650"/>
          <p14:tracePt t="44568" x="3981450" y="3663950"/>
          <p14:tracePt t="44576" x="4070350" y="3651250"/>
          <p14:tracePt t="44584" x="4165600" y="3638550"/>
          <p14:tracePt t="44597" x="4292600" y="3619500"/>
          <p14:tracePt t="44613" x="4565650" y="3594100"/>
          <p14:tracePt t="44630" x="4800600" y="3556000"/>
          <p14:tracePt t="44647" x="4953000" y="3543300"/>
          <p14:tracePt t="44663" x="5073650" y="3536950"/>
          <p14:tracePt t="44680" x="5092700" y="3536950"/>
          <p14:tracePt t="44713" x="5099050" y="3536950"/>
          <p14:tracePt t="44736" x="5105400" y="3536950"/>
          <p14:tracePt t="44747" x="5124450" y="3543300"/>
          <p14:tracePt t="44763" x="5168900" y="3543300"/>
          <p14:tracePt t="44780" x="5213350" y="3549650"/>
          <p14:tracePt t="44797" x="5238750" y="3549650"/>
          <p14:tracePt t="44813" x="5251450" y="3549650"/>
          <p14:tracePt t="44847" x="5257800" y="3549650"/>
          <p14:tracePt t="44880" x="5270500" y="3549650"/>
          <p14:tracePt t="44888" x="5295900" y="3549650"/>
          <p14:tracePt t="44897" x="5334000" y="3549650"/>
          <p14:tracePt t="44914" x="5422900" y="3549650"/>
          <p14:tracePt t="44930" x="5524500" y="3549650"/>
          <p14:tracePt t="44947" x="5626100" y="3536950"/>
          <p14:tracePt t="44964" x="5734050" y="3530600"/>
          <p14:tracePt t="44980" x="5835650" y="3530600"/>
          <p14:tracePt t="44997" x="5924550" y="3530600"/>
          <p14:tracePt t="45014" x="6007100" y="3530600"/>
          <p14:tracePt t="45030" x="6064250" y="3536950"/>
          <p14:tracePt t="45047" x="6115050" y="3543300"/>
          <p14:tracePt t="45064" x="6172200" y="3543300"/>
          <p14:tracePt t="45080" x="6203950" y="3543300"/>
          <p14:tracePt t="45097" x="6235700" y="3549650"/>
          <p14:tracePt t="45114" x="6261100" y="3549650"/>
          <p14:tracePt t="45130" x="6299200" y="3549650"/>
          <p14:tracePt t="45147" x="6330950" y="3568700"/>
          <p14:tracePt t="45164" x="6388100" y="3581400"/>
          <p14:tracePt t="45180" x="6438900" y="3600450"/>
          <p14:tracePt t="45197" x="6477000" y="3606800"/>
          <p14:tracePt t="45214" x="6515100" y="3613150"/>
          <p14:tracePt t="45230" x="6534150" y="3619500"/>
          <p14:tracePt t="45247" x="6546850" y="3619500"/>
          <p14:tracePt t="45249" x="6553200" y="3619500"/>
          <p14:tracePt t="45264" x="6591300" y="3625850"/>
          <p14:tracePt t="45280" x="6629400" y="3632200"/>
          <p14:tracePt t="45297" x="6686550" y="3632200"/>
          <p14:tracePt t="45314" x="6750050" y="3632200"/>
          <p14:tracePt t="45330" x="6794500" y="3632200"/>
          <p14:tracePt t="45347" x="6813550" y="3632200"/>
          <p14:tracePt t="45364" x="6819900" y="3632200"/>
          <p14:tracePt t="45380" x="6826250" y="3632200"/>
          <p14:tracePt t="45397" x="6838950" y="3632200"/>
          <p14:tracePt t="45752" x="6838950" y="3638550"/>
          <p14:tracePt t="45768" x="6832600" y="3644900"/>
          <p14:tracePt t="45776" x="6832600" y="3651250"/>
          <p14:tracePt t="45784" x="6826250" y="3657600"/>
          <p14:tracePt t="45797" x="6813550" y="3657600"/>
          <p14:tracePt t="45814" x="6807200" y="3663950"/>
          <p14:tracePt t="45830" x="6807200" y="3676650"/>
          <p14:tracePt t="45864" x="6800850" y="3676650"/>
          <p14:tracePt t="46464" x="6819900" y="3683000"/>
          <p14:tracePt t="46472" x="6851650" y="3683000"/>
          <p14:tracePt t="46481" x="6896100" y="3683000"/>
          <p14:tracePt t="46497" x="7010400" y="3683000"/>
          <p14:tracePt t="46514" x="7131050" y="3657600"/>
          <p14:tracePt t="46531" x="7283450" y="3644900"/>
          <p14:tracePt t="46547" x="7442200" y="3638550"/>
          <p14:tracePt t="46564" x="7594600" y="3638550"/>
          <p14:tracePt t="46581" x="7702550" y="3638550"/>
          <p14:tracePt t="46597" x="7772400" y="3638550"/>
          <p14:tracePt t="46614" x="7816850" y="3638550"/>
          <p14:tracePt t="46631" x="7867650" y="3638550"/>
          <p14:tracePt t="46647" x="7918450" y="3644900"/>
          <p14:tracePt t="46664" x="7962900" y="3663950"/>
          <p14:tracePt t="46681" x="7981950" y="3676650"/>
          <p14:tracePt t="46697" x="7994650" y="3695700"/>
          <p14:tracePt t="46714" x="8001000" y="3714750"/>
          <p14:tracePt t="46731" x="8007350" y="3752850"/>
          <p14:tracePt t="46747" x="8001000" y="3810000"/>
          <p14:tracePt t="46764" x="7924800" y="3873500"/>
          <p14:tracePt t="46781" x="7810500" y="3930650"/>
          <p14:tracePt t="46797" x="7651750" y="3962400"/>
          <p14:tracePt t="46814" x="7366000" y="3987800"/>
          <p14:tracePt t="46831" x="7004050" y="3987800"/>
          <p14:tracePt t="46847" x="6572250" y="4000500"/>
          <p14:tracePt t="46864" x="5943600" y="4013200"/>
          <p14:tracePt t="46881" x="5645150" y="4032250"/>
          <p14:tracePt t="46898" x="5372100" y="4057650"/>
          <p14:tracePt t="46914" x="5099050" y="4083050"/>
          <p14:tracePt t="46931" x="4813300" y="4102100"/>
          <p14:tracePt t="46947" x="4527550" y="4108450"/>
          <p14:tracePt t="46964" x="4267200" y="4108450"/>
          <p14:tracePt t="46981" x="4076700" y="4108450"/>
          <p14:tracePt t="46997" x="3956050" y="4102100"/>
          <p14:tracePt t="47014" x="3860800" y="4089400"/>
          <p14:tracePt t="47031" x="3810000" y="4076700"/>
          <p14:tracePt t="47047" x="3733800" y="4057650"/>
          <p14:tracePt t="47064" x="3562350" y="4032250"/>
          <p14:tracePt t="47081" x="3340100" y="3994150"/>
          <p14:tracePt t="47097" x="3111500" y="3962400"/>
          <p14:tracePt t="47114" x="2933700" y="3930650"/>
          <p14:tracePt t="47131" x="2800350" y="3911600"/>
          <p14:tracePt t="47147" x="2686050" y="3911600"/>
          <p14:tracePt t="47164" x="2571750" y="3911600"/>
          <p14:tracePt t="47181" x="2432050" y="3905250"/>
          <p14:tracePt t="47197" x="2273300" y="3898900"/>
          <p14:tracePt t="47214" x="2133600" y="3892550"/>
          <p14:tracePt t="47231" x="2012950" y="3892550"/>
          <p14:tracePt t="47247" x="1911350" y="3892550"/>
          <p14:tracePt t="47264" x="1765300" y="3892550"/>
          <p14:tracePt t="47281" x="1644650" y="3892550"/>
          <p14:tracePt t="47297" x="1555750" y="3892550"/>
          <p14:tracePt t="47314" x="1498600" y="3879850"/>
          <p14:tracePt t="47331" x="1479550" y="3873500"/>
          <p14:tracePt t="47347" x="1479550" y="3867150"/>
          <p14:tracePt t="47364" x="1479550" y="3860800"/>
          <p14:tracePt t="47432" x="1485900" y="3860800"/>
          <p14:tracePt t="47440" x="1492250" y="3860800"/>
          <p14:tracePt t="47448" x="1498600" y="3860800"/>
          <p14:tracePt t="47464" x="1530350" y="3860800"/>
          <p14:tracePt t="47481" x="1568450" y="3860800"/>
          <p14:tracePt t="47497" x="1612900" y="3860800"/>
          <p14:tracePt t="47514" x="1657350" y="3860800"/>
          <p14:tracePt t="47531" x="1695450" y="3860800"/>
          <p14:tracePt t="47547" x="1739900" y="3860800"/>
          <p14:tracePt t="47564" x="1803400" y="3867150"/>
          <p14:tracePt t="47581" x="1847850" y="3867150"/>
          <p14:tracePt t="47597" x="1892300" y="3873500"/>
          <p14:tracePt t="47614" x="1930400" y="3879850"/>
          <p14:tracePt t="47631" x="1987550" y="3886200"/>
          <p14:tracePt t="47647" x="2032000" y="3892550"/>
          <p14:tracePt t="47664" x="2108200" y="3892550"/>
          <p14:tracePt t="47681" x="2178050" y="3892550"/>
          <p14:tracePt t="47697" x="2241550" y="3892550"/>
          <p14:tracePt t="47714" x="2292350" y="3892550"/>
          <p14:tracePt t="47731" x="2343150" y="3898900"/>
          <p14:tracePt t="47748" x="2400300" y="3898900"/>
          <p14:tracePt t="47764" x="2451100" y="3905250"/>
          <p14:tracePt t="47781" x="2514600" y="3905250"/>
          <p14:tracePt t="47798" x="2590800" y="3905250"/>
          <p14:tracePt t="47814" x="2673350" y="3905250"/>
          <p14:tracePt t="47831" x="2768600" y="3905250"/>
          <p14:tracePt t="47848" x="2870200" y="3905250"/>
          <p14:tracePt t="47864" x="3048000" y="3905250"/>
          <p14:tracePt t="47881" x="3175000" y="3905250"/>
          <p14:tracePt t="47898" x="3295650" y="3905250"/>
          <p14:tracePt t="47914" x="3416300" y="3911600"/>
          <p14:tracePt t="47931" x="3524250" y="3924300"/>
          <p14:tracePt t="47948" x="3625850" y="3930650"/>
          <p14:tracePt t="47964" x="3695700" y="3937000"/>
          <p14:tracePt t="47981" x="3765550" y="3943350"/>
          <p14:tracePt t="47998" x="3822700" y="3943350"/>
          <p14:tracePt t="48014" x="3860800" y="3956050"/>
          <p14:tracePt t="48031" x="3905250" y="3956050"/>
          <p14:tracePt t="48048" x="3949700" y="3962400"/>
          <p14:tracePt t="48064" x="4070350" y="3968750"/>
          <p14:tracePt t="48081" x="4165600" y="3968750"/>
          <p14:tracePt t="48098" x="4267200" y="3968750"/>
          <p14:tracePt t="48114" x="4349750" y="3968750"/>
          <p14:tracePt t="48131" x="4438650" y="3968750"/>
          <p14:tracePt t="48148" x="4533900" y="3968750"/>
          <p14:tracePt t="48164" x="4610100" y="3962400"/>
          <p14:tracePt t="48181" x="4699000" y="3956050"/>
          <p14:tracePt t="48198" x="4781550" y="3956050"/>
          <p14:tracePt t="48214" x="4857750" y="3956050"/>
          <p14:tracePt t="48231" x="4921250" y="3956050"/>
          <p14:tracePt t="48248" x="4978400" y="3956050"/>
          <p14:tracePt t="48265" x="5073650" y="3956050"/>
          <p14:tracePt t="48281" x="5143500" y="3956050"/>
          <p14:tracePt t="48298" x="5232400" y="3956050"/>
          <p14:tracePt t="48314" x="5321300" y="3956050"/>
          <p14:tracePt t="48331" x="5416550" y="3949700"/>
          <p14:tracePt t="48348" x="5505450" y="3949700"/>
          <p14:tracePt t="48364" x="5575300" y="3949700"/>
          <p14:tracePt t="48381" x="5626100" y="3949700"/>
          <p14:tracePt t="48398" x="5676900" y="3949700"/>
          <p14:tracePt t="48414" x="5759450" y="3949700"/>
          <p14:tracePt t="48431" x="5867400" y="3943350"/>
          <p14:tracePt t="48448" x="5949950" y="3937000"/>
          <p14:tracePt t="48464" x="6089650" y="3917950"/>
          <p14:tracePt t="48481" x="6178550" y="3917950"/>
          <p14:tracePt t="48498" x="6273800" y="3911600"/>
          <p14:tracePt t="48514" x="6356350" y="3905250"/>
          <p14:tracePt t="48531" x="6451600" y="3905250"/>
          <p14:tracePt t="48548" x="6578600" y="3905250"/>
          <p14:tracePt t="48564" x="6711950" y="3905250"/>
          <p14:tracePt t="48581" x="6838950" y="3905250"/>
          <p14:tracePt t="48598" x="6946900" y="3905250"/>
          <p14:tracePt t="48614" x="7048500" y="3905250"/>
          <p14:tracePt t="48631" x="7143750" y="3905250"/>
          <p14:tracePt t="48648" x="7213600" y="3905250"/>
          <p14:tracePt t="48664" x="7315200" y="3924300"/>
          <p14:tracePt t="48681" x="7359650" y="3937000"/>
          <p14:tracePt t="48698" x="7391400" y="3943350"/>
          <p14:tracePt t="48714" x="7404100" y="3943350"/>
          <p14:tracePt t="48731" x="7423150" y="3943350"/>
          <p14:tracePt t="48748" x="7435850" y="3949700"/>
          <p14:tracePt t="48764" x="7448550" y="3949700"/>
          <p14:tracePt t="50217" x="7454900" y="3949700"/>
          <p14:tracePt t="50225" x="7454900" y="3956050"/>
          <p14:tracePt t="50233" x="7454900" y="3962400"/>
          <p14:tracePt t="50265" x="7454900" y="3968750"/>
          <p14:tracePt t="50281" x="7454900" y="3981450"/>
          <p14:tracePt t="50305" x="7454900" y="3987800"/>
          <p14:tracePt t="50321" x="7454900" y="3994150"/>
          <p14:tracePt t="50353" x="7454900" y="4006850"/>
          <p14:tracePt t="50369" x="7454900" y="4013200"/>
          <p14:tracePt t="50377" x="7454900" y="4019550"/>
          <p14:tracePt t="50385" x="7448550" y="4032250"/>
          <p14:tracePt t="50398" x="7448550" y="4038600"/>
          <p14:tracePt t="50415" x="7442200" y="4064000"/>
          <p14:tracePt t="50431" x="7429500" y="4095750"/>
          <p14:tracePt t="50448" x="7410450" y="4127500"/>
          <p14:tracePt t="50465" x="7359650" y="4184650"/>
          <p14:tracePt t="50481" x="7289800" y="4229100"/>
          <p14:tracePt t="50498" x="7200900" y="4279900"/>
          <p14:tracePt t="50515" x="7099300" y="4318000"/>
          <p14:tracePt t="50531" x="6997700" y="4349750"/>
          <p14:tracePt t="50548" x="6877050" y="4368800"/>
          <p14:tracePt t="50565" x="6769100" y="4387850"/>
          <p14:tracePt t="50581" x="6654800" y="4394200"/>
          <p14:tracePt t="50598" x="6521450" y="4400550"/>
          <p14:tracePt t="50615" x="6356350" y="4400550"/>
          <p14:tracePt t="50632" x="6121400" y="4400550"/>
          <p14:tracePt t="50648" x="5842000" y="4400550"/>
          <p14:tracePt t="50665" x="5549900" y="4400550"/>
          <p14:tracePt t="50682" x="5378450" y="4406900"/>
          <p14:tracePt t="50698" x="5181600" y="4406900"/>
          <p14:tracePt t="50715" x="4984750" y="4406900"/>
          <p14:tracePt t="50732" x="4800600" y="4394200"/>
          <p14:tracePt t="50748" x="4629150" y="4387850"/>
          <p14:tracePt t="50765" x="4521200" y="4381500"/>
          <p14:tracePt t="50782" x="4470400" y="4381500"/>
          <p14:tracePt t="50798" x="4464050" y="4375150"/>
          <p14:tracePt t="50913" x="4451350" y="4362450"/>
          <p14:tracePt t="50921" x="4432300" y="4362450"/>
          <p14:tracePt t="50931" x="4419600" y="4349750"/>
          <p14:tracePt t="50948" x="4400550" y="4337050"/>
          <p14:tracePt t="50965" x="4368800" y="4318000"/>
          <p14:tracePt t="50982" x="4298950" y="4279900"/>
          <p14:tracePt t="50998" x="4241800" y="4254500"/>
          <p14:tracePt t="51015" x="4222750" y="4241800"/>
          <p14:tracePt t="51031" x="4210050" y="4241800"/>
          <p14:tracePt t="51754" x="4203700" y="4248150"/>
          <p14:tracePt t="51762" x="4203700" y="4254500"/>
          <p14:tracePt t="51786" x="4203700" y="4260850"/>
          <p14:tracePt t="51874" x="4203700" y="4267200"/>
          <p14:tracePt t="51906" x="4197350" y="4267200"/>
          <p14:tracePt t="52042" x="4222750" y="4260850"/>
          <p14:tracePt t="52049" x="4248150" y="4254500"/>
          <p14:tracePt t="52058" x="4279900" y="4254500"/>
          <p14:tracePt t="52066" x="4324350" y="4248150"/>
          <p14:tracePt t="52082" x="4445000" y="4248150"/>
          <p14:tracePt t="52098" x="4572000" y="4248150"/>
          <p14:tracePt t="52115" x="4705350" y="4260850"/>
          <p14:tracePt t="52132" x="4845050" y="4267200"/>
          <p14:tracePt t="52149" x="4972050" y="4273550"/>
          <p14:tracePt t="52165" x="5086350" y="4273550"/>
          <p14:tracePt t="52182" x="5181600" y="4279900"/>
          <p14:tracePt t="52199" x="5295900" y="4286250"/>
          <p14:tracePt t="52215" x="5403850" y="4286250"/>
          <p14:tracePt t="52232" x="5499100" y="4286250"/>
          <p14:tracePt t="52249" x="5549900" y="4286250"/>
          <p14:tracePt t="52265" x="5613400" y="4286250"/>
          <p14:tracePt t="52282" x="5651500" y="4286250"/>
          <p14:tracePt t="52299" x="5676900" y="4286250"/>
          <p14:tracePt t="52315" x="5695950" y="4286250"/>
          <p14:tracePt t="52332" x="5708650" y="4286250"/>
          <p14:tracePt t="52365" x="5715000" y="4286250"/>
          <p14:tracePt t="52457" x="5734050" y="4286250"/>
          <p14:tracePt t="52465" x="5784850" y="4286250"/>
          <p14:tracePt t="52474" x="5835650" y="4279900"/>
          <p14:tracePt t="52482" x="5911850" y="4273550"/>
          <p14:tracePt t="52499" x="6051550" y="4254500"/>
          <p14:tracePt t="52515" x="6127750" y="4235450"/>
          <p14:tracePt t="52532" x="6140450" y="4235450"/>
          <p14:tracePt t="52549" x="6140450" y="4229100"/>
          <p14:tracePt t="52714" x="6153150" y="4229100"/>
          <p14:tracePt t="52722" x="6172200" y="4254500"/>
          <p14:tracePt t="52732" x="6178550" y="4260850"/>
          <p14:tracePt t="52749" x="6210300" y="4292600"/>
          <p14:tracePt t="52765" x="6254750" y="4330700"/>
          <p14:tracePt t="52782" x="6299200" y="4381500"/>
          <p14:tracePt t="52799" x="6350000" y="4432300"/>
          <p14:tracePt t="52815" x="6375400" y="4483100"/>
          <p14:tracePt t="52832" x="6388100" y="4495800"/>
          <p14:tracePt t="52849" x="6388100" y="4508500"/>
          <p14:tracePt t="52882" x="6350000" y="4476750"/>
          <p14:tracePt t="52899" x="6216650" y="4400550"/>
          <p14:tracePt t="52915" x="6057900" y="4311650"/>
          <p14:tracePt t="52932" x="5886450" y="4210050"/>
          <p14:tracePt t="52949" x="5651500" y="4083050"/>
          <p14:tracePt t="52965" x="5334000" y="3956050"/>
          <p14:tracePt t="52982" x="4953000" y="3778250"/>
          <p14:tracePt t="52999" x="4521200" y="3575050"/>
          <p14:tracePt t="53015" x="4038600" y="3352800"/>
          <p14:tracePt t="53032" x="3575050" y="3155950"/>
          <p14:tracePt t="53049" x="3321050" y="3041650"/>
          <p14:tracePt t="53065" x="3219450" y="2990850"/>
          <p14:tracePt t="53082" x="3213100" y="2984500"/>
          <p14:tracePt t="148008" x="3206750" y="2984500"/>
          <p14:tracePt t="148016" x="3181350" y="3003550"/>
          <p14:tracePt t="148024" x="3149600" y="3028950"/>
          <p14:tracePt t="148038" x="3117850" y="3054350"/>
          <p14:tracePt t="148054" x="3073400" y="3098800"/>
          <p14:tracePt t="148071" x="3054350" y="3136900"/>
          <p14:tracePt t="148087" x="3041650" y="3175000"/>
          <p14:tracePt t="148104" x="3079750" y="3365500"/>
          <p14:tracePt t="148121" x="3175000" y="3600450"/>
          <p14:tracePt t="148137" x="3263900" y="3860800"/>
          <p14:tracePt t="148154" x="3340100" y="4140200"/>
          <p14:tracePt t="148171" x="3403600" y="4362450"/>
          <p14:tracePt t="148188" x="3422650" y="4559300"/>
          <p14:tracePt t="148204" x="3429000" y="4724400"/>
          <p14:tracePt t="148221" x="3422650" y="4864100"/>
          <p14:tracePt t="148238" x="3403600" y="4959350"/>
          <p14:tracePt t="148254" x="3390900" y="5016500"/>
          <p14:tracePt t="148271" x="3371850" y="5035550"/>
          <p14:tracePt t="148288" x="3333750" y="5054600"/>
          <p14:tracePt t="148304" x="3327400" y="5054600"/>
          <p14:tracePt t="148360" x="3340100" y="5054600"/>
          <p14:tracePt t="148368" x="3384550" y="5080000"/>
          <p14:tracePt t="148376" x="3460750" y="5130800"/>
          <p14:tracePt t="148387" x="3556000" y="5187950"/>
          <p14:tracePt t="148404" x="3860800" y="5372100"/>
          <p14:tracePt t="148421" x="4165600" y="5562600"/>
          <p14:tracePt t="148438" x="4445000" y="5753100"/>
          <p14:tracePt t="148454" x="4610100" y="5886450"/>
          <p14:tracePt t="148471" x="4762500" y="6019800"/>
          <p14:tracePt t="148488" x="4876800" y="6159500"/>
          <p14:tracePt t="148505" x="4908550" y="6203950"/>
          <p14:tracePt t="148521" x="4914900" y="6229350"/>
          <p14:tracePt t="148538" x="4921250" y="6248400"/>
          <p14:tracePt t="148554" x="4927600" y="6254750"/>
          <p14:tracePt t="148576" x="4927600" y="6261100"/>
          <p14:tracePt t="148640" x="4933950" y="6261100"/>
          <p14:tracePt t="148648" x="4933950" y="6267450"/>
          <p14:tracePt t="148656" x="4946650" y="6273800"/>
          <p14:tracePt t="148671" x="4953000" y="6286500"/>
          <p14:tracePt t="148688" x="4972050" y="6337300"/>
          <p14:tracePt t="148704" x="4978400" y="6362700"/>
          <p14:tracePt t="148721" x="4984750" y="6369050"/>
          <p14:tracePt t="148754" x="4991100" y="6369050"/>
          <p14:tracePt t="148856" x="4991100" y="6362700"/>
          <p14:tracePt t="148872" x="4997450" y="6362700"/>
          <p14:tracePt t="148896" x="5010150" y="6362700"/>
          <p14:tracePt t="148904" x="5016500" y="6362700"/>
          <p14:tracePt t="148912" x="5029200" y="6362700"/>
          <p14:tracePt t="148921" x="5041900" y="6362700"/>
          <p14:tracePt t="148938" x="5067300" y="6362700"/>
          <p14:tracePt t="148955" x="5080000" y="6362700"/>
          <p14:tracePt t="148971" x="5086350" y="6362700"/>
          <p14:tracePt t="148988" x="5092700" y="6362700"/>
          <p14:tracePt t="149005" x="5105400" y="6362700"/>
          <p14:tracePt t="149021" x="5118100" y="6362700"/>
          <p14:tracePt t="149038" x="5137150" y="6362700"/>
          <p14:tracePt t="149055" x="5162550" y="6356350"/>
          <p14:tracePt t="149071" x="5187950" y="6356350"/>
          <p14:tracePt t="149088" x="5194300" y="6350000"/>
          <p14:tracePt t="149105" x="5200650" y="6350000"/>
          <p14:tracePt t="150065" x="5207000" y="6350000"/>
          <p14:tracePt t="150242" x="5213350" y="6350000"/>
          <p14:tracePt t="150441" x="5226050" y="6343650"/>
          <p14:tracePt t="150449" x="5245100" y="6318250"/>
          <p14:tracePt t="150457" x="5257800" y="6311900"/>
          <p14:tracePt t="150472" x="5283200" y="6299200"/>
          <p14:tracePt t="150488" x="5410200" y="6254750"/>
          <p14:tracePt t="150505" x="5543550" y="6203950"/>
          <p14:tracePt t="150522" x="5683250" y="6165850"/>
          <p14:tracePt t="150538" x="5784850" y="6146800"/>
          <p14:tracePt t="150555" x="5873750" y="6140450"/>
          <p14:tracePt t="150572" x="5975350" y="6134100"/>
          <p14:tracePt t="150588" x="6102350" y="6134100"/>
          <p14:tracePt t="150605" x="6267450" y="6121400"/>
          <p14:tracePt t="150622" x="6426200" y="6115050"/>
          <p14:tracePt t="150638" x="6604000" y="6102350"/>
          <p14:tracePt t="150655" x="6838950" y="6096000"/>
          <p14:tracePt t="150672" x="7086600" y="6096000"/>
          <p14:tracePt t="150688" x="7346950" y="6096000"/>
          <p14:tracePt t="150705" x="7499350" y="6096000"/>
          <p14:tracePt t="150722" x="7645400" y="6096000"/>
          <p14:tracePt t="150738" x="7766050" y="6096000"/>
          <p14:tracePt t="150755" x="7854950" y="6096000"/>
          <p14:tracePt t="150772" x="7886700" y="6096000"/>
          <p14:tracePt t="150788" x="7912100" y="6096000"/>
          <p14:tracePt t="150826" x="7924800" y="6096000"/>
          <p14:tracePt t="150838" x="7931150" y="6096000"/>
          <p14:tracePt t="150855" x="7962900" y="6096000"/>
          <p14:tracePt t="150872" x="7994650" y="6096000"/>
          <p14:tracePt t="150888" x="8020050" y="6096000"/>
          <p14:tracePt t="150905" x="8026400" y="6096000"/>
          <p14:tracePt t="150969" x="8032750" y="6096000"/>
          <p14:tracePt t="150977" x="8039100" y="6089650"/>
          <p14:tracePt t="150985" x="8064500" y="6076950"/>
          <p14:tracePt t="150993" x="8083550" y="6057900"/>
          <p14:tracePt t="151005" x="8096250" y="6045200"/>
          <p14:tracePt t="151022" x="8159750" y="5994400"/>
          <p14:tracePt t="151038" x="8223250" y="5930900"/>
          <p14:tracePt t="151055" x="8280400" y="5867400"/>
          <p14:tracePt t="151056" x="8293100" y="5842000"/>
          <p14:tracePt t="151072" x="8312150" y="5816600"/>
          <p14:tracePt t="151089" x="8356600" y="5753100"/>
          <p14:tracePt t="151105" x="8362950" y="5727700"/>
          <p14:tracePt t="151122" x="8362950" y="5702300"/>
          <p14:tracePt t="151138" x="8350250" y="5683250"/>
          <p14:tracePt t="151155" x="8305800" y="5664200"/>
          <p14:tracePt t="151172" x="8267700" y="5664200"/>
          <p14:tracePt t="151188" x="8235950" y="5664200"/>
          <p14:tracePt t="151205" x="8216900" y="5664200"/>
          <p14:tracePt t="151222" x="8210550" y="5664200"/>
          <p14:tracePt t="151255" x="8204200" y="5657850"/>
          <p14:tracePt t="151272" x="8178800" y="5645150"/>
          <p14:tracePt t="151288" x="8115300" y="5607050"/>
          <p14:tracePt t="151305" x="8089900" y="5594350"/>
          <p14:tracePt t="151322" x="8070850" y="5581650"/>
          <p14:tracePt t="151338" x="8064500" y="5575300"/>
          <p14:tracePt t="151355" x="8058150" y="5568950"/>
          <p14:tracePt t="151372" x="8051800" y="5562600"/>
          <p14:tracePt t="151388" x="8045450" y="5556250"/>
          <p14:tracePt t="151405" x="8039100" y="5556250"/>
          <p14:tracePt t="151422" x="8026400" y="5549900"/>
          <p14:tracePt t="151455" x="8020050" y="5549900"/>
          <p14:tracePt t="151472" x="8020050" y="5543550"/>
          <p14:tracePt t="152297" x="8020050" y="5549900"/>
          <p14:tracePt t="152369" x="8026400" y="5549900"/>
          <p14:tracePt t="152385" x="8026400" y="55562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5029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152400" y="381000"/>
            <a:ext cx="3352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This is your final product.  Too bad you can’t smell; its wonderful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We just determined its mass. From 10 g starting material. 8 g were isolated. Please enter the following in your notebook just as if you had performed the experiment.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76"/>
    </mc:Choice>
    <mc:Fallback xmlns="">
      <p:transition spd="slow" advTm="51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664" x="8032750" y="5556250"/>
          <p14:tracePt t="32689" x="8039100" y="5556250"/>
          <p14:tracePt t="33025" x="8020050" y="5568950"/>
          <p14:tracePt t="33032" x="8001000" y="5588000"/>
          <p14:tracePt t="33043" x="7981950" y="5607050"/>
          <p14:tracePt t="33059" x="7962900" y="5664200"/>
          <p14:tracePt t="33076" x="7950200" y="5727700"/>
          <p14:tracePt t="33093" x="7950200" y="5778500"/>
          <p14:tracePt t="33110" x="7969250" y="5848350"/>
          <p14:tracePt t="33126" x="7994650" y="5918200"/>
          <p14:tracePt t="33143" x="8013700" y="5962650"/>
          <p14:tracePt t="33160" x="8032750" y="6064250"/>
          <p14:tracePt t="33176" x="8051800" y="6153150"/>
          <p14:tracePt t="33193" x="8064500" y="6248400"/>
          <p14:tracePt t="33209" x="8077200" y="6362700"/>
          <p14:tracePt t="33226" x="8096250" y="6464300"/>
          <p14:tracePt t="33243" x="8102600" y="6572250"/>
          <p14:tracePt t="33259" x="8102600" y="6667500"/>
          <p14:tracePt t="33276" x="8064500" y="6769100"/>
          <p14:tracePt t="33293" x="7988300" y="6851650"/>
          <p14:tracePt t="33310" x="7886700" y="6851650"/>
          <p14:tracePt t="33326" x="7708900" y="6851650"/>
          <p14:tracePt t="33343" x="7423150" y="6851650"/>
          <p14:tracePt t="33359" x="6737350" y="6851650"/>
          <p14:tracePt t="33376" x="6115050" y="6743700"/>
          <p14:tracePt t="33393" x="5524500" y="6546850"/>
          <p14:tracePt t="33410" x="5029200" y="6337300"/>
          <p14:tracePt t="33426" x="4648200" y="6083300"/>
          <p14:tracePt t="33443" x="4375150" y="5822950"/>
          <p14:tracePt t="33459" x="4146550" y="5568950"/>
          <p14:tracePt t="33476" x="3924300" y="5321300"/>
          <p14:tracePt t="33493" x="3663950" y="5086350"/>
          <p14:tracePt t="33510" x="3390900" y="4851400"/>
          <p14:tracePt t="33526" x="3105150" y="4629150"/>
          <p14:tracePt t="33543" x="2838450" y="4419600"/>
          <p14:tracePt t="33560" x="2374900" y="4076700"/>
          <p14:tracePt t="33576" x="2178050" y="3917950"/>
          <p14:tracePt t="33593" x="2095500" y="3835400"/>
          <p14:tracePt t="33610" x="2057400" y="3752850"/>
          <p14:tracePt t="33626" x="2012950" y="3676650"/>
          <p14:tracePt t="33643" x="1968500" y="3606800"/>
          <p14:tracePt t="33659" x="1911350" y="3549650"/>
          <p14:tracePt t="33676" x="1835150" y="3486150"/>
          <p14:tracePt t="33693" x="1771650" y="3429000"/>
          <p14:tracePt t="33710" x="1727200" y="3378200"/>
          <p14:tracePt t="33726" x="1689100" y="3321050"/>
          <p14:tracePt t="33743" x="1644650" y="3263900"/>
          <p14:tracePt t="33760" x="1555750" y="3181350"/>
          <p14:tracePt t="33776" x="1485900" y="3105150"/>
          <p14:tracePt t="33793" x="1428750" y="3035300"/>
          <p14:tracePt t="33810" x="1377950" y="2984500"/>
          <p14:tracePt t="33826" x="1352550" y="2933700"/>
          <p14:tracePt t="33843" x="1320800" y="2882900"/>
          <p14:tracePt t="33859" x="1282700" y="2838450"/>
          <p14:tracePt t="33876" x="1244600" y="2794000"/>
          <p14:tracePt t="33893" x="1231900" y="2755900"/>
          <p14:tracePt t="33910" x="1219200" y="2730500"/>
          <p14:tracePt t="33926" x="1219200" y="2705100"/>
          <p14:tracePt t="33943" x="1219200" y="2679700"/>
          <p14:tracePt t="33959" x="1219200" y="2647950"/>
          <p14:tracePt t="33977" x="1212850" y="2590800"/>
          <p14:tracePt t="33993" x="1212850" y="2546350"/>
          <p14:tracePt t="34009" x="1212850" y="2508250"/>
          <p14:tracePt t="34026" x="1212850" y="2482850"/>
          <p14:tracePt t="34043" x="1238250" y="2457450"/>
          <p14:tracePt t="34059" x="1263650" y="2444750"/>
          <p14:tracePt t="34076" x="1289050" y="2432050"/>
          <p14:tracePt t="34093" x="1320800" y="2425700"/>
          <p14:tracePt t="34110" x="1358900" y="2425700"/>
          <p14:tracePt t="34126" x="1403350" y="2413000"/>
          <p14:tracePt t="34143" x="1454150" y="2400300"/>
          <p14:tracePt t="34160" x="1530350" y="2381250"/>
          <p14:tracePt t="34177" x="1574800" y="2368550"/>
          <p14:tracePt t="34193" x="1638300" y="2362200"/>
          <p14:tracePt t="34210" x="1708150" y="2349500"/>
          <p14:tracePt t="34226" x="1847850" y="2343150"/>
          <p14:tracePt t="34244" x="1981200" y="2336800"/>
          <p14:tracePt t="34260" x="2082800" y="2330450"/>
          <p14:tracePt t="34276" x="2146300" y="2317750"/>
          <p14:tracePt t="34293" x="2197100" y="2311400"/>
          <p14:tracePt t="34310" x="2228850" y="2305050"/>
          <p14:tracePt t="34327" x="2266950" y="2298700"/>
          <p14:tracePt t="34343" x="2305050" y="2298700"/>
          <p14:tracePt t="34360" x="2381250" y="2298700"/>
          <p14:tracePt t="34377" x="2444750" y="2298700"/>
          <p14:tracePt t="34393" x="2489200" y="2298700"/>
          <p14:tracePt t="34410" x="2501900" y="2298700"/>
          <p14:tracePt t="34427" x="2508250" y="2298700"/>
          <p14:tracePt t="34443" x="2514600" y="2311400"/>
          <p14:tracePt t="34460" x="2514600" y="2330450"/>
          <p14:tracePt t="34476" x="2520950" y="2349500"/>
          <p14:tracePt t="34493" x="2520950" y="2368550"/>
          <p14:tracePt t="34510" x="2520950" y="2393950"/>
          <p14:tracePt t="34526" x="2520950" y="2432050"/>
          <p14:tracePt t="34543" x="2514600" y="2463800"/>
          <p14:tracePt t="34560" x="2495550" y="2508250"/>
          <p14:tracePt t="34577" x="2476500" y="2540000"/>
          <p14:tracePt t="34593" x="2463800" y="2565400"/>
          <p14:tracePt t="34610" x="2457450" y="2597150"/>
          <p14:tracePt t="34627" x="2444750" y="2622550"/>
          <p14:tracePt t="34643" x="2438400" y="2647950"/>
          <p14:tracePt t="34660" x="2419350" y="2667000"/>
          <p14:tracePt t="34677" x="2400300" y="2692400"/>
          <p14:tracePt t="34693" x="2355850" y="2717800"/>
          <p14:tracePt t="34710" x="2324100" y="2736850"/>
          <p14:tracePt t="34727" x="2273300" y="2749550"/>
          <p14:tracePt t="34743" x="2190750" y="2755900"/>
          <p14:tracePt t="34760" x="2044700" y="2762250"/>
          <p14:tracePt t="34777" x="1943100" y="2762250"/>
          <p14:tracePt t="34793" x="1841500" y="2762250"/>
          <p14:tracePt t="34810" x="1758950" y="2762250"/>
          <p14:tracePt t="34827" x="1714500" y="2755900"/>
          <p14:tracePt t="34843" x="1689100" y="2749550"/>
          <p14:tracePt t="34860" x="1663700" y="2749550"/>
          <p14:tracePt t="34877" x="1638300" y="2743200"/>
          <p14:tracePt t="34893" x="1600200" y="2743200"/>
          <p14:tracePt t="34910" x="1555750" y="2736850"/>
          <p14:tracePt t="34927" x="1530350" y="2730500"/>
          <p14:tracePt t="34943" x="1504950" y="2724150"/>
          <p14:tracePt t="34960" x="1485900" y="2711450"/>
          <p14:tracePt t="34977" x="1485900" y="2705100"/>
          <p14:tracePt t="35010" x="1485900" y="2698750"/>
          <p14:tracePt t="35027" x="1498600" y="2679700"/>
          <p14:tracePt t="35043" x="1555750" y="2654300"/>
          <p14:tracePt t="35060" x="1638300" y="2641600"/>
          <p14:tracePt t="35077" x="1733550" y="2628900"/>
          <p14:tracePt t="35093" x="1803400" y="2616200"/>
          <p14:tracePt t="35110" x="1866900" y="2616200"/>
          <p14:tracePt t="35127" x="1924050" y="2609850"/>
          <p14:tracePt t="35143" x="1981200" y="2609850"/>
          <p14:tracePt t="35160" x="2012950" y="2609850"/>
          <p14:tracePt t="35177" x="2038350" y="2616200"/>
          <p14:tracePt t="35193" x="2057400" y="2628900"/>
          <p14:tracePt t="35210" x="2089150" y="2641600"/>
          <p14:tracePt t="35226" x="2127250" y="2673350"/>
          <p14:tracePt t="35243" x="2171700" y="2705100"/>
          <p14:tracePt t="35260" x="2222500" y="2755900"/>
          <p14:tracePt t="35277" x="2266950" y="2800350"/>
          <p14:tracePt t="35293" x="2317750" y="2857500"/>
          <p14:tracePt t="35310" x="2368550" y="2933700"/>
          <p14:tracePt t="35327" x="2432050" y="3028950"/>
          <p14:tracePt t="35343" x="2489200" y="3130550"/>
          <p14:tracePt t="35360" x="2552700" y="3282950"/>
          <p14:tracePt t="35376" x="2571750" y="3346450"/>
          <p14:tracePt t="35393" x="2590800" y="3403600"/>
          <p14:tracePt t="35410" x="2603500" y="3454400"/>
          <p14:tracePt t="35427" x="2628900" y="3505200"/>
          <p14:tracePt t="35443" x="2654300" y="3556000"/>
          <p14:tracePt t="35460" x="2673350" y="3594100"/>
          <p14:tracePt t="35477" x="2698750" y="3638550"/>
          <p14:tracePt t="35493" x="2717800" y="3663950"/>
          <p14:tracePt t="35510" x="2736850" y="3689350"/>
          <p14:tracePt t="35527" x="2755900" y="3708400"/>
          <p14:tracePt t="35543" x="2762250" y="3727450"/>
          <p14:tracePt t="35560" x="2774950" y="3746500"/>
          <p14:tracePt t="35577" x="2781300" y="3759200"/>
          <p14:tracePt t="35593" x="2794000" y="3778250"/>
          <p14:tracePt t="35610" x="2806700" y="3803650"/>
          <p14:tracePt t="35627" x="2813050" y="3835400"/>
          <p14:tracePt t="35643" x="2819400" y="3854450"/>
          <p14:tracePt t="35660" x="2832100" y="3879850"/>
          <p14:tracePt t="35677" x="2832100" y="3898900"/>
          <p14:tracePt t="35693" x="2832100" y="3917950"/>
          <p14:tracePt t="35710" x="2832100" y="3924300"/>
          <p14:tracePt t="35727" x="2832100" y="3930650"/>
          <p14:tracePt t="35800" x="2825750" y="3930650"/>
          <p14:tracePt t="35841" x="2819400" y="3930650"/>
          <p14:tracePt t="35848" x="2813050" y="3930650"/>
          <p14:tracePt t="35865" x="2806700" y="3930650"/>
          <p14:tracePt t="35873" x="2787650" y="3924300"/>
          <p14:tracePt t="35881" x="2774950" y="3924300"/>
          <p14:tracePt t="35894" x="2762250" y="3917950"/>
          <p14:tracePt t="35910" x="2736850" y="3898900"/>
          <p14:tracePt t="35927" x="2692400" y="3873500"/>
          <p14:tracePt t="35943" x="2635250" y="3835400"/>
          <p14:tracePt t="35960" x="2546350" y="3765550"/>
          <p14:tracePt t="35977" x="2501900" y="3727450"/>
          <p14:tracePt t="35994" x="2476500" y="3702050"/>
          <p14:tracePt t="36010" x="2457450" y="3676650"/>
          <p14:tracePt t="36027" x="2438400" y="3663950"/>
          <p14:tracePt t="36044" x="2432050" y="3651250"/>
          <p14:tracePt t="36060" x="2432050" y="3644900"/>
          <p14:tracePt t="36077" x="2425700" y="3638550"/>
          <p14:tracePt t="36094" x="2419350" y="3632200"/>
          <p14:tracePt t="36110" x="2413000" y="3619500"/>
          <p14:tracePt t="36127" x="2413000" y="3600450"/>
          <p14:tracePt t="36144" x="2393950" y="3581400"/>
          <p14:tracePt t="36160" x="2374900" y="3530600"/>
          <p14:tracePt t="36177" x="2336800" y="3479800"/>
          <p14:tracePt t="36194" x="2305050" y="3435350"/>
          <p14:tracePt t="36210" x="2279650" y="3384550"/>
          <p14:tracePt t="36227" x="2247900" y="3333750"/>
          <p14:tracePt t="36244" x="2228850" y="3289300"/>
          <p14:tracePt t="36260" x="2216150" y="3263900"/>
          <p14:tracePt t="36277" x="2209800" y="3251200"/>
          <p14:tracePt t="36294" x="2209800" y="3244850"/>
          <p14:tracePt t="36310" x="2203450" y="3238500"/>
          <p14:tracePt t="36327" x="2190750" y="3232150"/>
          <p14:tracePt t="36344" x="2178050" y="3219450"/>
          <p14:tracePt t="36360" x="2146300" y="3206750"/>
          <p14:tracePt t="36377" x="2127250" y="3194050"/>
          <p14:tracePt t="36394" x="2108200" y="3194050"/>
          <p14:tracePt t="36410" x="2101850" y="3194050"/>
          <p14:tracePt t="36427" x="2101850" y="3187700"/>
          <p14:tracePt t="36444" x="2095500" y="3187700"/>
          <p14:tracePt t="36833" x="2101850" y="3187700"/>
          <p14:tracePt t="37049" x="2089150" y="3181350"/>
          <p14:tracePt t="37057" x="2082800" y="3181350"/>
          <p14:tracePt t="37065" x="2057400" y="3175000"/>
          <p14:tracePt t="37077" x="2025650" y="3168650"/>
          <p14:tracePt t="37094" x="1930400" y="3155950"/>
          <p14:tracePt t="37110" x="1841500" y="3143250"/>
          <p14:tracePt t="37127" x="1797050" y="3130550"/>
          <p14:tracePt t="37144" x="1746250" y="3117850"/>
          <p14:tracePt t="37160" x="1727200" y="3105150"/>
          <p14:tracePt t="37225" x="1727200" y="3098800"/>
          <p14:tracePt t="37241" x="1720850" y="3098800"/>
          <p14:tracePt t="37273" x="1714500" y="3098800"/>
          <p14:tracePt t="37281" x="1708150" y="3092450"/>
          <p14:tracePt t="37289" x="1701800" y="3086100"/>
          <p14:tracePt t="37297" x="1689100" y="3079750"/>
          <p14:tracePt t="37311" x="1682750" y="3073400"/>
          <p14:tracePt t="37327" x="1670050" y="3067050"/>
          <p14:tracePt t="37344" x="1651000" y="3054350"/>
          <p14:tracePt t="37361" x="1619250" y="3035300"/>
          <p14:tracePt t="37377" x="1600200" y="3016250"/>
          <p14:tracePt t="37394" x="1574800" y="3003550"/>
          <p14:tracePt t="37410" x="1555750" y="2990850"/>
          <p14:tracePt t="37427" x="1543050" y="2971800"/>
          <p14:tracePt t="37444" x="1530350" y="2959100"/>
          <p14:tracePt t="37460" x="1524000" y="2946400"/>
          <p14:tracePt t="37477" x="1524000" y="2940050"/>
          <p14:tracePt t="37494" x="1524000" y="2927350"/>
          <p14:tracePt t="37511" x="1524000" y="2914650"/>
          <p14:tracePt t="37527" x="1530350" y="2908300"/>
          <p14:tracePt t="37544" x="1543050" y="2901950"/>
          <p14:tracePt t="37561" x="1568450" y="2895600"/>
          <p14:tracePt t="37577" x="1587500" y="2889250"/>
          <p14:tracePt t="37594" x="1631950" y="2889250"/>
          <p14:tracePt t="37611" x="1676400" y="2889250"/>
          <p14:tracePt t="37627" x="1733550" y="2889250"/>
          <p14:tracePt t="37644" x="1771650" y="2889250"/>
          <p14:tracePt t="37661" x="1803400" y="2889250"/>
          <p14:tracePt t="37677" x="1835150" y="2889250"/>
          <p14:tracePt t="37694" x="1879600" y="2889250"/>
          <p14:tracePt t="37711" x="1911350" y="2882900"/>
          <p14:tracePt t="37727" x="1949450" y="2882900"/>
          <p14:tracePt t="37744" x="1987550" y="2882900"/>
          <p14:tracePt t="37761" x="2057400" y="2882900"/>
          <p14:tracePt t="37777" x="2095500" y="2882900"/>
          <p14:tracePt t="37794" x="2133600" y="2876550"/>
          <p14:tracePt t="37811" x="2197100" y="2876550"/>
          <p14:tracePt t="37827" x="2260600" y="2870200"/>
          <p14:tracePt t="37844" x="2305050" y="2870200"/>
          <p14:tracePt t="37860" x="2336800" y="2870200"/>
          <p14:tracePt t="37877" x="2349500" y="2870200"/>
          <p14:tracePt t="37894" x="2355850" y="2870200"/>
          <p14:tracePt t="37977" x="2336800" y="2882900"/>
          <p14:tracePt t="37985" x="2305050" y="2895600"/>
          <p14:tracePt t="37994" x="2273300" y="2901950"/>
          <p14:tracePt t="38011" x="2171700" y="2933700"/>
          <p14:tracePt t="38027" x="2019300" y="2959100"/>
          <p14:tracePt t="38044" x="1854200" y="2984500"/>
          <p14:tracePt t="38060" x="1708150" y="2990850"/>
          <p14:tracePt t="38077" x="1625600" y="2990850"/>
          <p14:tracePt t="38094" x="1593850" y="2990850"/>
          <p14:tracePt t="38111" x="1587500" y="2990850"/>
          <p14:tracePt t="38209" x="1581150" y="2990850"/>
          <p14:tracePt t="38249" x="1593850" y="2990850"/>
          <p14:tracePt t="38257" x="1619250" y="2984500"/>
          <p14:tracePt t="38265" x="1657350" y="2978150"/>
          <p14:tracePt t="38277" x="1689100" y="2978150"/>
          <p14:tracePt t="38294" x="1752600" y="2965450"/>
          <p14:tracePt t="38311" x="1822450" y="2959100"/>
          <p14:tracePt t="38327" x="1873250" y="2952750"/>
          <p14:tracePt t="38344" x="1885950" y="2952750"/>
          <p14:tracePt t="38425" x="1879600" y="2952750"/>
          <p14:tracePt t="38433" x="1879600" y="2959100"/>
          <p14:tracePt t="38441" x="1873250" y="2959100"/>
          <p14:tracePt t="38513" x="1873250" y="2971800"/>
          <p14:tracePt t="38521" x="1879600" y="3022600"/>
          <p14:tracePt t="38529" x="1905000" y="3060700"/>
          <p14:tracePt t="38544" x="1943100" y="3086100"/>
          <p14:tracePt t="38560" x="2025650" y="3130550"/>
          <p14:tracePt t="38578" x="2120900" y="3194050"/>
          <p14:tracePt t="38594" x="2120900" y="3200400"/>
          <p14:tracePt t="42274" x="2114550" y="3225800"/>
          <p14:tracePt t="42282" x="2108200" y="3238500"/>
          <p14:tracePt t="42290" x="2101850" y="3244850"/>
          <p14:tracePt t="42298" x="2095500" y="3263900"/>
          <p14:tracePt t="42312" x="2089150" y="3276600"/>
          <p14:tracePt t="42328" x="2063750" y="3302000"/>
          <p14:tracePt t="42345" x="2032000" y="3321050"/>
          <p14:tracePt t="42362" x="1949450" y="3371850"/>
          <p14:tracePt t="42379" x="1860550" y="3397250"/>
          <p14:tracePt t="42395" x="1746250" y="3416300"/>
          <p14:tracePt t="42412" x="1600200" y="3435350"/>
          <p14:tracePt t="42428" x="1441450" y="3441700"/>
          <p14:tracePt t="42445" x="1320800" y="3448050"/>
          <p14:tracePt t="42462" x="1289050" y="3448050"/>
          <p14:tracePt t="42478" x="1289050" y="3454400"/>
          <p14:tracePt t="42512" x="1320800" y="3467100"/>
          <p14:tracePt t="42529" x="1377950" y="3486150"/>
          <p14:tracePt t="42545" x="1435100" y="3524250"/>
          <p14:tracePt t="42562" x="1517650" y="3657600"/>
          <p14:tracePt t="42579" x="1562100" y="3765550"/>
          <p14:tracePt t="42595" x="1581150" y="3860800"/>
          <p14:tracePt t="42612" x="1581150" y="3949700"/>
          <p14:tracePt t="42628" x="1581150" y="3994150"/>
          <p14:tracePt t="42645" x="1568450" y="4019550"/>
          <p14:tracePt t="42662" x="1549400" y="4044950"/>
          <p14:tracePt t="42678" x="1536700" y="4051300"/>
          <p14:tracePt t="42695" x="1530350" y="4057650"/>
          <p14:tracePt t="42712" x="1530350" y="4064000"/>
          <p14:tracePt t="42728" x="1530350" y="4076700"/>
          <p14:tracePt t="42745" x="1536700" y="4095750"/>
          <p14:tracePt t="42762" x="1555750" y="4127500"/>
          <p14:tracePt t="42779" x="1574800" y="4146550"/>
          <p14:tracePt t="42795" x="1581150" y="4165600"/>
          <p14:tracePt t="42812" x="1587500" y="4178300"/>
          <p14:tracePt t="42828" x="1587500" y="4184650"/>
          <p14:tracePt t="42845" x="1593850" y="4197350"/>
          <p14:tracePt t="42862" x="1593850" y="4210050"/>
          <p14:tracePt t="42879" x="1600200" y="4216400"/>
          <p14:tracePt t="42895" x="1606550" y="4229100"/>
          <p14:tracePt t="42912" x="1619250" y="4260850"/>
          <p14:tracePt t="42929" x="1644650" y="4292600"/>
          <p14:tracePt t="42945" x="1676400" y="4337050"/>
          <p14:tracePt t="42962" x="1727200" y="4406900"/>
          <p14:tracePt t="42978" x="1771650" y="4445000"/>
          <p14:tracePt t="42995" x="1797050" y="4470400"/>
          <p14:tracePt t="43012" x="1828800" y="4489450"/>
          <p14:tracePt t="43028" x="1841500" y="4502150"/>
          <p14:tracePt t="43045" x="1854200" y="4514850"/>
          <p14:tracePt t="43062" x="1866900" y="4527550"/>
          <p14:tracePt t="43079" x="1885950" y="4540250"/>
          <p14:tracePt t="43095" x="1917700" y="4559300"/>
          <p14:tracePt t="43112" x="1962150" y="4591050"/>
          <p14:tracePt t="43129" x="2012950" y="4616450"/>
          <p14:tracePt t="43145" x="2038350" y="4629150"/>
          <p14:tracePt t="43162" x="2051050" y="4635500"/>
          <p14:tracePt t="43202" x="2051050" y="4641850"/>
          <p14:tracePt t="43291" x="2044700" y="4641850"/>
          <p14:tracePt t="43323" x="2038350" y="4641850"/>
          <p14:tracePt t="43362" x="2032000" y="4641850"/>
          <p14:tracePt t="43370" x="2025650" y="4641850"/>
          <p14:tracePt t="43378" x="2012950" y="4629150"/>
          <p14:tracePt t="43395" x="1974850" y="4559300"/>
          <p14:tracePt t="43412" x="1930400" y="4495800"/>
          <p14:tracePt t="43429" x="1917700" y="4483100"/>
          <p14:tracePt t="43522" x="1905000" y="4483100"/>
          <p14:tracePt t="43530" x="1866900" y="4464050"/>
          <p14:tracePt t="43538" x="1822450" y="4445000"/>
          <p14:tracePt t="43546" x="1758950" y="4413250"/>
          <p14:tracePt t="43562" x="1625600" y="4368800"/>
          <p14:tracePt t="43578" x="1504950" y="4311650"/>
          <p14:tracePt t="43595" x="1384300" y="4235450"/>
          <p14:tracePt t="43612" x="1301750" y="4171950"/>
          <p14:tracePt t="43629" x="1276350" y="4133850"/>
          <p14:tracePt t="43645" x="1276350" y="4121150"/>
          <p14:tracePt t="43662" x="1276350" y="4108450"/>
          <p14:tracePt t="43706" x="1276350" y="4102100"/>
          <p14:tracePt t="43730" x="1276350" y="4095750"/>
          <p14:tracePt t="43738" x="1289050" y="4089400"/>
          <p14:tracePt t="43746" x="1301750" y="4083050"/>
          <p14:tracePt t="43762" x="1365250" y="4064000"/>
          <p14:tracePt t="43779" x="1466850" y="4044950"/>
          <p14:tracePt t="43795" x="1619250" y="4025900"/>
          <p14:tracePt t="43812" x="1790700" y="4013200"/>
          <p14:tracePt t="43829" x="1968500" y="3994150"/>
          <p14:tracePt t="43845" x="2114550" y="3987800"/>
          <p14:tracePt t="43862" x="2241550" y="3987800"/>
          <p14:tracePt t="43879" x="2317750" y="3994150"/>
          <p14:tracePt t="43895" x="2374900" y="4006850"/>
          <p14:tracePt t="43912" x="2387600" y="4013200"/>
          <p14:tracePt t="43929" x="2400300" y="4013200"/>
          <p14:tracePt t="43945" x="2413000" y="4019550"/>
          <p14:tracePt t="43962" x="2438400" y="4032250"/>
          <p14:tracePt t="43978" x="2451100" y="4032250"/>
          <p14:tracePt t="43995" x="2457450" y="4032250"/>
          <p14:tracePt t="44235" x="2463800" y="4032250"/>
          <p14:tracePt t="44250" x="2470150" y="4032250"/>
          <p14:tracePt t="44259" x="2476500" y="4038600"/>
          <p14:tracePt t="44267" x="2482850" y="4038600"/>
          <p14:tracePt t="44395" x="2489200" y="4038600"/>
          <p14:tracePt t="44403" x="2489200" y="4044950"/>
          <p14:tracePt t="44412" x="2495550" y="4057650"/>
          <p14:tracePt t="44429" x="2508250" y="4095750"/>
          <p14:tracePt t="44446" x="2508250" y="4159250"/>
          <p14:tracePt t="44462" x="2476500" y="4267200"/>
          <p14:tracePt t="44479" x="2400300" y="4400550"/>
          <p14:tracePt t="44495" x="2247900" y="4514850"/>
          <p14:tracePt t="44512" x="1911350" y="4635500"/>
          <p14:tracePt t="44529" x="1530350" y="4699000"/>
          <p14:tracePt t="44546" x="1295400" y="4705350"/>
          <p14:tracePt t="44562" x="1104900" y="4686300"/>
          <p14:tracePt t="44579" x="1079500" y="4660900"/>
          <p14:tracePt t="44596" x="1079500" y="4654550"/>
          <p14:tracePt t="44612" x="1079500" y="4648200"/>
          <p14:tracePt t="44667" x="1085850" y="4648200"/>
          <p14:tracePt t="44675" x="1092200" y="4648200"/>
          <p14:tracePt t="44683" x="1098550" y="4648200"/>
          <p14:tracePt t="44696" x="1104900" y="4648200"/>
          <p14:tracePt t="44712" x="1117600" y="4648200"/>
          <p14:tracePt t="44729" x="1130300" y="4654550"/>
          <p14:tracePt t="44746" x="1143000" y="4660900"/>
          <p14:tracePt t="44762" x="1168400" y="4673600"/>
          <p14:tracePt t="44779" x="1174750" y="4673600"/>
          <p14:tracePt t="44812" x="1187450" y="4673600"/>
          <p14:tracePt t="44829" x="1193800" y="4673600"/>
          <p14:tracePt t="44846" x="1219200" y="4622800"/>
          <p14:tracePt t="44862" x="1244600" y="4527550"/>
          <p14:tracePt t="44879" x="1250950" y="4413250"/>
          <p14:tracePt t="44895" x="1250950" y="4286250"/>
          <p14:tracePt t="44912" x="1244600" y="4140200"/>
          <p14:tracePt t="44929" x="1238250" y="4013200"/>
          <p14:tracePt t="44946" x="1257300" y="3879850"/>
          <p14:tracePt t="44962" x="1289050" y="3689350"/>
          <p14:tracePt t="44979" x="1301750" y="3606800"/>
          <p14:tracePt t="44996" x="1301750" y="3549650"/>
          <p14:tracePt t="45012" x="1301750" y="3486150"/>
          <p14:tracePt t="45029" x="1308100" y="3441700"/>
          <p14:tracePt t="45046" x="1308100" y="3409950"/>
          <p14:tracePt t="45062" x="1320800" y="3384550"/>
          <p14:tracePt t="45079" x="1327150" y="3365500"/>
          <p14:tracePt t="45096" x="1333500" y="3346450"/>
          <p14:tracePt t="45112" x="1346200" y="3321050"/>
          <p14:tracePt t="45129" x="1365250" y="3308350"/>
          <p14:tracePt t="45146" x="1397000" y="3282950"/>
          <p14:tracePt t="45162" x="1543050" y="3225800"/>
          <p14:tracePt t="45179" x="1689100" y="3213100"/>
          <p14:tracePt t="45196" x="1854200" y="3206750"/>
          <p14:tracePt t="45212" x="2000250" y="3200400"/>
          <p14:tracePt t="45229" x="2101850" y="3200400"/>
          <p14:tracePt t="45246" x="2159000" y="3213100"/>
          <p14:tracePt t="45262" x="2197100" y="3244850"/>
          <p14:tracePt t="45279" x="2228850" y="3282950"/>
          <p14:tracePt t="45296" x="2279650" y="3333750"/>
          <p14:tracePt t="45312" x="2336800" y="3397250"/>
          <p14:tracePt t="45329" x="2387600" y="3441700"/>
          <p14:tracePt t="45346" x="2444750" y="3498850"/>
          <p14:tracePt t="45362" x="2520950" y="3568700"/>
          <p14:tracePt t="45379" x="2590800" y="3651250"/>
          <p14:tracePt t="45396" x="2654300" y="3708400"/>
          <p14:tracePt t="45413" x="2705100" y="3765550"/>
          <p14:tracePt t="45429" x="2736850" y="3803650"/>
          <p14:tracePt t="45446" x="2762250" y="3829050"/>
          <p14:tracePt t="45462" x="2781300" y="3860800"/>
          <p14:tracePt t="45479" x="2800350" y="3879850"/>
          <p14:tracePt t="45495" x="2813050" y="3892550"/>
          <p14:tracePt t="45512" x="2825750" y="3905250"/>
          <p14:tracePt t="45529" x="2844800" y="3924300"/>
          <p14:tracePt t="45546" x="2895600" y="3956050"/>
          <p14:tracePt t="45562" x="2933700" y="3994150"/>
          <p14:tracePt t="45579" x="2959100" y="4013200"/>
          <p14:tracePt t="45595" x="2971800" y="4032250"/>
          <p14:tracePt t="45612" x="2997200" y="4051300"/>
          <p14:tracePt t="45629" x="3003550" y="4064000"/>
          <p14:tracePt t="45646" x="3016250" y="4070350"/>
          <p14:tracePt t="45662" x="3022600" y="4076700"/>
          <p14:tracePt t="45679" x="3028950" y="4095750"/>
          <p14:tracePt t="45696" x="3035300" y="4114800"/>
          <p14:tracePt t="45712" x="3035300" y="4127500"/>
          <p14:tracePt t="45729" x="3041650" y="4133850"/>
          <p14:tracePt t="45746" x="3041650" y="4146550"/>
          <p14:tracePt t="45763" x="3041650" y="4152900"/>
          <p14:tracePt t="45779" x="3041650" y="4165600"/>
          <p14:tracePt t="45796" x="3041650" y="4191000"/>
          <p14:tracePt t="45812" x="3022600" y="4229100"/>
          <p14:tracePt t="45829" x="3003550" y="4279900"/>
          <p14:tracePt t="45846" x="2978150" y="4324350"/>
          <p14:tracePt t="45863" x="2952750" y="4387850"/>
          <p14:tracePt t="45879" x="2889250" y="4470400"/>
          <p14:tracePt t="45896" x="2825750" y="4552950"/>
          <p14:tracePt t="45912" x="2755900" y="4635500"/>
          <p14:tracePt t="45929" x="2660650" y="4692650"/>
          <p14:tracePt t="45946" x="2584450" y="4730750"/>
          <p14:tracePt t="45963" x="2482850" y="4800600"/>
          <p14:tracePt t="45979" x="2406650" y="4851400"/>
          <p14:tracePt t="45996" x="2311400" y="4902200"/>
          <p14:tracePt t="46012" x="2209800" y="4946650"/>
          <p14:tracePt t="46029" x="2120900" y="4984750"/>
          <p14:tracePt t="46046" x="2025650" y="5003800"/>
          <p14:tracePt t="46063" x="1936750" y="5022850"/>
          <p14:tracePt t="46079" x="1873250" y="5029200"/>
          <p14:tracePt t="46096" x="1803400" y="5060950"/>
          <p14:tracePt t="46112" x="1739900" y="5086350"/>
          <p14:tracePt t="46129" x="1695450" y="5099050"/>
          <p14:tracePt t="46146" x="1631950" y="5111750"/>
          <p14:tracePt t="46163" x="1524000" y="5130800"/>
          <p14:tracePt t="46179" x="1403350" y="5137150"/>
          <p14:tracePt t="46196" x="1263650" y="5137150"/>
          <p14:tracePt t="46212" x="1098550" y="5130800"/>
          <p14:tracePt t="46229" x="971550" y="5111750"/>
          <p14:tracePt t="46246" x="882650" y="5092700"/>
          <p14:tracePt t="46263" x="812800" y="5060950"/>
          <p14:tracePt t="46279" x="749300" y="5029200"/>
          <p14:tracePt t="46296" x="698500" y="4997450"/>
          <p14:tracePt t="46312" x="654050" y="4965700"/>
          <p14:tracePt t="46329" x="590550" y="4921250"/>
          <p14:tracePt t="46346" x="495300" y="4870450"/>
          <p14:tracePt t="46363" x="342900" y="4794250"/>
          <p14:tracePt t="46379" x="228600" y="4737100"/>
          <p14:tracePt t="46396" x="165100" y="4705350"/>
          <p14:tracePt t="46412" x="139700" y="4667250"/>
          <p14:tracePt t="46429" x="133350" y="4641850"/>
          <p14:tracePt t="46446" x="133350" y="4603750"/>
          <p14:tracePt t="46463" x="133350" y="4565650"/>
          <p14:tracePt t="46479" x="127000" y="4521200"/>
          <p14:tracePt t="46496" x="107950" y="4476750"/>
          <p14:tracePt t="46512" x="95250" y="4432300"/>
          <p14:tracePt t="46529" x="82550" y="4400550"/>
          <p14:tracePt t="46546" x="82550" y="4368800"/>
          <p14:tracePt t="46563" x="88900" y="4305300"/>
          <p14:tracePt t="46580" x="120650" y="4241800"/>
          <p14:tracePt t="46596" x="146050" y="4184650"/>
          <p14:tracePt t="46612" x="184150" y="4127500"/>
          <p14:tracePt t="46629" x="228600" y="4076700"/>
          <p14:tracePt t="46646" x="292100" y="4038600"/>
          <p14:tracePt t="46663" x="406400" y="3987800"/>
          <p14:tracePt t="46679" x="558800" y="3930650"/>
          <p14:tracePt t="46696" x="755650" y="3886200"/>
          <p14:tracePt t="46712" x="920750" y="3835400"/>
          <p14:tracePt t="46729" x="1060450" y="3803650"/>
          <p14:tracePt t="46746" x="1206500" y="3765550"/>
          <p14:tracePt t="46763" x="1447800" y="3740150"/>
          <p14:tracePt t="46780" x="1606550" y="3714750"/>
          <p14:tracePt t="46796" x="1778000" y="3689350"/>
          <p14:tracePt t="46812" x="1949450" y="3676650"/>
          <p14:tracePt t="46829" x="2171700" y="3663950"/>
          <p14:tracePt t="46846" x="2413000" y="3638550"/>
          <p14:tracePt t="46863" x="2590800" y="3619500"/>
          <p14:tracePt t="46879" x="2749550" y="3613150"/>
          <p14:tracePt t="46896" x="2851150" y="3613150"/>
          <p14:tracePt t="46913" x="2921000" y="3638550"/>
          <p14:tracePt t="46929" x="2971800" y="3670300"/>
          <p14:tracePt t="46946" x="3016250" y="3721100"/>
          <p14:tracePt t="46962" x="3073400" y="3771900"/>
          <p14:tracePt t="46980" x="3155950" y="3867150"/>
          <p14:tracePt t="46996" x="3206750" y="3930650"/>
          <p14:tracePt t="47013" x="3238500" y="3981450"/>
          <p14:tracePt t="47029" x="3257550" y="4013200"/>
          <p14:tracePt t="47046" x="3276600" y="4051300"/>
          <p14:tracePt t="47063" x="3282950" y="4095750"/>
          <p14:tracePt t="47079" x="3282950" y="4159250"/>
          <p14:tracePt t="47096" x="3282950" y="4235450"/>
          <p14:tracePt t="47113" x="3257550" y="4324350"/>
          <p14:tracePt t="47130" x="3206750" y="4406900"/>
          <p14:tracePt t="47146" x="3130550" y="4483100"/>
          <p14:tracePt t="47163" x="2984500" y="4565650"/>
          <p14:tracePt t="47180" x="2876550" y="4603750"/>
          <p14:tracePt t="47196" x="2755900" y="4635500"/>
          <p14:tracePt t="47213" x="2616200" y="4660900"/>
          <p14:tracePt t="47229" x="2495550" y="4692650"/>
          <p14:tracePt t="47246" x="2368550" y="4711700"/>
          <p14:tracePt t="47263" x="2228850" y="4730750"/>
          <p14:tracePt t="47279" x="2089150" y="4730750"/>
          <p14:tracePt t="47296" x="1943100" y="4730750"/>
          <p14:tracePt t="47313" x="1809750" y="4730750"/>
          <p14:tracePt t="47330" x="1701800" y="4730750"/>
          <p14:tracePt t="47346" x="1612900" y="4730750"/>
          <p14:tracePt t="47363" x="1524000" y="4724400"/>
          <p14:tracePt t="47380" x="1479550" y="4711700"/>
          <p14:tracePt t="47396" x="1435100" y="4711700"/>
          <p14:tracePt t="47413" x="1384300" y="4699000"/>
          <p14:tracePt t="47430" x="1339850" y="4692650"/>
          <p14:tracePt t="47446" x="1295400" y="4686300"/>
          <p14:tracePt t="47463" x="1231900" y="4686300"/>
          <p14:tracePt t="47480" x="1174750" y="4686300"/>
          <p14:tracePt t="47496" x="1079500" y="4679950"/>
          <p14:tracePt t="47513" x="1003300" y="4679950"/>
          <p14:tracePt t="47530" x="939800" y="4679950"/>
          <p14:tracePt t="47546" x="876300" y="4679950"/>
          <p14:tracePt t="47563" x="812800" y="4679950"/>
          <p14:tracePt t="47580" x="762000" y="4679950"/>
          <p14:tracePt t="47596" x="723900" y="4686300"/>
          <p14:tracePt t="47613" x="685800" y="4686300"/>
          <p14:tracePt t="47630" x="660400" y="4692650"/>
          <p14:tracePt t="47646" x="635000" y="4692650"/>
          <p14:tracePt t="47663" x="615950" y="4692650"/>
          <p14:tracePt t="47680" x="609600" y="4692650"/>
          <p14:tracePt t="47747" x="609600" y="4699000"/>
          <p14:tracePt t="47763" x="615950" y="4711700"/>
          <p14:tracePt t="47771" x="622300" y="4724400"/>
          <p14:tracePt t="47779" x="628650" y="4737100"/>
          <p14:tracePt t="47796" x="679450" y="4781550"/>
          <p14:tracePt t="47813" x="762000" y="4851400"/>
          <p14:tracePt t="47830" x="863600" y="4908550"/>
          <p14:tracePt t="47846" x="990600" y="4978400"/>
          <p14:tracePt t="47863" x="1085850" y="5041900"/>
          <p14:tracePt t="47880" x="1193800" y="5092700"/>
          <p14:tracePt t="47896" x="1295400" y="5149850"/>
          <p14:tracePt t="47913" x="1377950" y="5175250"/>
          <p14:tracePt t="47930" x="1422400" y="5194300"/>
          <p14:tracePt t="47946" x="1435100" y="5194300"/>
          <p14:tracePt t="47963" x="1447800" y="5194300"/>
          <p14:tracePt t="47980" x="1454150" y="5194300"/>
          <p14:tracePt t="48013" x="1460500" y="5194300"/>
          <p14:tracePt t="48108" x="1460500" y="5187950"/>
          <p14:tracePt t="48123" x="1460500" y="5181600"/>
          <p14:tracePt t="48299" x="1473200" y="5181600"/>
          <p14:tracePt t="48308" x="1492250" y="5194300"/>
          <p14:tracePt t="48315" x="1504950" y="5200650"/>
          <p14:tracePt t="48330" x="1517650" y="5213350"/>
          <p14:tracePt t="48346" x="1555750" y="5251450"/>
          <p14:tracePt t="48363" x="1593850" y="5295900"/>
          <p14:tracePt t="48380" x="1612900" y="5308600"/>
          <p14:tracePt t="48396" x="1631950" y="5334000"/>
          <p14:tracePt t="48413" x="1657350" y="5372100"/>
          <p14:tracePt t="48430" x="1676400" y="5397500"/>
          <p14:tracePt t="48446" x="1689100" y="5422900"/>
          <p14:tracePt t="48463" x="1695450" y="5429250"/>
          <p14:tracePt t="48480" x="1714500" y="5441950"/>
          <p14:tracePt t="48497" x="1720850" y="5448300"/>
          <p14:tracePt t="48513" x="1727200" y="5454650"/>
          <p14:tracePt t="48530" x="1733550" y="5461000"/>
          <p14:tracePt t="48636" x="1733550" y="5467350"/>
          <p14:tracePt t="48772" x="1727200" y="5467350"/>
          <p14:tracePt t="48812" x="1720850" y="5467350"/>
          <p14:tracePt t="48852" x="1720850" y="5461000"/>
          <p14:tracePt t="48868" x="1720850" y="5454650"/>
          <p14:tracePt t="48884" x="1714500" y="5454650"/>
          <p14:tracePt t="49508" x="1720850" y="5454650"/>
          <p14:tracePt t="49516" x="1727200" y="5454650"/>
          <p14:tracePt t="49532" x="1733550" y="5454650"/>
          <p14:tracePt t="49540" x="1739900" y="5454650"/>
          <p14:tracePt t="49547" x="1746250" y="5454650"/>
          <p14:tracePt t="49563" x="1765300" y="5454650"/>
          <p14:tracePt t="49580" x="1809750" y="5454650"/>
          <p14:tracePt t="49597" x="1835150" y="5454650"/>
          <p14:tracePt t="49613" x="1841500" y="5454650"/>
          <p14:tracePt t="49763" x="1835150" y="5454650"/>
          <p14:tracePt t="49772" x="1828800" y="5454650"/>
          <p14:tracePt t="49860" x="1822450" y="5454650"/>
          <p14:tracePt t="49932" x="1816100" y="5454650"/>
          <p14:tracePt t="49948" x="1816100" y="5448300"/>
          <p14:tracePt t="50044" x="1816100" y="54419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609600" y="457200"/>
            <a:ext cx="8001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A balanced equation: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The </a:t>
            </a:r>
            <a:r>
              <a:rPr lang="en-US" altLang="en-US" sz="2400" dirty="0" err="1"/>
              <a:t>mols</a:t>
            </a:r>
            <a:r>
              <a:rPr lang="en-US" altLang="en-US" sz="2400" dirty="0"/>
              <a:t> of each reagent used: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What is the limiting reagent?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Calculate the theoretical yield: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What is the % yield.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The infrared spectrum of methyl </a:t>
            </a:r>
            <a:r>
              <a:rPr lang="en-US" altLang="en-US" sz="2400" dirty="0" err="1"/>
              <a:t>salicyclate</a:t>
            </a:r>
            <a:r>
              <a:rPr lang="en-US" altLang="en-US" sz="2400" dirty="0"/>
              <a:t> is on the next slide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Identify the major functional groups in the molecule. The functional groups to include are those we have discussed in class and those that will be included in future </a:t>
            </a:r>
            <a:r>
              <a:rPr lang="en-US" altLang="en-US" sz="2400" dirty="0" err="1"/>
              <a:t>powerpoint</a:t>
            </a:r>
            <a:r>
              <a:rPr lang="en-US" altLang="en-US" sz="2400" dirty="0"/>
              <a:t> presentations.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76"/>
    </mc:Choice>
    <mc:Fallback xmlns="">
      <p:transition spd="slow" advTm="5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" x="1809750" y="5435600"/>
          <p14:tracePt t="263" x="1803400" y="5435600"/>
          <p14:tracePt t="271" x="1790700" y="5429250"/>
          <p14:tracePt t="287" x="1784350" y="5422900"/>
          <p14:tracePt t="304" x="1765300" y="5403850"/>
          <p14:tracePt t="320" x="1758950" y="5397500"/>
          <p14:tracePt t="337" x="1758950" y="5391150"/>
          <p14:tracePt t="354" x="1752600" y="5391150"/>
          <p14:tracePt t="370" x="1752600" y="5378450"/>
          <p14:tracePt t="415" x="1752600" y="5372100"/>
          <p14:tracePt t="439" x="1758950" y="5372100"/>
          <p14:tracePt t="35464" x="1765300" y="5359400"/>
          <p14:tracePt t="35471" x="1809750" y="5340350"/>
          <p14:tracePt t="35479" x="1860550" y="5327650"/>
          <p14:tracePt t="35495" x="2025650" y="5334000"/>
          <p14:tracePt t="35512" x="2286000" y="5422900"/>
          <p14:tracePt t="35528" x="2647950" y="5588000"/>
          <p14:tracePt t="35545" x="3073400" y="5765800"/>
          <p14:tracePt t="35562" x="3530600" y="5937250"/>
          <p14:tracePt t="35579" x="3898900" y="6051550"/>
          <p14:tracePt t="35595" x="4318000" y="6191250"/>
          <p14:tracePt t="35612" x="4699000" y="6324600"/>
          <p14:tracePt t="35629" x="4972050" y="6432550"/>
          <p14:tracePt t="35645" x="5156200" y="6527800"/>
          <p14:tracePt t="35662" x="5295900" y="6597650"/>
          <p14:tracePt t="35679" x="5441950" y="6673850"/>
          <p14:tracePt t="35695" x="5689600" y="6775450"/>
          <p14:tracePt t="35712" x="5918200" y="6845300"/>
          <p14:tracePt t="35729" x="6146800" y="6851650"/>
          <p14:tracePt t="35745" x="6400800" y="6851650"/>
          <p14:tracePt t="35762" x="6705600" y="6851650"/>
          <p14:tracePt t="35779" x="7143750" y="6851650"/>
          <p14:tracePt t="35795" x="7651750" y="6851650"/>
          <p14:tracePt t="35812" x="8140700" y="6851650"/>
          <p14:tracePt t="35829" x="8648700" y="6851650"/>
          <p14:tracePt t="35845" x="9080500" y="6851650"/>
          <p14:tracePt t="36664" x="9131300" y="6610350"/>
          <p14:tracePt t="36672" x="9080500" y="6616700"/>
          <p14:tracePt t="36680" x="9023350" y="6623050"/>
          <p14:tracePt t="36695" x="8870950" y="6642100"/>
          <p14:tracePt t="36712" x="8705850" y="6648450"/>
          <p14:tracePt t="36729" x="8547100" y="6648450"/>
          <p14:tracePt t="36745" x="8407400" y="6629400"/>
          <p14:tracePt t="36762" x="8286750" y="6616700"/>
          <p14:tracePt t="36779" x="8178800" y="6604000"/>
          <p14:tracePt t="36795" x="8064500" y="6597650"/>
          <p14:tracePt t="36812" x="7981950" y="6597650"/>
          <p14:tracePt t="36829" x="7937500" y="6597650"/>
          <p14:tracePt t="36845" x="7912100" y="6591300"/>
          <p14:tracePt t="36862" x="7893050" y="6591300"/>
          <p14:tracePt t="36879" x="7893050" y="6584950"/>
          <p14:tracePt t="36896" x="7867650" y="6565900"/>
          <p14:tracePt t="36912" x="7848600" y="6559550"/>
          <p14:tracePt t="36929" x="7810500" y="6559550"/>
          <p14:tracePt t="36945" x="7721600" y="6559550"/>
          <p14:tracePt t="36962" x="7594600" y="6559550"/>
          <p14:tracePt t="36979" x="7423150" y="6540500"/>
          <p14:tracePt t="36996" x="7239000" y="6527800"/>
          <p14:tracePt t="37012" x="7004050" y="6496050"/>
          <p14:tracePt t="37029" x="6826250" y="6477000"/>
          <p14:tracePt t="37046" x="6654800" y="6451600"/>
          <p14:tracePt t="37062" x="6496050" y="6432550"/>
          <p14:tracePt t="37079" x="6324600" y="6432550"/>
          <p14:tracePt t="37096" x="6089650" y="6445250"/>
          <p14:tracePt t="37112" x="5969000" y="6464300"/>
          <p14:tracePt t="37129" x="5861050" y="6477000"/>
          <p14:tracePt t="37145" x="5772150" y="6489700"/>
          <p14:tracePt t="37162" x="5651500" y="6483350"/>
          <p14:tracePt t="37179" x="5422900" y="6464300"/>
          <p14:tracePt t="37196" x="5048250" y="6413500"/>
          <p14:tracePt t="37212" x="4597400" y="6343650"/>
          <p14:tracePt t="37229" x="4108450" y="6330950"/>
          <p14:tracePt t="37246" x="3594100" y="6330950"/>
          <p14:tracePt t="37262" x="3194050" y="6330950"/>
          <p14:tracePt t="37264" x="3041650" y="6330950"/>
          <p14:tracePt t="37279" x="2882900" y="6330950"/>
          <p14:tracePt t="37296" x="2597150" y="6324600"/>
          <p14:tracePt t="37312" x="2476500" y="6311900"/>
          <p14:tracePt t="37329" x="2374900" y="6292850"/>
          <p14:tracePt t="37346" x="2286000" y="6261100"/>
          <p14:tracePt t="37362" x="2190750" y="6223000"/>
          <p14:tracePt t="37379" x="2089150" y="6178550"/>
          <p14:tracePt t="37395" x="1987550" y="6127750"/>
          <p14:tracePt t="37412" x="1905000" y="6083300"/>
          <p14:tracePt t="37429" x="1854200" y="6051550"/>
          <p14:tracePt t="37446" x="1797050" y="6007100"/>
          <p14:tracePt t="37462" x="1733550" y="5969000"/>
          <p14:tracePt t="37479" x="1651000" y="5911850"/>
          <p14:tracePt t="37496" x="1511300" y="5842000"/>
          <p14:tracePt t="37512" x="1428750" y="5797550"/>
          <p14:tracePt t="37529" x="1377950" y="5759450"/>
          <p14:tracePt t="37546" x="1327150" y="5715000"/>
          <p14:tracePt t="37562" x="1282700" y="5676900"/>
          <p14:tracePt t="37579" x="1270000" y="5657850"/>
          <p14:tracePt t="37595" x="1244600" y="5638800"/>
          <p14:tracePt t="37612" x="1219200" y="5613400"/>
          <p14:tracePt t="37629" x="1200150" y="5600700"/>
          <p14:tracePt t="37646" x="1187450" y="5581650"/>
          <p14:tracePt t="37662" x="1174750" y="5568950"/>
          <p14:tracePt t="37679" x="1162050" y="5562600"/>
          <p14:tracePt t="37696" x="1149350" y="5556250"/>
          <p14:tracePt t="37712" x="1117600" y="5524500"/>
          <p14:tracePt t="37729" x="1092200" y="5492750"/>
          <p14:tracePt t="37745" x="1073150" y="5473700"/>
          <p14:tracePt t="37762" x="1060450" y="5448300"/>
          <p14:tracePt t="37779" x="1047750" y="5429250"/>
          <p14:tracePt t="37796" x="1041400" y="5410200"/>
          <p14:tracePt t="37812" x="1028700" y="5372100"/>
          <p14:tracePt t="37829" x="1028700" y="5359400"/>
          <p14:tracePt t="37846" x="1028700" y="5353050"/>
          <p14:tracePt t="37862" x="1028700" y="5346700"/>
          <p14:tracePt t="37896" x="1028700" y="5340350"/>
          <p14:tracePt t="37912" x="1028700" y="5334000"/>
          <p14:tracePt t="37929" x="1041400" y="5321300"/>
          <p14:tracePt t="37946" x="1047750" y="5308600"/>
          <p14:tracePt t="37962" x="1054100" y="5283200"/>
          <p14:tracePt t="37979" x="1060450" y="5276850"/>
          <p14:tracePt t="37996" x="1060450" y="5270500"/>
          <p14:tracePt t="38012" x="1066800" y="5270500"/>
          <p14:tracePt t="38029" x="1073150" y="5270500"/>
          <p14:tracePt t="38045" x="1079500" y="5270500"/>
          <p14:tracePt t="38063" x="1092200" y="5270500"/>
          <p14:tracePt t="38079" x="1104900" y="5270500"/>
          <p14:tracePt t="38096" x="1123950" y="5270500"/>
          <p14:tracePt t="38113" x="1136650" y="5270500"/>
          <p14:tracePt t="38129" x="1143000" y="5270500"/>
          <p14:tracePt t="38146" x="1149350" y="5270500"/>
          <p14:tracePt t="38163" x="1162050" y="5270500"/>
          <p14:tracePt t="38179" x="1168400" y="5270500"/>
          <p14:tracePt t="38196" x="1181100" y="5270500"/>
          <p14:tracePt t="38213" x="1187450" y="5270500"/>
          <p14:tracePt t="38229" x="1200150" y="5270500"/>
          <p14:tracePt t="38246" x="1219200" y="5276850"/>
          <p14:tracePt t="38262" x="1238250" y="5283200"/>
          <p14:tracePt t="38279" x="1257300" y="5283200"/>
          <p14:tracePt t="38296" x="1289050" y="5283200"/>
          <p14:tracePt t="38312" x="1308100" y="5283200"/>
          <p14:tracePt t="38329" x="1327150" y="5283200"/>
          <p14:tracePt t="38346" x="1371600" y="5283200"/>
          <p14:tracePt t="38363" x="1403350" y="5283200"/>
          <p14:tracePt t="38379" x="1428750" y="5283200"/>
          <p14:tracePt t="38395" x="1460500" y="5283200"/>
          <p14:tracePt t="38413" x="1498600" y="5283200"/>
          <p14:tracePt t="38429" x="1574800" y="5283200"/>
          <p14:tracePt t="38446" x="1657350" y="5283200"/>
          <p14:tracePt t="38463" x="1733550" y="5283200"/>
          <p14:tracePt t="38479" x="1822450" y="5270500"/>
          <p14:tracePt t="38496" x="1911350" y="5270500"/>
          <p14:tracePt t="38512" x="1962150" y="5270500"/>
          <p14:tracePt t="38529" x="2000250" y="5264150"/>
          <p14:tracePt t="38546" x="2032000" y="5264150"/>
          <p14:tracePt t="38563" x="2076450" y="5264150"/>
          <p14:tracePt t="38579" x="2114550" y="5264150"/>
          <p14:tracePt t="38596" x="2152650" y="5264150"/>
          <p14:tracePt t="38613" x="2197100" y="5264150"/>
          <p14:tracePt t="38629" x="2247900" y="5264150"/>
          <p14:tracePt t="38646" x="2298700" y="5264150"/>
          <p14:tracePt t="38663" x="2362200" y="5264150"/>
          <p14:tracePt t="38679" x="2406650" y="5264150"/>
          <p14:tracePt t="38696" x="2451100" y="5264150"/>
          <p14:tracePt t="38713" x="2514600" y="5264150"/>
          <p14:tracePt t="38729" x="2565400" y="5264150"/>
          <p14:tracePt t="38746" x="2609850" y="5264150"/>
          <p14:tracePt t="38763" x="2660650" y="5264150"/>
          <p14:tracePt t="38779" x="2724150" y="5264150"/>
          <p14:tracePt t="38796" x="2800350" y="5264150"/>
          <p14:tracePt t="38813" x="2882900" y="5264150"/>
          <p14:tracePt t="38829" x="2978150" y="5264150"/>
          <p14:tracePt t="38846" x="3079750" y="5257800"/>
          <p14:tracePt t="38863" x="3162300" y="5251450"/>
          <p14:tracePt t="38879" x="3225800" y="5251450"/>
          <p14:tracePt t="38896" x="3302000" y="5245100"/>
          <p14:tracePt t="38913" x="3365500" y="5238750"/>
          <p14:tracePt t="38929" x="3435350" y="5232400"/>
          <p14:tracePt t="38946" x="3517900" y="5232400"/>
          <p14:tracePt t="38963" x="3632200" y="5219700"/>
          <p14:tracePt t="38979" x="3752850" y="5200650"/>
          <p14:tracePt t="38996" x="3879850" y="5181600"/>
          <p14:tracePt t="39013" x="4025900" y="5168900"/>
          <p14:tracePt t="39029" x="4235450" y="5168900"/>
          <p14:tracePt t="39046" x="4445000" y="5168900"/>
          <p14:tracePt t="39063" x="4641850" y="5168900"/>
          <p14:tracePt t="39079" x="4787900" y="5168900"/>
          <p14:tracePt t="39096" x="4921250" y="5168900"/>
          <p14:tracePt t="39113" x="4953000" y="5168900"/>
          <p14:tracePt t="39129" x="4959350" y="5168900"/>
          <p14:tracePt t="39264" x="4953000" y="5168900"/>
          <p14:tracePt t="39273" x="4946650" y="5168900"/>
          <p14:tracePt t="39280" x="4940300" y="5168900"/>
          <p14:tracePt t="39297" x="4933950" y="5168900"/>
          <p14:tracePt t="39313" x="4889500" y="5181600"/>
          <p14:tracePt t="39329" x="4870450" y="5200650"/>
          <p14:tracePt t="39346" x="4851400" y="5226050"/>
          <p14:tracePt t="39363" x="4851400" y="5238750"/>
          <p14:tracePt t="39379" x="4851400" y="5245100"/>
          <p14:tracePt t="48811" x="4826000" y="5257800"/>
          <p14:tracePt t="48819" x="4806950" y="5270500"/>
          <p14:tracePt t="48827" x="4775200" y="5283200"/>
          <p14:tracePt t="48835" x="4737100" y="5302250"/>
          <p14:tracePt t="48848" x="4692650" y="5321300"/>
          <p14:tracePt t="48865" x="4635500" y="5359400"/>
          <p14:tracePt t="48881" x="4552950" y="5391150"/>
          <p14:tracePt t="48898" x="4438650" y="5391150"/>
          <p14:tracePt t="48915" x="4349750" y="5372100"/>
          <p14:tracePt t="48932" x="4222750" y="5314950"/>
          <p14:tracePt t="48948" x="4114800" y="5232400"/>
          <p14:tracePt t="48965" x="4051300" y="5168900"/>
          <p14:tracePt t="48982" x="4038600" y="5124450"/>
          <p14:tracePt t="48998" x="4038600" y="5118100"/>
          <p14:tracePt t="49015" x="4070350" y="5105400"/>
          <p14:tracePt t="49032" x="4191000" y="5099050"/>
          <p14:tracePt t="49048" x="4343400" y="5156200"/>
          <p14:tracePt t="49065" x="4464050" y="5270500"/>
          <p14:tracePt t="49082" x="4533900" y="5391150"/>
          <p14:tracePt t="49098" x="4552950" y="5530850"/>
          <p14:tracePt t="49115" x="4540250" y="5607050"/>
          <p14:tracePt t="49132" x="4508500" y="5683250"/>
          <p14:tracePt t="49148" x="4476750" y="5721350"/>
          <p14:tracePt t="49165" x="4445000" y="5727700"/>
          <p14:tracePt t="49182" x="4406900" y="5715000"/>
          <p14:tracePt t="49198" x="4368800" y="5638800"/>
          <p14:tracePt t="49215" x="4368800" y="5543550"/>
          <p14:tracePt t="49232" x="4425950" y="5435600"/>
          <p14:tracePt t="49248" x="4540250" y="5353050"/>
          <p14:tracePt t="49265" x="4679950" y="5314950"/>
          <p14:tracePt t="49282" x="4832350" y="5321300"/>
          <p14:tracePt t="49284" x="4902200" y="5365750"/>
          <p14:tracePt t="49298" x="4991100" y="5486400"/>
          <p14:tracePt t="49315" x="5029200" y="5632450"/>
          <p14:tracePt t="49332" x="5029200" y="5797550"/>
          <p14:tracePt t="49348" x="4978400" y="5924550"/>
          <p14:tracePt t="49365" x="4921250" y="6026150"/>
          <p14:tracePt t="49382" x="4857750" y="6070600"/>
          <p14:tracePt t="49398" x="4787900" y="6083300"/>
          <p14:tracePt t="49415" x="4749800" y="6083300"/>
          <p14:tracePt t="49432" x="4737100" y="6064250"/>
          <p14:tracePt t="49449" x="4737100" y="6057900"/>
          <p14:tracePt t="49465" x="4775200" y="6051550"/>
          <p14:tracePt t="49482" x="4851400" y="6051550"/>
          <p14:tracePt t="49498" x="5003800" y="6121400"/>
          <p14:tracePt t="49515" x="5118100" y="6216650"/>
          <p14:tracePt t="49532" x="5149850" y="6292850"/>
          <p14:tracePt t="49548" x="5156200" y="6343650"/>
          <p14:tracePt t="49565" x="5130800" y="6388100"/>
          <p14:tracePt t="49582" x="5080000" y="6426200"/>
          <p14:tracePt t="49598" x="5003800" y="6445250"/>
          <p14:tracePt t="49615" x="4940300" y="6445250"/>
          <p14:tracePt t="49632" x="4908550" y="6432550"/>
          <p14:tracePt t="49648" x="4889500" y="6419850"/>
          <p14:tracePt t="49682" x="4883150" y="6413500"/>
          <p14:tracePt t="49707" x="4895850" y="6413500"/>
          <p14:tracePt t="49723" x="4902200" y="6413500"/>
          <p14:tracePt t="49739" x="4908550" y="6413500"/>
          <p14:tracePt t="49819" x="4902200" y="6407150"/>
          <p14:tracePt t="49843" x="4895850" y="6407150"/>
          <p14:tracePt t="49859" x="4889500" y="6407150"/>
          <p14:tracePt t="49867" x="4889500" y="6400800"/>
          <p14:tracePt t="49899" x="4889500" y="6394450"/>
          <p14:tracePt t="49931" x="4889500" y="6388100"/>
          <p14:tracePt t="49939" x="4889500" y="6381750"/>
          <p14:tracePt t="49955" x="4889500" y="6375400"/>
          <p14:tracePt t="49965" x="4889500" y="6362700"/>
          <p14:tracePt t="49982" x="4889500" y="6343650"/>
          <p14:tracePt t="49999" x="4908550" y="6318250"/>
          <p14:tracePt t="50015" x="4933950" y="6318250"/>
          <p14:tracePt t="50032" x="4959350" y="6318250"/>
          <p14:tracePt t="50049" x="4991100" y="6337300"/>
          <p14:tracePt t="50065" x="5016500" y="6369050"/>
          <p14:tracePt t="50082" x="5029200" y="6394450"/>
          <p14:tracePt t="50099" x="5048250" y="6438900"/>
          <p14:tracePt t="50115" x="5073650" y="6470650"/>
          <p14:tracePt t="50132" x="5105400" y="6502400"/>
          <p14:tracePt t="50149" x="5124450" y="6508750"/>
          <p14:tracePt t="50166" x="5130800" y="6515100"/>
          <p14:tracePt t="50219" x="5124450" y="6515100"/>
          <p14:tracePt t="50227" x="5118100" y="6515100"/>
          <p14:tracePt t="50235" x="5111750" y="6515100"/>
          <p14:tracePt t="50249" x="5105400" y="6515100"/>
          <p14:tracePt t="50265" x="5099050" y="6515100"/>
          <p14:tracePt t="50282" x="5086350" y="6515100"/>
          <p14:tracePt t="50284" x="5080000" y="6515100"/>
          <p14:tracePt t="50299" x="5073650" y="6508750"/>
          <p14:tracePt t="50315" x="5067300" y="6508750"/>
          <p14:tracePt t="50332" x="5067300" y="6502400"/>
          <p14:tracePt t="50349" x="5054600" y="6489700"/>
          <p14:tracePt t="50365" x="5041900" y="6483350"/>
          <p14:tracePt t="50382" x="5041900" y="6477000"/>
          <p14:tracePt t="50399" x="5035550" y="6477000"/>
          <p14:tracePt t="50432" x="5029200" y="6477000"/>
          <p14:tracePt t="50459" x="5022850" y="6477000"/>
          <p14:tracePt t="50475" x="5016500" y="6477000"/>
          <p14:tracePt t="50491" x="5010150" y="6470650"/>
          <p14:tracePt t="50507" x="5003800" y="6470650"/>
          <p14:tracePt t="50523" x="5003800" y="6464300"/>
          <p14:tracePt t="50532" x="4997450" y="6464300"/>
          <p14:tracePt t="50549" x="4997450" y="6457950"/>
          <p14:tracePt t="50565" x="4984750" y="6451600"/>
          <p14:tracePt t="50582" x="4978400" y="6451600"/>
          <p14:tracePt t="50599" x="4978400" y="6445250"/>
          <p14:tracePt t="50651" x="4972050" y="6445250"/>
          <p14:tracePt t="50675" x="4965700" y="6445250"/>
          <p14:tracePt t="50683" x="4965700" y="6438900"/>
          <p14:tracePt t="50699" x="4959350" y="6438900"/>
          <p14:tracePt t="50771" x="4953000" y="6438900"/>
          <p14:tracePt t="50779" x="4933950" y="6445250"/>
          <p14:tracePt t="50787" x="4895850" y="6451600"/>
          <p14:tracePt t="50799" x="4851400" y="6457950"/>
          <p14:tracePt t="50816" x="4756150" y="6457950"/>
          <p14:tracePt t="50832" x="4603750" y="6457950"/>
          <p14:tracePt t="50849" x="4470400" y="6464300"/>
          <p14:tracePt t="50865" x="4381500" y="6464300"/>
          <p14:tracePt t="50882" x="4343400" y="6451600"/>
          <p14:tracePt t="50915" x="4343400" y="6438900"/>
          <p14:tracePt t="50979" x="4349750" y="6438900"/>
          <p14:tracePt t="51003" x="4356100" y="6438900"/>
          <p14:tracePt t="51067" x="4349750" y="6438900"/>
          <p14:tracePt t="51075" x="4343400" y="6438900"/>
          <p14:tracePt t="51091" x="4343400" y="6432550"/>
          <p14:tracePt t="51099" x="4337050" y="6432550"/>
          <p14:tracePt t="51123" x="4330700" y="6432550"/>
          <p14:tracePt t="51139" x="4318000" y="6432550"/>
          <p14:tracePt t="51149" x="4305300" y="6432550"/>
          <p14:tracePt t="51166" x="4292600" y="6432550"/>
          <p14:tracePt t="51182" x="4279900" y="6432550"/>
          <p14:tracePt t="51199" x="4273550" y="6432550"/>
          <p14:tracePt t="51215" x="4267200" y="6426200"/>
          <p14:tracePt t="51635" x="4267200" y="6419850"/>
          <p14:tracePt t="51643" x="4267200" y="6413500"/>
          <p14:tracePt t="51651" x="4273550" y="6413500"/>
          <p14:tracePt t="51676" x="4286250" y="6413500"/>
          <p14:tracePt t="51699" x="4286250" y="6407150"/>
          <p14:tracePt t="51723" x="4286250" y="6400800"/>
          <p14:tracePt t="51731" x="4298950" y="6388100"/>
          <p14:tracePt t="51739" x="4305300" y="6381750"/>
          <p14:tracePt t="51749" x="4311650" y="6369050"/>
          <p14:tracePt t="51766" x="4324350" y="6356350"/>
          <p14:tracePt t="51782" x="4343400" y="6337300"/>
          <p14:tracePt t="51799" x="4343400" y="6330950"/>
          <p14:tracePt t="51816" x="4349750" y="6330950"/>
          <p14:tracePt t="51832" x="4349750" y="6318250"/>
          <p14:tracePt t="51849" x="4349750" y="6311900"/>
          <p14:tracePt t="52051" x="4356100" y="6311900"/>
          <p14:tracePt t="52116" x="4362450" y="6311900"/>
          <p14:tracePt t="52123" x="4368800" y="6311900"/>
          <p14:tracePt t="52132" x="4368800" y="6318250"/>
          <p14:tracePt t="52149" x="4375150" y="6324600"/>
          <p14:tracePt t="52166" x="4381500" y="6324600"/>
          <p14:tracePt t="52199" x="4381500" y="6330950"/>
          <p14:tracePt t="52216" x="4387850" y="6330950"/>
          <p14:tracePt t="52340" x="4387850" y="6337300"/>
          <p14:tracePt t="52532" x="4387850" y="6343650"/>
          <p14:tracePt t="52836" x="4387850" y="6350000"/>
          <p14:tracePt t="52891" x="4387850" y="6343650"/>
          <p14:tracePt t="52900" x="4394200" y="6330950"/>
          <p14:tracePt t="52908" x="4413250" y="6311900"/>
          <p14:tracePt t="52916" x="4425950" y="6299200"/>
          <p14:tracePt t="52933" x="4445000" y="6286500"/>
          <p14:tracePt t="52949" x="4470400" y="6280150"/>
          <p14:tracePt t="52966" x="4483100" y="6254750"/>
          <p14:tracePt t="52982" x="4483100" y="6210300"/>
          <p14:tracePt t="52999" x="4495800" y="6140450"/>
          <p14:tracePt t="53016" x="4502150" y="6045200"/>
          <p14:tracePt t="53033" x="4508500" y="5981700"/>
          <p14:tracePt t="53049" x="4508500" y="5937250"/>
          <p14:tracePt t="53066" x="4508500" y="5930900"/>
          <p14:tracePt t="53115" x="4514850" y="5930900"/>
          <p14:tracePt t="53124" x="4514850" y="5937250"/>
          <p14:tracePt t="53148" x="4514850" y="5943600"/>
          <p14:tracePt t="53156" x="4514850" y="5949950"/>
          <p14:tracePt t="53172" x="4508500" y="5949950"/>
          <p14:tracePt t="53188" x="4508500" y="5956300"/>
          <p14:tracePt t="53204" x="4508500" y="5969000"/>
          <p14:tracePt t="53216" x="4508500" y="5975350"/>
          <p14:tracePt t="53332" x="4502150" y="5975350"/>
          <p14:tracePt t="53364" x="4495800" y="5975350"/>
          <p14:tracePt t="53732" x="4489450" y="5975350"/>
          <p14:tracePt t="53772" x="4483100" y="5975350"/>
          <p14:tracePt t="53812" x="4476750" y="5975350"/>
          <p14:tracePt t="53852" x="4476750" y="5981700"/>
          <p14:tracePt t="53860" x="4470400" y="5981700"/>
          <p14:tracePt t="53892" x="4470400" y="5988050"/>
          <p14:tracePt t="53900" x="4464050" y="5988050"/>
          <p14:tracePt t="53916" x="4457700" y="5988050"/>
          <p14:tracePt t="53924" x="4457700" y="5994400"/>
          <p14:tracePt t="53948" x="4451350" y="5994400"/>
          <p14:tracePt t="53964" x="4445000" y="5994400"/>
          <p14:tracePt t="53972" x="4445000" y="6000750"/>
          <p14:tracePt t="54012" x="4438650" y="6000750"/>
          <p14:tracePt t="54044" x="4432300" y="6007100"/>
          <p14:tracePt t="54164" x="4425950" y="6007100"/>
          <p14:tracePt t="54204" x="4419600" y="6007100"/>
          <p14:tracePt t="54252" x="4419600" y="6013450"/>
          <p14:tracePt t="54284" x="4419600" y="6019800"/>
          <p14:tracePt t="54308" x="4419600" y="6026150"/>
          <p14:tracePt t="54332" x="4419600" y="6032500"/>
          <p14:tracePt t="54796" x="4419600" y="6038850"/>
          <p14:tracePt t="54820" x="4419600" y="6045200"/>
          <p14:tracePt t="55108" x="4419600" y="60515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048" y="-1182448"/>
            <a:ext cx="7010401" cy="9070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3"/>
    </mc:Choice>
    <mc:Fallback xmlns="">
      <p:transition spd="slow" advTm="29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" x="4419600" y="6057900"/>
          <p14:tracePt t="256" x="4425950" y="6057900"/>
          <p14:tracePt t="384" x="4425950" y="6064250"/>
          <p14:tracePt t="408" x="4425950" y="6070600"/>
          <p14:tracePt t="11187" x="4419600" y="6070600"/>
          <p14:tracePt t="11195" x="4419600" y="6064250"/>
          <p14:tracePt t="11227" x="4419600" y="6057900"/>
          <p14:tracePt t="11243" x="4425950" y="6051550"/>
          <p14:tracePt t="11251" x="4445000" y="6045200"/>
          <p14:tracePt t="11260" x="4464050" y="6045200"/>
          <p14:tracePt t="11277" x="4540250" y="6045200"/>
          <p14:tracePt t="11293" x="4635500" y="6064250"/>
          <p14:tracePt t="11310" x="4724400" y="6134100"/>
          <p14:tracePt t="11326" x="4781550" y="6235700"/>
          <p14:tracePt t="11343" x="4794250" y="6343650"/>
          <p14:tracePt t="11360" x="4794250" y="6457950"/>
          <p14:tracePt t="11377" x="4749800" y="6553200"/>
          <p14:tracePt t="11393" x="4686300" y="6616700"/>
          <p14:tracePt t="11410" x="4603750" y="6629400"/>
          <p14:tracePt t="11427" x="4413250" y="6540500"/>
          <p14:tracePt t="11443" x="4216400" y="6369050"/>
          <p14:tracePt t="11460" x="4044950" y="6134100"/>
          <p14:tracePt t="11477" x="3949700" y="5930900"/>
          <p14:tracePt t="11493" x="3924300" y="5784850"/>
          <p14:tracePt t="11510" x="3937000" y="5664200"/>
          <p14:tracePt t="11526" x="3994150" y="5588000"/>
          <p14:tracePt t="11543" x="4102100" y="5511800"/>
          <p14:tracePt t="11560" x="4216400" y="5473700"/>
          <p14:tracePt t="11576" x="4362450" y="5461000"/>
          <p14:tracePt t="11593" x="4527550" y="5492750"/>
          <p14:tracePt t="11610" x="4660900" y="5543550"/>
          <p14:tracePt t="11627" x="4794250" y="5619750"/>
          <p14:tracePt t="11643" x="4826000" y="5670550"/>
          <p14:tracePt t="11660" x="4826000" y="5689600"/>
          <p14:tracePt t="11677" x="4819650" y="5715000"/>
          <p14:tracePt t="11693" x="4794250" y="5715000"/>
          <p14:tracePt t="11710" x="4781550" y="5715000"/>
          <p14:tracePt t="11726" x="4762500" y="5715000"/>
          <p14:tracePt t="11743" x="4756150" y="5708650"/>
          <p14:tracePt t="11760" x="4756150" y="5702300"/>
          <p14:tracePt t="11776" x="4756150" y="5689600"/>
          <p14:tracePt t="11793" x="4756150" y="5670550"/>
          <p14:tracePt t="11810" x="4756150" y="5645150"/>
          <p14:tracePt t="11827" x="4768850" y="5607050"/>
          <p14:tracePt t="11843" x="4806950" y="5568950"/>
          <p14:tracePt t="11860" x="4851400" y="5530850"/>
          <p14:tracePt t="11877" x="4876800" y="5505450"/>
          <p14:tracePt t="11893" x="4902200" y="5492750"/>
          <p14:tracePt t="11910" x="4927600" y="5480050"/>
          <p14:tracePt t="11926" x="4933950" y="5480050"/>
          <p14:tracePt t="11995" x="4940300" y="5480050"/>
          <p14:tracePt t="12259" x="4927600" y="5480050"/>
          <p14:tracePt t="12267" x="4921250" y="5473700"/>
          <p14:tracePt t="12277" x="4914900" y="5473700"/>
          <p14:tracePt t="12293" x="4908550" y="5467350"/>
          <p14:tracePt t="12310" x="4902200" y="5467350"/>
          <p14:tracePt t="12339" x="4908550" y="5467350"/>
          <p14:tracePt t="15292" x="4870450" y="5461000"/>
          <p14:tracePt t="15300" x="4813300" y="5441950"/>
          <p14:tracePt t="15311" x="4768850" y="5435600"/>
          <p14:tracePt t="15327" x="4667250" y="5416550"/>
          <p14:tracePt t="15344" x="4578350" y="5397500"/>
          <p14:tracePt t="15361" x="4483100" y="5378450"/>
          <p14:tracePt t="15377" x="4413250" y="5365750"/>
          <p14:tracePt t="15394" x="4337050" y="5346700"/>
          <p14:tracePt t="15411" x="4279900" y="5327650"/>
          <p14:tracePt t="15428" x="4235450" y="5308600"/>
          <p14:tracePt t="15444" x="4210050" y="5295900"/>
          <p14:tracePt t="15461" x="4203700" y="5295900"/>
          <p14:tracePt t="15517" x="4210050" y="5295900"/>
          <p14:tracePt t="15524" x="4235450" y="5340350"/>
          <p14:tracePt t="15532" x="4286250" y="5403850"/>
          <p14:tracePt t="15544" x="4330700" y="5473700"/>
          <p14:tracePt t="15561" x="4413250" y="5600700"/>
          <p14:tracePt t="15577" x="4495800" y="5715000"/>
          <p14:tracePt t="15594" x="4559300" y="5791200"/>
          <p14:tracePt t="15611" x="4578350" y="5822950"/>
          <p14:tracePt t="15724" x="4584700" y="5822950"/>
          <p14:tracePt t="15732" x="4591050" y="5822950"/>
          <p14:tracePt t="15740" x="4591050" y="5829300"/>
          <p14:tracePt t="15748" x="4597400" y="5829300"/>
          <p14:tracePt t="15761" x="4603750" y="5829300"/>
          <p14:tracePt t="15964" x="4603750" y="5822950"/>
          <p14:tracePt t="15972" x="4603750" y="5816600"/>
          <p14:tracePt t="15980" x="4603750" y="5803900"/>
          <p14:tracePt t="15994" x="4597400" y="5797550"/>
          <p14:tracePt t="16011" x="4591050" y="5753100"/>
          <p14:tracePt t="16028" x="4546600" y="5670550"/>
          <p14:tracePt t="16044" x="4527550" y="5600700"/>
          <p14:tracePt t="16061" x="4514850" y="5562600"/>
          <p14:tracePt t="16078" x="4514850" y="5543550"/>
          <p14:tracePt t="16094" x="4514850" y="5524500"/>
          <p14:tracePt t="16111" x="4514850" y="5511800"/>
          <p14:tracePt t="16127" x="4514850" y="5505450"/>
          <p14:tracePt t="16172" x="4514850" y="5499100"/>
          <p14:tracePt t="16180" x="4514850" y="5492750"/>
          <p14:tracePt t="16196" x="4514850" y="5486400"/>
          <p14:tracePt t="16212" x="4514850" y="5480050"/>
          <p14:tracePt t="17989" x="4495800" y="5467350"/>
          <p14:tracePt t="17997" x="4464050" y="5448300"/>
          <p14:tracePt t="18005" x="4445000" y="5441950"/>
          <p14:tracePt t="18013" x="4419600" y="5422900"/>
          <p14:tracePt t="18028" x="4406900" y="5410200"/>
          <p14:tracePt t="18044" x="4368800" y="5384800"/>
          <p14:tracePt t="18061" x="4349750" y="5372100"/>
          <p14:tracePt t="18078" x="4337050" y="5359400"/>
          <p14:tracePt t="18095" x="4324350" y="5353050"/>
          <p14:tracePt t="18111" x="4318000" y="5346700"/>
          <p14:tracePt t="18357" x="4318000" y="5340350"/>
          <p14:tracePt t="18365" x="4318000" y="5334000"/>
          <p14:tracePt t="18380" x="4318000" y="5327650"/>
          <p14:tracePt t="18404" x="4318000" y="5321300"/>
          <p14:tracePt t="18421" x="4311650" y="5321300"/>
          <p14:tracePt t="18436" x="4311650" y="5314950"/>
          <p14:tracePt t="18453" x="4305300" y="5314950"/>
          <p14:tracePt t="18469" x="4298950" y="5308600"/>
          <p14:tracePt t="18493" x="4286250" y="5302250"/>
          <p14:tracePt t="18509" x="4279900" y="5302250"/>
          <p14:tracePt t="18516" x="4273550" y="5302250"/>
          <p14:tracePt t="18524" x="4267200" y="5302250"/>
          <p14:tracePt t="18533" x="4267200" y="5295900"/>
          <p14:tracePt t="18545" x="4260850" y="5295900"/>
          <p14:tracePt t="18613" x="4267200" y="5302250"/>
          <p14:tracePt t="18628" x="4273550" y="5302250"/>
          <p14:tracePt t="18637" x="4273550" y="5308600"/>
          <p14:tracePt t="18733" x="4267200" y="5308600"/>
          <p14:tracePt t="18741" x="4235450" y="5308600"/>
          <p14:tracePt t="18749" x="4197350" y="5295900"/>
          <p14:tracePt t="18761" x="4146550" y="5270500"/>
          <p14:tracePt t="18778" x="4076700" y="5232400"/>
          <p14:tracePt t="18811" x="4070350" y="5232400"/>
          <p14:tracePt t="23206" x="4064000" y="5232400"/>
          <p14:tracePt t="23229" x="4057650" y="5238750"/>
          <p14:tracePt t="23246" x="4051300" y="5238750"/>
          <p14:tracePt t="23278" x="4044950" y="5238750"/>
          <p14:tracePt t="23286" x="4038600" y="5238750"/>
          <p14:tracePt t="23301" x="4032250" y="5238750"/>
          <p14:tracePt t="23318" x="4032250" y="5232400"/>
          <p14:tracePt t="23329" x="4025900" y="5232400"/>
          <p14:tracePt t="23350" x="4019550" y="5232400"/>
          <p14:tracePt t="23362" x="4013200" y="5226050"/>
          <p14:tracePt t="23379" x="4006850" y="5219700"/>
          <p14:tracePt t="23396" x="4000500" y="5213350"/>
          <p14:tracePt t="23412" x="3994150" y="5213350"/>
          <p14:tracePt t="23429" x="3987800" y="5207000"/>
          <p14:tracePt t="23463" x="3981450" y="5200650"/>
          <p14:tracePt t="23479" x="3968750" y="5194300"/>
          <p14:tracePt t="23496" x="3968750" y="5187950"/>
          <p14:tracePt t="24014" x="3962400" y="5194300"/>
          <p14:tracePt t="24022" x="3943350" y="5207000"/>
          <p14:tracePt t="24030" x="3930650" y="5219700"/>
          <p14:tracePt t="24046" x="3898900" y="5238750"/>
          <p14:tracePt t="24063" x="3892550" y="5251450"/>
          <p14:tracePt t="24080" x="3879850" y="5264150"/>
          <p14:tracePt t="24096" x="3879850" y="5283200"/>
          <p14:tracePt t="24113" x="3867150" y="5302250"/>
          <p14:tracePt t="24129" x="3860800" y="5314950"/>
          <p14:tracePt t="24146" x="3854450" y="5314950"/>
          <p14:tracePt t="24278" x="3848100" y="5314950"/>
          <p14:tracePt t="24294" x="3835400" y="5308600"/>
          <p14:tracePt t="24302" x="3803650" y="5295900"/>
          <p14:tracePt t="24313" x="3771900" y="5276850"/>
          <p14:tracePt t="24329" x="3638550" y="5213350"/>
          <p14:tracePt t="24346" x="3441700" y="5105400"/>
          <p14:tracePt t="24363" x="3282950" y="5029200"/>
          <p14:tracePt t="24379" x="3206750" y="4984750"/>
          <p14:tracePt t="24396" x="3187700" y="4965700"/>
          <p14:tracePt t="24413" x="3187700" y="4959350"/>
          <p14:tracePt t="24430" x="3257550" y="4895850"/>
          <p14:tracePt t="24446" x="3333750" y="4845050"/>
          <p14:tracePt t="24463" x="3397250" y="4806950"/>
          <p14:tracePt t="24480" x="3486150" y="4787900"/>
          <p14:tracePt t="24496" x="3625850" y="4787900"/>
          <p14:tracePt t="24513" x="3841750" y="4857750"/>
          <p14:tracePt t="24529" x="4025900" y="4921250"/>
          <p14:tracePt t="24546" x="4121150" y="4991100"/>
          <p14:tracePt t="24563" x="4178300" y="5060950"/>
          <p14:tracePt t="24579" x="4184650" y="5105400"/>
          <p14:tracePt t="24596" x="4178300" y="5137150"/>
          <p14:tracePt t="24613" x="4146550" y="5162550"/>
          <p14:tracePt t="24630" x="4038600" y="5181600"/>
          <p14:tracePt t="24646" x="3943350" y="5181600"/>
          <p14:tracePt t="24663" x="3848100" y="5162550"/>
          <p14:tracePt t="24680" x="3765550" y="5130800"/>
          <p14:tracePt t="24696" x="3702050" y="5099050"/>
          <p14:tracePt t="24713" x="3670300" y="5067300"/>
          <p14:tracePt t="24729" x="3670300" y="5041900"/>
          <p14:tracePt t="24746" x="3670300" y="5029200"/>
          <p14:tracePt t="24763" x="3683000" y="5029200"/>
          <p14:tracePt t="24779" x="3702050" y="5029200"/>
          <p14:tracePt t="24796" x="3721100" y="5041900"/>
          <p14:tracePt t="24813" x="3746500" y="5060950"/>
          <p14:tracePt t="24830" x="3759200" y="5086350"/>
          <p14:tracePt t="24846" x="3765550" y="5092700"/>
          <p14:tracePt t="24863" x="3765550" y="5105400"/>
          <p14:tracePt t="24880" x="3765550" y="5111750"/>
          <p14:tracePt t="24896" x="3765550" y="5124450"/>
          <p14:tracePt t="24913" x="3765550" y="5130800"/>
          <p14:tracePt t="24950" x="3765550" y="5137150"/>
          <p14:tracePt t="24966" x="3771900" y="5143500"/>
          <p14:tracePt t="24980" x="3771900" y="5149850"/>
          <p14:tracePt t="24996" x="3784600" y="5162550"/>
          <p14:tracePt t="25013" x="3810000" y="5181600"/>
          <p14:tracePt t="25030" x="3867150" y="5238750"/>
          <p14:tracePt t="25046" x="3924300" y="5283200"/>
          <p14:tracePt t="25063" x="3987800" y="5346700"/>
          <p14:tracePt t="25080" x="4070350" y="5422900"/>
          <p14:tracePt t="25097" x="4178300" y="5499100"/>
          <p14:tracePt t="25113" x="4305300" y="5575300"/>
          <p14:tracePt t="25130" x="4394200" y="5607050"/>
          <p14:tracePt t="25146" x="4438650" y="5619750"/>
          <p14:tracePt t="25163" x="4445000" y="5619750"/>
          <p14:tracePt t="25294" x="4438650" y="5613400"/>
          <p14:tracePt t="25310" x="4438650" y="5607050"/>
          <p14:tracePt t="25326" x="4438650" y="5600700"/>
          <p14:tracePt t="25334" x="4438650" y="5594350"/>
          <p14:tracePt t="25342" x="4438650" y="5588000"/>
          <p14:tracePt t="25350" x="4438650" y="5575300"/>
          <p14:tracePt t="25363" x="4438650" y="5562600"/>
          <p14:tracePt t="25380" x="4445000" y="5543550"/>
          <p14:tracePt t="25396" x="4457700" y="5505450"/>
          <p14:tracePt t="25413" x="4483100" y="5473700"/>
          <p14:tracePt t="25431" x="4495800" y="5441950"/>
          <p14:tracePt t="25446" x="4502150" y="5429250"/>
          <p14:tracePt t="25502" x="4502150" y="5422900"/>
          <p14:tracePt t="25510" x="4508500" y="5416550"/>
          <p14:tracePt t="25526" x="4514850" y="5416550"/>
          <p14:tracePt t="25550" x="4521200" y="5416550"/>
          <p14:tracePt t="25582" x="4521200" y="5410200"/>
          <p14:tracePt t="25726" x="4521200" y="5403850"/>
          <p14:tracePt t="25758" x="4521200" y="5397500"/>
          <p14:tracePt t="25798" x="4514850" y="5391150"/>
          <p14:tracePt t="25814" x="4514850" y="5384800"/>
          <p14:tracePt t="26118" x="4527550" y="5384800"/>
          <p14:tracePt t="26134" x="4533900" y="5384800"/>
          <p14:tracePt t="26142" x="4533900" y="5391150"/>
          <p14:tracePt t="26150" x="4540250" y="5391150"/>
          <p14:tracePt t="26163" x="4540250" y="5397500"/>
          <p14:tracePt t="26182" x="4546600" y="5397500"/>
          <p14:tracePt t="26196" x="4552950" y="5397500"/>
          <p14:tracePt t="26213" x="4559300" y="5397500"/>
          <p14:tracePt t="26230" x="4584700" y="5410200"/>
          <p14:tracePt t="26246" x="4591050" y="5416550"/>
          <p14:tracePt t="26263" x="4597400" y="5416550"/>
          <p14:tracePt t="26280" x="4622800" y="5429250"/>
          <p14:tracePt t="26296" x="4648200" y="5454650"/>
          <p14:tracePt t="26313" x="4743450" y="5511800"/>
          <p14:tracePt t="26330" x="4902200" y="5600700"/>
          <p14:tracePt t="26346" x="5156200" y="5721350"/>
          <p14:tracePt t="26363" x="5511800" y="5842000"/>
          <p14:tracePt t="26380" x="5854700" y="5924550"/>
          <p14:tracePt t="26396" x="6115050" y="5930900"/>
          <p14:tracePt t="26413" x="6350000" y="5943600"/>
          <p14:tracePt t="26430" x="6680200" y="5943600"/>
          <p14:tracePt t="26446" x="6845300" y="5943600"/>
          <p14:tracePt t="26463" x="7048500" y="5943600"/>
          <p14:tracePt t="26480" x="7289800" y="5943600"/>
          <p14:tracePt t="26497" x="7524750" y="5943600"/>
          <p14:tracePt t="26513" x="7708900" y="5943600"/>
          <p14:tracePt t="26530" x="7842250" y="5943600"/>
          <p14:tracePt t="26546" x="7924800" y="5943600"/>
          <p14:tracePt t="26563" x="7962900" y="5949950"/>
          <p14:tracePt t="26580" x="7981950" y="5956300"/>
          <p14:tracePt t="26596" x="7994650" y="5969000"/>
          <p14:tracePt t="26613" x="8032750" y="6007100"/>
          <p14:tracePt t="26631" x="8102600" y="6096000"/>
          <p14:tracePt t="26647" x="8140700" y="6146800"/>
          <p14:tracePt t="26663" x="8166100" y="6178550"/>
          <p14:tracePt t="26680" x="8172450" y="6203950"/>
          <p14:tracePt t="26697" x="8185150" y="6223000"/>
          <p14:tracePt t="26713" x="8191500" y="6242050"/>
          <p14:tracePt t="26730" x="8204200" y="6261100"/>
          <p14:tracePt t="26747" x="8216900" y="6280150"/>
          <p14:tracePt t="26763" x="8223250" y="6286500"/>
          <p14:tracePt t="26780" x="8235950" y="6286500"/>
          <p14:tracePt t="26797" x="8261350" y="6292850"/>
          <p14:tracePt t="26813" x="8305800" y="6292850"/>
          <p14:tracePt t="26830" x="8369300" y="6305550"/>
          <p14:tracePt t="26847" x="8388350" y="6311900"/>
          <p14:tracePt t="26863" x="8407400" y="6318250"/>
          <p14:tracePt t="26880" x="8413750" y="6324600"/>
          <p14:tracePt t="26897" x="8420100" y="6337300"/>
          <p14:tracePt t="26913" x="8426450" y="6356350"/>
          <p14:tracePt t="26930" x="8426450" y="6375400"/>
          <p14:tracePt t="26947" x="8426450" y="6388100"/>
          <p14:tracePt t="26963" x="8426450" y="6400800"/>
          <p14:tracePt t="26980" x="8426450" y="6407150"/>
          <p14:tracePt t="26997" x="8420100" y="6419850"/>
          <p14:tracePt t="27013" x="8413750" y="6419850"/>
          <p14:tracePt t="27030" x="8394700" y="6426200"/>
          <p14:tracePt t="27047" x="8388350" y="6432550"/>
          <p14:tracePt t="27064" x="8388350" y="6438900"/>
          <p14:tracePt t="27127" x="8382000" y="6438900"/>
          <p14:tracePt t="27135" x="8375650" y="6438900"/>
          <p14:tracePt t="27142" x="8369300" y="6438900"/>
          <p14:tracePt t="27151" x="8362950" y="6445250"/>
          <p14:tracePt t="27163" x="8356600" y="6445250"/>
          <p14:tracePt t="27180" x="8318500" y="6445250"/>
          <p14:tracePt t="27197" x="8293100" y="6445250"/>
          <p14:tracePt t="27213" x="8286750" y="6445250"/>
          <p14:tracePt t="27230" x="8242300" y="6426200"/>
          <p14:tracePt t="27247" x="8223250" y="6419850"/>
          <p14:tracePt t="27264" x="8216900" y="6413500"/>
          <p14:tracePt t="27280" x="8210550" y="6407150"/>
          <p14:tracePt t="27297" x="8204200" y="6407150"/>
          <p14:tracePt t="27313" x="8197850" y="6400800"/>
          <p14:tracePt t="27330" x="8191500" y="6400800"/>
          <p14:tracePt t="27347" x="8185150" y="6394450"/>
          <p14:tracePt t="27363" x="8159750" y="6375400"/>
          <p14:tracePt t="27380" x="8121650" y="6350000"/>
          <p14:tracePt t="27397" x="8083550" y="6324600"/>
          <p14:tracePt t="27413" x="8058150" y="6311900"/>
          <p14:tracePt t="27431" x="8013700" y="6280150"/>
          <p14:tracePt t="27447" x="7975600" y="6267450"/>
          <p14:tracePt t="27464" x="7918450" y="6248400"/>
          <p14:tracePt t="27480" x="7842250" y="6235700"/>
          <p14:tracePt t="27497" x="7740650" y="6223000"/>
          <p14:tracePt t="27513" x="7632700" y="6216650"/>
          <p14:tracePt t="27530" x="7499350" y="6216650"/>
          <p14:tracePt t="27547" x="7289800" y="6197600"/>
          <p14:tracePt t="27563" x="6883400" y="6121400"/>
          <p14:tracePt t="27580" x="6330950" y="6026150"/>
          <p14:tracePt t="27597" x="5664200" y="5861050"/>
          <p14:tracePt t="27613" x="4895850" y="5651500"/>
          <p14:tracePt t="27630" x="3911600" y="5321300"/>
          <p14:tracePt t="27647" x="3543300" y="5219700"/>
          <p14:tracePt t="27664" x="3384550" y="5168900"/>
          <p14:tracePt t="27680" x="3276600" y="5143500"/>
          <p14:tracePt t="27697" x="3232150" y="5130800"/>
          <p14:tracePt t="27713" x="3232150" y="5124450"/>
          <p14:tracePt t="27730" x="3232150" y="5118100"/>
          <p14:tracePt t="27763" x="3232150" y="5111750"/>
          <p14:tracePt t="27780" x="3219450" y="5105400"/>
          <p14:tracePt t="27797" x="3200400" y="5086350"/>
          <p14:tracePt t="27814" x="3187700" y="5086350"/>
          <p14:tracePt t="27831" x="3187700" y="5080000"/>
          <p14:tracePt t="28007" x="3194050" y="5080000"/>
          <p14:tracePt t="28375" x="3200400" y="5080000"/>
          <p14:tracePt t="28383" x="3206750" y="5080000"/>
          <p14:tracePt t="28759" x="3213100" y="5080000"/>
          <p14:tracePt t="28791" x="3219450" y="5080000"/>
          <p14:tracePt t="28815" x="3219450" y="5086350"/>
          <p14:tracePt t="28839" x="3225800" y="5086350"/>
          <p14:tracePt t="28887" x="3232150" y="5086350"/>
          <p14:tracePt t="28951" x="3232150" y="5092700"/>
          <p14:tracePt t="29023" x="3238500" y="5092700"/>
          <p14:tracePt t="29063" x="3244850" y="5099050"/>
          <p14:tracePt t="29135" x="3251200" y="5099050"/>
          <p14:tracePt t="29279" x="3257550" y="5099050"/>
          <p14:tracePt t="29295" x="3257550" y="51054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0668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this point you should go to the </a:t>
            </a:r>
            <a:r>
              <a:rPr lang="en-US" dirty="0" err="1"/>
              <a:t>powerpoint</a:t>
            </a:r>
            <a:r>
              <a:rPr lang="en-US" dirty="0"/>
              <a:t> file dealing with infrared spectroscopy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9"/>
    </mc:Choice>
    <mc:Fallback xmlns="">
      <p:transition spd="slow" advTm="3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2" x="3263900" y="5105400"/>
          <p14:tracePt t="537" x="3270250" y="5105400"/>
          <p14:tracePt t="568" x="3270250" y="5111750"/>
          <p14:tracePt t="584" x="3276600" y="5111750"/>
          <p14:tracePt t="592" x="3282950" y="5118100"/>
          <p14:tracePt t="600" x="3295650" y="5124450"/>
          <p14:tracePt t="616" x="3295650" y="5130800"/>
          <p14:tracePt t="18116" x="3314700" y="5092700"/>
          <p14:tracePt t="18125" x="3346450" y="5041900"/>
          <p14:tracePt t="18132" x="3371850" y="4978400"/>
          <p14:tracePt t="18141" x="3403600" y="4927600"/>
          <p14:tracePt t="18152" x="3429000" y="4895850"/>
          <p14:tracePt t="18168" x="3460750" y="4851400"/>
          <p14:tracePt t="18185" x="3473450" y="4845050"/>
          <p14:tracePt t="18365" x="3473450" y="4857750"/>
          <p14:tracePt t="18373" x="3473450" y="4864100"/>
          <p14:tracePt t="18381" x="3479800" y="4870450"/>
          <p14:tracePt t="18388" x="3486150" y="4883150"/>
          <p14:tracePt t="18402" x="3492500" y="4902200"/>
          <p14:tracePt t="18419" x="3498850" y="4946650"/>
          <p14:tracePt t="18435" x="3505200" y="4978400"/>
          <p14:tracePt t="18452" x="3511550" y="5016500"/>
          <p14:tracePt t="18469" x="3517900" y="5022850"/>
          <p14:tracePt t="18485" x="3524250" y="5029200"/>
          <p14:tracePt t="18502" x="3530600" y="5029200"/>
          <p14:tracePt t="18645" x="3524250" y="5029200"/>
          <p14:tracePt t="18677" x="3517900" y="5029200"/>
          <p14:tracePt t="18781" x="3511550" y="5029200"/>
          <p14:tracePt t="18965" x="3505200" y="5029200"/>
          <p14:tracePt t="19005" x="3498850" y="5029200"/>
          <p14:tracePt t="19037" x="3492500" y="5029200"/>
          <p14:tracePt t="19045" x="3486150" y="5029200"/>
          <p14:tracePt t="19053" x="3479800" y="5029200"/>
          <p14:tracePt t="19069" x="3467100" y="5029200"/>
          <p14:tracePt t="19086" x="3460750" y="5029200"/>
          <p14:tracePt t="19119" x="3454400" y="5029200"/>
          <p14:tracePt t="19135" x="3454400" y="5022850"/>
          <p14:tracePt t="19485" x="3448050" y="5022850"/>
          <p14:tracePt t="19493" x="3441700" y="5022850"/>
          <p14:tracePt t="19502" x="3422650" y="5035550"/>
          <p14:tracePt t="19519" x="3409950" y="5048250"/>
          <p14:tracePt t="19535" x="3371850" y="5054600"/>
          <p14:tracePt t="19552" x="3340100" y="5067300"/>
          <p14:tracePt t="19569" x="3308350" y="5073650"/>
          <p14:tracePt t="19585" x="3270250" y="5080000"/>
          <p14:tracePt t="19602" x="3219450" y="5092700"/>
          <p14:tracePt t="19619" x="3181350" y="5105400"/>
          <p14:tracePt t="19635" x="3155950" y="5118100"/>
          <p14:tracePt t="19652" x="3130550" y="5118100"/>
          <p14:tracePt t="19669" x="3117850" y="5124450"/>
          <p14:tracePt t="19686" x="3111500" y="5130800"/>
          <p14:tracePt t="19702" x="3111500" y="5143500"/>
          <p14:tracePt t="19719" x="3111500" y="5168900"/>
          <p14:tracePt t="19736" x="3111500" y="5213350"/>
          <p14:tracePt t="19752" x="3105150" y="5257800"/>
          <p14:tracePt t="19769" x="3098800" y="5289550"/>
          <p14:tracePt t="19786" x="3092450" y="5314950"/>
          <p14:tracePt t="19802" x="3092450" y="5327650"/>
          <p14:tracePt t="19819" x="3092450" y="5334000"/>
          <p14:tracePt t="19836" x="3086100" y="5340350"/>
          <p14:tracePt t="19853" x="3086100" y="5346700"/>
          <p14:tracePt t="19877" x="3086100" y="5353050"/>
          <p14:tracePt t="19886" x="3073400" y="5359400"/>
          <p14:tracePt t="19902" x="3067050" y="5365750"/>
          <p14:tracePt t="19919" x="3054350" y="5372100"/>
          <p14:tracePt t="19936" x="3035300" y="5378450"/>
          <p14:tracePt t="19952" x="3016250" y="5391150"/>
          <p14:tracePt t="19969" x="2990850" y="5403850"/>
          <p14:tracePt t="19986" x="2959100" y="5422900"/>
          <p14:tracePt t="20002" x="2940050" y="5441950"/>
          <p14:tracePt t="20019" x="2914650" y="5461000"/>
          <p14:tracePt t="20036" x="2901950" y="5480050"/>
          <p14:tracePt t="20052" x="2901950" y="5486400"/>
          <p14:tracePt t="20101" x="2908300" y="5492750"/>
          <p14:tracePt t="20117" x="2914650" y="5492750"/>
          <p14:tracePt t="20125" x="2914650" y="5499100"/>
          <p14:tracePt t="20141" x="2921000" y="5499100"/>
          <p14:tracePt t="20152" x="2921000" y="5505450"/>
          <p14:tracePt t="20169" x="2927350" y="5518150"/>
          <p14:tracePt t="20186" x="2933700" y="5518150"/>
          <p14:tracePt t="20202" x="2952750" y="5518150"/>
          <p14:tracePt t="20219" x="2990850" y="5518150"/>
          <p14:tracePt t="20236" x="3009900" y="5518150"/>
          <p14:tracePt t="20253" x="3016250" y="5518150"/>
          <p14:tracePt t="20286" x="3022600" y="5518150"/>
          <p14:tracePt t="20303" x="3028950" y="5511800"/>
          <p14:tracePt t="20319" x="3041650" y="5505450"/>
          <p14:tracePt t="20336" x="3054350" y="5505450"/>
          <p14:tracePt t="20352" x="3067050" y="5505450"/>
          <p14:tracePt t="20369" x="3073400" y="5505450"/>
          <p14:tracePt t="20386" x="3092450" y="5518150"/>
          <p14:tracePt t="20402" x="3105150" y="5524500"/>
          <p14:tracePt t="20419" x="3111500" y="5530850"/>
          <p14:tracePt t="20477" x="3117850" y="5530850"/>
          <p14:tracePt t="22998" x="3117850" y="5537200"/>
          <p14:tracePt t="23006" x="3117850" y="5556250"/>
          <p14:tracePt t="23013" x="3117850" y="5562600"/>
          <p14:tracePt t="23021" x="3111500" y="5575300"/>
          <p14:tracePt t="23036" x="3111500" y="5588000"/>
          <p14:tracePt t="23053" x="3092450" y="5619750"/>
          <p14:tracePt t="23070" x="3079750" y="5645150"/>
          <p14:tracePt t="23087" x="3073400" y="5664200"/>
          <p14:tracePt t="23103" x="3073400" y="5676900"/>
          <p14:tracePt t="23120" x="3067050" y="5702300"/>
          <p14:tracePt t="23136" x="3067050" y="5734050"/>
          <p14:tracePt t="23153" x="3067050" y="5772150"/>
          <p14:tracePt t="23170" x="3067050" y="5810250"/>
          <p14:tracePt t="23186" x="3073400" y="5842000"/>
          <p14:tracePt t="23203" x="3079750" y="5873750"/>
          <p14:tracePt t="23220" x="3086100" y="5892800"/>
          <p14:tracePt t="23236" x="3098800" y="5918200"/>
          <p14:tracePt t="23253" x="3098800" y="5924550"/>
          <p14:tracePt t="23270" x="3105150" y="5937250"/>
          <p14:tracePt t="23287" x="3117850" y="5943600"/>
          <p14:tracePt t="23303" x="3117850" y="5949950"/>
          <p14:tracePt t="23320" x="3124200" y="5956300"/>
          <p14:tracePt t="23336" x="3130550" y="5956300"/>
          <p14:tracePt t="23353" x="3143250" y="5956300"/>
          <p14:tracePt t="23370" x="3155950" y="5956300"/>
          <p14:tracePt t="23386" x="3168650" y="5949950"/>
          <p14:tracePt t="23403" x="3206750" y="5937250"/>
          <p14:tracePt t="23420" x="3251200" y="5905500"/>
          <p14:tracePt t="23436" x="3289300" y="5873750"/>
          <p14:tracePt t="23453" x="3327400" y="5829300"/>
          <p14:tracePt t="23470" x="3340100" y="5803900"/>
          <p14:tracePt t="23486" x="3346450" y="5784850"/>
          <p14:tracePt t="23503" x="3352800" y="5772150"/>
          <p14:tracePt t="23520" x="3365500" y="5753100"/>
          <p14:tracePt t="23536" x="3378200" y="5740400"/>
          <p14:tracePt t="23553" x="3397250" y="5715000"/>
          <p14:tracePt t="23570" x="3416300" y="5708650"/>
          <p14:tracePt t="23586" x="3416300" y="5702300"/>
          <p14:tracePt t="23603" x="3422650" y="5702300"/>
          <p14:tracePt t="23620" x="3422650" y="5689600"/>
          <p14:tracePt t="23636" x="3422650" y="5683250"/>
          <p14:tracePt t="23653" x="3435350" y="5670550"/>
          <p14:tracePt t="23670" x="3460750" y="5657850"/>
          <p14:tracePt t="23687" x="3460750" y="5645150"/>
          <p14:tracePt t="23703" x="3467100" y="5638800"/>
          <p14:tracePt t="23720" x="3467100" y="5626100"/>
          <p14:tracePt t="23736" x="3467100" y="5619750"/>
          <p14:tracePt t="23806" x="3467100" y="5613400"/>
          <p14:tracePt t="23918" x="3454400" y="5613400"/>
          <p14:tracePt t="23926" x="3441700" y="5619750"/>
          <p14:tracePt t="23934" x="3429000" y="5632450"/>
          <p14:tracePt t="23942" x="3403600" y="5651500"/>
          <p14:tracePt t="23953" x="3378200" y="5670550"/>
          <p14:tracePt t="23970" x="3308350" y="5702300"/>
          <p14:tracePt t="23987" x="3232150" y="5715000"/>
          <p14:tracePt t="24003" x="3155950" y="5715000"/>
          <p14:tracePt t="24020" x="3054350" y="5664200"/>
          <p14:tracePt t="24037" x="2921000" y="5543550"/>
          <p14:tracePt t="24053" x="2762250" y="5353050"/>
          <p14:tracePt t="24070" x="2419350" y="5003800"/>
          <p14:tracePt t="24087" x="2216150" y="4876800"/>
          <p14:tracePt t="24104" x="2063750" y="4775200"/>
          <p14:tracePt t="24120" x="1968500" y="4699000"/>
          <p14:tracePt t="24137" x="1905000" y="4616450"/>
          <p14:tracePt t="24153" x="1873250" y="4552950"/>
          <p14:tracePt t="24170" x="1873250" y="4521200"/>
          <p14:tracePt t="24186" x="1866900" y="4502150"/>
          <p14:tracePt t="24203" x="1866900" y="4495800"/>
          <p14:tracePt t="24220" x="1866900" y="4489450"/>
          <p14:tracePt t="24254" x="1866900" y="4476750"/>
          <p14:tracePt t="24270" x="1860550" y="4451350"/>
          <p14:tracePt t="24287" x="1854200" y="4413250"/>
          <p14:tracePt t="24304" x="1847850" y="4368800"/>
          <p14:tracePt t="24320" x="1847850" y="4324350"/>
          <p14:tracePt t="24337" x="1860550" y="4267200"/>
          <p14:tracePt t="24354" x="1860550" y="4222750"/>
          <p14:tracePt t="24370" x="1866900" y="4197350"/>
          <p14:tracePt t="24387" x="1866900" y="4191000"/>
          <p14:tracePt t="24420" x="1873250" y="4191000"/>
          <p14:tracePt t="24437" x="1905000" y="4191000"/>
          <p14:tracePt t="24453" x="1949450" y="4184650"/>
          <p14:tracePt t="24470" x="2019300" y="4165600"/>
          <p14:tracePt t="24487" x="2063750" y="4146550"/>
          <p14:tracePt t="24504" x="2082800" y="4127500"/>
          <p14:tracePt t="24520" x="2095500" y="4114800"/>
          <p14:tracePt t="24537" x="2101850" y="4089400"/>
          <p14:tracePt t="24553" x="2108200" y="4076700"/>
          <p14:tracePt t="24570" x="2114550" y="4070350"/>
          <p14:tracePt t="24587" x="2120900" y="4057650"/>
          <p14:tracePt t="24603" x="2127250" y="4057650"/>
          <p14:tracePt t="24620" x="2127250" y="4051300"/>
          <p14:tracePt t="24710" x="2133600" y="4051300"/>
          <p14:tracePt t="24758" x="2127250" y="4051300"/>
          <p14:tracePt t="24766" x="2114550" y="4051300"/>
          <p14:tracePt t="24774" x="2095500" y="4044950"/>
          <p14:tracePt t="24787" x="2095500" y="4038600"/>
          <p14:tracePt t="24803" x="2089150" y="4013200"/>
          <p14:tracePt t="24820" x="2082800" y="3994150"/>
          <p14:tracePt t="24837" x="2076450" y="3981450"/>
          <p14:tracePt t="24854" x="2057400" y="3975100"/>
          <p14:tracePt t="24870" x="2038350" y="3968750"/>
          <p14:tracePt t="24887" x="2025650" y="3968750"/>
          <p14:tracePt t="24903" x="2019300" y="3968750"/>
          <p14:tracePt t="24920" x="2006600" y="3968750"/>
          <p14:tracePt t="24937" x="2000250" y="3968750"/>
          <p14:tracePt t="24953" x="1993900" y="3968750"/>
          <p14:tracePt t="24970" x="1974850" y="3956050"/>
          <p14:tracePt t="24987" x="1936750" y="3924300"/>
          <p14:tracePt t="25003" x="1873250" y="3873500"/>
          <p14:tracePt t="25020" x="1758950" y="3784600"/>
          <p14:tracePt t="25037" x="1612900" y="3625850"/>
          <p14:tracePt t="25054" x="1473200" y="3448050"/>
          <p14:tracePt t="25070" x="1377950" y="3340100"/>
          <p14:tracePt t="25087" x="1276350" y="3238500"/>
          <p14:tracePt t="25104" x="1212850" y="3143250"/>
          <p14:tracePt t="25120" x="1162050" y="3054350"/>
          <p14:tracePt t="25137" x="1111250" y="2971800"/>
          <p14:tracePt t="25153" x="1047750" y="2882900"/>
          <p14:tracePt t="25170" x="971550" y="2774950"/>
          <p14:tracePt t="25187" x="889000" y="2647950"/>
          <p14:tracePt t="25203" x="806450" y="2508250"/>
          <p14:tracePt t="25220" x="736600" y="2368550"/>
          <p14:tracePt t="25237" x="641350" y="2190750"/>
          <p14:tracePt t="25253" x="558800" y="2000250"/>
          <p14:tracePt t="25270" x="425450" y="1739900"/>
          <p14:tracePt t="25287" x="361950" y="1593850"/>
          <p14:tracePt t="25304" x="304800" y="1460500"/>
          <p14:tracePt t="25320" x="228600" y="1333500"/>
          <p14:tracePt t="25337" x="146050" y="1231900"/>
          <p14:tracePt t="25353" x="57150" y="1136650"/>
          <p14:tracePt t="25646" x="6350" y="1257300"/>
          <p14:tracePt t="25654" x="50800" y="1339850"/>
          <p14:tracePt t="25662" x="107950" y="1441450"/>
          <p14:tracePt t="25670" x="171450" y="1555750"/>
          <p14:tracePt t="25687" x="285750" y="1771650"/>
          <p14:tracePt t="25704" x="355600" y="1924050"/>
          <p14:tracePt t="25720" x="381000" y="1987550"/>
          <p14:tracePt t="25737" x="387350" y="2012950"/>
          <p14:tracePt t="25754" x="387350" y="2019300"/>
          <p14:tracePt t="25790" x="381000" y="2019300"/>
          <p14:tracePt t="25804" x="368300" y="2019300"/>
          <p14:tracePt t="25820" x="336550" y="2012950"/>
          <p14:tracePt t="25837" x="254000" y="1949450"/>
          <p14:tracePt t="25854" x="107950" y="1784350"/>
          <p14:tracePt t="25871" x="19050" y="1663700"/>
          <p14:tracePt t="26702" x="0" y="990600"/>
          <p14:tracePt t="26710" x="31750" y="1047750"/>
          <p14:tracePt t="26721" x="57150" y="1111250"/>
          <p14:tracePt t="26737" x="120650" y="1212850"/>
          <p14:tracePt t="26754" x="190500" y="1327150"/>
          <p14:tracePt t="26771" x="279400" y="1447800"/>
          <p14:tracePt t="26787" x="342900" y="1562100"/>
          <p14:tracePt t="26804" x="368300" y="1651000"/>
          <p14:tracePt t="26821" x="406400" y="1720850"/>
          <p14:tracePt t="26837" x="419100" y="1758950"/>
          <p14:tracePt t="26839" x="419100" y="1771650"/>
          <p14:tracePt t="26854" x="425450" y="1771650"/>
          <p14:tracePt t="26871" x="438150" y="1784350"/>
          <p14:tracePt t="26887" x="463550" y="1797050"/>
          <p14:tracePt t="26904" x="501650" y="1822450"/>
          <p14:tracePt t="26921" x="520700" y="1841500"/>
          <p14:tracePt t="26937" x="546100" y="1866900"/>
          <p14:tracePt t="26954" x="577850" y="1885950"/>
          <p14:tracePt t="26971" x="615950" y="1905000"/>
          <p14:tracePt t="26987" x="647700" y="1917700"/>
          <p14:tracePt t="27004" x="660400" y="1930400"/>
          <p14:tracePt t="27037" x="654050" y="1930400"/>
          <p14:tracePt t="27054" x="647700" y="1930400"/>
          <p14:tracePt t="27071" x="635000" y="1930400"/>
          <p14:tracePt t="27087" x="628650" y="1930400"/>
          <p14:tracePt t="27104" x="622300" y="1930400"/>
          <p14:tracePt t="27121" x="622300" y="1924050"/>
          <p14:tracePt t="27430" x="622300" y="1917700"/>
          <p14:tracePt t="27439" x="615950" y="1905000"/>
          <p14:tracePt t="27447" x="603250" y="1885950"/>
          <p14:tracePt t="27455" x="596900" y="1879600"/>
          <p14:tracePt t="27471" x="584200" y="1854200"/>
          <p14:tracePt t="27488" x="558800" y="1828800"/>
          <p14:tracePt t="27504" x="508000" y="1765300"/>
          <p14:tracePt t="27521" x="431800" y="1682750"/>
          <p14:tracePt t="27537" x="387350" y="1619250"/>
          <p14:tracePt t="27554" x="342900" y="1524000"/>
          <p14:tracePt t="27571" x="273050" y="1441450"/>
          <p14:tracePt t="27587" x="158750" y="1358900"/>
          <p14:tracePt t="30329" x="4318000" y="3670300"/>
          <p14:tracePt t="30339" x="4305300" y="3663950"/>
          <p14:tracePt t="30356" x="4298950" y="3657600"/>
          <p14:tracePt t="30373" x="4286250" y="3651250"/>
          <p14:tracePt t="30406" x="4273550" y="3651250"/>
          <p14:tracePt t="30423" x="4254500" y="3644900"/>
          <p14:tracePt t="30439" x="4241800" y="3644900"/>
          <p14:tracePt t="30456" x="4235450" y="3644900"/>
          <p14:tracePt t="30513" x="4235450" y="3638550"/>
          <p14:tracePt t="30641" x="4229100" y="3638550"/>
          <p14:tracePt t="30649" x="4222750" y="3638550"/>
          <p14:tracePt t="30657" x="4216400" y="3638550"/>
          <p14:tracePt t="30673" x="4203700" y="3638550"/>
          <p14:tracePt t="30689" x="4184650" y="3638550"/>
          <p14:tracePt t="30706" x="4171950" y="3651250"/>
          <p14:tracePt t="30723" x="4159250" y="3657600"/>
          <p14:tracePt t="3072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3627438" y="3200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04800" y="527050"/>
            <a:ext cx="88392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Oil of Wintergreen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Wintergreen (methyl salicylate) Gaultheria procumbens This tiny, North American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plant of the heath family grows in pine forests and on humid ground with sphagnum.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The Indians knew its effects, which is due to methyl salicylate. Like salicylic acid,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it is analgesic and antipyretic.</a:t>
            </a:r>
          </a:p>
        </p:txBody>
      </p:sp>
      <p:graphicFrame>
        <p:nvGraphicFramePr>
          <p:cNvPr id="5124" name="Object 6"/>
          <p:cNvGraphicFramePr>
            <a:graphicFrameLocks noChangeAspect="1"/>
          </p:cNvGraphicFramePr>
          <p:nvPr/>
        </p:nvGraphicFramePr>
        <p:xfrm>
          <a:off x="4876800" y="2819400"/>
          <a:ext cx="2514600" cy="230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r:id="rId6" imgW="1782166" imgH="1643177" progId="ChemNameStru">
                  <p:embed/>
                </p:oleObj>
              </mc:Choice>
              <mc:Fallback>
                <p:oleObj r:id="rId6" imgW="1782166" imgH="1643177" progId="ChemNameStru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819400"/>
                        <a:ext cx="2514600" cy="230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7467600" y="56388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*bottle</a:t>
            </a:r>
          </a:p>
        </p:txBody>
      </p:sp>
      <p:graphicFrame>
        <p:nvGraphicFramePr>
          <p:cNvPr id="5126" name="Object 8"/>
          <p:cNvGraphicFramePr>
            <a:graphicFrameLocks noChangeAspect="1"/>
          </p:cNvGraphicFramePr>
          <p:nvPr/>
        </p:nvGraphicFramePr>
        <p:xfrm>
          <a:off x="838200" y="3048000"/>
          <a:ext cx="2901950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r:id="rId8" imgW="1428949" imgH="1428949" progId="MSPhotoEd.3">
                  <p:embed/>
                </p:oleObj>
              </mc:Choice>
              <mc:Fallback>
                <p:oleObj r:id="rId8" imgW="1428949" imgH="142894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048000"/>
                        <a:ext cx="2901950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40"/>
    </mc:Choice>
    <mc:Fallback xmlns="">
      <p:transition spd="slow" advTm="8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" x="5505450" y="4064000"/>
          <p14:tracePt t="359" x="5473700" y="4064000"/>
          <p14:tracePt t="367" x="5448300" y="4064000"/>
          <p14:tracePt t="376" x="5441950" y="4064000"/>
          <p14:tracePt t="74698" x="5461000" y="4070350"/>
          <p14:tracePt t="74705" x="5473700" y="4083050"/>
          <p14:tracePt t="74713" x="5486400" y="4089400"/>
          <p14:tracePt t="74728" x="5486400" y="4095750"/>
          <p14:tracePt t="74744" x="5499100" y="4127500"/>
          <p14:tracePt t="74761" x="5499100" y="4197350"/>
          <p14:tracePt t="74778" x="5473700" y="4273550"/>
          <p14:tracePt t="74794" x="5441950" y="4381500"/>
          <p14:tracePt t="74811" x="5429250" y="4483100"/>
          <p14:tracePt t="74828" x="5416550" y="4591050"/>
          <p14:tracePt t="74844" x="5410200" y="4686300"/>
          <p14:tracePt t="74861" x="5410200" y="4775200"/>
          <p14:tracePt t="74877" x="5410200" y="4857750"/>
          <p14:tracePt t="74894" x="5410200" y="4908550"/>
          <p14:tracePt t="74911" x="5410200" y="4959350"/>
          <p14:tracePt t="74928" x="5410200" y="5003800"/>
          <p14:tracePt t="74944" x="5410200" y="5060950"/>
          <p14:tracePt t="74961" x="5422900" y="5162550"/>
          <p14:tracePt t="74977" x="5435600" y="5251450"/>
          <p14:tracePt t="74994" x="5461000" y="5365750"/>
          <p14:tracePt t="75011" x="5499100" y="5505450"/>
          <p14:tracePt t="75028" x="5543550" y="5651500"/>
          <p14:tracePt t="75044" x="5581650" y="5772150"/>
          <p14:tracePt t="75061" x="5619750" y="5873750"/>
          <p14:tracePt t="75077" x="5657850" y="5956300"/>
          <p14:tracePt t="75094" x="5683250" y="6013450"/>
          <p14:tracePt t="75111" x="5695950" y="6057900"/>
          <p14:tracePt t="75128" x="5721350" y="6115050"/>
          <p14:tracePt t="75144" x="5746750" y="6242050"/>
          <p14:tracePt t="75161" x="5791200" y="6324600"/>
          <p14:tracePt t="75178" x="5810250" y="6369050"/>
          <p14:tracePt t="75194" x="5835650" y="6394450"/>
          <p14:tracePt t="75211" x="5854700" y="6413500"/>
          <p14:tracePt t="75228" x="5892800" y="6426200"/>
          <p14:tracePt t="75244" x="5924550" y="6432550"/>
          <p14:tracePt t="75261" x="5969000" y="6432550"/>
          <p14:tracePt t="75277" x="6038850" y="6419850"/>
          <p14:tracePt t="75294" x="6115050" y="6381750"/>
          <p14:tracePt t="75311" x="6210300" y="6305550"/>
          <p14:tracePt t="75328" x="6311900" y="6203950"/>
          <p14:tracePt t="75344" x="6419850" y="6076950"/>
          <p14:tracePt t="75362" x="6610350" y="5803900"/>
          <p14:tracePt t="75377" x="6711950" y="5676900"/>
          <p14:tracePt t="75394" x="6819900" y="5556250"/>
          <p14:tracePt t="75411" x="6915150" y="5461000"/>
          <p14:tracePt t="75428" x="6978650" y="5410200"/>
          <p14:tracePt t="75444" x="7029450" y="5378450"/>
          <p14:tracePt t="75461" x="7042150" y="5365750"/>
          <p14:tracePt t="75477" x="7054850" y="5353050"/>
          <p14:tracePt t="75494" x="7067550" y="5264150"/>
          <p14:tracePt t="75511" x="7086600" y="5137150"/>
          <p14:tracePt t="75528" x="7162800" y="4895850"/>
          <p14:tracePt t="75544" x="7289800" y="4591050"/>
          <p14:tracePt t="75561" x="7581900" y="4038600"/>
          <p14:tracePt t="75577" x="7734300" y="3740150"/>
          <p14:tracePt t="75594" x="7797800" y="3556000"/>
          <p14:tracePt t="75611" x="7816850" y="3429000"/>
          <p14:tracePt t="75628" x="7816850" y="3333750"/>
          <p14:tracePt t="75644" x="7778750" y="3263900"/>
          <p14:tracePt t="75661" x="7721600" y="3194050"/>
          <p14:tracePt t="75677" x="7683500" y="3155950"/>
          <p14:tracePt t="75694" x="7658100" y="3130550"/>
          <p14:tracePt t="75711" x="7645400" y="3105150"/>
          <p14:tracePt t="75728" x="7613650" y="3060700"/>
          <p14:tracePt t="75744" x="7581900" y="3009900"/>
          <p14:tracePt t="75762" x="7512050" y="2927350"/>
          <p14:tracePt t="75778" x="7473950" y="2889250"/>
          <p14:tracePt t="75794" x="7461250" y="2876550"/>
          <p14:tracePt t="75811" x="7454900" y="2876550"/>
          <p14:tracePt t="75828" x="7448550" y="2876550"/>
          <p14:tracePt t="75844" x="7435850" y="2876550"/>
          <p14:tracePt t="75861" x="7416800" y="2876550"/>
          <p14:tracePt t="75878" x="7391400" y="2889250"/>
          <p14:tracePt t="75894" x="7372350" y="2889250"/>
          <p14:tracePt t="75911" x="7353300" y="2901950"/>
          <p14:tracePt t="75928" x="7334250" y="2914650"/>
          <p14:tracePt t="75944" x="7315200" y="2921000"/>
          <p14:tracePt t="75961" x="7289800" y="2940050"/>
          <p14:tracePt t="75977" x="7283450" y="2946400"/>
          <p14:tracePt t="75994" x="7270750" y="2952750"/>
          <p14:tracePt t="76011" x="7264400" y="2959100"/>
          <p14:tracePt t="76028" x="7258050" y="2965450"/>
          <p14:tracePt t="76044" x="7245350" y="2971800"/>
          <p14:tracePt t="76061" x="7239000" y="2978150"/>
          <p14:tracePt t="76078" x="7232650" y="2978150"/>
          <p14:tracePt t="76094" x="7232650" y="2984500"/>
          <p14:tracePt t="76111" x="7219950" y="2997200"/>
          <p14:tracePt t="76128" x="7200900" y="3003550"/>
          <p14:tracePt t="76144" x="7181850" y="3016250"/>
          <p14:tracePt t="76161" x="7137400" y="3048000"/>
          <p14:tracePt t="76178" x="7118350" y="3067050"/>
          <p14:tracePt t="76194" x="7105650" y="3079750"/>
          <p14:tracePt t="76228" x="7105650" y="3086100"/>
          <p14:tracePt t="76245" x="7092950" y="3105150"/>
          <p14:tracePt t="76261" x="7086600" y="3124200"/>
          <p14:tracePt t="76278" x="7073900" y="3143250"/>
          <p14:tracePt t="76294" x="7067550" y="3155950"/>
          <p14:tracePt t="76311" x="7061200" y="3162300"/>
          <p14:tracePt t="76328" x="7061200" y="3168650"/>
          <p14:tracePt t="76344" x="7061200" y="3181350"/>
          <p14:tracePt t="76361" x="7061200" y="3213100"/>
          <p14:tracePt t="76378" x="7054850" y="3232150"/>
          <p14:tracePt t="76394" x="7054850" y="3251200"/>
          <p14:tracePt t="76411" x="7048500" y="3276600"/>
          <p14:tracePt t="76428" x="7042150" y="3295650"/>
          <p14:tracePt t="76444" x="7029450" y="3333750"/>
          <p14:tracePt t="76461" x="7016750" y="3346450"/>
          <p14:tracePt t="76478" x="6997700" y="3365500"/>
          <p14:tracePt t="76494" x="6972300" y="3371850"/>
          <p14:tracePt t="76511" x="6953250" y="3371850"/>
          <p14:tracePt t="76528" x="6927850" y="3371850"/>
          <p14:tracePt t="76544" x="6896100" y="3333750"/>
          <p14:tracePt t="76561" x="6877050" y="3257550"/>
          <p14:tracePt t="76578" x="6877050" y="3213100"/>
          <p14:tracePt t="76594" x="6883400" y="3187700"/>
          <p14:tracePt t="76611" x="6896100" y="3168650"/>
          <p14:tracePt t="76628" x="6915150" y="3149600"/>
          <p14:tracePt t="76644" x="6927850" y="3130550"/>
          <p14:tracePt t="76661" x="6934200" y="3117850"/>
          <p14:tracePt t="76678" x="6953250" y="3105150"/>
          <p14:tracePt t="76694" x="6965950" y="3098800"/>
          <p14:tracePt t="76711" x="6972300" y="3092450"/>
          <p14:tracePt t="76728" x="6985000" y="3079750"/>
          <p14:tracePt t="76744" x="6985000" y="3073400"/>
          <p14:tracePt t="76778" x="6991350" y="3067050"/>
          <p14:tracePt t="76834" x="6997700" y="3067050"/>
          <p14:tracePt t="76881" x="7004050" y="3073400"/>
          <p14:tracePt t="76889" x="7004050" y="3079750"/>
          <p14:tracePt t="76897" x="7010400" y="3086100"/>
          <p14:tracePt t="76913" x="7010400" y="3092450"/>
          <p14:tracePt t="76928" x="7010400" y="3098800"/>
          <p14:tracePt t="76945" x="7010400" y="3105150"/>
          <p14:tracePt t="76961" x="6997700" y="3111500"/>
          <p14:tracePt t="76978" x="6985000" y="3111500"/>
          <p14:tracePt t="76994" x="6978650" y="3111500"/>
          <p14:tracePt t="77011" x="6965950" y="3105150"/>
          <p14:tracePt t="77028" x="6965950" y="3092450"/>
          <p14:tracePt t="77044" x="6959600" y="3067050"/>
          <p14:tracePt t="77061" x="6959600" y="3041650"/>
          <p14:tracePt t="77078" x="6972300" y="3035300"/>
          <p14:tracePt t="77094" x="6991350" y="3035300"/>
          <p14:tracePt t="77111" x="6997700" y="3035300"/>
          <p14:tracePt t="77128" x="7004050" y="3035300"/>
          <p14:tracePt t="77144" x="7016750" y="3048000"/>
          <p14:tracePt t="77161" x="7023100" y="3054350"/>
          <p14:tracePt t="77178" x="7023100" y="3060700"/>
          <p14:tracePt t="77195" x="7023100" y="3073400"/>
          <p14:tracePt t="77211" x="7016750" y="3111500"/>
          <p14:tracePt t="77228" x="6997700" y="3130550"/>
          <p14:tracePt t="77244" x="6978650" y="3155950"/>
          <p14:tracePt t="77261" x="6959600" y="3162300"/>
          <p14:tracePt t="77278" x="6953250" y="3162300"/>
          <p14:tracePt t="77294" x="6946900" y="3162300"/>
          <p14:tracePt t="77312" x="6940550" y="3162300"/>
          <p14:tracePt t="77345" x="6940550" y="3155950"/>
          <p14:tracePt t="77362" x="6953250" y="3143250"/>
          <p14:tracePt t="77378" x="6959600" y="3136900"/>
          <p14:tracePt t="77395" x="6965950" y="3136900"/>
          <p14:tracePt t="77450" x="6965950" y="3143250"/>
          <p14:tracePt t="77946" x="6965950" y="3149600"/>
          <p14:tracePt t="77954" x="6965950" y="3181350"/>
          <p14:tracePt t="77962" x="6965950" y="3206750"/>
          <p14:tracePt t="77978" x="6978650" y="3289300"/>
          <p14:tracePt t="77995" x="7004050" y="3371850"/>
          <p14:tracePt t="78011" x="7029450" y="3441700"/>
          <p14:tracePt t="78028" x="7048500" y="3498850"/>
          <p14:tracePt t="78045" x="7073900" y="3543300"/>
          <p14:tracePt t="78062" x="7086600" y="3568700"/>
          <p14:tracePt t="78078" x="7092950" y="3594100"/>
          <p14:tracePt t="78095" x="7105650" y="3632200"/>
          <p14:tracePt t="78111" x="7112000" y="3676650"/>
          <p14:tracePt t="78128" x="7131050" y="3752850"/>
          <p14:tracePt t="78145" x="7156450" y="3822700"/>
          <p14:tracePt t="78162" x="7169150" y="3937000"/>
          <p14:tracePt t="78178" x="7181850" y="3975100"/>
          <p14:tracePt t="78195" x="7188200" y="4019550"/>
          <p14:tracePt t="78211" x="7194550" y="4051300"/>
          <p14:tracePt t="78228" x="7194550" y="4083050"/>
          <p14:tracePt t="78245" x="7194550" y="4121150"/>
          <p14:tracePt t="78262" x="7175500" y="4178300"/>
          <p14:tracePt t="78278" x="7150100" y="4267200"/>
          <p14:tracePt t="78295" x="7112000" y="4368800"/>
          <p14:tracePt t="78311" x="7067550" y="4502150"/>
          <p14:tracePt t="78328" x="7023100" y="4660900"/>
          <p14:tracePt t="78345" x="6978650" y="4800600"/>
          <p14:tracePt t="78362" x="6915150" y="4953000"/>
          <p14:tracePt t="78378" x="6870700" y="5022850"/>
          <p14:tracePt t="78395" x="6807200" y="5080000"/>
          <p14:tracePt t="78412" x="6743700" y="5137150"/>
          <p14:tracePt t="78428" x="6642100" y="5226050"/>
          <p14:tracePt t="78445" x="6521450" y="5314950"/>
          <p14:tracePt t="78462" x="6407150" y="5416550"/>
          <p14:tracePt t="78478" x="6299200" y="5505450"/>
          <p14:tracePt t="78495" x="6210300" y="5581650"/>
          <p14:tracePt t="78512" x="6140450" y="5632450"/>
          <p14:tracePt t="78528" x="6089650" y="5657850"/>
          <p14:tracePt t="78545" x="6032500" y="5676900"/>
          <p14:tracePt t="78562" x="5905500" y="5683250"/>
          <p14:tracePt t="78579" x="5753100" y="5683250"/>
          <p14:tracePt t="78595" x="5524500" y="5676900"/>
          <p14:tracePt t="78612" x="5270500" y="5657850"/>
          <p14:tracePt t="78628" x="5099050" y="5619750"/>
          <p14:tracePt t="78645" x="4959350" y="5575300"/>
          <p14:tracePt t="78662" x="4838700" y="5505450"/>
          <p14:tracePt t="78678" x="4737100" y="5441950"/>
          <p14:tracePt t="78695" x="4654550" y="5365750"/>
          <p14:tracePt t="78712" x="4584700" y="5270500"/>
          <p14:tracePt t="78728" x="4521200" y="5149850"/>
          <p14:tracePt t="78745" x="4445000" y="4978400"/>
          <p14:tracePt t="78762" x="4349750" y="4705350"/>
          <p14:tracePt t="78778" x="4305300" y="4546600"/>
          <p14:tracePt t="78795" x="4260850" y="4419600"/>
          <p14:tracePt t="78812" x="4248150" y="4311650"/>
          <p14:tracePt t="78829" x="4248150" y="4229100"/>
          <p14:tracePt t="78845" x="4248150" y="4140200"/>
          <p14:tracePt t="78862" x="4267200" y="4038600"/>
          <p14:tracePt t="78879" x="4298950" y="3930650"/>
          <p14:tracePt t="78895" x="4318000" y="3854450"/>
          <p14:tracePt t="78912" x="4337050" y="3752850"/>
          <p14:tracePt t="78929" x="4362450" y="3644900"/>
          <p14:tracePt t="78945" x="4381500" y="3568700"/>
          <p14:tracePt t="78962" x="4394200" y="3479800"/>
          <p14:tracePt t="78978" x="4419600" y="3435350"/>
          <p14:tracePt t="78995" x="4445000" y="3371850"/>
          <p14:tracePt t="79012" x="4483100" y="3314700"/>
          <p14:tracePt t="79029" x="4533900" y="3251200"/>
          <p14:tracePt t="79045" x="4584700" y="3181350"/>
          <p14:tracePt t="79062" x="4622800" y="3130550"/>
          <p14:tracePt t="79079" x="4667250" y="3054350"/>
          <p14:tracePt t="79095" x="4718050" y="2990850"/>
          <p14:tracePt t="79112" x="4768850" y="2933700"/>
          <p14:tracePt t="79129" x="4845050" y="2857500"/>
          <p14:tracePt t="79145" x="4908550" y="2813050"/>
          <p14:tracePt t="79162" x="5010150" y="2736850"/>
          <p14:tracePt t="79178" x="5067300" y="2692400"/>
          <p14:tracePt t="79195" x="5111750" y="2673350"/>
          <p14:tracePt t="79212" x="5162550" y="2647950"/>
          <p14:tracePt t="79229" x="5207000" y="2635250"/>
          <p14:tracePt t="79245" x="5289550" y="2622550"/>
          <p14:tracePt t="79262" x="5378450" y="2609850"/>
          <p14:tracePt t="79279" x="5499100" y="2603500"/>
          <p14:tracePt t="79295" x="5626100" y="2597150"/>
          <p14:tracePt t="79312" x="5759450" y="2584450"/>
          <p14:tracePt t="79329" x="5886450" y="2584450"/>
          <p14:tracePt t="79345" x="5988050" y="2584450"/>
          <p14:tracePt t="79362" x="6134100" y="2622550"/>
          <p14:tracePt t="79378" x="6203950" y="2660650"/>
          <p14:tracePt t="79395" x="6286500" y="2705100"/>
          <p14:tracePt t="79412" x="6381750" y="2762250"/>
          <p14:tracePt t="79429" x="6508750" y="2838450"/>
          <p14:tracePt t="79445" x="6616700" y="2908300"/>
          <p14:tracePt t="79462" x="6711950" y="2978150"/>
          <p14:tracePt t="79479" x="6781800" y="3028950"/>
          <p14:tracePt t="79495" x="6838950" y="3073400"/>
          <p14:tracePt t="79512" x="6908800" y="3143250"/>
          <p14:tracePt t="79529" x="6978650" y="3238500"/>
          <p14:tracePt t="79545" x="7054850" y="3340100"/>
          <p14:tracePt t="79562" x="7143750" y="3543300"/>
          <p14:tracePt t="79578" x="7200900" y="3676650"/>
          <p14:tracePt t="79595" x="7245350" y="3790950"/>
          <p14:tracePt t="79612" x="7283450" y="3879850"/>
          <p14:tracePt t="79629" x="7315200" y="3949700"/>
          <p14:tracePt t="79645" x="7334250" y="4013200"/>
          <p14:tracePt t="79662" x="7353300" y="4083050"/>
          <p14:tracePt t="79679" x="7366000" y="4152900"/>
          <p14:tracePt t="79695" x="7378700" y="4229100"/>
          <p14:tracePt t="79712" x="7397750" y="4324350"/>
          <p14:tracePt t="79729" x="7410450" y="4413250"/>
          <p14:tracePt t="79745" x="7416800" y="4502150"/>
          <p14:tracePt t="79762" x="7416800" y="4667250"/>
          <p14:tracePt t="79779" x="7416800" y="4743450"/>
          <p14:tracePt t="79795" x="7416800" y="4806950"/>
          <p14:tracePt t="79812" x="7416800" y="4857750"/>
          <p14:tracePt t="79829" x="7397750" y="4908550"/>
          <p14:tracePt t="79845" x="7378700" y="4959350"/>
          <p14:tracePt t="79862" x="7353300" y="5010150"/>
          <p14:tracePt t="79879" x="7321550" y="5067300"/>
          <p14:tracePt t="79895" x="7277100" y="5118100"/>
          <p14:tracePt t="79912" x="7226300" y="5175250"/>
          <p14:tracePt t="79929" x="7131050" y="5232400"/>
          <p14:tracePt t="79945" x="7016750" y="5295900"/>
          <p14:tracePt t="79962" x="6832600" y="5365750"/>
          <p14:tracePt t="79979" x="6731000" y="5397500"/>
          <p14:tracePt t="79995" x="6661150" y="5416550"/>
          <p14:tracePt t="80012" x="6623050" y="5416550"/>
          <p14:tracePt t="80029" x="6610350" y="5416550"/>
          <p14:tracePt t="80075" x="6604000" y="5416550"/>
          <p14:tracePt t="80146" x="6597650" y="5416550"/>
          <p14:tracePt t="80154" x="6597650" y="5410200"/>
          <p14:tracePt t="80162" x="6597650" y="5403850"/>
          <p14:tracePt t="80179" x="6591300" y="5403850"/>
          <p14:tracePt t="80195" x="6591300" y="5397500"/>
          <p14:tracePt t="80212" x="6584950" y="5397500"/>
          <p14:tracePt t="80323" x="6584950" y="5391150"/>
          <p14:tracePt t="80506" x="6578600" y="5391150"/>
          <p14:tracePt t="80539" x="6572250" y="5391150"/>
          <p14:tracePt t="80635" x="6565900" y="5391150"/>
          <p14:tracePt t="83251" x="6559550" y="5391150"/>
          <p14:tracePt t="83259" x="6527800" y="5429250"/>
          <p14:tracePt t="83267" x="6508750" y="5448300"/>
          <p14:tracePt t="83280" x="6483350" y="5473700"/>
          <p14:tracePt t="83296" x="6413500" y="5518150"/>
          <p14:tracePt t="83313" x="6305550" y="5562600"/>
          <p14:tracePt t="83330" x="6172200" y="5594350"/>
          <p14:tracePt t="83346" x="6064250" y="5613400"/>
          <p14:tracePt t="83363" x="5943600" y="5613400"/>
          <p14:tracePt t="83380" x="5873750" y="5613400"/>
          <p14:tracePt t="83396" x="5822950" y="5613400"/>
          <p14:tracePt t="83413" x="5797550" y="5607050"/>
          <p14:tracePt t="83430" x="5791200" y="5607050"/>
          <p14:tracePt t="83463" x="5791200" y="5600700"/>
          <p14:tracePt t="83480" x="5778500" y="5575300"/>
          <p14:tracePt t="83496" x="5772150" y="5562600"/>
          <p14:tracePt t="83513" x="5765800" y="5556250"/>
          <p14:tracePt t="83530" x="5759450" y="5549900"/>
          <p14:tracePt t="83564" x="5753100" y="5549900"/>
          <p14:tracePt t="83651" x="5759450" y="5549900"/>
          <p14:tracePt t="83659" x="5765800" y="5549900"/>
          <p14:tracePt t="83675" x="5778500" y="5549900"/>
          <p14:tracePt t="83691" x="5784850" y="5549900"/>
          <p14:tracePt t="83699" x="5791200" y="5549900"/>
          <p14:tracePt t="83713" x="5797550" y="5549900"/>
          <p14:tracePt t="83730" x="5803900" y="5549900"/>
          <p14:tracePt t="83746" x="5810250" y="5549900"/>
          <p14:tracePt t="83779" x="5816600" y="5549900"/>
          <p14:tracePt t="83787" x="5822950" y="5543550"/>
          <p14:tracePt t="83796" x="5835650" y="5537200"/>
          <p14:tracePt t="83813" x="5848350" y="5530850"/>
          <p14:tracePt t="83830" x="5861050" y="5530850"/>
          <p14:tracePt t="83995" x="5854700" y="5530850"/>
          <p14:tracePt t="84036" x="5848350" y="5530850"/>
          <p14:tracePt t="84051" x="5842000" y="5537200"/>
          <p14:tracePt t="84099" x="5835650" y="5537200"/>
          <p14:tracePt t="84123" x="5829300" y="5537200"/>
          <p14:tracePt t="84139" x="5822950" y="5537200"/>
          <p14:tracePt t="84147" x="5816600" y="5537200"/>
          <p14:tracePt t="84155" x="5810250" y="5537200"/>
          <p14:tracePt t="84179" x="5803900" y="5537200"/>
          <p14:tracePt t="84219" x="5797550" y="5537200"/>
          <p14:tracePt t="84236" x="5791200" y="5537200"/>
          <p14:tracePt t="84251" x="5778500" y="5537200"/>
          <p14:tracePt t="84267" x="5772150" y="5537200"/>
          <p14:tracePt t="84275" x="5765800" y="5537200"/>
          <p14:tracePt t="84283" x="5759450" y="5537200"/>
          <p14:tracePt t="84299" x="5753100" y="5537200"/>
          <p14:tracePt t="84313" x="5746750" y="5537200"/>
          <p14:tracePt t="84330" x="5727700" y="5537200"/>
          <p14:tracePt t="84346" x="5721350" y="5537200"/>
          <p14:tracePt t="84363" x="5695950" y="5537200"/>
          <p14:tracePt t="84380" x="5689600" y="5549900"/>
          <p14:tracePt t="84396" x="5676900" y="5556250"/>
          <p14:tracePt t="84413" x="5664200" y="5568950"/>
          <p14:tracePt t="84430" x="5657850" y="5568950"/>
          <p14:tracePt t="84446" x="5638800" y="5581650"/>
          <p14:tracePt t="84463" x="5632450" y="5581650"/>
          <p14:tracePt t="84480" x="5619750" y="5588000"/>
          <p14:tracePt t="84496" x="5613400" y="5588000"/>
          <p14:tracePt t="84530" x="5607050" y="5588000"/>
          <p14:tracePt t="84546" x="5600700" y="5588000"/>
          <p14:tracePt t="84563" x="5594350" y="5588000"/>
          <p14:tracePt t="84580" x="5588000" y="5588000"/>
          <p14:tracePt t="84596" x="5575300" y="5581650"/>
          <p14:tracePt t="84613" x="5575300" y="5575300"/>
          <p14:tracePt t="84667" x="5581650" y="5575300"/>
          <p14:tracePt t="84675" x="5594350" y="5575300"/>
          <p14:tracePt t="84683" x="5607050" y="5575300"/>
          <p14:tracePt t="84696" x="5613400" y="5575300"/>
          <p14:tracePt t="84713" x="5626100" y="5575300"/>
          <p14:tracePt t="84730" x="5632450" y="5575300"/>
          <p14:tracePt t="84763" x="5626100" y="5575300"/>
          <p14:tracePt t="84796" x="5626100" y="5568950"/>
          <p14:tracePt t="84812" x="5619750" y="5562600"/>
          <p14:tracePt t="84820" x="5619750" y="5556250"/>
          <p14:tracePt t="84830" x="5607050" y="5556250"/>
          <p14:tracePt t="84846" x="5575300" y="5537200"/>
          <p14:tracePt t="84863" x="5518150" y="5511800"/>
          <p14:tracePt t="84880" x="5448300" y="5499100"/>
          <p14:tracePt t="84896" x="5403850" y="5499100"/>
          <p14:tracePt t="84913" x="5372100" y="5492750"/>
          <p14:tracePt t="84956" x="5365750" y="5492750"/>
          <p14:tracePt t="84972" x="5359400" y="5492750"/>
          <p14:tracePt t="84980" x="5353050" y="5492750"/>
          <p14:tracePt t="84996" x="5346700" y="5492750"/>
          <p14:tracePt t="85013" x="5334000" y="5486400"/>
          <p14:tracePt t="85030" x="5327650" y="5486400"/>
          <p14:tracePt t="85076" x="5327650" y="5480050"/>
          <p14:tracePt t="85084" x="5321300" y="5480050"/>
          <p14:tracePt t="85100" x="5314950" y="5480050"/>
          <p14:tracePt t="85113" x="5308600" y="5473700"/>
          <p14:tracePt t="85140" x="5302250" y="5473700"/>
          <p14:tracePt t="85163" x="5295900" y="5473700"/>
          <p14:tracePt t="85180" x="5289550" y="5473700"/>
          <p14:tracePt t="85196" x="5276850" y="5473700"/>
          <p14:tracePt t="85211" x="5270500" y="5473700"/>
          <p14:tracePt t="85220" x="5251450" y="5473700"/>
          <p14:tracePt t="85230" x="5238750" y="5473700"/>
          <p14:tracePt t="85247" x="5219700" y="5473700"/>
          <p14:tracePt t="85263" x="5213350" y="5473700"/>
          <p14:tracePt t="85332" x="5213350" y="5480050"/>
          <p14:tracePt t="85348" x="5213350" y="54864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0" y="685800"/>
          <a:ext cx="8915400" cy="195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Chemistry 4-D Draw" r:id="rId6" imgW="6638760" imgH="1457280" progId="Chemistry4DDraw.v2">
                  <p:embed/>
                </p:oleObj>
              </mc:Choice>
              <mc:Fallback>
                <p:oleObj name="Chemistry 4-D Draw" r:id="rId6" imgW="6638760" imgH="1457280" progId="Chemistry4DDraw.v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5800"/>
                        <a:ext cx="8915400" cy="195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962400" y="1219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H</a:t>
            </a:r>
            <a:r>
              <a:rPr lang="en-US" altLang="en-US" sz="2400" baseline="-25000"/>
              <a:t>2</a:t>
            </a:r>
            <a:r>
              <a:rPr lang="en-US" altLang="en-US" sz="2400"/>
              <a:t>SO</a:t>
            </a:r>
            <a:r>
              <a:rPr lang="en-US" altLang="en-US" sz="2400" baseline="-25000"/>
              <a:t>4</a:t>
            </a:r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152400" y="3048000"/>
            <a:ext cx="472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Salicyclic acid  10 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</a:t>
            </a:r>
            <a:r>
              <a:rPr lang="en-US" altLang="en-US" sz="2400" baseline="-25000"/>
              <a:t>2</a:t>
            </a:r>
            <a:r>
              <a:rPr lang="en-US" altLang="en-US" sz="2400"/>
              <a:t>SO</a:t>
            </a:r>
            <a:r>
              <a:rPr lang="en-US" altLang="en-US" sz="2400" baseline="-25000"/>
              <a:t>4   </a:t>
            </a:r>
            <a:r>
              <a:rPr lang="en-US" altLang="en-US" sz="2400"/>
              <a:t>  10 mL (conc)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CH</a:t>
            </a:r>
            <a:r>
              <a:rPr lang="en-US" altLang="en-US" sz="2400" baseline="-25000"/>
              <a:t>3</a:t>
            </a:r>
            <a:r>
              <a:rPr lang="en-US" altLang="en-US" sz="2400"/>
              <a:t>OH   25 mL  density 0.8g/mL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" name="TextBox 3"/>
          <p:cNvSpPr txBox="1">
            <a:spLocks noChangeArrowheads="1"/>
          </p:cNvSpPr>
          <p:nvPr/>
        </p:nvSpPr>
        <p:spPr bwMode="auto">
          <a:xfrm>
            <a:off x="3276600" y="21336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Gentle reflux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89"/>
    </mc:Choice>
    <mc:Fallback xmlns="">
      <p:transition spd="slow" advTm="5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976" x="5226050" y="5416550"/>
          <p14:tracePt t="32983" x="5270500" y="5321300"/>
          <p14:tracePt t="32992" x="5327650" y="5207000"/>
          <p14:tracePt t="32999" x="5397500" y="5099050"/>
          <p14:tracePt t="33014" x="5467350" y="5010150"/>
          <p14:tracePt t="33031" x="5651500" y="4832350"/>
          <p14:tracePt t="33048" x="5772150" y="4743450"/>
          <p14:tracePt t="33064" x="5880100" y="4679950"/>
          <p14:tracePt t="33081" x="6007100" y="4629150"/>
          <p14:tracePt t="33098" x="6127750" y="4591050"/>
          <p14:tracePt t="33114" x="6254750" y="4565650"/>
          <p14:tracePt t="33131" x="6369050" y="4546600"/>
          <p14:tracePt t="33148" x="6445250" y="4546600"/>
          <p14:tracePt t="33164" x="6527800" y="4552950"/>
          <p14:tracePt t="33181" x="6584950" y="4584700"/>
          <p14:tracePt t="33198" x="6635750" y="4610100"/>
          <p14:tracePt t="33214" x="6680200" y="4622800"/>
          <p14:tracePt t="33231" x="6794500" y="4610100"/>
          <p14:tracePt t="33248" x="6940550" y="4552950"/>
          <p14:tracePt t="33264" x="7080250" y="4457700"/>
          <p14:tracePt t="33281" x="7181850" y="4330700"/>
          <p14:tracePt t="33298" x="7283450" y="4108450"/>
          <p14:tracePt t="33315" x="7340600" y="3759200"/>
          <p14:tracePt t="33331" x="7366000" y="3371850"/>
          <p14:tracePt t="33348" x="7366000" y="2940050"/>
          <p14:tracePt t="33365" x="7346950" y="2432050"/>
          <p14:tracePt t="33381" x="7334250" y="1981200"/>
          <p14:tracePt t="33398" x="7340600" y="1581150"/>
          <p14:tracePt t="33414" x="7404100" y="1200150"/>
          <p14:tracePt t="33431" x="7531100" y="793750"/>
          <p14:tracePt t="33448" x="7626350" y="615950"/>
          <p14:tracePt t="33464" x="7683500" y="514350"/>
          <p14:tracePt t="33481" x="7708900" y="476250"/>
          <p14:tracePt t="33498" x="7715250" y="469900"/>
          <p14:tracePt t="33560" x="7715250" y="476250"/>
          <p14:tracePt t="33568" x="7715250" y="482600"/>
          <p14:tracePt t="33576" x="7715250" y="488950"/>
          <p14:tracePt t="33583" x="7715250" y="501650"/>
          <p14:tracePt t="33598" x="7708900" y="514350"/>
          <p14:tracePt t="33614" x="7708900" y="533400"/>
          <p14:tracePt t="33631" x="7696200" y="546100"/>
          <p14:tracePt t="33648" x="7683500" y="565150"/>
          <p14:tracePt t="33665" x="7664450" y="603250"/>
          <p14:tracePt t="33681" x="7651750" y="660400"/>
          <p14:tracePt t="33698" x="7645400" y="730250"/>
          <p14:tracePt t="33714" x="7645400" y="806450"/>
          <p14:tracePt t="33731" x="7645400" y="901700"/>
          <p14:tracePt t="33748" x="7645400" y="1003300"/>
          <p14:tracePt t="33765" x="7645400" y="1073150"/>
          <p14:tracePt t="33781" x="7645400" y="1123950"/>
          <p14:tracePt t="33798" x="7645400" y="1181100"/>
          <p14:tracePt t="33814" x="7626350" y="1263650"/>
          <p14:tracePt t="33831" x="7607300" y="1365250"/>
          <p14:tracePt t="33848" x="7594600" y="1422400"/>
          <p14:tracePt t="33865" x="7581900" y="1460500"/>
          <p14:tracePt t="33881" x="7569200" y="1492250"/>
          <p14:tracePt t="33898" x="7562850" y="1517650"/>
          <p14:tracePt t="33915" x="7550150" y="1530350"/>
          <p14:tracePt t="33931" x="7543800" y="1536700"/>
          <p14:tracePt t="33948" x="7543800" y="1549400"/>
          <p14:tracePt t="33981" x="7543800" y="1555750"/>
          <p14:tracePt t="34000" x="7543800" y="1562100"/>
          <p14:tracePt t="34015" x="7556500" y="1568450"/>
          <p14:tracePt t="34031" x="7664450" y="1625600"/>
          <p14:tracePt t="34048" x="7791450" y="1663700"/>
          <p14:tracePt t="34065" x="7969250" y="1708150"/>
          <p14:tracePt t="34081" x="8134350" y="1758950"/>
          <p14:tracePt t="34098" x="8255000" y="1803400"/>
          <p14:tracePt t="34114" x="8312150" y="1835150"/>
          <p14:tracePt t="34131" x="8337550" y="1860550"/>
          <p14:tracePt t="34148" x="8343900" y="1866900"/>
          <p14:tracePt t="34165" x="8343900" y="1873250"/>
          <p14:tracePt t="34181" x="8350250" y="1879600"/>
          <p14:tracePt t="34198" x="8362950" y="1892300"/>
          <p14:tracePt t="34215" x="8388350" y="1924050"/>
          <p14:tracePt t="34231" x="8420100" y="1981200"/>
          <p14:tracePt t="34248" x="8432800" y="2006600"/>
          <p14:tracePt t="34265" x="8432800" y="2019300"/>
          <p14:tracePt t="34281" x="8439150" y="2019300"/>
          <p14:tracePt t="34344" x="8445500" y="2019300"/>
          <p14:tracePt t="34360" x="8458200" y="2025650"/>
          <p14:tracePt t="34370" x="8464550" y="2032000"/>
          <p14:tracePt t="34381" x="8477250" y="2038350"/>
          <p14:tracePt t="34398" x="8496300" y="2057400"/>
          <p14:tracePt t="34415" x="8515350" y="2076450"/>
          <p14:tracePt t="34431" x="8521700" y="2082800"/>
          <p14:tracePt t="34984" x="8521700" y="2089150"/>
          <p14:tracePt t="34995" x="8528050" y="2114550"/>
          <p14:tracePt t="35005" x="8534400" y="2127250"/>
          <p14:tracePt t="35016" x="8540750" y="2146300"/>
          <p14:tracePt t="35032" x="8547100" y="2165350"/>
          <p14:tracePt t="35048" x="8553450" y="2184400"/>
          <p14:tracePt t="35065" x="8553450" y="2203450"/>
          <p14:tracePt t="35082" x="8559800" y="2228850"/>
          <p14:tracePt t="35098" x="8566150" y="2254250"/>
          <p14:tracePt t="35115" x="8572500" y="2286000"/>
          <p14:tracePt t="35132" x="8578850" y="2330450"/>
          <p14:tracePt t="35148" x="8585200" y="2387600"/>
          <p14:tracePt t="35165" x="8585200" y="2438400"/>
          <p14:tracePt t="35182" x="8585200" y="2489200"/>
          <p14:tracePt t="35198" x="8585200" y="2527300"/>
          <p14:tracePt t="35215" x="8578850" y="2565400"/>
          <p14:tracePt t="35232" x="8559800" y="2603500"/>
          <p14:tracePt t="35248" x="8547100" y="2628900"/>
          <p14:tracePt t="35265" x="8509000" y="2673350"/>
          <p14:tracePt t="35282" x="8451850" y="2730500"/>
          <p14:tracePt t="35298" x="8375650" y="2800350"/>
          <p14:tracePt t="35315" x="8280400" y="2882900"/>
          <p14:tracePt t="35332" x="8159750" y="2959100"/>
          <p14:tracePt t="35348" x="8039100" y="3022600"/>
          <p14:tracePt t="35365" x="7899400" y="3073400"/>
          <p14:tracePt t="35382" x="7689850" y="3130550"/>
          <p14:tracePt t="35398" x="7353300" y="3200400"/>
          <p14:tracePt t="35415" x="6902450" y="3276600"/>
          <p14:tracePt t="35432" x="6121400" y="3365500"/>
          <p14:tracePt t="35448" x="5638800" y="3435350"/>
          <p14:tracePt t="35465" x="5226050" y="3479800"/>
          <p14:tracePt t="35482" x="4940300" y="3492500"/>
          <p14:tracePt t="35499" x="4775200" y="3492500"/>
          <p14:tracePt t="35515" x="4660900" y="3492500"/>
          <p14:tracePt t="35532" x="4584700" y="3479800"/>
          <p14:tracePt t="35549" x="4489450" y="3467100"/>
          <p14:tracePt t="35565" x="4375150" y="3460750"/>
          <p14:tracePt t="35582" x="4235450" y="3460750"/>
          <p14:tracePt t="35598" x="4064000" y="3479800"/>
          <p14:tracePt t="35615" x="3911600" y="3498850"/>
          <p14:tracePt t="35633" x="3727450" y="3530600"/>
          <p14:tracePt t="35648" x="3625850" y="3543300"/>
          <p14:tracePt t="35665" x="3498850" y="3562350"/>
          <p14:tracePt t="35682" x="3378200" y="3575050"/>
          <p14:tracePt t="35699" x="3238500" y="3594100"/>
          <p14:tracePt t="35715" x="3130550" y="3613150"/>
          <p14:tracePt t="35732" x="3041650" y="3625850"/>
          <p14:tracePt t="35748" x="2952750" y="3638550"/>
          <p14:tracePt t="35765" x="2838450" y="3651250"/>
          <p14:tracePt t="35782" x="2686050" y="3670300"/>
          <p14:tracePt t="35799" x="2476500" y="3689350"/>
          <p14:tracePt t="35815" x="2190750" y="3702050"/>
          <p14:tracePt t="35832" x="1822450" y="3702050"/>
          <p14:tracePt t="35849" x="1689100" y="3702050"/>
          <p14:tracePt t="35865" x="1612900" y="3689350"/>
          <p14:tracePt t="35882" x="1549400" y="3676650"/>
          <p14:tracePt t="35899" x="1460500" y="3657600"/>
          <p14:tracePt t="35915" x="1320800" y="3651250"/>
          <p14:tracePt t="35932" x="1123950" y="3651250"/>
          <p14:tracePt t="35949" x="882650" y="3651250"/>
          <p14:tracePt t="35965" x="635000" y="3651250"/>
          <p14:tracePt t="35982" x="457200" y="3651250"/>
          <p14:tracePt t="35999" x="381000" y="3644900"/>
          <p14:tracePt t="36015" x="355600" y="3632200"/>
          <p14:tracePt t="36032" x="342900" y="3625850"/>
          <p14:tracePt t="36048" x="336550" y="3625850"/>
          <p14:tracePt t="36082" x="342900" y="3619500"/>
          <p14:tracePt t="36099" x="431800" y="3594100"/>
          <p14:tracePt t="36115" x="590550" y="3556000"/>
          <p14:tracePt t="36132" x="800100" y="3517900"/>
          <p14:tracePt t="36148" x="1028700" y="3492500"/>
          <p14:tracePt t="36165" x="1270000" y="3460750"/>
          <p14:tracePt t="36182" x="1447800" y="3429000"/>
          <p14:tracePt t="36199" x="1581150" y="3416300"/>
          <p14:tracePt t="36215" x="1625600" y="3409950"/>
          <p14:tracePt t="36232" x="1670050" y="3416300"/>
          <p14:tracePt t="36248" x="1695450" y="3422650"/>
          <p14:tracePt t="36265" x="1701800" y="3422650"/>
          <p14:tracePt t="36282" x="1708150" y="3429000"/>
          <p14:tracePt t="36336" x="1714500" y="3435350"/>
          <p14:tracePt t="36344" x="1720850" y="3435350"/>
          <p14:tracePt t="36352" x="1727200" y="3435350"/>
          <p14:tracePt t="36365" x="1739900" y="3441700"/>
          <p14:tracePt t="36382" x="1771650" y="3448050"/>
          <p14:tracePt t="36399" x="1809750" y="3448050"/>
          <p14:tracePt t="36415" x="1835150" y="3448050"/>
          <p14:tracePt t="36432" x="1873250" y="3448050"/>
          <p14:tracePt t="36449" x="1885950" y="3448050"/>
          <p14:tracePt t="36465" x="1911350" y="3448050"/>
          <p14:tracePt t="36482" x="1949450" y="3448050"/>
          <p14:tracePt t="36499" x="1974850" y="3448050"/>
          <p14:tracePt t="36515" x="2000250" y="3441700"/>
          <p14:tracePt t="36532" x="2006600" y="3441700"/>
          <p14:tracePt t="36549" x="2012950" y="3441700"/>
          <p14:tracePt t="36565" x="2012950" y="3435350"/>
          <p14:tracePt t="36599" x="2019300" y="3435350"/>
          <p14:tracePt t="36864" x="2025650" y="3435350"/>
          <p14:tracePt t="36872" x="2025650" y="3422650"/>
          <p14:tracePt t="36882" x="2038350" y="3416300"/>
          <p14:tracePt t="36899" x="2051050" y="3409950"/>
          <p14:tracePt t="36915" x="2063750" y="3409950"/>
          <p14:tracePt t="36932" x="2070100" y="3416300"/>
          <p14:tracePt t="36984" x="2070100" y="3422650"/>
          <p14:tracePt t="42194" x="2076450" y="3422650"/>
          <p14:tracePt t="42202" x="2089150" y="3416300"/>
          <p14:tracePt t="42210" x="2114550" y="3403600"/>
          <p14:tracePt t="42217" x="2139950" y="3397250"/>
          <p14:tracePt t="42233" x="2178050" y="3378200"/>
          <p14:tracePt t="42250" x="2184400" y="3378200"/>
          <p14:tracePt t="42313" x="2184400" y="3397250"/>
          <p14:tracePt t="42322" x="2178050" y="3429000"/>
          <p14:tracePt t="42330" x="2159000" y="3467100"/>
          <p14:tracePt t="42338" x="2127250" y="3511550"/>
          <p14:tracePt t="42350" x="2089150" y="3562350"/>
          <p14:tracePt t="42367" x="2000250" y="3638550"/>
          <p14:tracePt t="42383" x="1905000" y="3702050"/>
          <p14:tracePt t="42400" x="1860550" y="3721100"/>
          <p14:tracePt t="42417" x="1809750" y="3733800"/>
          <p14:tracePt t="42434" x="1758950" y="3740150"/>
          <p14:tracePt t="42450" x="1720850" y="3740150"/>
          <p14:tracePt t="42467" x="1676400" y="3752850"/>
          <p14:tracePt t="42484" x="1606550" y="3778250"/>
          <p14:tracePt t="42500" x="1568450" y="3810000"/>
          <p14:tracePt t="42517" x="1543050" y="3835400"/>
          <p14:tracePt t="42533" x="1530350" y="3854450"/>
          <p14:tracePt t="42550" x="1524000" y="3879850"/>
          <p14:tracePt t="42567" x="1524000" y="3892550"/>
          <p14:tracePt t="42584" x="1524000" y="3898900"/>
          <p14:tracePt t="42600" x="1524000" y="3911600"/>
          <p14:tracePt t="42617" x="1524000" y="3917950"/>
          <p14:tracePt t="42634" x="1536700" y="3937000"/>
          <p14:tracePt t="42650" x="1568450" y="3949700"/>
          <p14:tracePt t="42667" x="1612900" y="3956050"/>
          <p14:tracePt t="42684" x="1695450" y="3956050"/>
          <p14:tracePt t="42700" x="1809750" y="3956050"/>
          <p14:tracePt t="42717" x="1917700" y="3956050"/>
          <p14:tracePt t="42733" x="2019300" y="3956050"/>
          <p14:tracePt t="42750" x="2076450" y="3956050"/>
          <p14:tracePt t="42767" x="2101850" y="3956050"/>
          <p14:tracePt t="42784" x="2108200" y="3956050"/>
          <p14:tracePt t="42800" x="2114550" y="3956050"/>
          <p14:tracePt t="42834" x="2114550" y="3962400"/>
          <p14:tracePt t="42850" x="2114550" y="3987800"/>
          <p14:tracePt t="42867" x="2101850" y="4019550"/>
          <p14:tracePt t="42884" x="2070100" y="4083050"/>
          <p14:tracePt t="42900" x="2019300" y="4159250"/>
          <p14:tracePt t="42917" x="1974850" y="4222750"/>
          <p14:tracePt t="42934" x="1930400" y="4248150"/>
          <p14:tracePt t="42950" x="1898650" y="4267200"/>
          <p14:tracePt t="42967" x="1879600" y="4279900"/>
          <p14:tracePt t="42984" x="1860550" y="4279900"/>
          <p14:tracePt t="43000" x="1847850" y="4279900"/>
          <p14:tracePt t="43066" x="1854200" y="4279900"/>
          <p14:tracePt t="43074" x="1873250" y="4273550"/>
          <p14:tracePt t="43084" x="1898650" y="4273550"/>
          <p14:tracePt t="43100" x="2006600" y="4241800"/>
          <p14:tracePt t="43117" x="2165350" y="4216400"/>
          <p14:tracePt t="43133" x="2349500" y="4171950"/>
          <p14:tracePt t="43150" x="2514600" y="4146550"/>
          <p14:tracePt t="43167" x="2590800" y="4133850"/>
          <p14:tracePt t="43183" x="2597150" y="4127500"/>
          <p14:tracePt t="43200" x="2603500" y="4121150"/>
          <p14:tracePt t="43217" x="2609850" y="4121150"/>
          <p14:tracePt t="43233" x="2654300" y="4114800"/>
          <p14:tracePt t="43250" x="2730500" y="4108450"/>
          <p14:tracePt t="43267" x="2794000" y="4108450"/>
          <p14:tracePt t="43283" x="2813050" y="4108450"/>
          <p14:tracePt t="43578" x="2806700" y="4108450"/>
          <p14:tracePt t="43738" x="2800350" y="4108450"/>
          <p14:tracePt t="44146" x="2813050" y="4114800"/>
          <p14:tracePt t="44154" x="2813050" y="4121150"/>
          <p14:tracePt t="44162" x="2819400" y="4121150"/>
          <p14:tracePt t="44170" x="2819400" y="4127500"/>
          <p14:tracePt t="44978" x="2819400" y="4133850"/>
          <p14:tracePt t="44986" x="2813050" y="4140200"/>
          <p14:tracePt t="44994" x="2813050" y="4146550"/>
          <p14:tracePt t="45002" x="2813050" y="4152900"/>
          <p14:tracePt t="45017" x="2813050" y="4159250"/>
          <p14:tracePt t="45034" x="2813050" y="4165600"/>
          <p14:tracePt t="45066" x="2813050" y="4171950"/>
          <p14:tracePt t="45090" x="2813050" y="4178300"/>
          <p14:tracePt t="45114" x="2813050" y="4184650"/>
          <p14:tracePt t="45146" x="2813050" y="4191000"/>
          <p14:tracePt t="45194" x="2813050" y="4197350"/>
          <p14:tracePt t="45202" x="2819400" y="4203700"/>
          <p14:tracePt t="45242" x="2819400" y="4210050"/>
          <p14:tracePt t="45266" x="2819400" y="4216400"/>
          <p14:tracePt t="45274" x="2819400" y="4222750"/>
          <p14:tracePt t="45284" x="2819400" y="4229100"/>
          <p14:tracePt t="45301" x="2819400" y="4241800"/>
          <p14:tracePt t="45317" x="2819400" y="4267200"/>
          <p14:tracePt t="45334" x="2813050" y="4292600"/>
          <p14:tracePt t="45351" x="2806700" y="4311650"/>
          <p14:tracePt t="45368" x="2800350" y="4324350"/>
          <p14:tracePt t="45384" x="2800350" y="4330700"/>
          <p14:tracePt t="45401" x="2800350" y="4343400"/>
          <p14:tracePt t="45417" x="2794000" y="4362450"/>
          <p14:tracePt t="45434" x="2787650" y="4406900"/>
          <p14:tracePt t="45451" x="2781300" y="4457700"/>
          <p14:tracePt t="45467" x="2768600" y="4508500"/>
          <p14:tracePt t="45484" x="2749550" y="4572000"/>
          <p14:tracePt t="45501" x="2736850" y="4629150"/>
          <p14:tracePt t="45517" x="2717800" y="4667250"/>
          <p14:tracePt t="45534" x="2711450" y="4699000"/>
          <p14:tracePt t="45551" x="2698750" y="4724400"/>
          <p14:tracePt t="45567" x="2686050" y="4762500"/>
          <p14:tracePt t="45584" x="2667000" y="4794250"/>
          <p14:tracePt t="45601" x="2647950" y="4832350"/>
          <p14:tracePt t="45617" x="2628900" y="4864100"/>
          <p14:tracePt t="45634" x="2609850" y="4914900"/>
          <p14:tracePt t="45651" x="2590800" y="4933950"/>
          <p14:tracePt t="45667" x="2552700" y="4965700"/>
          <p14:tracePt t="45684" x="2514600" y="4997450"/>
          <p14:tracePt t="45701" x="2444750" y="5022850"/>
          <p14:tracePt t="45717" x="2305050" y="5035550"/>
          <p14:tracePt t="45734" x="2044700" y="5041900"/>
          <p14:tracePt t="45751" x="1714500" y="5041900"/>
          <p14:tracePt t="45767" x="1346200" y="5029200"/>
          <p14:tracePt t="45784" x="1016000" y="5016500"/>
          <p14:tracePt t="45801" x="825500" y="5010150"/>
          <p14:tracePt t="45817" x="762000" y="5010150"/>
          <p14:tracePt t="45834" x="749300" y="5010150"/>
          <p14:tracePt t="45939" x="774700" y="5003800"/>
          <p14:tracePt t="45947" x="800100" y="5003800"/>
          <p14:tracePt t="45955" x="863600" y="4991100"/>
          <p14:tracePt t="45968" x="933450" y="4984750"/>
          <p14:tracePt t="45984" x="1219200" y="4940300"/>
          <p14:tracePt t="46001" x="1619250" y="4864100"/>
          <p14:tracePt t="46017" x="1974850" y="4781550"/>
          <p14:tracePt t="46034" x="2178050" y="4718050"/>
          <p14:tracePt t="46051" x="2197100" y="4711700"/>
          <p14:tracePt t="46107" x="2190750" y="4711700"/>
          <p14:tracePt t="46147" x="2190750" y="4718050"/>
          <p14:tracePt t="46154" x="2190750" y="4724400"/>
          <p14:tracePt t="46163" x="2203450" y="4737100"/>
          <p14:tracePt t="46170" x="2222500" y="4749800"/>
          <p14:tracePt t="46184" x="2241550" y="4762500"/>
          <p14:tracePt t="46201" x="2305050" y="4787900"/>
          <p14:tracePt t="46217" x="2368550" y="4806950"/>
          <p14:tracePt t="46234" x="2457450" y="4838700"/>
          <p14:tracePt t="46251" x="2495550" y="4857750"/>
          <p14:tracePt t="46267" x="2508250" y="4864100"/>
          <p14:tracePt t="46284" x="2508250" y="4876800"/>
          <p14:tracePt t="46301" x="2508250" y="4883150"/>
          <p14:tracePt t="46334" x="2508250" y="4889500"/>
          <p14:tracePt t="46363" x="2501900" y="4889500"/>
          <p14:tracePt t="46387" x="2495550" y="4889500"/>
          <p14:tracePt t="46395" x="2489200" y="4889500"/>
          <p14:tracePt t="46427" x="2482850" y="4889500"/>
          <p14:tracePt t="46443" x="2482850" y="4895850"/>
          <p14:tracePt t="46451" x="2476500" y="4895850"/>
          <p14:tracePt t="46483" x="2470150" y="4895850"/>
          <p14:tracePt t="46523" x="2463800" y="4895850"/>
          <p14:tracePt t="46539" x="2463800" y="4902200"/>
          <p14:tracePt t="46579" x="2463800" y="4908550"/>
          <p14:tracePt t="46595" x="2463800" y="4914900"/>
          <p14:tracePt t="46603" x="2463800" y="4921250"/>
          <p14:tracePt t="46611" x="2463800" y="4927600"/>
          <p14:tracePt t="46618" x="2463800" y="4940300"/>
          <p14:tracePt t="46634" x="2463800" y="4959350"/>
          <p14:tracePt t="46651" x="2463800" y="5003800"/>
          <p14:tracePt t="46668" x="2463800" y="5035550"/>
          <p14:tracePt t="46684" x="2470150" y="5067300"/>
          <p14:tracePt t="46701" x="2470150" y="5092700"/>
          <p14:tracePt t="46718" x="2476500" y="5111750"/>
          <p14:tracePt t="46734" x="2476500" y="5118100"/>
          <p14:tracePt t="46751" x="2476500" y="5124450"/>
          <p14:tracePt t="46768" x="2476500" y="5130800"/>
          <p14:tracePt t="46784" x="2476500" y="5137150"/>
          <p14:tracePt t="46801" x="2476500" y="5143500"/>
          <p14:tracePt t="46818" x="2476500" y="5149850"/>
          <p14:tracePt t="46835" x="2476500" y="5156200"/>
          <p14:tracePt t="46899" x="2476500" y="5162550"/>
          <p14:tracePt t="47595" x="2470150" y="5162550"/>
          <p14:tracePt t="47603" x="2444750" y="5162550"/>
          <p14:tracePt t="47611" x="2413000" y="5156200"/>
          <p14:tracePt t="47619" x="2381250" y="5149850"/>
          <p14:tracePt t="47635" x="2298700" y="5149850"/>
          <p14:tracePt t="47651" x="2222500" y="5143500"/>
          <p14:tracePt t="47668" x="2146300" y="5143500"/>
          <p14:tracePt t="47685" x="2101850" y="5130800"/>
          <p14:tracePt t="47701" x="2070100" y="5124450"/>
          <p14:tracePt t="47718" x="2051050" y="5118100"/>
          <p14:tracePt t="47735" x="2044700" y="5111750"/>
          <p14:tracePt t="47768" x="2044700" y="5105400"/>
          <p14:tracePt t="47785" x="2044700" y="5099050"/>
          <p14:tracePt t="47801" x="2076450" y="5073650"/>
          <p14:tracePt t="47818" x="2139950" y="5054600"/>
          <p14:tracePt t="47835" x="2286000" y="5010150"/>
          <p14:tracePt t="47852" x="2381250" y="4991100"/>
          <p14:tracePt t="47868" x="2451100" y="4984750"/>
          <p14:tracePt t="47885" x="2514600" y="4972050"/>
          <p14:tracePt t="47901" x="2584450" y="4965700"/>
          <p14:tracePt t="47918" x="2711450" y="4965700"/>
          <p14:tracePt t="47935" x="2857500" y="4965700"/>
          <p14:tracePt t="47951" x="2971800" y="4965700"/>
          <p14:tracePt t="47968" x="3060700" y="4972050"/>
          <p14:tracePt t="47985" x="3155950" y="4972050"/>
          <p14:tracePt t="48001" x="3213100" y="4972050"/>
          <p14:tracePt t="48018" x="3270250" y="4978400"/>
          <p14:tracePt t="48035" x="3378200" y="5003800"/>
          <p14:tracePt t="48051" x="3460750" y="5035550"/>
          <p14:tracePt t="48068" x="3556000" y="5067300"/>
          <p14:tracePt t="48085" x="3670300" y="5086350"/>
          <p14:tracePt t="48101" x="3765550" y="5099050"/>
          <p14:tracePt t="48118" x="3867150" y="5099050"/>
          <p14:tracePt t="48135" x="3949700" y="5099050"/>
          <p14:tracePt t="48151" x="4000500" y="5092700"/>
          <p14:tracePt t="48168" x="4025900" y="5086350"/>
          <p14:tracePt t="48185" x="4044950" y="5086350"/>
          <p14:tracePt t="48219" x="4051300" y="5086350"/>
          <p14:tracePt t="48251" x="4051300" y="5080000"/>
          <p14:tracePt t="48259" x="4057650" y="5080000"/>
          <p14:tracePt t="48299" x="4051300" y="5080000"/>
          <p14:tracePt t="48307" x="4019550" y="5080000"/>
          <p14:tracePt t="48315" x="3981450" y="5080000"/>
          <p14:tracePt t="48323" x="3930650" y="5080000"/>
          <p14:tracePt t="48335" x="3873500" y="5073650"/>
          <p14:tracePt t="48352" x="3746500" y="5060950"/>
          <p14:tracePt t="48368" x="3670300" y="5054600"/>
          <p14:tracePt t="48385" x="3651250" y="5048250"/>
          <p14:tracePt t="48402" x="3651250" y="5041900"/>
          <p14:tracePt t="48418" x="3657600" y="5029200"/>
          <p14:tracePt t="48435" x="3740150" y="4921250"/>
          <p14:tracePt t="48452" x="3829050" y="4832350"/>
          <p14:tracePt t="48468" x="3886200" y="4787900"/>
          <p14:tracePt t="48485" x="3898900" y="4775200"/>
          <p14:tracePt t="48518" x="3886200" y="4781550"/>
          <p14:tracePt t="48535" x="3879850" y="4800600"/>
          <p14:tracePt t="48551" x="3873500" y="4806950"/>
          <p14:tracePt t="48568" x="3867150" y="4813300"/>
          <p14:tracePt t="48585" x="3860800" y="4819650"/>
          <p14:tracePt t="48602" x="3848100" y="4832350"/>
          <p14:tracePt t="48618" x="3841750" y="4845050"/>
          <p14:tracePt t="48636" x="3790950" y="4857750"/>
          <p14:tracePt t="48652" x="3727450" y="4870450"/>
          <p14:tracePt t="48668" x="3625850" y="4883150"/>
          <p14:tracePt t="48685" x="3505200" y="4889500"/>
          <p14:tracePt t="48702" x="3359150" y="4895850"/>
          <p14:tracePt t="48718" x="3206750" y="4902200"/>
          <p14:tracePt t="48735" x="3060700" y="4902200"/>
          <p14:tracePt t="48752" x="2921000" y="4902200"/>
          <p14:tracePt t="48768" x="2838450" y="4902200"/>
          <p14:tracePt t="48785" x="2774950" y="4895850"/>
          <p14:tracePt t="48802" x="2692400" y="4883150"/>
          <p14:tracePt t="48818" x="2590800" y="4864100"/>
          <p14:tracePt t="48835" x="2381250" y="4826000"/>
          <p14:tracePt t="48851" x="2254250" y="4781550"/>
          <p14:tracePt t="48868" x="2184400" y="4749800"/>
          <p14:tracePt t="48885" x="2159000" y="4724400"/>
          <p14:tracePt t="48902" x="2133600" y="4711700"/>
          <p14:tracePt t="48918" x="2120900" y="4705350"/>
          <p14:tracePt t="48935" x="2095500" y="4692650"/>
          <p14:tracePt t="48951" x="2012950" y="4679950"/>
          <p14:tracePt t="48968" x="1892300" y="4667250"/>
          <p14:tracePt t="48985" x="1758950" y="4667250"/>
          <p14:tracePt t="49002" x="1638300" y="4667250"/>
          <p14:tracePt t="49018" x="1524000" y="4667250"/>
          <p14:tracePt t="49035" x="1371600" y="4686300"/>
          <p14:tracePt t="49051" x="1308100" y="4686300"/>
          <p14:tracePt t="49068" x="1270000" y="4686300"/>
          <p14:tracePt t="49085" x="1257300" y="4686300"/>
          <p14:tracePt t="49102" x="1250950" y="4686300"/>
          <p14:tracePt t="49171" x="1257300" y="4686300"/>
          <p14:tracePt t="49179" x="1270000" y="4686300"/>
          <p14:tracePt t="49187" x="1289050" y="4692650"/>
          <p14:tracePt t="49202" x="1314450" y="4699000"/>
          <p14:tracePt t="49218" x="1365250" y="4718050"/>
          <p14:tracePt t="49235" x="1454150" y="4768850"/>
          <p14:tracePt t="49252" x="1504950" y="4794250"/>
          <p14:tracePt t="49268" x="1562100" y="4832350"/>
          <p14:tracePt t="49285" x="1619250" y="4870450"/>
          <p14:tracePt t="49302" x="1670050" y="4921250"/>
          <p14:tracePt t="49318" x="1714500" y="4965700"/>
          <p14:tracePt t="49335" x="1752600" y="5010150"/>
          <p14:tracePt t="49352" x="1771650" y="5035550"/>
          <p14:tracePt t="49368" x="1797050" y="5060950"/>
          <p14:tracePt t="49385" x="1822450" y="5086350"/>
          <p14:tracePt t="49402" x="1847850" y="5105400"/>
          <p14:tracePt t="49418" x="1866900" y="5124450"/>
          <p14:tracePt t="49435" x="1905000" y="5156200"/>
          <p14:tracePt t="49452" x="1911350" y="5162550"/>
          <p14:tracePt t="49468" x="1917700" y="5168900"/>
          <p14:tracePt t="49485" x="1924050" y="5168900"/>
          <p14:tracePt t="49502" x="1930400" y="5168900"/>
          <p14:tracePt t="49535" x="1936750" y="5168900"/>
          <p14:tracePt t="49667" x="1943100" y="5168900"/>
          <p14:tracePt t="49731" x="1949450" y="5168900"/>
          <p14:tracePt t="49740" x="1962150" y="5168900"/>
          <p14:tracePt t="49747" x="1981200" y="5181600"/>
          <p14:tracePt t="49755" x="2000250" y="5187950"/>
          <p14:tracePt t="49768" x="2025650" y="5200650"/>
          <p14:tracePt t="49785" x="2095500" y="5232400"/>
          <p14:tracePt t="49802" x="2209800" y="5270500"/>
          <p14:tracePt t="49818" x="2368550" y="5308600"/>
          <p14:tracePt t="49835" x="2609850" y="5372100"/>
          <p14:tracePt t="49852" x="2749550" y="5422900"/>
          <p14:tracePt t="49868" x="2857500" y="5448300"/>
          <p14:tracePt t="49885" x="2933700" y="5467350"/>
          <p14:tracePt t="49902" x="2990850" y="5480050"/>
          <p14:tracePt t="49918" x="3022600" y="5505450"/>
          <p14:tracePt t="49935" x="3048000" y="5518150"/>
          <p14:tracePt t="49952" x="3054350" y="5518150"/>
          <p14:tracePt t="49968" x="3060700" y="5524500"/>
          <p14:tracePt t="49985" x="3060700" y="5530850"/>
          <p14:tracePt t="50002" x="3067050" y="5530850"/>
          <p14:tracePt t="50124" x="3067050" y="5524500"/>
          <p14:tracePt t="50173" x="3073400" y="5524500"/>
          <p14:tracePt t="50196" x="3079750" y="5524500"/>
          <p14:tracePt t="50212" x="3086100" y="5524500"/>
          <p14:tracePt t="50236" x="3092450" y="5524500"/>
          <p14:tracePt t="50244" x="3105150" y="5530850"/>
          <p14:tracePt t="50252" x="3124200" y="5537200"/>
          <p14:tracePt t="50268" x="3162300" y="5549900"/>
          <p14:tracePt t="50285" x="3219450" y="5568950"/>
          <p14:tracePt t="50302" x="3251200" y="5575300"/>
          <p14:tracePt t="50318" x="3276600" y="5581650"/>
          <p14:tracePt t="50335" x="3282950" y="5594350"/>
          <p14:tracePt t="50352" x="3308350" y="5600700"/>
          <p14:tracePt t="50368" x="3321050" y="5607050"/>
          <p14:tracePt t="50385" x="3327400" y="5613400"/>
          <p14:tracePt t="50402" x="3340100" y="5613400"/>
          <p14:tracePt t="50418" x="3352800" y="5613400"/>
          <p14:tracePt t="50420" x="3359150" y="5613400"/>
          <p14:tracePt t="50435" x="3378200" y="5613400"/>
          <p14:tracePt t="50452" x="3390900" y="5613400"/>
          <p14:tracePt t="50604" x="3384550" y="5613400"/>
          <p14:tracePt t="50644" x="3378200" y="5613400"/>
          <p14:tracePt t="50667" x="3371850" y="5613400"/>
          <p14:tracePt t="50692" x="3365500" y="5613400"/>
          <p14:tracePt t="50715" x="3359150" y="5607050"/>
          <p14:tracePt t="50732" x="3359150" y="5600700"/>
          <p14:tracePt t="50756" x="3359150" y="5594350"/>
          <p14:tracePt t="50788" x="3352800" y="5594350"/>
          <p14:tracePt t="50796" x="3352800" y="5588000"/>
          <p14:tracePt t="50812" x="3352800" y="5575300"/>
          <p14:tracePt t="50828" x="3352800" y="5568950"/>
          <p14:tracePt t="50836" x="3352800" y="5562600"/>
          <p14:tracePt t="50852" x="3352800" y="5556250"/>
          <p14:tracePt t="50876" x="3352800" y="5549900"/>
          <p14:tracePt t="51388" x="3359150" y="5549900"/>
          <p14:tracePt t="51516" x="3365500" y="5549900"/>
          <p14:tracePt t="51668" x="3371850" y="5549900"/>
          <p14:tracePt t="51772" x="3378200" y="5549900"/>
          <p14:tracePt t="52204" x="3384550" y="5549900"/>
          <p14:tracePt t="52292" x="3390900" y="5549900"/>
          <p14:tracePt t="53340" x="3397250" y="5549900"/>
          <p14:tracePt t="53349" x="3403600" y="5549900"/>
          <p14:tracePt t="53356" x="3422650" y="5549900"/>
          <p14:tracePt t="53369" x="3429000" y="5549900"/>
          <p14:tracePt t="53386" x="3441700" y="5549900"/>
          <p14:tracePt t="53700" x="3441700" y="5543550"/>
          <p14:tracePt t="53708" x="3441700" y="5537200"/>
          <p14:tracePt t="53716" x="3435350" y="5537200"/>
          <p14:tracePt t="53724" x="3435350" y="5530850"/>
          <p14:tracePt t="53736" x="3429000" y="5511800"/>
          <p14:tracePt t="53753" x="3409950" y="5492750"/>
          <p14:tracePt t="53769" x="3390900" y="5473700"/>
          <p14:tracePt t="53786" x="3384550" y="5461000"/>
          <p14:tracePt t="53803" x="3384550" y="5448300"/>
          <p14:tracePt t="53819" x="3384550" y="5435600"/>
          <p14:tracePt t="53836" x="3390900" y="5410200"/>
          <p14:tracePt t="53853" x="3397250" y="5397500"/>
          <p14:tracePt t="53869" x="3409950" y="5372100"/>
          <p14:tracePt t="53886" x="3416300" y="5346700"/>
          <p14:tracePt t="53903" x="3416300" y="5321300"/>
          <p14:tracePt t="53919" x="3422650" y="5257800"/>
          <p14:tracePt t="53936" x="3422650" y="5213350"/>
          <p14:tracePt t="53953" x="3435350" y="5162550"/>
          <p14:tracePt t="53969" x="3448050" y="5118100"/>
          <p14:tracePt t="53986" x="3473450" y="5073650"/>
          <p14:tracePt t="54003" x="3492500" y="5054600"/>
          <p14:tracePt t="54036" x="3498850" y="5054600"/>
          <p14:tracePt t="54077" x="3511550" y="5054600"/>
          <p14:tracePt t="54093" x="3524250" y="5060950"/>
          <p14:tracePt t="54101" x="3536950" y="5067300"/>
          <p14:tracePt t="54109" x="3549650" y="5080000"/>
          <p14:tracePt t="54119" x="3562350" y="5086350"/>
          <p14:tracePt t="54136" x="3587750" y="5099050"/>
          <p14:tracePt t="54153" x="3606800" y="5111750"/>
          <p14:tracePt t="54169" x="3632200" y="5124450"/>
          <p14:tracePt t="54186" x="3638550" y="5124450"/>
          <p14:tracePt t="54203" x="3644900" y="5124450"/>
          <p14:tracePt t="54219" x="3644900" y="5130800"/>
          <p14:tracePt t="54236" x="3651250" y="5137150"/>
          <p14:tracePt t="54269" x="3657600" y="5137150"/>
          <p14:tracePt t="54286" x="3670300" y="5143500"/>
          <p14:tracePt t="54303" x="3676650" y="5143500"/>
          <p14:tracePt t="54319" x="3683000" y="5143500"/>
          <p14:tracePt t="54629" x="3683000" y="5149850"/>
          <p14:tracePt t="54677" x="3676650" y="51498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990600" y="1258888"/>
            <a:ext cx="7620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Procedure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 The reagents are mixed in a round bottom flask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The reaction is heated to reflux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12"/>
    </mc:Choice>
    <mc:Fallback xmlns="">
      <p:transition spd="slow" advTm="3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0" x="3676650" y="5137150"/>
          <p14:tracePt t="408" x="3683000" y="5118100"/>
          <p14:tracePt t="416" x="3689350" y="5111750"/>
          <p14:tracePt t="431" x="3689350" y="5099050"/>
          <p14:tracePt t="448" x="3702050" y="5067300"/>
          <p14:tracePt t="464" x="3702050" y="5054600"/>
          <p14:tracePt t="2536" x="3714750" y="5060950"/>
          <p14:tracePt t="2545" x="3733800" y="5073650"/>
          <p14:tracePt t="2552" x="3746500" y="5086350"/>
          <p14:tracePt t="2565" x="3752850" y="5099050"/>
          <p14:tracePt t="2581" x="3771900" y="5118100"/>
          <p14:tracePt t="2598" x="3784600" y="5130800"/>
          <p14:tracePt t="2615" x="3790950" y="5137150"/>
          <p14:tracePt t="2657" x="3778250" y="5137150"/>
          <p14:tracePt t="2665" x="3714750" y="5105400"/>
          <p14:tracePt t="2681" x="3511550" y="4953000"/>
          <p14:tracePt t="2698" x="3206750" y="4711700"/>
          <p14:tracePt t="2715" x="2895600" y="4451350"/>
          <p14:tracePt t="2731" x="2616200" y="4222750"/>
          <p14:tracePt t="2748" x="2355850" y="4006850"/>
          <p14:tracePt t="2765" x="2038350" y="3752850"/>
          <p14:tracePt t="2782" x="1739900" y="3536950"/>
          <p14:tracePt t="2798" x="1498600" y="3365500"/>
          <p14:tracePt t="2815" x="1301750" y="3181350"/>
          <p14:tracePt t="2832" x="1181100" y="3035300"/>
          <p14:tracePt t="2848" x="1092200" y="2908300"/>
          <p14:tracePt t="2865" x="1079500" y="2882900"/>
          <p14:tracePt t="2882" x="1073150" y="2870200"/>
          <p14:tracePt t="2898" x="1073150" y="2863850"/>
          <p14:tracePt t="2932" x="1073150" y="2857500"/>
          <p14:tracePt t="2948" x="1047750" y="2813050"/>
          <p14:tracePt t="2965" x="990600" y="2743200"/>
          <p14:tracePt t="2982" x="882650" y="2635250"/>
          <p14:tracePt t="2998" x="711200" y="2457450"/>
          <p14:tracePt t="3015" x="476250" y="2222500"/>
          <p14:tracePt t="3032" x="368300" y="2095500"/>
          <p14:tracePt t="3033" x="342900" y="2051050"/>
          <p14:tracePt t="3048" x="317500" y="1974850"/>
          <p14:tracePt t="3065" x="311150" y="1949450"/>
          <p14:tracePt t="3082" x="311150" y="1936750"/>
          <p14:tracePt t="3115" x="323850" y="1936750"/>
          <p14:tracePt t="3132" x="336550" y="1936750"/>
          <p14:tracePt t="3148" x="361950" y="1936750"/>
          <p14:tracePt t="3165" x="419100" y="1930400"/>
          <p14:tracePt t="3182" x="501650" y="1930400"/>
          <p14:tracePt t="3198" x="558800" y="1924050"/>
          <p14:tracePt t="3215" x="596900" y="1917700"/>
          <p14:tracePt t="3232" x="615950" y="1911350"/>
          <p14:tracePt t="3248" x="654050" y="1905000"/>
          <p14:tracePt t="3265" x="749300" y="1905000"/>
          <p14:tracePt t="3282" x="908050" y="1892300"/>
          <p14:tracePt t="3298" x="1149350" y="1879600"/>
          <p14:tracePt t="3315" x="1377950" y="1873250"/>
          <p14:tracePt t="3332" x="1555750" y="1873250"/>
          <p14:tracePt t="3348" x="1682750" y="1873250"/>
          <p14:tracePt t="3365" x="1758950" y="1873250"/>
          <p14:tracePt t="3382" x="1816100" y="1885950"/>
          <p14:tracePt t="3398" x="1885950" y="1892300"/>
          <p14:tracePt t="3415" x="2006600" y="1898650"/>
          <p14:tracePt t="3432" x="2184400" y="1905000"/>
          <p14:tracePt t="3448" x="2603500" y="1905000"/>
          <p14:tracePt t="3465" x="2946400" y="1905000"/>
          <p14:tracePt t="3482" x="3263900" y="1898650"/>
          <p14:tracePt t="3498" x="3594100" y="1898650"/>
          <p14:tracePt t="3515" x="3975100" y="1892300"/>
          <p14:tracePt t="3532" x="4375150" y="1892300"/>
          <p14:tracePt t="3548" x="4787900" y="1892300"/>
          <p14:tracePt t="3565" x="5238750" y="1892300"/>
          <p14:tracePt t="3582" x="5715000" y="1930400"/>
          <p14:tracePt t="3598" x="6172200" y="1974850"/>
          <p14:tracePt t="3615" x="6508750" y="2032000"/>
          <p14:tracePt t="3632" x="6654800" y="2070100"/>
          <p14:tracePt t="3648" x="6769100" y="2127250"/>
          <p14:tracePt t="3665" x="6819900" y="2152650"/>
          <p14:tracePt t="3682" x="6870700" y="2165350"/>
          <p14:tracePt t="3698" x="6965950" y="2171700"/>
          <p14:tracePt t="3715" x="7099300" y="2171700"/>
          <p14:tracePt t="3732" x="7264400" y="2171700"/>
          <p14:tracePt t="3748" x="7480300" y="2171700"/>
          <p14:tracePt t="3765" x="7791450" y="2171700"/>
          <p14:tracePt t="3782" x="8191500" y="2171700"/>
          <p14:tracePt t="3798" x="8477250" y="2184400"/>
          <p14:tracePt t="3815" x="8604250" y="2216150"/>
          <p14:tracePt t="3832" x="8642350" y="2235200"/>
          <p14:tracePt t="3848" x="8655050" y="2305050"/>
          <p14:tracePt t="3865" x="8655050" y="2362200"/>
          <p14:tracePt t="3882" x="8623300" y="2419350"/>
          <p14:tracePt t="3898" x="8597900" y="2476500"/>
          <p14:tracePt t="3915" x="8528050" y="2571750"/>
          <p14:tracePt t="3932" x="8420100" y="2667000"/>
          <p14:tracePt t="3948" x="8178800" y="2819400"/>
          <p14:tracePt t="3965" x="7715250" y="2952750"/>
          <p14:tracePt t="3982" x="7067550" y="3028950"/>
          <p14:tracePt t="3998" x="6254750" y="2997200"/>
          <p14:tracePt t="4015" x="5410200" y="2876550"/>
          <p14:tracePt t="4032" x="4851400" y="2768600"/>
          <p14:tracePt t="4034" x="4718050" y="2743200"/>
          <p14:tracePt t="4049" x="4616450" y="2724150"/>
          <p14:tracePt t="4065" x="4597400" y="2717800"/>
          <p14:tracePt t="4105" x="4597400" y="2711450"/>
          <p14:tracePt t="4145" x="4597400" y="2705100"/>
          <p14:tracePt t="4153" x="4597400" y="2686050"/>
          <p14:tracePt t="4161" x="4597400" y="2667000"/>
          <p14:tracePt t="4169" x="4597400" y="2647950"/>
          <p14:tracePt t="4182" x="4584700" y="2622550"/>
          <p14:tracePt t="4198" x="4565650" y="2584450"/>
          <p14:tracePt t="4215" x="4559300" y="2571750"/>
          <p14:tracePt t="4249" x="4502150" y="2590800"/>
          <p14:tracePt t="4265" x="4489450" y="2597150"/>
          <p14:tracePt t="29647" x="4489450" y="2603500"/>
          <p14:tracePt t="29655" x="4489450" y="2628900"/>
          <p14:tracePt t="29663" x="4483100" y="2647950"/>
          <p14:tracePt t="29671" x="4470400" y="2673350"/>
          <p14:tracePt t="29688" x="4464050" y="2692400"/>
          <p14:tracePt t="29704" x="4457700" y="2717800"/>
          <p14:tracePt t="29721" x="4451350" y="2768600"/>
          <p14:tracePt t="29738" x="4432300" y="2882900"/>
          <p14:tracePt t="29754" x="4413250" y="3009900"/>
          <p14:tracePt t="29771" x="4406900" y="3105150"/>
          <p14:tracePt t="29788" x="4406900" y="3200400"/>
          <p14:tracePt t="29805" x="4406900" y="3276600"/>
          <p14:tracePt t="29821" x="4406900" y="3333750"/>
          <p14:tracePt t="29838" x="4394200" y="3397250"/>
          <p14:tracePt t="29854" x="4343400" y="3473450"/>
          <p14:tracePt t="29871" x="4330700" y="3498850"/>
          <p14:tracePt t="29888" x="4318000" y="3511550"/>
          <p14:tracePt t="29905" x="4298950" y="3524250"/>
          <p14:tracePt t="29921" x="4260850" y="3524250"/>
          <p14:tracePt t="29938" x="4216400" y="3524250"/>
          <p14:tracePt t="29954" x="4197350" y="3524250"/>
          <p14:tracePt t="29971" x="4178300" y="3524250"/>
          <p14:tracePt t="29988" x="4165600" y="3524250"/>
          <p14:tracePt t="30005" x="4159250" y="3524250"/>
          <p14:tracePt t="30021" x="4146550" y="3524250"/>
          <p14:tracePt t="30038" x="4140200" y="3524250"/>
          <p14:tracePt t="30055" x="4121150" y="3524250"/>
          <p14:tracePt t="30071" x="4114800" y="3524250"/>
          <p14:tracePt t="30088" x="4114800" y="3517900"/>
          <p14:tracePt t="30121" x="4108450" y="3517900"/>
          <p14:tracePt t="30138" x="4102100" y="3517900"/>
          <p14:tracePt t="30155" x="4095750" y="3511550"/>
          <p14:tracePt t="30171" x="4089400" y="3511550"/>
          <p14:tracePt t="30335" x="4076700" y="3517900"/>
          <p14:tracePt t="30343" x="4070350" y="3517900"/>
          <p14:tracePt t="30351" x="4064000" y="3524250"/>
          <p14:tracePt t="30455" x="4057650" y="3524250"/>
          <p14:tracePt t="30471" x="4051300" y="3524250"/>
          <p14:tracePt t="30479" x="4038600" y="3524250"/>
          <p14:tracePt t="30495" x="4025900" y="3530600"/>
          <p14:tracePt t="30511" x="4019550" y="3530600"/>
          <p14:tracePt t="30615" x="4019550" y="3536950"/>
          <p14:tracePt t="30623" x="4019550" y="3543300"/>
          <p14:tracePt t="30631" x="4019550" y="3549650"/>
          <p14:tracePt t="30639" x="4019550" y="3556000"/>
          <p14:tracePt t="30655" x="4019550" y="3568700"/>
          <p14:tracePt t="30671" x="4019550" y="3581400"/>
          <p14:tracePt t="30688" x="4019550" y="3594100"/>
          <p14:tracePt t="30705" x="4019550" y="3613150"/>
          <p14:tracePt t="30721" x="4025900" y="3619500"/>
          <p14:tracePt t="30738" x="4025900" y="3632200"/>
          <p14:tracePt t="30771" x="4025900" y="3638550"/>
          <p14:tracePt t="31223" x="4025900" y="3644900"/>
          <p14:tracePt t="31231" x="4025900" y="3651250"/>
          <p14:tracePt t="31247" x="4025900" y="3657600"/>
          <p14:tracePt t="31263" x="4019550" y="3657600"/>
          <p14:tracePt t="31279" x="4019550" y="3663950"/>
          <p14:tracePt t="32599" x="4032250" y="3683000"/>
          <p14:tracePt t="32607" x="4044950" y="3708400"/>
          <p14:tracePt t="32615" x="4057650" y="3733800"/>
          <p14:tracePt t="32623" x="4070350" y="3752850"/>
          <p14:tracePt t="32638" x="4083050" y="3771900"/>
          <p14:tracePt t="32655" x="4133850" y="3854450"/>
          <p14:tracePt t="32672" x="4165600" y="3892550"/>
          <p14:tracePt t="32689" x="4184650" y="3917950"/>
          <p14:tracePt t="32705" x="4203700" y="3937000"/>
          <p14:tracePt t="32722" x="4216400" y="3956050"/>
          <p14:tracePt t="32738" x="4235450" y="3975100"/>
          <p14:tracePt t="32755" x="4254500" y="3987800"/>
          <p14:tracePt t="32772" x="4273550" y="3994150"/>
          <p14:tracePt t="32789" x="4292600" y="4006850"/>
          <p14:tracePt t="32805" x="4298950" y="4013200"/>
          <p14:tracePt t="32822" x="4305300" y="40132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8"/>
          <p:cNvSpPr txBox="1">
            <a:spLocks noChangeArrowheads="1"/>
          </p:cNvSpPr>
          <p:nvPr/>
        </p:nvSpPr>
        <p:spPr bwMode="auto">
          <a:xfrm>
            <a:off x="304800" y="609600"/>
            <a:ext cx="7848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Experimental setup: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 total reflux</a:t>
            </a:r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85725"/>
            <a:ext cx="4991100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3"/>
    </mc:Choice>
    <mc:Fallback xmlns="">
      <p:transition spd="slow" advTm="21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0" x="4298950" y="4013200"/>
          <p14:tracePt t="488" x="4292600" y="4013200"/>
          <p14:tracePt t="495" x="4273550" y="4013200"/>
          <p14:tracePt t="510" x="4254500" y="4013200"/>
          <p14:tracePt t="527" x="4197350" y="3987800"/>
          <p14:tracePt t="544" x="4057650" y="3937000"/>
          <p14:tracePt t="560" x="3930650" y="3879850"/>
          <p14:tracePt t="577" x="3733800" y="3816350"/>
          <p14:tracePt t="594" x="3473450" y="3746500"/>
          <p14:tracePt t="610" x="3213100" y="3676650"/>
          <p14:tracePt t="627" x="3022600" y="3619500"/>
          <p14:tracePt t="644" x="2882900" y="3568700"/>
          <p14:tracePt t="660" x="2774950" y="3511550"/>
          <p14:tracePt t="677" x="2705100" y="3479800"/>
          <p14:tracePt t="694" x="2660650" y="3454400"/>
          <p14:tracePt t="710" x="2641600" y="3448050"/>
          <p14:tracePt t="727" x="2635250" y="3448050"/>
          <p14:tracePt t="744" x="2622550" y="3441700"/>
          <p14:tracePt t="760" x="2616200" y="3441700"/>
          <p14:tracePt t="944" x="2616200" y="3448050"/>
          <p14:tracePt t="968" x="2616200" y="3454400"/>
          <p14:tracePt t="6241" x="2622550" y="3460750"/>
          <p14:tracePt t="6249" x="2628900" y="3467100"/>
          <p14:tracePt t="6257" x="2641600" y="3473450"/>
          <p14:tracePt t="6265" x="2654300" y="3486150"/>
          <p14:tracePt t="6278" x="2673350" y="3492500"/>
          <p14:tracePt t="6295" x="2705100" y="3524250"/>
          <p14:tracePt t="6312" x="2774950" y="3568700"/>
          <p14:tracePt t="6328" x="2863850" y="3625850"/>
          <p14:tracePt t="6345" x="3009900" y="3727450"/>
          <p14:tracePt t="6361" x="3067050" y="3771900"/>
          <p14:tracePt t="6378" x="3105150" y="3803650"/>
          <p14:tracePt t="6395" x="3130550" y="3816350"/>
          <p14:tracePt t="6412" x="3143250" y="3829050"/>
          <p14:tracePt t="6428" x="3149600" y="3829050"/>
          <p14:tracePt t="6445" x="3155950" y="3841750"/>
          <p14:tracePt t="6462" x="3175000" y="3854450"/>
          <p14:tracePt t="6478" x="3194050" y="3873500"/>
          <p14:tracePt t="6495" x="3200400" y="3879850"/>
          <p14:tracePt t="6745" x="3194050" y="3879850"/>
          <p14:tracePt t="6753" x="3175000" y="3879850"/>
          <p14:tracePt t="6761" x="3168650" y="3879850"/>
          <p14:tracePt t="6809" x="3168650" y="3886200"/>
          <p14:tracePt t="6817" x="3181350" y="3905250"/>
          <p14:tracePt t="6825" x="3206750" y="3943350"/>
          <p14:tracePt t="6833" x="3232150" y="3981450"/>
          <p14:tracePt t="6845" x="3263900" y="4006850"/>
          <p14:tracePt t="6862" x="3327400" y="4083050"/>
          <p14:tracePt t="6878" x="3390900" y="4152900"/>
          <p14:tracePt t="6895" x="3435350" y="4216400"/>
          <p14:tracePt t="6912" x="3498850" y="4279900"/>
          <p14:tracePt t="6928" x="3536950" y="4324350"/>
          <p14:tracePt t="6945" x="3587750" y="4362450"/>
          <p14:tracePt t="6961" x="3606800" y="4381500"/>
          <p14:tracePt t="6978" x="3613150" y="4394200"/>
          <p14:tracePt t="6995" x="3619500" y="4400550"/>
          <p14:tracePt t="7012" x="3625850" y="4406900"/>
          <p14:tracePt t="7028" x="3632200" y="4425950"/>
          <p14:tracePt t="7045" x="3638550" y="4438650"/>
          <p14:tracePt t="7062" x="3651250" y="4464050"/>
          <p14:tracePt t="7078" x="3657600" y="4489450"/>
          <p14:tracePt t="7095" x="3676650" y="4533900"/>
          <p14:tracePt t="7112" x="3708400" y="4572000"/>
          <p14:tracePt t="7128" x="3727450" y="4597400"/>
          <p14:tracePt t="7145" x="3778250" y="4641850"/>
          <p14:tracePt t="7162" x="3816350" y="4673600"/>
          <p14:tracePt t="7178" x="3905250" y="4718050"/>
          <p14:tracePt t="7195" x="3987800" y="4756150"/>
          <p14:tracePt t="7212" x="4083050" y="4800600"/>
          <p14:tracePt t="7228" x="4165600" y="4832350"/>
          <p14:tracePt t="7245" x="4229100" y="4851400"/>
          <p14:tracePt t="7262" x="4286250" y="4864100"/>
          <p14:tracePt t="7278" x="4324350" y="4883150"/>
          <p14:tracePt t="7295" x="4375150" y="4902200"/>
          <p14:tracePt t="7312" x="4432300" y="4933950"/>
          <p14:tracePt t="7328" x="4495800" y="4965700"/>
          <p14:tracePt t="7345" x="4559300" y="4984750"/>
          <p14:tracePt t="7362" x="4591050" y="4997450"/>
          <p14:tracePt t="7378" x="4610100" y="5010150"/>
          <p14:tracePt t="7395" x="4629150" y="5022850"/>
          <p14:tracePt t="7412" x="4648200" y="5035550"/>
          <p14:tracePt t="7428" x="4673600" y="5054600"/>
          <p14:tracePt t="7445" x="4699000" y="5073650"/>
          <p14:tracePt t="7462" x="4718050" y="5086350"/>
          <p14:tracePt t="7478" x="4743450" y="5105400"/>
          <p14:tracePt t="7495" x="4781550" y="5124450"/>
          <p14:tracePt t="7512" x="4819650" y="5149850"/>
          <p14:tracePt t="7528" x="4870450" y="5175250"/>
          <p14:tracePt t="7530" x="4902200" y="5194300"/>
          <p14:tracePt t="7545" x="4953000" y="5219700"/>
          <p14:tracePt t="7562" x="5003800" y="5245100"/>
          <p14:tracePt t="7578" x="5041900" y="5257800"/>
          <p14:tracePt t="7595" x="5080000" y="5289550"/>
          <p14:tracePt t="7612" x="5111750" y="5308600"/>
          <p14:tracePt t="7628" x="5137150" y="5327650"/>
          <p14:tracePt t="7645" x="5156200" y="5340350"/>
          <p14:tracePt t="7662" x="5175250" y="5346700"/>
          <p14:tracePt t="7679" x="5187950" y="5365750"/>
          <p14:tracePt t="7695" x="5207000" y="5384800"/>
          <p14:tracePt t="7712" x="5238750" y="5410200"/>
          <p14:tracePt t="7729" x="5264150" y="5429250"/>
          <p14:tracePt t="7745" x="5308600" y="5467350"/>
          <p14:tracePt t="7762" x="5340350" y="5486400"/>
          <p14:tracePt t="7779" x="5365750" y="5505450"/>
          <p14:tracePt t="7795" x="5397500" y="5524500"/>
          <p14:tracePt t="7812" x="5429250" y="5543550"/>
          <p14:tracePt t="7829" x="5467350" y="5562600"/>
          <p14:tracePt t="7845" x="5499100" y="5581650"/>
          <p14:tracePt t="7862" x="5524500" y="5594350"/>
          <p14:tracePt t="7879" x="5562600" y="5613400"/>
          <p14:tracePt t="7895" x="5607050" y="5632450"/>
          <p14:tracePt t="7912" x="5638800" y="5638800"/>
          <p14:tracePt t="7929" x="5670550" y="5645150"/>
          <p14:tracePt t="7945" x="5715000" y="5651500"/>
          <p14:tracePt t="7962" x="5746750" y="5651500"/>
          <p14:tracePt t="7979" x="5791200" y="5645150"/>
          <p14:tracePt t="7995" x="5842000" y="5613400"/>
          <p14:tracePt t="8012" x="5892800" y="5562600"/>
          <p14:tracePt t="8029" x="5943600" y="5524500"/>
          <p14:tracePt t="8045" x="5975350" y="5499100"/>
          <p14:tracePt t="8062" x="6000750" y="5486400"/>
          <p14:tracePt t="8079" x="6007100" y="5473700"/>
          <p14:tracePt t="8095" x="6013450" y="5467350"/>
          <p14:tracePt t="8112" x="6013450" y="5461000"/>
          <p14:tracePt t="8129" x="6013450" y="5454650"/>
          <p14:tracePt t="8194" x="6013450" y="5448300"/>
          <p14:tracePt t="8233" x="6019800" y="5448300"/>
          <p14:tracePt t="8266" x="6026150" y="5448300"/>
          <p14:tracePt t="8274" x="6038850" y="5454650"/>
          <p14:tracePt t="8282" x="6051550" y="5467350"/>
          <p14:tracePt t="8295" x="6070600" y="5480050"/>
          <p14:tracePt t="8312" x="6115050" y="5511800"/>
          <p14:tracePt t="8329" x="6146800" y="5537200"/>
          <p14:tracePt t="8345" x="6178550" y="5562600"/>
          <p14:tracePt t="8362" x="6203950" y="5581650"/>
          <p14:tracePt t="8379" x="6223000" y="5594350"/>
          <p14:tracePt t="8395" x="6242050" y="5600700"/>
          <p14:tracePt t="8412" x="6248400" y="5607050"/>
          <p14:tracePt t="8429" x="6261100" y="5607050"/>
          <p14:tracePt t="8445" x="6280150" y="5613400"/>
          <p14:tracePt t="8462" x="6299200" y="5613400"/>
          <p14:tracePt t="8479" x="6305550" y="5613400"/>
          <p14:tracePt t="8495" x="6318250" y="5613400"/>
          <p14:tracePt t="8538" x="6318250" y="5607050"/>
          <p14:tracePt t="8570" x="6318250" y="5600700"/>
          <p14:tracePt t="8578" x="6318250" y="5594350"/>
          <p14:tracePt t="8594" x="6311900" y="5594350"/>
          <p14:tracePt t="8634" x="6305550" y="5588000"/>
          <p14:tracePt t="8642" x="6292850" y="5575300"/>
          <p14:tracePt t="8650" x="6280150" y="5568950"/>
          <p14:tracePt t="8662" x="6273800" y="5556250"/>
          <p14:tracePt t="8678" x="6235700" y="5524500"/>
          <p14:tracePt t="8695" x="6210300" y="5505450"/>
          <p14:tracePt t="8712" x="6191250" y="5486400"/>
          <p14:tracePt t="8729" x="6184900" y="5473700"/>
          <p14:tracePt t="8746" x="6172200" y="5461000"/>
          <p14:tracePt t="8762" x="6165850" y="5429250"/>
          <p14:tracePt t="8779" x="6153150" y="5403850"/>
          <p14:tracePt t="8795" x="6153150" y="5378450"/>
          <p14:tracePt t="8812" x="6140450" y="5359400"/>
          <p14:tracePt t="8829" x="6140450" y="5346700"/>
          <p14:tracePt t="8845" x="6134100" y="5334000"/>
          <p14:tracePt t="8862" x="6127750" y="5321300"/>
          <p14:tracePt t="8879" x="6115050" y="5302250"/>
          <p14:tracePt t="8895" x="6089650" y="5257800"/>
          <p14:tracePt t="8912" x="6064250" y="5207000"/>
          <p14:tracePt t="8929" x="6032500" y="5124450"/>
          <p14:tracePt t="8946" x="5994400" y="4997450"/>
          <p14:tracePt t="8962" x="5981700" y="4927600"/>
          <p14:tracePt t="8979" x="5975350" y="4870450"/>
          <p14:tracePt t="8995" x="5975350" y="4819650"/>
          <p14:tracePt t="9012" x="5981700" y="4787900"/>
          <p14:tracePt t="9029" x="6000750" y="4768850"/>
          <p14:tracePt t="9045" x="6026150" y="4762500"/>
          <p14:tracePt t="9062" x="6076950" y="4749800"/>
          <p14:tracePt t="9079" x="6140450" y="4743450"/>
          <p14:tracePt t="9096" x="6197600" y="4743450"/>
          <p14:tracePt t="9112" x="6235700" y="4749800"/>
          <p14:tracePt t="9129" x="6254750" y="4768850"/>
          <p14:tracePt t="9146" x="6254750" y="4851400"/>
          <p14:tracePt t="9162" x="6254750" y="4914900"/>
          <p14:tracePt t="9179" x="6223000" y="4965700"/>
          <p14:tracePt t="9196" x="6197600" y="4991100"/>
          <p14:tracePt t="9212" x="6172200" y="5003800"/>
          <p14:tracePt t="9229" x="6127750" y="5003800"/>
          <p14:tracePt t="9246" x="6102350" y="4997450"/>
          <p14:tracePt t="9262" x="6089650" y="4978400"/>
          <p14:tracePt t="9279" x="6070600" y="4953000"/>
          <p14:tracePt t="9296" x="6057900" y="4914900"/>
          <p14:tracePt t="9312" x="6051550" y="4870450"/>
          <p14:tracePt t="9329" x="6051550" y="4845050"/>
          <p14:tracePt t="9346" x="6057900" y="4826000"/>
          <p14:tracePt t="9362" x="6064250" y="4819650"/>
          <p14:tracePt t="9379" x="6076950" y="4806950"/>
          <p14:tracePt t="9396" x="6096000" y="4800600"/>
          <p14:tracePt t="9412" x="6115050" y="4794250"/>
          <p14:tracePt t="9429" x="6140450" y="4794250"/>
          <p14:tracePt t="9446" x="6153150" y="4800600"/>
          <p14:tracePt t="9462" x="6178550" y="4832350"/>
          <p14:tracePt t="9479" x="6178550" y="4902200"/>
          <p14:tracePt t="9496" x="6178550" y="4972050"/>
          <p14:tracePt t="9512" x="6165850" y="5029200"/>
          <p14:tracePt t="9529" x="6127750" y="5067300"/>
          <p14:tracePt t="9531" x="6115050" y="5080000"/>
          <p14:tracePt t="9546" x="6096000" y="5086350"/>
          <p14:tracePt t="9562" x="6076950" y="5086350"/>
          <p14:tracePt t="9579" x="6057900" y="5080000"/>
          <p14:tracePt t="9596" x="6032500" y="5035550"/>
          <p14:tracePt t="9612" x="6007100" y="4959350"/>
          <p14:tracePt t="9629" x="6000750" y="4870450"/>
          <p14:tracePt t="9646" x="6013450" y="4781550"/>
          <p14:tracePt t="9662" x="6038850" y="4724400"/>
          <p14:tracePt t="9679" x="6064250" y="4699000"/>
          <p14:tracePt t="9696" x="6083300" y="4692650"/>
          <p14:tracePt t="9712" x="6089650" y="4692650"/>
          <p14:tracePt t="9729" x="6102350" y="4711700"/>
          <p14:tracePt t="9746" x="6127750" y="4794250"/>
          <p14:tracePt t="9762" x="6127750" y="4832350"/>
          <p14:tracePt t="9779" x="6134100" y="4851400"/>
          <p14:tracePt t="9796" x="6134100" y="4857750"/>
          <p14:tracePt t="9829" x="6134100" y="4864100"/>
          <p14:tracePt t="10050" x="6134100" y="4857750"/>
          <p14:tracePt t="10059" x="6134100" y="4851400"/>
          <p14:tracePt t="10066" x="6134100" y="4845050"/>
          <p14:tracePt t="10079" x="6140450" y="4832350"/>
          <p14:tracePt t="10096" x="6146800" y="4794250"/>
          <p14:tracePt t="10112" x="6153150" y="4724400"/>
          <p14:tracePt t="10129" x="6191250" y="4629150"/>
          <p14:tracePt t="10146" x="6229350" y="4502150"/>
          <p14:tracePt t="10162" x="6254750" y="4445000"/>
          <p14:tracePt t="10179" x="6267450" y="4419600"/>
          <p14:tracePt t="10196" x="6267450" y="4406900"/>
          <p14:tracePt t="10212" x="6254750" y="4381500"/>
          <p14:tracePt t="10229" x="6229350" y="4337050"/>
          <p14:tracePt t="10246" x="6203950" y="4286250"/>
          <p14:tracePt t="10262" x="6178550" y="4248150"/>
          <p14:tracePt t="10279" x="6178550" y="4210050"/>
          <p14:tracePt t="10296" x="6165850" y="4171950"/>
          <p14:tracePt t="10313" x="6159500" y="4152900"/>
          <p14:tracePt t="10329" x="6159500" y="4133850"/>
          <p14:tracePt t="10346" x="6159500" y="4121150"/>
          <p14:tracePt t="10379" x="6159500" y="4114800"/>
          <p14:tracePt t="10442" x="6159500" y="4108450"/>
          <p14:tracePt t="10450" x="6159500" y="4095750"/>
          <p14:tracePt t="10458" x="6165850" y="4089400"/>
          <p14:tracePt t="10466" x="6178550" y="4076700"/>
          <p14:tracePt t="10479" x="6184900" y="4064000"/>
          <p14:tracePt t="10496" x="6210300" y="4038600"/>
          <p14:tracePt t="10512" x="6223000" y="4025900"/>
          <p14:tracePt t="10514" x="6229350" y="4025900"/>
          <p14:tracePt t="10570" x="6235700" y="4025900"/>
          <p14:tracePt t="10586" x="6248400" y="4032250"/>
          <p14:tracePt t="10594" x="6254750" y="4032250"/>
          <p14:tracePt t="10602" x="6261100" y="4051300"/>
          <p14:tracePt t="10612" x="6267450" y="4057650"/>
          <p14:tracePt t="10629" x="6273800" y="4083050"/>
          <p14:tracePt t="10646" x="6261100" y="4133850"/>
          <p14:tracePt t="10663" x="6235700" y="4165600"/>
          <p14:tracePt t="10679" x="6197600" y="4184650"/>
          <p14:tracePt t="10696" x="6165850" y="4191000"/>
          <p14:tracePt t="10713" x="6140450" y="4184650"/>
          <p14:tracePt t="10729" x="6134100" y="4165600"/>
          <p14:tracePt t="10746" x="6127750" y="4089400"/>
          <p14:tracePt t="10762" x="6127750" y="4044950"/>
          <p14:tracePt t="10779" x="6140450" y="4000500"/>
          <p14:tracePt t="10796" x="6153150" y="3987800"/>
          <p14:tracePt t="10842" x="6159500" y="3987800"/>
          <p14:tracePt t="10850" x="6165850" y="4006850"/>
          <p14:tracePt t="10863" x="6165850" y="4019550"/>
          <p14:tracePt t="10879" x="6178550" y="4051300"/>
          <p14:tracePt t="10896" x="6184900" y="4076700"/>
          <p14:tracePt t="10912" x="6184900" y="4095750"/>
          <p14:tracePt t="10929" x="6184900" y="4108450"/>
          <p14:tracePt t="10946" x="6184900" y="4114800"/>
          <p14:tracePt t="10978" x="6178550" y="4114800"/>
          <p14:tracePt t="10995" x="6172200" y="4114800"/>
          <p14:tracePt t="11002" x="6165850" y="4114800"/>
          <p14:tracePt t="11013" x="6159500" y="4102100"/>
          <p14:tracePt t="11029" x="6146800" y="4070350"/>
          <p14:tracePt t="11046" x="6146800" y="4032250"/>
          <p14:tracePt t="11063" x="6146800" y="3994150"/>
          <p14:tracePt t="11079" x="6153150" y="3962400"/>
          <p14:tracePt t="11096" x="6165850" y="3943350"/>
          <p14:tracePt t="11113" x="6178550" y="3943350"/>
          <p14:tracePt t="11129" x="6191250" y="3943350"/>
          <p14:tracePt t="11146" x="6229350" y="3956050"/>
          <p14:tracePt t="11162" x="6254750" y="3994150"/>
          <p14:tracePt t="11179" x="6273800" y="4044950"/>
          <p14:tracePt t="11196" x="6273800" y="4083050"/>
          <p14:tracePt t="11213" x="6273800" y="4114800"/>
          <p14:tracePt t="11229" x="6261100" y="4140200"/>
          <p14:tracePt t="11246" x="6242050" y="4159250"/>
          <p14:tracePt t="11263" x="6223000" y="4178300"/>
          <p14:tracePt t="11279" x="6203950" y="4191000"/>
          <p14:tracePt t="11296" x="6178550" y="4191000"/>
          <p14:tracePt t="11313" x="6165850" y="4191000"/>
          <p14:tracePt t="11329" x="6159500" y="4184650"/>
          <p14:tracePt t="11346" x="6153150" y="4159250"/>
          <p14:tracePt t="11363" x="6153150" y="4121150"/>
          <p14:tracePt t="11379" x="6153150" y="4064000"/>
          <p14:tracePt t="11396" x="6165850" y="4000500"/>
          <p14:tracePt t="11413" x="6178550" y="3975100"/>
          <p14:tracePt t="11429" x="6191250" y="3956050"/>
          <p14:tracePt t="11446" x="6203950" y="3949700"/>
          <p14:tracePt t="11463" x="6216650" y="3949700"/>
          <p14:tracePt t="11479" x="6235700" y="3956050"/>
          <p14:tracePt t="11496" x="6254750" y="3975100"/>
          <p14:tracePt t="11513" x="6261100" y="4000500"/>
          <p14:tracePt t="11514" x="6261100" y="4006850"/>
          <p14:tracePt t="11529" x="6267450" y="4019550"/>
          <p14:tracePt t="11546" x="6267450" y="4044950"/>
          <p14:tracePt t="11563" x="6248400" y="4070350"/>
          <p14:tracePt t="11579" x="6229350" y="4083050"/>
          <p14:tracePt t="11596" x="6223000" y="4089400"/>
          <p14:tracePt t="11613" x="6210300" y="4089400"/>
          <p14:tracePt t="11629" x="6203950" y="4089400"/>
          <p14:tracePt t="11666" x="6203950" y="4083050"/>
          <p14:tracePt t="11679" x="6203950" y="4076700"/>
          <p14:tracePt t="11696" x="6203950" y="4064000"/>
          <p14:tracePt t="11713" x="6203950" y="4057650"/>
          <p14:tracePt t="11730" x="6210300" y="4057650"/>
          <p14:tracePt t="12243" x="6203950" y="4057650"/>
          <p14:tracePt t="12251" x="6203950" y="4064000"/>
          <p14:tracePt t="12259" x="6197600" y="4064000"/>
          <p14:tracePt t="12291" x="6191250" y="4064000"/>
          <p14:tracePt t="12435" x="6191250" y="4057650"/>
          <p14:tracePt t="12443" x="6191250" y="4038600"/>
          <p14:tracePt t="12451" x="6191250" y="4032250"/>
          <p14:tracePt t="12463" x="6191250" y="4019550"/>
          <p14:tracePt t="12480" x="6191250" y="4000500"/>
          <p14:tracePt t="12496" x="6184900" y="3975100"/>
          <p14:tracePt t="12513" x="6184900" y="3956050"/>
          <p14:tracePt t="12515" x="6178550" y="3937000"/>
          <p14:tracePt t="12530" x="6178550" y="3930650"/>
          <p14:tracePt t="12546" x="6172200" y="3911600"/>
          <p14:tracePt t="12563" x="6172200" y="3898900"/>
          <p14:tracePt t="12580" x="6172200" y="3886200"/>
          <p14:tracePt t="12596" x="6172200" y="3873500"/>
          <p14:tracePt t="12613" x="6172200" y="3848100"/>
          <p14:tracePt t="12630" x="6172200" y="3829050"/>
          <p14:tracePt t="12646" x="6172200" y="3803650"/>
          <p14:tracePt t="12663" x="6172200" y="3797300"/>
          <p14:tracePt t="12680" x="6172200" y="3784600"/>
          <p14:tracePt t="12696" x="6172200" y="3765550"/>
          <p14:tracePt t="12713" x="6172200" y="3746500"/>
          <p14:tracePt t="12730" x="6172200" y="3714750"/>
          <p14:tracePt t="12746" x="6165850" y="3663950"/>
          <p14:tracePt t="12763" x="6153150" y="3613150"/>
          <p14:tracePt t="12780" x="6146800" y="3568700"/>
          <p14:tracePt t="12796" x="6146800" y="3517900"/>
          <p14:tracePt t="12813" x="6146800" y="3473450"/>
          <p14:tracePt t="12830" x="6146800" y="3441700"/>
          <p14:tracePt t="12846" x="6146800" y="3409950"/>
          <p14:tracePt t="12863" x="6134100" y="3378200"/>
          <p14:tracePt t="12880" x="6127750" y="3346450"/>
          <p14:tracePt t="12896" x="6115050" y="3295650"/>
          <p14:tracePt t="12913" x="6102350" y="3251200"/>
          <p14:tracePt t="12930" x="6102350" y="3181350"/>
          <p14:tracePt t="12946" x="6102350" y="3060700"/>
          <p14:tracePt t="12963" x="6102350" y="2971800"/>
          <p14:tracePt t="12980" x="6102350" y="2908300"/>
          <p14:tracePt t="12996" x="6102350" y="2838450"/>
          <p14:tracePt t="13013" x="6102350" y="2794000"/>
          <p14:tracePt t="13030" x="6102350" y="2743200"/>
          <p14:tracePt t="13046" x="6102350" y="2686050"/>
          <p14:tracePt t="13063" x="6096000" y="2628900"/>
          <p14:tracePt t="13080" x="6083300" y="2546350"/>
          <p14:tracePt t="13096" x="6076950" y="2444750"/>
          <p14:tracePt t="13113" x="6070600" y="2343150"/>
          <p14:tracePt t="13130" x="6070600" y="2247900"/>
          <p14:tracePt t="13147" x="6070600" y="2120900"/>
          <p14:tracePt t="13163" x="6070600" y="2057400"/>
          <p14:tracePt t="13180" x="6070600" y="2012950"/>
          <p14:tracePt t="13196" x="6070600" y="1974850"/>
          <p14:tracePt t="13213" x="6070600" y="1955800"/>
          <p14:tracePt t="13230" x="6070600" y="1930400"/>
          <p14:tracePt t="13246" x="6070600" y="1898650"/>
          <p14:tracePt t="13263" x="6076950" y="1866900"/>
          <p14:tracePt t="13280" x="6076950" y="1816100"/>
          <p14:tracePt t="13296" x="6076950" y="1752600"/>
          <p14:tracePt t="13313" x="6083300" y="1701800"/>
          <p14:tracePt t="13330" x="6089650" y="1638300"/>
          <p14:tracePt t="13347" x="6102350" y="1568450"/>
          <p14:tracePt t="13363" x="6108700" y="1555750"/>
          <p14:tracePt t="13380" x="6108700" y="1543050"/>
          <p14:tracePt t="13397" x="6115050" y="1536700"/>
          <p14:tracePt t="13443" x="6115050" y="1530350"/>
          <p14:tracePt t="13451" x="6121400" y="1517650"/>
          <p14:tracePt t="13463" x="6121400" y="1492250"/>
          <p14:tracePt t="13480" x="6121400" y="1447800"/>
          <p14:tracePt t="13497" x="6121400" y="1397000"/>
          <p14:tracePt t="13513" x="6127750" y="1339850"/>
          <p14:tracePt t="13530" x="6127750" y="1270000"/>
          <p14:tracePt t="13532" x="6127750" y="1244600"/>
          <p14:tracePt t="13547" x="6127750" y="1174750"/>
          <p14:tracePt t="13563" x="6127750" y="1117600"/>
          <p14:tracePt t="13580" x="6127750" y="1060450"/>
          <p14:tracePt t="13597" x="6127750" y="1028700"/>
          <p14:tracePt t="13613" x="6127750" y="1009650"/>
          <p14:tracePt t="13630" x="6127750" y="1003300"/>
          <p14:tracePt t="13715" x="6134100" y="1016000"/>
          <p14:tracePt t="13723" x="6146800" y="1028700"/>
          <p14:tracePt t="13731" x="6159500" y="1054100"/>
          <p14:tracePt t="13747" x="6191250" y="1123950"/>
          <p14:tracePt t="13763" x="6216650" y="1193800"/>
          <p14:tracePt t="13780" x="6242050" y="1257300"/>
          <p14:tracePt t="13797" x="6254750" y="1308100"/>
          <p14:tracePt t="13813" x="6267450" y="1327150"/>
          <p14:tracePt t="13830" x="6267450" y="1333500"/>
          <p14:tracePt t="13847" x="6267450" y="1339850"/>
          <p14:tracePt t="14563" x="6273800" y="1339850"/>
          <p14:tracePt t="14619" x="6273800" y="1346200"/>
          <p14:tracePt t="14627" x="6280150" y="1346200"/>
          <p14:tracePt t="14635" x="6280150" y="1352550"/>
          <p14:tracePt t="14647" x="6299200" y="1377950"/>
          <p14:tracePt t="14663" x="6330950" y="1435100"/>
          <p14:tracePt t="14680" x="6381750" y="1524000"/>
          <p14:tracePt t="14697" x="6438900" y="1625600"/>
          <p14:tracePt t="14713" x="6496050" y="1733550"/>
          <p14:tracePt t="14730" x="6565900" y="1866900"/>
          <p14:tracePt t="14747" x="6711950" y="2197100"/>
          <p14:tracePt t="14763" x="6819900" y="2457450"/>
          <p14:tracePt t="14780" x="6877050" y="2679700"/>
          <p14:tracePt t="14797" x="6889750" y="2838450"/>
          <p14:tracePt t="14813" x="6889750" y="2990850"/>
          <p14:tracePt t="14830" x="6883400" y="3136900"/>
          <p14:tracePt t="14847" x="6877050" y="3263900"/>
          <p14:tracePt t="14864" x="6858000" y="3378200"/>
          <p14:tracePt t="14880" x="6838950" y="3479800"/>
          <p14:tracePt t="14897" x="6807200" y="3568700"/>
          <p14:tracePt t="14914" x="6750050" y="3657600"/>
          <p14:tracePt t="14930" x="6642100" y="3721100"/>
          <p14:tracePt t="14947" x="6438900" y="3810000"/>
          <p14:tracePt t="14963" x="6286500" y="3854450"/>
          <p14:tracePt t="14980" x="6159500" y="3905250"/>
          <p14:tracePt t="14997" x="6026150" y="3962400"/>
          <p14:tracePt t="15014" x="5930900" y="4019550"/>
          <p14:tracePt t="15030" x="5880100" y="4064000"/>
          <p14:tracePt t="15047" x="5822950" y="4121150"/>
          <p14:tracePt t="15064" x="5778500" y="4184650"/>
          <p14:tracePt t="15080" x="5734050" y="4235450"/>
          <p14:tracePt t="15097" x="5708650" y="4286250"/>
          <p14:tracePt t="15114" x="5683250" y="4324350"/>
          <p14:tracePt t="15130" x="5664200" y="4337050"/>
          <p14:tracePt t="15147" x="5626100" y="4375150"/>
          <p14:tracePt t="15163" x="5562600" y="4387850"/>
          <p14:tracePt t="15180" x="5441950" y="4387850"/>
          <p14:tracePt t="15197" x="5232400" y="4318000"/>
          <p14:tracePt t="15214" x="4953000" y="4184650"/>
          <p14:tracePt t="15230" x="4667250" y="3949700"/>
          <p14:tracePt t="15247" x="4514850" y="3714750"/>
          <p14:tracePt t="15264" x="4502150" y="3441700"/>
          <p14:tracePt t="15280" x="4502150" y="3130550"/>
          <p14:tracePt t="15297" x="4546600" y="2844800"/>
          <p14:tracePt t="15314" x="4635500" y="2609850"/>
          <p14:tracePt t="15330" x="4781550" y="2400300"/>
          <p14:tracePt t="15347" x="5257800" y="1892300"/>
          <p14:tracePt t="15363" x="5588000" y="1530350"/>
          <p14:tracePt t="15380" x="5816600" y="1270000"/>
          <p14:tracePt t="15397" x="5962650" y="1060450"/>
          <p14:tracePt t="15414" x="6038850" y="920750"/>
          <p14:tracePt t="15430" x="6076950" y="838200"/>
          <p14:tracePt t="15447" x="6083300" y="800100"/>
          <p14:tracePt t="15464" x="6089650" y="793750"/>
          <p14:tracePt t="15508" x="6089650" y="787400"/>
          <p14:tracePt t="15515" x="6089650" y="774700"/>
          <p14:tracePt t="15530" x="6089650" y="762000"/>
          <p14:tracePt t="15547" x="6096000" y="730250"/>
          <p14:tracePt t="15564" x="6102350" y="717550"/>
          <p14:tracePt t="15651" x="6089650" y="717550"/>
          <p14:tracePt t="15659" x="6076950" y="717550"/>
          <p14:tracePt t="15667" x="6064250" y="717550"/>
          <p14:tracePt t="15680" x="6051550" y="717550"/>
          <p14:tracePt t="15697" x="6026150" y="717550"/>
          <p14:tracePt t="15714" x="6019800" y="717550"/>
          <p14:tracePt t="15730" x="6013450" y="717550"/>
          <p14:tracePt t="15779" x="6007100" y="723900"/>
          <p14:tracePt t="15795" x="6000750" y="730250"/>
          <p14:tracePt t="15803" x="5981700" y="749300"/>
          <p14:tracePt t="15814" x="5949950" y="781050"/>
          <p14:tracePt t="15830" x="5861050" y="882650"/>
          <p14:tracePt t="15847" x="5740400" y="1035050"/>
          <p14:tracePt t="15864" x="5562600" y="1238250"/>
          <p14:tracePt t="15880" x="5384800" y="1460500"/>
          <p14:tracePt t="15897" x="5264150" y="1619250"/>
          <p14:tracePt t="15914" x="5149850" y="1771650"/>
          <p14:tracePt t="15930" x="5067300" y="1911350"/>
          <p14:tracePt t="15947" x="5003800" y="2089150"/>
          <p14:tracePt t="15964" x="4997450" y="2228850"/>
          <p14:tracePt t="15980" x="5016500" y="2393950"/>
          <p14:tracePt t="15997" x="5086350" y="2603500"/>
          <p14:tracePt t="16014" x="5149850" y="2832100"/>
          <p14:tracePt t="16030" x="5194300" y="2997200"/>
          <p14:tracePt t="16047" x="5200650" y="3124200"/>
          <p14:tracePt t="16064" x="5207000" y="3238500"/>
          <p14:tracePt t="16080" x="5207000" y="3346450"/>
          <p14:tracePt t="16097" x="5175250" y="3486150"/>
          <p14:tracePt t="16114" x="5118100" y="3651250"/>
          <p14:tracePt t="16130" x="5048250" y="3835400"/>
          <p14:tracePt t="16147" x="4902200" y="4089400"/>
          <p14:tracePt t="16164" x="4800600" y="4241800"/>
          <p14:tracePt t="16180" x="4762500" y="4305300"/>
          <p14:tracePt t="16197" x="4749800" y="4337050"/>
          <p14:tracePt t="16214" x="4749800" y="4349750"/>
          <p14:tracePt t="16231" x="4743450" y="4368800"/>
          <p14:tracePt t="16247" x="4724400" y="4419600"/>
          <p14:tracePt t="16264" x="4673600" y="4476750"/>
          <p14:tracePt t="16281" x="4603750" y="4540250"/>
          <p14:tracePt t="16297" x="4521200" y="4610100"/>
          <p14:tracePt t="16314" x="4483100" y="4648200"/>
          <p14:tracePt t="16331" x="4464050" y="4667250"/>
          <p14:tracePt t="16347" x="4457700" y="4679950"/>
          <p14:tracePt t="16411" x="4464050" y="4686300"/>
          <p14:tracePt t="16419" x="4476750" y="4705350"/>
          <p14:tracePt t="16427" x="4483100" y="4724400"/>
          <p14:tracePt t="16435" x="4495800" y="4737100"/>
          <p14:tracePt t="16447" x="4508500" y="4762500"/>
          <p14:tracePt t="16464" x="4552950" y="4819650"/>
          <p14:tracePt t="16481" x="4597400" y="4876800"/>
          <p14:tracePt t="16497" x="4641850" y="4959350"/>
          <p14:tracePt t="16514" x="4667250" y="5035550"/>
          <p14:tracePt t="16531" x="4679950" y="5099050"/>
          <p14:tracePt t="16532" x="4679950" y="5118100"/>
          <p14:tracePt t="16547" x="4679950" y="5143500"/>
          <p14:tracePt t="16564" x="4679950" y="5162550"/>
          <p14:tracePt t="16581" x="4673600" y="5168900"/>
          <p14:tracePt t="16597" x="4667250" y="5175250"/>
          <p14:tracePt t="16644" x="4667250" y="5181600"/>
          <p14:tracePt t="16660" x="4673600" y="5207000"/>
          <p14:tracePt t="16668" x="4692650" y="5226050"/>
          <p14:tracePt t="16681" x="4705350" y="5257800"/>
          <p14:tracePt t="16697" x="4775200" y="5334000"/>
          <p14:tracePt t="16714" x="4845050" y="5422900"/>
          <p14:tracePt t="16731" x="4927600" y="5511800"/>
          <p14:tracePt t="16747" x="5041900" y="5626100"/>
          <p14:tracePt t="16764" x="5111750" y="5689600"/>
          <p14:tracePt t="16781" x="5207000" y="5765800"/>
          <p14:tracePt t="16797" x="5283200" y="5829300"/>
          <p14:tracePt t="16814" x="5359400" y="5905500"/>
          <p14:tracePt t="16831" x="5397500" y="5975350"/>
          <p14:tracePt t="16847" x="5435600" y="6026150"/>
          <p14:tracePt t="16864" x="5461000" y="6051550"/>
          <p14:tracePt t="16881" x="5480050" y="6064250"/>
          <p14:tracePt t="16897" x="5499100" y="6076950"/>
          <p14:tracePt t="16914" x="5524500" y="6089650"/>
          <p14:tracePt t="16931" x="5556250" y="6096000"/>
          <p14:tracePt t="16947" x="5600700" y="6108700"/>
          <p14:tracePt t="16964" x="5619750" y="6108700"/>
          <p14:tracePt t="16981" x="5638800" y="6115050"/>
          <p14:tracePt t="16997" x="5645150" y="6115050"/>
          <p14:tracePt t="17014" x="5651500" y="6115050"/>
          <p14:tracePt t="17031" x="5676900" y="6115050"/>
          <p14:tracePt t="17047" x="5708650" y="6115050"/>
          <p14:tracePt t="17064" x="5740400" y="6102350"/>
          <p14:tracePt t="17081" x="5753100" y="6089650"/>
          <p14:tracePt t="17097" x="5778500" y="6057900"/>
          <p14:tracePt t="17114" x="5803900" y="5956300"/>
          <p14:tracePt t="17131" x="5829300" y="5740400"/>
          <p14:tracePt t="17147" x="5880100" y="5187950"/>
          <p14:tracePt t="17164" x="5924550" y="4857750"/>
          <p14:tracePt t="17181" x="5994400" y="4641850"/>
          <p14:tracePt t="17197" x="6057900" y="4470400"/>
          <p14:tracePt t="17214" x="6102350" y="4349750"/>
          <p14:tracePt t="17231" x="6108700" y="4305300"/>
          <p14:tracePt t="17247" x="6108700" y="4279900"/>
          <p14:tracePt t="17264" x="6096000" y="4260850"/>
          <p14:tracePt t="17281" x="6089650" y="4260850"/>
          <p14:tracePt t="17297" x="6089650" y="4254500"/>
          <p14:tracePt t="17314" x="6096000" y="4229100"/>
          <p14:tracePt t="17331" x="6127750" y="4191000"/>
          <p14:tracePt t="17348" x="6178550" y="4146550"/>
          <p14:tracePt t="17364" x="6216650" y="4114800"/>
          <p14:tracePt t="17381" x="6261100" y="4089400"/>
          <p14:tracePt t="17397" x="6337300" y="4057650"/>
          <p14:tracePt t="17414" x="6350000" y="4051300"/>
          <p14:tracePt t="17447" x="6350000" y="4064000"/>
          <p14:tracePt t="17464" x="6324600" y="4114800"/>
          <p14:tracePt t="17481" x="6286500" y="4165600"/>
          <p14:tracePt t="17497" x="6248400" y="4210050"/>
          <p14:tracePt t="17514" x="6216650" y="4248150"/>
          <p14:tracePt t="17516" x="6197600" y="4260850"/>
          <p14:tracePt t="17531" x="6184900" y="4273550"/>
          <p14:tracePt t="17548" x="6178550" y="4286250"/>
          <p14:tracePt t="17581" x="6178550" y="4279900"/>
          <p14:tracePt t="17597" x="6203950" y="4260850"/>
          <p14:tracePt t="17614" x="6210300" y="4241800"/>
          <p14:tracePt t="17631" x="6216650" y="4241800"/>
          <p14:tracePt t="17836" x="6216650" y="4235450"/>
          <p14:tracePt t="18876" x="6203950" y="4235450"/>
          <p14:tracePt t="18884" x="6178550" y="4248150"/>
          <p14:tracePt t="18892" x="6134100" y="4260850"/>
          <p14:tracePt t="18900" x="6070600" y="4273550"/>
          <p14:tracePt t="18914" x="5975350" y="4286250"/>
          <p14:tracePt t="18931" x="5632450" y="4337050"/>
          <p14:tracePt t="18948" x="5022850" y="4400550"/>
          <p14:tracePt t="18964" x="4775200" y="4425950"/>
          <p14:tracePt t="18981" x="4635500" y="4445000"/>
          <p14:tracePt t="18998" x="4597400" y="4451350"/>
          <p14:tracePt t="19068" x="4616450" y="4457700"/>
          <p14:tracePt t="19076" x="4641850" y="4464050"/>
          <p14:tracePt t="19084" x="4699000" y="4470400"/>
          <p14:tracePt t="19098" x="4756150" y="4489450"/>
          <p14:tracePt t="19115" x="4895850" y="4533900"/>
          <p14:tracePt t="19131" x="5029200" y="4572000"/>
          <p14:tracePt t="19148" x="5143500" y="4635500"/>
          <p14:tracePt t="19164" x="5194300" y="4711700"/>
          <p14:tracePt t="19181" x="5219700" y="4806950"/>
          <p14:tracePt t="19198" x="5219700" y="4876800"/>
          <p14:tracePt t="19215" x="5187950" y="4940300"/>
          <p14:tracePt t="19231" x="5099050" y="4997450"/>
          <p14:tracePt t="19248" x="4946650" y="5041900"/>
          <p14:tracePt t="19265" x="4800600" y="5073650"/>
          <p14:tracePt t="19281" x="4673600" y="5092700"/>
          <p14:tracePt t="19298" x="4572000" y="5105400"/>
          <p14:tracePt t="19315" x="4527550" y="5118100"/>
          <p14:tracePt t="19348" x="4610100" y="5124450"/>
          <p14:tracePt t="19365" x="4794250" y="5137150"/>
          <p14:tracePt t="19381" x="5010150" y="5168900"/>
          <p14:tracePt t="19398" x="5200650" y="5213350"/>
          <p14:tracePt t="19415" x="5314950" y="5226050"/>
          <p14:tracePt t="19431" x="5340350" y="5226050"/>
          <p14:tracePt t="19468" x="5340350" y="5219700"/>
          <p14:tracePt t="19481" x="5308600" y="5200650"/>
          <p14:tracePt t="19498" x="5181600" y="5137150"/>
          <p14:tracePt t="19515" x="4908550" y="5060950"/>
          <p14:tracePt t="19516" x="4743450" y="5016500"/>
          <p14:tracePt t="19531" x="4584700" y="4965700"/>
          <p14:tracePt t="19548" x="4057650" y="4724400"/>
          <p14:tracePt t="19564" x="3651250" y="4502150"/>
          <p14:tracePt t="19581" x="3175000" y="4292600"/>
          <p14:tracePt t="19598" x="2489200" y="4102100"/>
          <p14:tracePt t="19615" x="1676400" y="3956050"/>
          <p14:tracePt t="19631" x="819150" y="38544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4"/>
          <p:cNvSpPr>
            <a:spLocks noChangeShapeType="1"/>
          </p:cNvSpPr>
          <p:nvPr/>
        </p:nvSpPr>
        <p:spPr bwMode="auto">
          <a:xfrm>
            <a:off x="533400" y="2895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Arc 5"/>
          <p:cNvSpPr>
            <a:spLocks/>
          </p:cNvSpPr>
          <p:nvPr/>
        </p:nvSpPr>
        <p:spPr bwMode="auto">
          <a:xfrm flipH="1">
            <a:off x="457200" y="2209800"/>
            <a:ext cx="609600" cy="2286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70984006 h 21600"/>
              <a:gd name="T4" fmla="*/ 0 w 21600"/>
              <a:gd name="T5" fmla="*/ 27098400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Arc 6"/>
          <p:cNvSpPr>
            <a:spLocks/>
          </p:cNvSpPr>
          <p:nvPr/>
        </p:nvSpPr>
        <p:spPr bwMode="auto">
          <a:xfrm>
            <a:off x="1447800" y="2209800"/>
            <a:ext cx="609600" cy="2286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70984006 h 21600"/>
              <a:gd name="T4" fmla="*/ 0 w 21600"/>
              <a:gd name="T5" fmla="*/ 27098400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457200" y="2438400"/>
            <a:ext cx="5334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Line 8"/>
          <p:cNvSpPr>
            <a:spLocks noChangeShapeType="1"/>
          </p:cNvSpPr>
          <p:nvPr/>
        </p:nvSpPr>
        <p:spPr bwMode="auto">
          <a:xfrm flipH="1">
            <a:off x="1447800" y="2438400"/>
            <a:ext cx="6096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Oval 9"/>
          <p:cNvSpPr>
            <a:spLocks noChangeArrowheads="1"/>
          </p:cNvSpPr>
          <p:nvPr/>
        </p:nvSpPr>
        <p:spPr bwMode="auto">
          <a:xfrm>
            <a:off x="914400" y="4876800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296" name="Line 10"/>
          <p:cNvSpPr>
            <a:spLocks noChangeShapeType="1"/>
          </p:cNvSpPr>
          <p:nvPr/>
        </p:nvSpPr>
        <p:spPr bwMode="auto">
          <a:xfrm>
            <a:off x="1066800" y="5410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11"/>
          <p:cNvSpPr>
            <a:spLocks noChangeShapeType="1"/>
          </p:cNvSpPr>
          <p:nvPr/>
        </p:nvSpPr>
        <p:spPr bwMode="auto">
          <a:xfrm>
            <a:off x="1066800" y="59436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>
            <a:off x="1295400" y="5410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13"/>
          <p:cNvSpPr>
            <a:spLocks noChangeShapeType="1"/>
          </p:cNvSpPr>
          <p:nvPr/>
        </p:nvSpPr>
        <p:spPr bwMode="auto">
          <a:xfrm flipV="1">
            <a:off x="1066800" y="1905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Line 14"/>
          <p:cNvSpPr>
            <a:spLocks noChangeShapeType="1"/>
          </p:cNvSpPr>
          <p:nvPr/>
        </p:nvSpPr>
        <p:spPr bwMode="auto">
          <a:xfrm flipV="1">
            <a:off x="1447800" y="1905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Oval 15"/>
          <p:cNvSpPr>
            <a:spLocks noChangeArrowheads="1"/>
          </p:cNvSpPr>
          <p:nvPr/>
        </p:nvSpPr>
        <p:spPr bwMode="auto">
          <a:xfrm>
            <a:off x="1066800" y="1828800"/>
            <a:ext cx="3810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302" name="Oval 16"/>
          <p:cNvSpPr>
            <a:spLocks noChangeArrowheads="1"/>
          </p:cNvSpPr>
          <p:nvPr/>
        </p:nvSpPr>
        <p:spPr bwMode="auto">
          <a:xfrm>
            <a:off x="533400" y="5105400"/>
            <a:ext cx="1295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303" name="Line 17"/>
          <p:cNvSpPr>
            <a:spLocks noChangeShapeType="1"/>
          </p:cNvSpPr>
          <p:nvPr/>
        </p:nvSpPr>
        <p:spPr bwMode="auto">
          <a:xfrm flipH="1">
            <a:off x="762000" y="3886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Text Box 18"/>
          <p:cNvSpPr txBox="1">
            <a:spLocks noChangeArrowheads="1"/>
          </p:cNvSpPr>
          <p:nvPr/>
        </p:nvSpPr>
        <p:spPr bwMode="auto">
          <a:xfrm>
            <a:off x="190500" y="454025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Separatory funnel</a:t>
            </a:r>
          </a:p>
        </p:txBody>
      </p:sp>
      <p:sp>
        <p:nvSpPr>
          <p:cNvPr id="12305" name="Line 19"/>
          <p:cNvSpPr>
            <a:spLocks noChangeShapeType="1"/>
          </p:cNvSpPr>
          <p:nvPr/>
        </p:nvSpPr>
        <p:spPr bwMode="auto">
          <a:xfrm flipV="1">
            <a:off x="1143000" y="3657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6" name="Line 20"/>
          <p:cNvSpPr>
            <a:spLocks noChangeShapeType="1"/>
          </p:cNvSpPr>
          <p:nvPr/>
        </p:nvSpPr>
        <p:spPr bwMode="auto">
          <a:xfrm>
            <a:off x="1295400" y="3657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4" name="Text Box 24"/>
          <p:cNvSpPr txBox="1">
            <a:spLocks noChangeArrowheads="1"/>
          </p:cNvSpPr>
          <p:nvPr/>
        </p:nvSpPr>
        <p:spPr bwMode="auto">
          <a:xfrm>
            <a:off x="2667000" y="21336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308" name="Text Box 25"/>
          <p:cNvSpPr txBox="1">
            <a:spLocks noChangeArrowheads="1"/>
          </p:cNvSpPr>
          <p:nvPr/>
        </p:nvSpPr>
        <p:spPr bwMode="auto">
          <a:xfrm>
            <a:off x="1812925" y="5537200"/>
            <a:ext cx="4343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Water: density  1.0 g/mL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CH</a:t>
            </a:r>
            <a:r>
              <a:rPr lang="en-US" altLang="en-US" sz="2400" baseline="-25000"/>
              <a:t>2</a:t>
            </a:r>
            <a:r>
              <a:rPr lang="en-US" altLang="en-US" sz="2400"/>
              <a:t>Cl</a:t>
            </a:r>
            <a:r>
              <a:rPr lang="en-US" altLang="en-US" sz="2400" baseline="-25000"/>
              <a:t>2</a:t>
            </a:r>
            <a:r>
              <a:rPr lang="en-US" altLang="en-US" sz="2400"/>
              <a:t>: density 1.34 g/ mL</a:t>
            </a:r>
          </a:p>
        </p:txBody>
      </p:sp>
      <p:sp>
        <p:nvSpPr>
          <p:cNvPr id="81946" name="Text Box 26"/>
          <p:cNvSpPr txBox="1">
            <a:spLocks noChangeArrowheads="1"/>
          </p:cNvSpPr>
          <p:nvPr/>
        </p:nvSpPr>
        <p:spPr bwMode="auto">
          <a:xfrm>
            <a:off x="838200" y="3048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H</a:t>
            </a:r>
            <a:r>
              <a:rPr lang="en-US" altLang="en-US" sz="2400" baseline="-25000"/>
              <a:t>2</a:t>
            </a:r>
            <a:r>
              <a:rPr lang="en-US" altLang="en-US" sz="2400"/>
              <a:t>O</a:t>
            </a:r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609600" y="42672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CH</a:t>
            </a:r>
            <a:r>
              <a:rPr lang="en-US" altLang="en-US" sz="2400" baseline="-25000"/>
              <a:t>2</a:t>
            </a:r>
            <a:r>
              <a:rPr lang="en-US" altLang="en-US" sz="2400"/>
              <a:t>Cl</a:t>
            </a:r>
            <a:r>
              <a:rPr lang="en-US" altLang="en-US" sz="2400" baseline="-25000"/>
              <a:t>2</a:t>
            </a:r>
          </a:p>
        </p:txBody>
      </p:sp>
      <p:sp>
        <p:nvSpPr>
          <p:cNvPr id="12311" name="TextBox 1"/>
          <p:cNvSpPr txBox="1">
            <a:spLocks noChangeArrowheads="1"/>
          </p:cNvSpPr>
          <p:nvPr/>
        </p:nvSpPr>
        <p:spPr bwMode="auto">
          <a:xfrm>
            <a:off x="4267200" y="885825"/>
            <a:ext cx="4267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After 1 hour the reaction is cooled and water is added; the layers are separated and the organic layer is washed with NaHCO</a:t>
            </a:r>
            <a:r>
              <a:rPr lang="en-US" altLang="en-US" baseline="-25000"/>
              <a:t>3 </a:t>
            </a:r>
            <a:r>
              <a:rPr lang="en-US" altLang="en-US"/>
              <a:t>and separated.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The organic layer is dried over anhydrous MgSO</a:t>
            </a:r>
            <a:r>
              <a:rPr lang="en-US" altLang="en-US" baseline="-25000"/>
              <a:t>4</a:t>
            </a:r>
            <a:r>
              <a:rPr lang="en-US" altLang="en-US"/>
              <a:t> or anhydrous Na</a:t>
            </a:r>
            <a:r>
              <a:rPr lang="en-US" altLang="en-US" baseline="-25000"/>
              <a:t>2</a:t>
            </a:r>
            <a:r>
              <a:rPr lang="en-US" altLang="en-US"/>
              <a:t>SO</a:t>
            </a:r>
            <a:r>
              <a:rPr lang="en-US" altLang="en-US" baseline="-25000"/>
              <a:t>4</a:t>
            </a:r>
            <a:r>
              <a:rPr lang="en-US" altLang="en-US"/>
              <a:t>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/>
              <a:t>The organic layer is vacuum distilled.</a:t>
            </a:r>
            <a:endParaRPr lang="en-US" altLang="en-US" baseline="-25000"/>
          </a:p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87"/>
    </mc:Choice>
    <mc:Fallback xmlns="">
      <p:transition spd="slow" advTm="13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1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34" x="57150" y="4438650"/>
          <p14:tracePt t="27342" x="95250" y="4445000"/>
          <p14:tracePt t="27352" x="120650" y="4457700"/>
          <p14:tracePt t="27368" x="184150" y="4476750"/>
          <p14:tracePt t="27385" x="273050" y="4502150"/>
          <p14:tracePt t="27402" x="381000" y="4508500"/>
          <p14:tracePt t="27418" x="514350" y="4508500"/>
          <p14:tracePt t="27435" x="685800" y="4476750"/>
          <p14:tracePt t="27452" x="882650" y="4432300"/>
          <p14:tracePt t="27468" x="1035050" y="4381500"/>
          <p14:tracePt t="27485" x="1155700" y="4356100"/>
          <p14:tracePt t="27502" x="1282700" y="4318000"/>
          <p14:tracePt t="27518" x="1333500" y="4305300"/>
          <p14:tracePt t="27535" x="1365250" y="4279900"/>
          <p14:tracePt t="27552" x="1377950" y="4260850"/>
          <p14:tracePt t="27568" x="1377950" y="4248150"/>
          <p14:tracePt t="27585" x="1384300" y="4235450"/>
          <p14:tracePt t="27602" x="1409700" y="4222750"/>
          <p14:tracePt t="27618" x="1447800" y="4216400"/>
          <p14:tracePt t="27635" x="1479550" y="4216400"/>
          <p14:tracePt t="27652" x="1536700" y="4222750"/>
          <p14:tracePt t="27668" x="1593850" y="4267200"/>
          <p14:tracePt t="27685" x="1625600" y="4311650"/>
          <p14:tracePt t="27702" x="1625600" y="4400550"/>
          <p14:tracePt t="27719" x="1574800" y="4502150"/>
          <p14:tracePt t="27735" x="1492250" y="4584700"/>
          <p14:tracePt t="27752" x="1397000" y="4654550"/>
          <p14:tracePt t="27768" x="1301750" y="4692650"/>
          <p14:tracePt t="27785" x="1219200" y="4705350"/>
          <p14:tracePt t="27802" x="1149350" y="4711700"/>
          <p14:tracePt t="27818" x="1104900" y="4705350"/>
          <p14:tracePt t="27835" x="1079500" y="4679950"/>
          <p14:tracePt t="27852" x="1066800" y="4648200"/>
          <p14:tracePt t="27868" x="1060450" y="4616450"/>
          <p14:tracePt t="27885" x="1054100" y="4572000"/>
          <p14:tracePt t="27902" x="1047750" y="4495800"/>
          <p14:tracePt t="27918" x="1035050" y="4451350"/>
          <p14:tracePt t="27935" x="1022350" y="4406900"/>
          <p14:tracePt t="27952" x="1016000" y="4381500"/>
          <p14:tracePt t="27969" x="1016000" y="4356100"/>
          <p14:tracePt t="27985" x="1016000" y="4337050"/>
          <p14:tracePt t="28002" x="1028700" y="4318000"/>
          <p14:tracePt t="28019" x="1073150" y="4279900"/>
          <p14:tracePt t="28035" x="1130300" y="4254500"/>
          <p14:tracePt t="28052" x="1219200" y="4210050"/>
          <p14:tracePt t="28069" x="1308100" y="4184650"/>
          <p14:tracePt t="28085" x="1365250" y="4171950"/>
          <p14:tracePt t="28102" x="1390650" y="4159250"/>
          <p14:tracePt t="28119" x="1403350" y="4159250"/>
          <p14:tracePt t="28135" x="1416050" y="4191000"/>
          <p14:tracePt t="28152" x="1428750" y="4235450"/>
          <p14:tracePt t="28169" x="1435100" y="4292600"/>
          <p14:tracePt t="28185" x="1435100" y="4362450"/>
          <p14:tracePt t="28202" x="1428750" y="4425950"/>
          <p14:tracePt t="28219" x="1409700" y="4483100"/>
          <p14:tracePt t="28235" x="1409700" y="4514850"/>
          <p14:tracePt t="28252" x="1397000" y="4546600"/>
          <p14:tracePt t="28269" x="1384300" y="4559300"/>
          <p14:tracePt t="28285" x="1377950" y="4572000"/>
          <p14:tracePt t="28287" x="1371600" y="4578350"/>
          <p14:tracePt t="28302" x="1358900" y="4578350"/>
          <p14:tracePt t="28319" x="1352550" y="4578350"/>
          <p14:tracePt t="28335" x="1339850" y="4578350"/>
          <p14:tracePt t="28352" x="1320800" y="4572000"/>
          <p14:tracePt t="28368" x="1289050" y="4546600"/>
          <p14:tracePt t="28385" x="1257300" y="4502150"/>
          <p14:tracePt t="28402" x="1231900" y="4464050"/>
          <p14:tracePt t="28418" x="1206500" y="4413250"/>
          <p14:tracePt t="28435" x="1200150" y="4362450"/>
          <p14:tracePt t="28452" x="1200150" y="4324350"/>
          <p14:tracePt t="28468" x="1206500" y="4279900"/>
          <p14:tracePt t="28485" x="1231900" y="4222750"/>
          <p14:tracePt t="28502" x="1263650" y="4171950"/>
          <p14:tracePt t="28519" x="1276350" y="4152900"/>
          <p14:tracePt t="28535" x="1289050" y="4146550"/>
          <p14:tracePt t="28552" x="1301750" y="4146550"/>
          <p14:tracePt t="28569" x="1327150" y="4165600"/>
          <p14:tracePt t="28585" x="1365250" y="4216400"/>
          <p14:tracePt t="28602" x="1397000" y="4267200"/>
          <p14:tracePt t="28619" x="1409700" y="4324350"/>
          <p14:tracePt t="28635" x="1416050" y="4362450"/>
          <p14:tracePt t="28652" x="1416050" y="4387850"/>
          <p14:tracePt t="28669" x="1416050" y="4425950"/>
          <p14:tracePt t="28685" x="1403350" y="4445000"/>
          <p14:tracePt t="28702" x="1384300" y="4476750"/>
          <p14:tracePt t="28719" x="1365250" y="4489450"/>
          <p14:tracePt t="28735" x="1339850" y="4508500"/>
          <p14:tracePt t="28752" x="1314450" y="4527550"/>
          <p14:tracePt t="28769" x="1289050" y="4533900"/>
          <p14:tracePt t="28785" x="1270000" y="4540250"/>
          <p14:tracePt t="28802" x="1263650" y="4540250"/>
          <p14:tracePt t="28819" x="1250950" y="4533900"/>
          <p14:tracePt t="28835" x="1250950" y="4502150"/>
          <p14:tracePt t="28852" x="1250950" y="4457700"/>
          <p14:tracePt t="28869" x="1250950" y="4425950"/>
          <p14:tracePt t="28885" x="1257300" y="4419600"/>
          <p14:tracePt t="28918" x="1263650" y="4419600"/>
          <p14:tracePt t="28935" x="1282700" y="4464050"/>
          <p14:tracePt t="28952" x="1301750" y="4502150"/>
          <p14:tracePt t="28969" x="1301750" y="4527550"/>
          <p14:tracePt t="28985" x="1301750" y="4540250"/>
          <p14:tracePt t="29002" x="1301750" y="4552950"/>
          <p14:tracePt t="29019" x="1301750" y="4559300"/>
          <p14:tracePt t="29126" x="1295400" y="4559300"/>
          <p14:tracePt t="29198" x="1289050" y="4559300"/>
          <p14:tracePt t="29206" x="1282700" y="4559300"/>
          <p14:tracePt t="29214" x="1276350" y="4559300"/>
          <p14:tracePt t="29231" x="1263650" y="4552950"/>
          <p14:tracePt t="29239" x="1257300" y="4552950"/>
          <p14:tracePt t="29252" x="1250950" y="4546600"/>
          <p14:tracePt t="29269" x="1244600" y="4546600"/>
          <p14:tracePt t="29359" x="1238250" y="4540250"/>
          <p14:tracePt t="29366" x="1238250" y="4533900"/>
          <p14:tracePt t="29375" x="1231900" y="4533900"/>
          <p14:tracePt t="29831" x="1231900" y="4546600"/>
          <p14:tracePt t="29839" x="1231900" y="4552950"/>
          <p14:tracePt t="29847" x="1225550" y="4572000"/>
          <p14:tracePt t="29854" x="1225550" y="4578350"/>
          <p14:tracePt t="29869" x="1225550" y="4597400"/>
          <p14:tracePt t="29886" x="1225550" y="4622800"/>
          <p14:tracePt t="29902" x="1225550" y="4660900"/>
          <p14:tracePt t="29919" x="1225550" y="4673600"/>
          <p14:tracePt t="29936" x="1225550" y="4679950"/>
          <p14:tracePt t="29975" x="1225550" y="4686300"/>
          <p14:tracePt t="30055" x="1225550" y="4679950"/>
          <p14:tracePt t="30063" x="1225550" y="4660900"/>
          <p14:tracePt t="30071" x="1225550" y="4635500"/>
          <p14:tracePt t="30086" x="1225550" y="4591050"/>
          <p14:tracePt t="30102" x="1225550" y="4445000"/>
          <p14:tracePt t="30119" x="1225550" y="4362450"/>
          <p14:tracePt t="30136" x="1225550" y="4298950"/>
          <p14:tracePt t="30152" x="1225550" y="4254500"/>
          <p14:tracePt t="30169" x="1225550" y="4235450"/>
          <p14:tracePt t="30186" x="1225550" y="4216400"/>
          <p14:tracePt t="30202" x="1225550" y="4197350"/>
          <p14:tracePt t="30219" x="1225550" y="4165600"/>
          <p14:tracePt t="30236" x="1225550" y="4127500"/>
          <p14:tracePt t="30252" x="1225550" y="4108450"/>
          <p14:tracePt t="30269" x="1225550" y="4102100"/>
          <p14:tracePt t="30487" x="1225550" y="4108450"/>
          <p14:tracePt t="30495" x="1225550" y="4121150"/>
          <p14:tracePt t="30503" x="1225550" y="4140200"/>
          <p14:tracePt t="30519" x="1231900" y="4191000"/>
          <p14:tracePt t="30536" x="1257300" y="4267200"/>
          <p14:tracePt t="30554" x="1289050" y="4356100"/>
          <p14:tracePt t="30569" x="1308100" y="4445000"/>
          <p14:tracePt t="30586" x="1320800" y="4489450"/>
          <p14:tracePt t="30603" x="1320800" y="4533900"/>
          <p14:tracePt t="30619" x="1320800" y="4565650"/>
          <p14:tracePt t="30636" x="1320800" y="4635500"/>
          <p14:tracePt t="30653" x="1320800" y="4743450"/>
          <p14:tracePt t="30669" x="1320800" y="4864100"/>
          <p14:tracePt t="30686" x="1320800" y="4959350"/>
          <p14:tracePt t="30703" x="1320800" y="5003800"/>
          <p14:tracePt t="30719" x="1320800" y="5010150"/>
          <p14:tracePt t="30823" x="1320800" y="5016500"/>
          <p14:tracePt t="30855" x="1320800" y="5022850"/>
          <p14:tracePt t="30863" x="1314450" y="5022850"/>
          <p14:tracePt t="30871" x="1314450" y="5029200"/>
          <p14:tracePt t="30903" x="1308100" y="5029200"/>
          <p14:tracePt t="30911" x="1308100" y="5035550"/>
          <p14:tracePt t="31871" x="1314450" y="5035550"/>
          <p14:tracePt t="32303" x="1314450" y="5029200"/>
          <p14:tracePt t="32327" x="1314450" y="5022850"/>
          <p14:tracePt t="32335" x="1308100" y="5016500"/>
          <p14:tracePt t="32343" x="1308100" y="5010150"/>
          <p14:tracePt t="32353" x="1308100" y="5003800"/>
          <p14:tracePt t="32370" x="1295400" y="4984750"/>
          <p14:tracePt t="32386" x="1289050" y="4965700"/>
          <p14:tracePt t="32403" x="1282700" y="4940300"/>
          <p14:tracePt t="32420" x="1276350" y="4895850"/>
          <p14:tracePt t="32436" x="1276350" y="4838700"/>
          <p14:tracePt t="32453" x="1276350" y="4781550"/>
          <p14:tracePt t="32470" x="1276350" y="4724400"/>
          <p14:tracePt t="32486" x="1270000" y="4667250"/>
          <p14:tracePt t="32503" x="1263650" y="4603750"/>
          <p14:tracePt t="32519" x="1250950" y="4521200"/>
          <p14:tracePt t="32536" x="1231900" y="4432300"/>
          <p14:tracePt t="32553" x="1212850" y="4286250"/>
          <p14:tracePt t="32569" x="1212850" y="4178300"/>
          <p14:tracePt t="32586" x="1212850" y="4076700"/>
          <p14:tracePt t="32603" x="1212850" y="3981450"/>
          <p14:tracePt t="32620" x="1206500" y="3898900"/>
          <p14:tracePt t="32636" x="1206500" y="3816350"/>
          <p14:tracePt t="32653" x="1206500" y="3721100"/>
          <p14:tracePt t="32670" x="1187450" y="3632200"/>
          <p14:tracePt t="32686" x="1168400" y="3543300"/>
          <p14:tracePt t="32703" x="1149350" y="3448050"/>
          <p14:tracePt t="32720" x="1136650" y="3416300"/>
          <p14:tracePt t="32736" x="1136650" y="3390900"/>
          <p14:tracePt t="32753" x="1136650" y="3378200"/>
          <p14:tracePt t="32770" x="1130300" y="3371850"/>
          <p14:tracePt t="32786" x="1130300" y="3359150"/>
          <p14:tracePt t="32803" x="1117600" y="3333750"/>
          <p14:tracePt t="32820" x="1111250" y="3302000"/>
          <p14:tracePt t="32836" x="1104900" y="3282950"/>
          <p14:tracePt t="32853" x="1098550" y="3263900"/>
          <p14:tracePt t="32869" x="1098550" y="3238500"/>
          <p14:tracePt t="32886" x="1098550" y="3213100"/>
          <p14:tracePt t="32903" x="1111250" y="3168650"/>
          <p14:tracePt t="32920" x="1130300" y="3143250"/>
          <p14:tracePt t="32936" x="1155700" y="3124200"/>
          <p14:tracePt t="32953" x="1174750" y="3111500"/>
          <p14:tracePt t="32970" x="1187450" y="3105150"/>
          <p14:tracePt t="32986" x="1212850" y="3105150"/>
          <p14:tracePt t="33003" x="1257300" y="3105150"/>
          <p14:tracePt t="33020" x="1314450" y="3105150"/>
          <p14:tracePt t="33036" x="1352550" y="3105150"/>
          <p14:tracePt t="33053" x="1390650" y="3124200"/>
          <p14:tracePt t="33070" x="1441450" y="3155950"/>
          <p14:tracePt t="33086" x="1498600" y="3194050"/>
          <p14:tracePt t="33103" x="1555750" y="3282950"/>
          <p14:tracePt t="33120" x="1581150" y="3365500"/>
          <p14:tracePt t="33136" x="1587500" y="3435350"/>
          <p14:tracePt t="33153" x="1587500" y="3492500"/>
          <p14:tracePt t="33170" x="1549400" y="3562350"/>
          <p14:tracePt t="33186" x="1498600" y="3619500"/>
          <p14:tracePt t="33203" x="1447800" y="3644900"/>
          <p14:tracePt t="33220" x="1365250" y="3663950"/>
          <p14:tracePt t="33237" x="1282700" y="3676650"/>
          <p14:tracePt t="33253" x="1231900" y="3676650"/>
          <p14:tracePt t="33270" x="1212850" y="3676650"/>
          <p14:tracePt t="33286" x="1187450" y="3663950"/>
          <p14:tracePt t="33303" x="1155700" y="3638550"/>
          <p14:tracePt t="33320" x="1130300" y="3613150"/>
          <p14:tracePt t="33337" x="1098550" y="3562350"/>
          <p14:tracePt t="33353" x="1066800" y="3511550"/>
          <p14:tracePt t="33370" x="1054100" y="3429000"/>
          <p14:tracePt t="33387" x="1060450" y="3327400"/>
          <p14:tracePt t="33403" x="1092200" y="3206750"/>
          <p14:tracePt t="33420" x="1136650" y="3117850"/>
          <p14:tracePt t="33437" x="1181100" y="3067050"/>
          <p14:tracePt t="33453" x="1212850" y="3054350"/>
          <p14:tracePt t="33470" x="1238250" y="3048000"/>
          <p14:tracePt t="33487" x="1257300" y="3054350"/>
          <p14:tracePt t="33503" x="1339850" y="3149600"/>
          <p14:tracePt t="33520" x="1384300" y="3213100"/>
          <p14:tracePt t="33537" x="1409700" y="3270250"/>
          <p14:tracePt t="33553" x="1416050" y="3308350"/>
          <p14:tracePt t="33570" x="1416050" y="3333750"/>
          <p14:tracePt t="33587" x="1416050" y="3359150"/>
          <p14:tracePt t="33603" x="1409700" y="3371850"/>
          <p14:tracePt t="33620" x="1403350" y="3378200"/>
          <p14:tracePt t="33637" x="1390650" y="3390900"/>
          <p14:tracePt t="33653" x="1384300" y="3397250"/>
          <p14:tracePt t="33670" x="1371600" y="3403600"/>
          <p14:tracePt t="33687" x="1365250" y="3409950"/>
          <p14:tracePt t="34184" x="1365250" y="3429000"/>
          <p14:tracePt t="34191" x="1365250" y="3448050"/>
          <p14:tracePt t="34200" x="1358900" y="3467100"/>
          <p14:tracePt t="34208" x="1358900" y="3486150"/>
          <p14:tracePt t="34220" x="1358900" y="3505200"/>
          <p14:tracePt t="34237" x="1358900" y="3543300"/>
          <p14:tracePt t="34253" x="1358900" y="3587750"/>
          <p14:tracePt t="34270" x="1358900" y="3632200"/>
          <p14:tracePt t="34287" x="1358900" y="3689350"/>
          <p14:tracePt t="34303" x="1365250" y="3810000"/>
          <p14:tracePt t="34320" x="1371600" y="3924300"/>
          <p14:tracePt t="34337" x="1371600" y="4025900"/>
          <p14:tracePt t="34353" x="1371600" y="4133850"/>
          <p14:tracePt t="34370" x="1352550" y="4216400"/>
          <p14:tracePt t="34387" x="1333500" y="4273550"/>
          <p14:tracePt t="34403" x="1314450" y="4305300"/>
          <p14:tracePt t="34420" x="1295400" y="4324350"/>
          <p14:tracePt t="34437" x="1276350" y="4349750"/>
          <p14:tracePt t="34454" x="1257300" y="4387850"/>
          <p14:tracePt t="34470" x="1244600" y="4425950"/>
          <p14:tracePt t="34487" x="1225550" y="4464050"/>
          <p14:tracePt t="34504" x="1206500" y="4508500"/>
          <p14:tracePt t="34520" x="1193800" y="4533900"/>
          <p14:tracePt t="34537" x="1181100" y="4546600"/>
          <p14:tracePt t="34553" x="1181100" y="4559300"/>
          <p14:tracePt t="34570" x="1174750" y="4559300"/>
          <p14:tracePt t="34639" x="1174750" y="4565650"/>
          <p14:tracePt t="34672" x="1174750" y="4572000"/>
          <p14:tracePt t="34752" x="1168400" y="4572000"/>
          <p14:tracePt t="34760" x="1162050" y="4572000"/>
          <p14:tracePt t="34770" x="1149350" y="4572000"/>
          <p14:tracePt t="34787" x="1130300" y="4546600"/>
          <p14:tracePt t="34804" x="1111250" y="4502150"/>
          <p14:tracePt t="34820" x="1098550" y="4451350"/>
          <p14:tracePt t="34837" x="1098550" y="4375150"/>
          <p14:tracePt t="34854" x="1111250" y="4311650"/>
          <p14:tracePt t="34870" x="1123950" y="4273550"/>
          <p14:tracePt t="34887" x="1123950" y="4260850"/>
          <p14:tracePt t="34904" x="1123950" y="4254500"/>
          <p14:tracePt t="34936" x="1123950" y="4248150"/>
          <p14:tracePt t="34944" x="1130300" y="4248150"/>
          <p14:tracePt t="35248" x="1130300" y="4229100"/>
          <p14:tracePt t="35256" x="1130300" y="4197350"/>
          <p14:tracePt t="35264" x="1130300" y="4171950"/>
          <p14:tracePt t="35272" x="1130300" y="4121150"/>
          <p14:tracePt t="35287" x="1130300" y="4057650"/>
          <p14:tracePt t="35304" x="1149350" y="3873500"/>
          <p14:tracePt t="35320" x="1155700" y="3765550"/>
          <p14:tracePt t="35337" x="1155700" y="3695700"/>
          <p14:tracePt t="35354" x="1149350" y="3651250"/>
          <p14:tracePt t="35370" x="1136650" y="3619500"/>
          <p14:tracePt t="35387" x="1136650" y="3600450"/>
          <p14:tracePt t="35404" x="1136650" y="3568700"/>
          <p14:tracePt t="35420" x="1136650" y="3530600"/>
          <p14:tracePt t="35437" x="1136650" y="3492500"/>
          <p14:tracePt t="35454" x="1136650" y="3454400"/>
          <p14:tracePt t="35470" x="1136650" y="3416300"/>
          <p14:tracePt t="35487" x="1136650" y="3397250"/>
          <p14:tracePt t="35504" x="1136650" y="3384550"/>
          <p14:tracePt t="35552" x="1136650" y="3378200"/>
          <p14:tracePt t="35568" x="1136650" y="3371850"/>
          <p14:tracePt t="35576" x="1143000" y="3365500"/>
          <p14:tracePt t="35587" x="1155700" y="3346450"/>
          <p14:tracePt t="35604" x="1168400" y="3333750"/>
          <p14:tracePt t="35620" x="1187450" y="3314700"/>
          <p14:tracePt t="35637" x="1187450" y="3308350"/>
          <p14:tracePt t="35654" x="1193800" y="3308350"/>
          <p14:tracePt t="35736" x="1200150" y="3346450"/>
          <p14:tracePt t="35744" x="1200150" y="3371850"/>
          <p14:tracePt t="35754" x="1200150" y="3422650"/>
          <p14:tracePt t="35770" x="1200150" y="3517900"/>
          <p14:tracePt t="35787" x="1162050" y="3625850"/>
          <p14:tracePt t="35803" x="1092200" y="3740150"/>
          <p14:tracePt t="35820" x="1035050" y="3841750"/>
          <p14:tracePt t="35837" x="990600" y="3917950"/>
          <p14:tracePt t="35854" x="977900" y="3968750"/>
          <p14:tracePt t="35870" x="977900" y="4006850"/>
          <p14:tracePt t="35887" x="977900" y="4025900"/>
          <p14:tracePt t="35904" x="996950" y="4076700"/>
          <p14:tracePt t="35920" x="1016000" y="4133850"/>
          <p14:tracePt t="35937" x="1047750" y="4171950"/>
          <p14:tracePt t="35954" x="1060450" y="4216400"/>
          <p14:tracePt t="35970" x="1073150" y="4235450"/>
          <p14:tracePt t="36004" x="1079500" y="4235450"/>
          <p14:tracePt t="36040" x="1085850" y="4235450"/>
          <p14:tracePt t="36048" x="1085850" y="4229100"/>
          <p14:tracePt t="36056" x="1092200" y="4222750"/>
          <p14:tracePt t="36070" x="1104900" y="4203700"/>
          <p14:tracePt t="36087" x="1123950" y="4184650"/>
          <p14:tracePt t="36104" x="1162050" y="4146550"/>
          <p14:tracePt t="36120" x="1193800" y="4140200"/>
          <p14:tracePt t="36137" x="1212850" y="4140200"/>
          <p14:tracePt t="36154" x="1238250" y="4140200"/>
          <p14:tracePt t="36171" x="1244600" y="4140200"/>
          <p14:tracePt t="36204" x="1250950" y="4146550"/>
          <p14:tracePt t="36224" x="1257300" y="4152900"/>
          <p14:tracePt t="36237" x="1263650" y="4159250"/>
          <p14:tracePt t="36254" x="1270000" y="4171950"/>
          <p14:tracePt t="36271" x="1289050" y="4191000"/>
          <p14:tracePt t="36287" x="1295400" y="4216400"/>
          <p14:tracePt t="36289" x="1301750" y="4229100"/>
          <p14:tracePt t="36304" x="1314450" y="4260850"/>
          <p14:tracePt t="36320" x="1327150" y="4286250"/>
          <p14:tracePt t="36337" x="1346200" y="4324350"/>
          <p14:tracePt t="36354" x="1358900" y="4368800"/>
          <p14:tracePt t="36371" x="1371600" y="4400550"/>
          <p14:tracePt t="36387" x="1384300" y="4451350"/>
          <p14:tracePt t="36404" x="1397000" y="4483100"/>
          <p14:tracePt t="36421" x="1403350" y="4508500"/>
          <p14:tracePt t="36437" x="1416050" y="4546600"/>
          <p14:tracePt t="36454" x="1416050" y="4572000"/>
          <p14:tracePt t="36471" x="1416050" y="4597400"/>
          <p14:tracePt t="36487" x="1416050" y="4622800"/>
          <p14:tracePt t="36504" x="1416050" y="4648200"/>
          <p14:tracePt t="36521" x="1422400" y="4686300"/>
          <p14:tracePt t="36537" x="1422400" y="4711700"/>
          <p14:tracePt t="36554" x="1416050" y="4730750"/>
          <p14:tracePt t="36571" x="1403350" y="4762500"/>
          <p14:tracePt t="36587" x="1397000" y="4768850"/>
          <p14:tracePt t="36604" x="1384300" y="4775200"/>
          <p14:tracePt t="36621" x="1365250" y="4781550"/>
          <p14:tracePt t="36637" x="1333500" y="4781550"/>
          <p14:tracePt t="36654" x="1282700" y="4775200"/>
          <p14:tracePt t="36671" x="1244600" y="4749800"/>
          <p14:tracePt t="36687" x="1206500" y="4705350"/>
          <p14:tracePt t="36704" x="1174750" y="4584700"/>
          <p14:tracePt t="36720" x="1168400" y="4489450"/>
          <p14:tracePt t="36737" x="1168400" y="4400550"/>
          <p14:tracePt t="36754" x="1168400" y="4324350"/>
          <p14:tracePt t="36771" x="1162050" y="4260850"/>
          <p14:tracePt t="36787" x="1162050" y="4203700"/>
          <p14:tracePt t="36804" x="1162050" y="4152900"/>
          <p14:tracePt t="36821" x="1162050" y="4108450"/>
          <p14:tracePt t="36837" x="1168400" y="4076700"/>
          <p14:tracePt t="36854" x="1174750" y="4044950"/>
          <p14:tracePt t="36871" x="1181100" y="4025900"/>
          <p14:tracePt t="36887" x="1187450" y="4019550"/>
          <p14:tracePt t="36904" x="1206500" y="4013200"/>
          <p14:tracePt t="36920" x="1231900" y="4006850"/>
          <p14:tracePt t="36937" x="1257300" y="4006850"/>
          <p14:tracePt t="36954" x="1282700" y="4013200"/>
          <p14:tracePt t="36971" x="1314450" y="4051300"/>
          <p14:tracePt t="36987" x="1333500" y="4102100"/>
          <p14:tracePt t="37004" x="1358900" y="4159250"/>
          <p14:tracePt t="37021" x="1365250" y="4210050"/>
          <p14:tracePt t="37037" x="1377950" y="4267200"/>
          <p14:tracePt t="37054" x="1377950" y="4311650"/>
          <p14:tracePt t="37071" x="1377950" y="4343400"/>
          <p14:tracePt t="37087" x="1377950" y="4368800"/>
          <p14:tracePt t="37104" x="1365250" y="4406900"/>
          <p14:tracePt t="37121" x="1365250" y="4432300"/>
          <p14:tracePt t="37137" x="1358900" y="4464050"/>
          <p14:tracePt t="37154" x="1346200" y="4495800"/>
          <p14:tracePt t="37171" x="1327150" y="4527550"/>
          <p14:tracePt t="37187" x="1314450" y="4546600"/>
          <p14:tracePt t="37204" x="1295400" y="4546600"/>
          <p14:tracePt t="37221" x="1276350" y="4546600"/>
          <p14:tracePt t="37237" x="1250950" y="4546600"/>
          <p14:tracePt t="37254" x="1225550" y="4521200"/>
          <p14:tracePt t="37271" x="1206500" y="4489450"/>
          <p14:tracePt t="37287" x="1193800" y="4457700"/>
          <p14:tracePt t="37289" x="1181100" y="4432300"/>
          <p14:tracePt t="37304" x="1174750" y="4368800"/>
          <p14:tracePt t="37321" x="1174750" y="4279900"/>
          <p14:tracePt t="37337" x="1174750" y="4216400"/>
          <p14:tracePt t="37354" x="1187450" y="4165600"/>
          <p14:tracePt t="37371" x="1187450" y="4152900"/>
          <p14:tracePt t="37387" x="1193800" y="4146550"/>
          <p14:tracePt t="37404" x="1206500" y="4146550"/>
          <p14:tracePt t="37421" x="1219200" y="4146550"/>
          <p14:tracePt t="37437" x="1244600" y="4159250"/>
          <p14:tracePt t="37454" x="1270000" y="4203700"/>
          <p14:tracePt t="37471" x="1295400" y="4260850"/>
          <p14:tracePt t="37487" x="1301750" y="4311650"/>
          <p14:tracePt t="37504" x="1308100" y="4400550"/>
          <p14:tracePt t="37521" x="1308100" y="4432300"/>
          <p14:tracePt t="37537" x="1295400" y="4451350"/>
          <p14:tracePt t="37554" x="1282700" y="4464050"/>
          <p14:tracePt t="37571" x="1270000" y="4470400"/>
          <p14:tracePt t="37588" x="1263650" y="4476750"/>
          <p14:tracePt t="37873" x="1257300" y="4476750"/>
          <p14:tracePt t="37880" x="1257300" y="4470400"/>
          <p14:tracePt t="37889" x="1250950" y="4470400"/>
          <p14:tracePt t="37904" x="1244600" y="4464050"/>
          <p14:tracePt t="37921" x="1244600" y="4451350"/>
          <p14:tracePt t="37938" x="1238250" y="4445000"/>
          <p14:tracePt t="37954" x="1238250" y="4438650"/>
          <p14:tracePt t="38033" x="1238250" y="4425950"/>
          <p14:tracePt t="38040" x="1250950" y="4413250"/>
          <p14:tracePt t="38048" x="1263650" y="4406900"/>
          <p14:tracePt t="38056" x="1263650" y="4394200"/>
          <p14:tracePt t="38071" x="1276350" y="4381500"/>
          <p14:tracePt t="38088" x="1289050" y="4356100"/>
          <p14:tracePt t="38104" x="1333500" y="4286250"/>
          <p14:tracePt t="38121" x="1397000" y="4203700"/>
          <p14:tracePt t="38138" x="1498600" y="4102100"/>
          <p14:tracePt t="38154" x="1606550" y="4013200"/>
          <p14:tracePt t="38171" x="1714500" y="3917950"/>
          <p14:tracePt t="38188" x="1822450" y="3803650"/>
          <p14:tracePt t="38204" x="1930400" y="3657600"/>
          <p14:tracePt t="38221" x="2051050" y="3486150"/>
          <p14:tracePt t="38238" x="2133600" y="3295650"/>
          <p14:tracePt t="38254" x="2190750" y="3162300"/>
          <p14:tracePt t="38271" x="2222500" y="3048000"/>
          <p14:tracePt t="38288" x="2247900" y="2965450"/>
          <p14:tracePt t="38289" x="2254250" y="2933700"/>
          <p14:tracePt t="38304" x="2254250" y="2851150"/>
          <p14:tracePt t="38321" x="2254250" y="2787650"/>
          <p14:tracePt t="38338" x="2254250" y="2692400"/>
          <p14:tracePt t="38354" x="2254250" y="2590800"/>
          <p14:tracePt t="38371" x="2254250" y="2476500"/>
          <p14:tracePt t="38388" x="2254250" y="2387600"/>
          <p14:tracePt t="38404" x="2254250" y="2298700"/>
          <p14:tracePt t="38421" x="2254250" y="2241550"/>
          <p14:tracePt t="38438" x="2247900" y="2159000"/>
          <p14:tracePt t="38454" x="2241550" y="2101850"/>
          <p14:tracePt t="38471" x="2228850" y="2057400"/>
          <p14:tracePt t="38488" x="2228850" y="2032000"/>
          <p14:tracePt t="38504" x="2222500" y="2006600"/>
          <p14:tracePt t="38553" x="2216150" y="2006600"/>
          <p14:tracePt t="38561" x="2197100" y="1993900"/>
          <p14:tracePt t="38571" x="2178050" y="1993900"/>
          <p14:tracePt t="38588" x="2146300" y="1968500"/>
          <p14:tracePt t="38604" x="2120900" y="1955800"/>
          <p14:tracePt t="38621" x="2108200" y="1955800"/>
          <p14:tracePt t="38638" x="2095500" y="1949450"/>
          <p14:tracePt t="38654" x="2057400" y="1943100"/>
          <p14:tracePt t="38671" x="1981200" y="1943100"/>
          <p14:tracePt t="38688" x="1885950" y="1943100"/>
          <p14:tracePt t="38705" x="1790700" y="1949450"/>
          <p14:tracePt t="38721" x="1752600" y="1968500"/>
          <p14:tracePt t="38738" x="1733550" y="1993900"/>
          <p14:tracePt t="38754" x="1701800" y="2044700"/>
          <p14:tracePt t="38771" x="1676400" y="2082800"/>
          <p14:tracePt t="38788" x="1657350" y="2120900"/>
          <p14:tracePt t="38804" x="1631950" y="2159000"/>
          <p14:tracePt t="38821" x="1612900" y="2197100"/>
          <p14:tracePt t="38838" x="1600200" y="2241550"/>
          <p14:tracePt t="38854" x="1587500" y="2286000"/>
          <p14:tracePt t="38871" x="1562100" y="2330450"/>
          <p14:tracePt t="38888" x="1543050" y="2381250"/>
          <p14:tracePt t="38905" x="1511300" y="2419350"/>
          <p14:tracePt t="38921" x="1498600" y="2432050"/>
          <p14:tracePt t="38954" x="1498600" y="2438400"/>
          <p14:tracePt t="38971" x="1498600" y="2444750"/>
          <p14:tracePt t="38988" x="1498600" y="2470150"/>
          <p14:tracePt t="39004" x="1498600" y="2508250"/>
          <p14:tracePt t="39021" x="1498600" y="2533650"/>
          <p14:tracePt t="39038" x="1492250" y="2552700"/>
          <p14:tracePt t="39071" x="1492250" y="2559050"/>
          <p14:tracePt t="40409" x="1492250" y="2565400"/>
          <p14:tracePt t="40417" x="1511300" y="2584450"/>
          <p14:tracePt t="40425" x="1511300" y="2603500"/>
          <p14:tracePt t="40438" x="1524000" y="2635250"/>
          <p14:tracePt t="40455" x="1536700" y="2705100"/>
          <p14:tracePt t="40472" x="1543050" y="2794000"/>
          <p14:tracePt t="40488" x="1543050" y="2851150"/>
          <p14:tracePt t="40505" x="1543050" y="2965450"/>
          <p14:tracePt t="40521" x="1530350" y="3041650"/>
          <p14:tracePt t="40538" x="1498600" y="3117850"/>
          <p14:tracePt t="40555" x="1473200" y="3175000"/>
          <p14:tracePt t="40572" x="1441450" y="3219450"/>
          <p14:tracePt t="40588" x="1416050" y="3263900"/>
          <p14:tracePt t="40605" x="1390650" y="3314700"/>
          <p14:tracePt t="40622" x="1346200" y="3365500"/>
          <p14:tracePt t="40638" x="1289050" y="3409950"/>
          <p14:tracePt t="40655" x="1225550" y="3429000"/>
          <p14:tracePt t="40672" x="1181100" y="3429000"/>
          <p14:tracePt t="40688" x="1149350" y="3429000"/>
          <p14:tracePt t="40705" x="1143000" y="3422650"/>
          <p14:tracePt t="40721" x="1143000" y="3416300"/>
          <p14:tracePt t="40738" x="1143000" y="3403600"/>
          <p14:tracePt t="40755" x="1136650" y="3371850"/>
          <p14:tracePt t="40772" x="1136650" y="3333750"/>
          <p14:tracePt t="40788" x="1155700" y="3276600"/>
          <p14:tracePt t="40805" x="1212850" y="3213100"/>
          <p14:tracePt t="40822" x="1314450" y="3155950"/>
          <p14:tracePt t="40838" x="1409700" y="3130550"/>
          <p14:tracePt t="40855" x="1498600" y="3124200"/>
          <p14:tracePt t="40872" x="1574800" y="3130550"/>
          <p14:tracePt t="40888" x="1638300" y="3162300"/>
          <p14:tracePt t="40905" x="1676400" y="3194050"/>
          <p14:tracePt t="40921" x="1682750" y="3225800"/>
          <p14:tracePt t="40938" x="1695450" y="3270250"/>
          <p14:tracePt t="40955" x="1695450" y="3314700"/>
          <p14:tracePt t="40972" x="1695450" y="3365500"/>
          <p14:tracePt t="40988" x="1676400" y="3422650"/>
          <p14:tracePt t="41005" x="1651000" y="3492500"/>
          <p14:tracePt t="41022" x="1600200" y="3549650"/>
          <p14:tracePt t="41038" x="1524000" y="3613150"/>
          <p14:tracePt t="41055" x="1428750" y="3651250"/>
          <p14:tracePt t="41072" x="1333500" y="3683000"/>
          <p14:tracePt t="41088" x="1238250" y="3708400"/>
          <p14:tracePt t="41105" x="1098550" y="3708400"/>
          <p14:tracePt t="41121" x="1035050" y="3689350"/>
          <p14:tracePt t="41138" x="971550" y="3625850"/>
          <p14:tracePt t="41155" x="952500" y="3524250"/>
          <p14:tracePt t="41172" x="958850" y="3378200"/>
          <p14:tracePt t="41188" x="990600" y="3232150"/>
          <p14:tracePt t="41205" x="1035050" y="3124200"/>
          <p14:tracePt t="41222" x="1079500" y="3067050"/>
          <p14:tracePt t="41238" x="1130300" y="3028950"/>
          <p14:tracePt t="41255" x="1181100" y="3016250"/>
          <p14:tracePt t="41272" x="1263650" y="3022600"/>
          <p14:tracePt t="41288" x="1346200" y="3067050"/>
          <p14:tracePt t="41290" x="1390650" y="3105150"/>
          <p14:tracePt t="41305" x="1466850" y="3175000"/>
          <p14:tracePt t="41322" x="1511300" y="3238500"/>
          <p14:tracePt t="41338" x="1530350" y="3276600"/>
          <p14:tracePt t="41355" x="1530350" y="3321050"/>
          <p14:tracePt t="41372" x="1524000" y="3371850"/>
          <p14:tracePt t="41388" x="1473200" y="3429000"/>
          <p14:tracePt t="41405" x="1384300" y="3492500"/>
          <p14:tracePt t="41422" x="1257300" y="3543300"/>
          <p14:tracePt t="41438" x="1136650" y="3587750"/>
          <p14:tracePt t="41455" x="1066800" y="3600450"/>
          <p14:tracePt t="41472" x="1035050" y="3600450"/>
          <p14:tracePt t="41488" x="1028700" y="3581400"/>
          <p14:tracePt t="41505" x="1041400" y="3486150"/>
          <p14:tracePt t="41522" x="1092200" y="3403600"/>
          <p14:tracePt t="41538" x="1149350" y="3333750"/>
          <p14:tracePt t="41555" x="1181100" y="3308350"/>
          <p14:tracePt t="41572" x="1200150" y="3308350"/>
          <p14:tracePt t="41588" x="1238250" y="3359150"/>
          <p14:tracePt t="41605" x="1276350" y="3479800"/>
          <p14:tracePt t="41622" x="1276350" y="3568700"/>
          <p14:tracePt t="41638" x="1270000" y="3632200"/>
          <p14:tracePt t="41655" x="1250950" y="3657600"/>
          <p14:tracePt t="41672" x="1238250" y="3657600"/>
          <p14:tracePt t="41688" x="1212850" y="3651250"/>
          <p14:tracePt t="41705" x="1193800" y="3556000"/>
          <p14:tracePt t="41722" x="1193800" y="3486150"/>
          <p14:tracePt t="41738" x="1193800" y="3435350"/>
          <p14:tracePt t="41755" x="1193800" y="3422650"/>
          <p14:tracePt t="41772" x="1193800" y="3416300"/>
          <p14:tracePt t="41805" x="1200150" y="3416300"/>
          <p14:tracePt t="41841" x="1206500" y="3416300"/>
          <p14:tracePt t="41905" x="1206500" y="3409950"/>
          <p14:tracePt t="41946" x="1193800" y="3409950"/>
          <p14:tracePt t="48675" x="1212850" y="3435350"/>
          <p14:tracePt t="48683" x="1225550" y="3460750"/>
          <p14:tracePt t="48691" x="1238250" y="3505200"/>
          <p14:tracePt t="48707" x="1276350" y="3625850"/>
          <p14:tracePt t="48724" x="1282700" y="3721100"/>
          <p14:tracePt t="48740" x="1282700" y="3797300"/>
          <p14:tracePt t="48757" x="1276350" y="3867150"/>
          <p14:tracePt t="48773" x="1270000" y="3911600"/>
          <p14:tracePt t="48790" x="1270000" y="3949700"/>
          <p14:tracePt t="48807" x="1263650" y="3975100"/>
          <p14:tracePt t="48823" x="1257300" y="3994150"/>
          <p14:tracePt t="48840" x="1250950" y="4013200"/>
          <p14:tracePt t="48857" x="1238250" y="4044950"/>
          <p14:tracePt t="48873" x="1225550" y="4076700"/>
          <p14:tracePt t="48890" x="1212850" y="4140200"/>
          <p14:tracePt t="48907" x="1193800" y="4210050"/>
          <p14:tracePt t="48923" x="1193800" y="4222750"/>
          <p14:tracePt t="48940" x="1193800" y="4235450"/>
          <p14:tracePt t="48957" x="1193800" y="4241800"/>
          <p14:tracePt t="48974" x="1193800" y="4254500"/>
          <p14:tracePt t="48990" x="1200150" y="4273550"/>
          <p14:tracePt t="49007" x="1212850" y="4292600"/>
          <p14:tracePt t="49024" x="1225550" y="4337050"/>
          <p14:tracePt t="49040" x="1250950" y="4381500"/>
          <p14:tracePt t="49057" x="1270000" y="4419600"/>
          <p14:tracePt t="49074" x="1276350" y="4445000"/>
          <p14:tracePt t="49123" x="1263650" y="4432300"/>
          <p14:tracePt t="49131" x="1263650" y="4413250"/>
          <p14:tracePt t="49140" x="1257300" y="4387850"/>
          <p14:tracePt t="49157" x="1244600" y="4330700"/>
          <p14:tracePt t="49174" x="1244600" y="4286250"/>
          <p14:tracePt t="49190" x="1244600" y="4279900"/>
          <p14:tracePt t="49224" x="1244600" y="4292600"/>
          <p14:tracePt t="49240" x="1270000" y="4343400"/>
          <p14:tracePt t="49257" x="1289050" y="4419600"/>
          <p14:tracePt t="49274" x="1301750" y="4514850"/>
          <p14:tracePt t="49275" x="1308100" y="4559300"/>
          <p14:tracePt t="49290" x="1308100" y="4591050"/>
          <p14:tracePt t="49307" x="1301750" y="4648200"/>
          <p14:tracePt t="49323" x="1276350" y="4667250"/>
          <p14:tracePt t="49340" x="1212850" y="4679950"/>
          <p14:tracePt t="49357" x="1136650" y="4673600"/>
          <p14:tracePt t="49374" x="1079500" y="4622800"/>
          <p14:tracePt t="49390" x="1022350" y="4533900"/>
          <p14:tracePt t="49407" x="1009650" y="4413250"/>
          <p14:tracePt t="49424" x="1047750" y="4267200"/>
          <p14:tracePt t="49440" x="1130300" y="4171950"/>
          <p14:tracePt t="49457" x="1193800" y="4133850"/>
          <p14:tracePt t="49474" x="1257300" y="4121150"/>
          <p14:tracePt t="49490" x="1295400" y="4146550"/>
          <p14:tracePt t="49507" x="1314450" y="4368800"/>
          <p14:tracePt t="49523" x="1295400" y="4540250"/>
          <p14:tracePt t="49540" x="1212850" y="4679950"/>
          <p14:tracePt t="49557" x="1136650" y="4756150"/>
          <p14:tracePt t="49574" x="1092200" y="4756150"/>
          <p14:tracePt t="49590" x="1066800" y="4756150"/>
          <p14:tracePt t="49607" x="1047750" y="4705350"/>
          <p14:tracePt t="49624" x="1047750" y="4648200"/>
          <p14:tracePt t="49640" x="1054100" y="4597400"/>
          <p14:tracePt t="49657" x="1060450" y="4597400"/>
          <p14:tracePt t="49674" x="1073150" y="4610100"/>
          <p14:tracePt t="49690" x="1092200" y="4667250"/>
          <p14:tracePt t="49707" x="1092200" y="4749800"/>
          <p14:tracePt t="49723" x="1092200" y="4768850"/>
          <p14:tracePt t="49740" x="1092200" y="4775200"/>
          <p14:tracePt t="49757" x="1092200" y="4781550"/>
          <p14:tracePt t="49790" x="1085850" y="4781550"/>
          <p14:tracePt t="49807" x="1085850" y="4737100"/>
          <p14:tracePt t="49824" x="1085850" y="4679950"/>
          <p14:tracePt t="49840" x="1092200" y="4622800"/>
          <p14:tracePt t="49857" x="1098550" y="4591050"/>
          <p14:tracePt t="49874" x="1111250" y="4584700"/>
          <p14:tracePt t="49890" x="1123950" y="4584700"/>
          <p14:tracePt t="49907" x="1143000" y="4597400"/>
          <p14:tracePt t="49924" x="1149350" y="4629150"/>
          <p14:tracePt t="49940" x="1149350" y="4654550"/>
          <p14:tracePt t="49957" x="1149350" y="4667250"/>
          <p14:tracePt t="49974" x="1143000" y="4673600"/>
          <p14:tracePt t="50007" x="1136650" y="4673600"/>
          <p14:tracePt t="50043" x="1136650" y="4667250"/>
          <p14:tracePt t="50060" x="1136650" y="4654550"/>
          <p14:tracePt t="50067" x="1143000" y="4654550"/>
          <p14:tracePt t="50075" x="1149350" y="4648200"/>
          <p14:tracePt t="50090" x="1155700" y="4648200"/>
          <p14:tracePt t="50107" x="1244600" y="4622800"/>
          <p14:tracePt t="50124" x="1358900" y="4597400"/>
          <p14:tracePt t="50140" x="1498600" y="4578350"/>
          <p14:tracePt t="50157" x="1625600" y="4546600"/>
          <p14:tracePt t="50174" x="1720850" y="4527550"/>
          <p14:tracePt t="50190" x="1816100" y="4527550"/>
          <p14:tracePt t="50207" x="1911350" y="4533900"/>
          <p14:tracePt t="50224" x="1962150" y="4565650"/>
          <p14:tracePt t="50240" x="1987550" y="4584700"/>
          <p14:tracePt t="50257" x="2000250" y="4597400"/>
          <p14:tracePt t="50274" x="2000250" y="4603750"/>
          <p14:tracePt t="51116" x="2000250" y="4597400"/>
          <p14:tracePt t="51132" x="2000250" y="4591050"/>
          <p14:tracePt t="51139" x="2000250" y="4584700"/>
          <p14:tracePt t="51156" x="2000250" y="4578350"/>
          <p14:tracePt t="51164" x="2000250" y="4572000"/>
          <p14:tracePt t="51174" x="1993900" y="4572000"/>
          <p14:tracePt t="51190" x="1993900" y="4559300"/>
          <p14:tracePt t="51207" x="1993900" y="4546600"/>
          <p14:tracePt t="51224" x="1987550" y="4527550"/>
          <p14:tracePt t="51241" x="1987550" y="4514850"/>
          <p14:tracePt t="51257" x="1987550" y="4495800"/>
          <p14:tracePt t="51274" x="1987550" y="4470400"/>
          <p14:tracePt t="51290" x="1987550" y="4451350"/>
          <p14:tracePt t="51307" x="1987550" y="4445000"/>
          <p14:tracePt t="51507" x="1962150" y="4445000"/>
          <p14:tracePt t="51515" x="1911350" y="4425950"/>
          <p14:tracePt t="51524" x="1854200" y="4394200"/>
          <p14:tracePt t="51541" x="1739900" y="4279900"/>
          <p14:tracePt t="51557" x="1682750" y="4159250"/>
          <p14:tracePt t="51574" x="1644650" y="4083050"/>
          <p14:tracePt t="51591" x="1612900" y="4032250"/>
          <p14:tracePt t="51607" x="1587500" y="3994150"/>
          <p14:tracePt t="51624" x="1536700" y="3956050"/>
          <p14:tracePt t="51641" x="1454150" y="3898900"/>
          <p14:tracePt t="51657" x="1377950" y="3854450"/>
          <p14:tracePt t="51674" x="1333500" y="3810000"/>
          <p14:tracePt t="51691" x="1314450" y="3790950"/>
          <p14:tracePt t="51708" x="1308100" y="3740150"/>
          <p14:tracePt t="51724" x="1301750" y="3702050"/>
          <p14:tracePt t="51741" x="1301750" y="3657600"/>
          <p14:tracePt t="51758" x="1301750" y="3606800"/>
          <p14:tracePt t="51774" x="1301750" y="3562350"/>
          <p14:tracePt t="51791" x="1301750" y="3530600"/>
          <p14:tracePt t="51807" x="1295400" y="3511550"/>
          <p14:tracePt t="51841" x="1289050" y="3498850"/>
          <p14:tracePt t="51858" x="1289050" y="3486150"/>
          <p14:tracePt t="51874" x="1289050" y="3460750"/>
          <p14:tracePt t="51891" x="1289050" y="3429000"/>
          <p14:tracePt t="51908" x="1289050" y="3371850"/>
          <p14:tracePt t="51924" x="1289050" y="3340100"/>
          <p14:tracePt t="51941" x="1289050" y="3308350"/>
          <p14:tracePt t="51958" x="1308100" y="3282950"/>
          <p14:tracePt t="51974" x="1327150" y="3263900"/>
          <p14:tracePt t="51991" x="1339850" y="3251200"/>
          <p14:tracePt t="52007" x="1346200" y="3251200"/>
          <p14:tracePt t="52024" x="1352550" y="3251200"/>
          <p14:tracePt t="52041" x="1371600" y="3251200"/>
          <p14:tracePt t="52058" x="1416050" y="3251200"/>
          <p14:tracePt t="52074" x="1447800" y="3251200"/>
          <p14:tracePt t="52091" x="1466850" y="3251200"/>
          <p14:tracePt t="52108" x="1498600" y="3282950"/>
          <p14:tracePt t="52124" x="1524000" y="3327400"/>
          <p14:tracePt t="52141" x="1543050" y="3359150"/>
          <p14:tracePt t="52158" x="1568450" y="3409950"/>
          <p14:tracePt t="52174" x="1581150" y="3441700"/>
          <p14:tracePt t="52191" x="1587500" y="3467100"/>
          <p14:tracePt t="52207" x="1587500" y="3492500"/>
          <p14:tracePt t="52224" x="1581150" y="3511550"/>
          <p14:tracePt t="52241" x="1562100" y="3536950"/>
          <p14:tracePt t="52258" x="1543050" y="3562350"/>
          <p14:tracePt t="52274" x="1504950" y="3581400"/>
          <p14:tracePt t="52276" x="1485900" y="3587750"/>
          <p14:tracePt t="52291" x="1454150" y="3600450"/>
          <p14:tracePt t="52308" x="1346200" y="3625850"/>
          <p14:tracePt t="52324" x="1270000" y="3644900"/>
          <p14:tracePt t="52341" x="1162050" y="3670300"/>
          <p14:tracePt t="52358" x="1060450" y="3695700"/>
          <p14:tracePt t="52374" x="946150" y="3695700"/>
          <p14:tracePt t="52391" x="876300" y="3695700"/>
          <p14:tracePt t="52407" x="831850" y="3695700"/>
          <p14:tracePt t="52424" x="812800" y="3683000"/>
          <p14:tracePt t="52441" x="800100" y="3657600"/>
          <p14:tracePt t="52458" x="787400" y="3619500"/>
          <p14:tracePt t="52474" x="781050" y="3575050"/>
          <p14:tracePt t="52491" x="774700" y="3536950"/>
          <p14:tracePt t="52508" x="774700" y="3479800"/>
          <p14:tracePt t="52524" x="774700" y="3460750"/>
          <p14:tracePt t="52541" x="768350" y="3441700"/>
          <p14:tracePt t="52558" x="768350" y="3416300"/>
          <p14:tracePt t="52574" x="768350" y="3384550"/>
          <p14:tracePt t="52591" x="768350" y="3346450"/>
          <p14:tracePt t="52608" x="800100" y="3295650"/>
          <p14:tracePt t="52624" x="844550" y="3225800"/>
          <p14:tracePt t="52641" x="895350" y="3149600"/>
          <p14:tracePt t="52657" x="952500" y="3079750"/>
          <p14:tracePt t="52674" x="1009650" y="3022600"/>
          <p14:tracePt t="52691" x="1073150" y="2971800"/>
          <p14:tracePt t="52708" x="1162050" y="2921000"/>
          <p14:tracePt t="52724" x="1200150" y="2914650"/>
          <p14:tracePt t="52741" x="1238250" y="2908300"/>
          <p14:tracePt t="52758" x="1282700" y="2908300"/>
          <p14:tracePt t="52774" x="1314450" y="2908300"/>
          <p14:tracePt t="52791" x="1346200" y="2908300"/>
          <p14:tracePt t="52808" x="1390650" y="2914650"/>
          <p14:tracePt t="52824" x="1428750" y="2927350"/>
          <p14:tracePt t="52841" x="1473200" y="2940050"/>
          <p14:tracePt t="52858" x="1530350" y="2965450"/>
          <p14:tracePt t="52874" x="1568450" y="2984500"/>
          <p14:tracePt t="52891" x="1593850" y="2990850"/>
          <p14:tracePt t="52908" x="1631950" y="3028950"/>
          <p14:tracePt t="52924" x="1651000" y="3048000"/>
          <p14:tracePt t="52941" x="1670050" y="3067050"/>
          <p14:tracePt t="52958" x="1695450" y="3117850"/>
          <p14:tracePt t="52974" x="1720850" y="3149600"/>
          <p14:tracePt t="52991" x="1758950" y="3200400"/>
          <p14:tracePt t="53008" x="1790700" y="3270250"/>
          <p14:tracePt t="53024" x="1828800" y="3340100"/>
          <p14:tracePt t="53041" x="1854200" y="3397250"/>
          <p14:tracePt t="53058" x="1860550" y="3435350"/>
          <p14:tracePt t="53074" x="1860550" y="3467100"/>
          <p14:tracePt t="53091" x="1860550" y="3492500"/>
          <p14:tracePt t="53108" x="1828800" y="3524250"/>
          <p14:tracePt t="53124" x="1790700" y="3549650"/>
          <p14:tracePt t="53141" x="1746250" y="3581400"/>
          <p14:tracePt t="53158" x="1670050" y="3619500"/>
          <p14:tracePt t="53174" x="1581150" y="3663950"/>
          <p14:tracePt t="53191" x="1479550" y="3702050"/>
          <p14:tracePt t="53208" x="1409700" y="3727450"/>
          <p14:tracePt t="53225" x="1352550" y="3752850"/>
          <p14:tracePt t="53241" x="1308100" y="3765550"/>
          <p14:tracePt t="53258" x="1263650" y="3784600"/>
          <p14:tracePt t="53275" x="1219200" y="3790950"/>
          <p14:tracePt t="53291" x="1181100" y="3790950"/>
          <p14:tracePt t="53308" x="1149350" y="3778250"/>
          <p14:tracePt t="53324" x="1117600" y="3740150"/>
          <p14:tracePt t="53341" x="1092200" y="3689350"/>
          <p14:tracePt t="53358" x="1079500" y="3638550"/>
          <p14:tracePt t="53374" x="1073150" y="3581400"/>
          <p14:tracePt t="53391" x="1060450" y="3549650"/>
          <p14:tracePt t="53407" x="1054100" y="3524250"/>
          <p14:tracePt t="53424" x="1041400" y="3498850"/>
          <p14:tracePt t="53441" x="1035050" y="3479800"/>
          <p14:tracePt t="53458" x="1028700" y="3448050"/>
          <p14:tracePt t="53474" x="1003300" y="3416300"/>
          <p14:tracePt t="53491" x="990600" y="3384550"/>
          <p14:tracePt t="53508" x="984250" y="3314700"/>
          <p14:tracePt t="53524" x="984250" y="3282950"/>
          <p14:tracePt t="53541" x="984250" y="3257550"/>
          <p14:tracePt t="53558" x="984250" y="3232150"/>
          <p14:tracePt t="53575" x="984250" y="3219450"/>
          <p14:tracePt t="53591" x="984250" y="3213100"/>
          <p14:tracePt t="53796" x="990600" y="3213100"/>
          <p14:tracePt t="53852" x="996950" y="3213100"/>
          <p14:tracePt t="54012" x="996950" y="3219450"/>
          <p14:tracePt t="54020" x="996950" y="3251200"/>
          <p14:tracePt t="54028" x="1003300" y="3282950"/>
          <p14:tracePt t="54041" x="1022350" y="3327400"/>
          <p14:tracePt t="54058" x="1035050" y="3346450"/>
          <p14:tracePt t="59606" x="1041400" y="3346450"/>
          <p14:tracePt t="59614" x="1054100" y="3346450"/>
          <p14:tracePt t="59654" x="1060450" y="3346450"/>
          <p14:tracePt t="59661" x="1060450" y="3359150"/>
          <p14:tracePt t="59669" x="1066800" y="3371850"/>
          <p14:tracePt t="59686" x="1066800" y="3378200"/>
          <p14:tracePt t="59693" x="1073150" y="3390900"/>
          <p14:tracePt t="59709" x="1085850" y="3409950"/>
          <p14:tracePt t="59726" x="1098550" y="3435350"/>
          <p14:tracePt t="59743" x="1104900" y="3492500"/>
          <p14:tracePt t="59759" x="1104900" y="3549650"/>
          <p14:tracePt t="59776" x="1104900" y="3613150"/>
          <p14:tracePt t="59793" x="1104900" y="3670300"/>
          <p14:tracePt t="59809" x="1104900" y="3708400"/>
          <p14:tracePt t="59826" x="1104900" y="3746500"/>
          <p14:tracePt t="59843" x="1104900" y="3784600"/>
          <p14:tracePt t="59859" x="1098550" y="3835400"/>
          <p14:tracePt t="59876" x="1098550" y="3854450"/>
          <p14:tracePt t="59893" x="1098550" y="3860800"/>
          <p14:tracePt t="59909" x="1104900" y="3892550"/>
          <p14:tracePt t="59926" x="1123950" y="3943350"/>
          <p14:tracePt t="59943" x="1149350" y="4019550"/>
          <p14:tracePt t="59959" x="1174750" y="4089400"/>
          <p14:tracePt t="59976" x="1200150" y="4152900"/>
          <p14:tracePt t="59993" x="1212850" y="4184650"/>
          <p14:tracePt t="60009" x="1219200" y="4203700"/>
          <p14:tracePt t="60026" x="1219200" y="4210050"/>
          <p14:tracePt t="60059" x="1219200" y="4216400"/>
          <p14:tracePt t="60076" x="1219200" y="4229100"/>
          <p14:tracePt t="60093" x="1200150" y="4241800"/>
          <p14:tracePt t="60109" x="1162050" y="4279900"/>
          <p14:tracePt t="60126" x="1143000" y="4305300"/>
          <p14:tracePt t="60143" x="1130300" y="4311650"/>
          <p14:tracePt t="60159" x="1123950" y="4311650"/>
          <p14:tracePt t="60193" x="1123950" y="4279900"/>
          <p14:tracePt t="60209" x="1123950" y="4235450"/>
          <p14:tracePt t="60226" x="1149350" y="4171950"/>
          <p14:tracePt t="60243" x="1193800" y="4095750"/>
          <p14:tracePt t="60259" x="1238250" y="4019550"/>
          <p14:tracePt t="60276" x="1282700" y="3968750"/>
          <p14:tracePt t="60293" x="1308100" y="3949700"/>
          <p14:tracePt t="60294" x="1314450" y="3943350"/>
          <p14:tracePt t="60310" x="1320800" y="3943350"/>
          <p14:tracePt t="60334" x="1327150" y="3943350"/>
          <p14:tracePt t="60343" x="1327150" y="3949700"/>
          <p14:tracePt t="60360" x="1333500" y="3956050"/>
          <p14:tracePt t="60376" x="1339850" y="3962400"/>
          <p14:tracePt t="60393" x="1358900" y="3962400"/>
          <p14:tracePt t="60410" x="1377950" y="3975100"/>
          <p14:tracePt t="60426" x="1428750" y="3987800"/>
          <p14:tracePt t="60443" x="1479550" y="4019550"/>
          <p14:tracePt t="60460" x="1536700" y="4044950"/>
          <p14:tracePt t="60476" x="1619250" y="4064000"/>
          <p14:tracePt t="60493" x="1733550" y="4070350"/>
          <p14:tracePt t="60510" x="2184400" y="4038600"/>
          <p14:tracePt t="60526" x="2673350" y="3924300"/>
          <p14:tracePt t="60543" x="3168650" y="3797300"/>
          <p14:tracePt t="60560" x="3549650" y="3689350"/>
          <p14:tracePt t="60576" x="3797300" y="3644900"/>
          <p14:tracePt t="60593" x="3962400" y="3613150"/>
          <p14:tracePt t="60610" x="4140200" y="3575050"/>
          <p14:tracePt t="60626" x="4343400" y="3536950"/>
          <p14:tracePt t="60643" x="4489450" y="3505200"/>
          <p14:tracePt t="60660" x="4565650" y="3498850"/>
          <p14:tracePt t="60676" x="4591050" y="3498850"/>
          <p14:tracePt t="60718" x="4584700" y="3498850"/>
          <p14:tracePt t="60766" x="4578350" y="3511550"/>
          <p14:tracePt t="60774" x="4572000" y="3536950"/>
          <p14:tracePt t="60782" x="4572000" y="3581400"/>
          <p14:tracePt t="60793" x="4572000" y="3613150"/>
          <p14:tracePt t="60810" x="4559300" y="3727450"/>
          <p14:tracePt t="60826" x="4540250" y="3848100"/>
          <p14:tracePt t="60843" x="4502150" y="3937000"/>
          <p14:tracePt t="60860" x="4457700" y="4013200"/>
          <p14:tracePt t="60876" x="4400550" y="4076700"/>
          <p14:tracePt t="60893" x="4356100" y="4114800"/>
          <p14:tracePt t="60910" x="4273550" y="4203700"/>
          <p14:tracePt t="60926" x="4229100" y="4260850"/>
          <p14:tracePt t="60943" x="4152900" y="4330700"/>
          <p14:tracePt t="60960" x="4064000" y="4394200"/>
          <p14:tracePt t="60976" x="3981450" y="4470400"/>
          <p14:tracePt t="60993" x="3867150" y="4540250"/>
          <p14:tracePt t="61010" x="3714750" y="4610100"/>
          <p14:tracePt t="61026" x="3517900" y="4673600"/>
          <p14:tracePt t="61043" x="3371850" y="4692650"/>
          <p14:tracePt t="61060" x="3238500" y="4699000"/>
          <p14:tracePt t="61076" x="3079750" y="4699000"/>
          <p14:tracePt t="61093" x="2851150" y="4699000"/>
          <p14:tracePt t="61110" x="2413000" y="4686300"/>
          <p14:tracePt t="61126" x="2076450" y="4667250"/>
          <p14:tracePt t="61143" x="1828800" y="4641850"/>
          <p14:tracePt t="61160" x="1746250" y="4622800"/>
          <p14:tracePt t="61176" x="1733550" y="4603750"/>
          <p14:tracePt t="61193" x="1720850" y="4572000"/>
          <p14:tracePt t="61210" x="1708150" y="4546600"/>
          <p14:tracePt t="61226" x="1695450" y="4514850"/>
          <p14:tracePt t="61243" x="1670050" y="4476750"/>
          <p14:tracePt t="61260" x="1651000" y="4445000"/>
          <p14:tracePt t="61276" x="1638300" y="4406900"/>
          <p14:tracePt t="61293" x="1631950" y="4387850"/>
          <p14:tracePt t="61295" x="1625600" y="4381500"/>
          <p14:tracePt t="61310" x="1619250" y="4375150"/>
          <p14:tracePt t="61326" x="1619250" y="4368800"/>
          <p14:tracePt t="61406" x="1625600" y="4368800"/>
          <p14:tracePt t="61414" x="1625600" y="4381500"/>
          <p14:tracePt t="61422" x="1631950" y="4400550"/>
          <p14:tracePt t="61430" x="1631950" y="4425950"/>
          <p14:tracePt t="61443" x="1631950" y="4451350"/>
          <p14:tracePt t="61460" x="1625600" y="4508500"/>
          <p14:tracePt t="61476" x="1600200" y="4559300"/>
          <p14:tracePt t="61493" x="1568450" y="4584700"/>
          <p14:tracePt t="61510" x="1498600" y="4610100"/>
          <p14:tracePt t="61526" x="1428750" y="4610100"/>
          <p14:tracePt t="61543" x="1358900" y="4591050"/>
          <p14:tracePt t="61560" x="1289050" y="4546600"/>
          <p14:tracePt t="61576" x="1225550" y="4470400"/>
          <p14:tracePt t="61593" x="1149350" y="4375150"/>
          <p14:tracePt t="61610" x="1092200" y="4248150"/>
          <p14:tracePt t="61626" x="1073150" y="4152900"/>
          <p14:tracePt t="61643" x="1104900" y="4095750"/>
          <p14:tracePt t="61660" x="1155700" y="4064000"/>
          <p14:tracePt t="61676" x="1200150" y="4044950"/>
          <p14:tracePt t="61693" x="1225550" y="4044950"/>
          <p14:tracePt t="61710" x="1257300" y="4064000"/>
          <p14:tracePt t="61726" x="1282700" y="4121150"/>
          <p14:tracePt t="61743" x="1295400" y="4184650"/>
          <p14:tracePt t="61760" x="1295400" y="4260850"/>
          <p14:tracePt t="61776" x="1270000" y="4337050"/>
          <p14:tracePt t="61793" x="1231900" y="4394200"/>
          <p14:tracePt t="61810" x="1181100" y="4432300"/>
          <p14:tracePt t="61827" x="1136650" y="4451350"/>
          <p14:tracePt t="61843" x="1111250" y="4451350"/>
          <p14:tracePt t="61860" x="1104900" y="4451350"/>
          <p14:tracePt t="61877" x="1098550" y="4425950"/>
          <p14:tracePt t="61893" x="1098550" y="4406900"/>
          <p14:tracePt t="61910" x="1098550" y="4387850"/>
          <p14:tracePt t="61927" x="1104900" y="4381500"/>
          <p14:tracePt t="61943" x="1111250" y="4381500"/>
          <p14:tracePt t="61960" x="1117600" y="4400550"/>
          <p14:tracePt t="61977" x="1117600" y="4413250"/>
          <p14:tracePt t="62086" x="1123950" y="4413250"/>
          <p14:tracePt t="62102" x="1136650" y="4419600"/>
          <p14:tracePt t="62110" x="1155700" y="4425950"/>
          <p14:tracePt t="62118" x="1181100" y="4438650"/>
          <p14:tracePt t="62126" x="1212850" y="4451350"/>
          <p14:tracePt t="62143" x="1295400" y="4470400"/>
          <p14:tracePt t="62160" x="1377950" y="4489450"/>
          <p14:tracePt t="62177" x="1466850" y="4489450"/>
          <p14:tracePt t="62193" x="1568450" y="4489450"/>
          <p14:tracePt t="62210" x="1663700" y="4489450"/>
          <p14:tracePt t="62226" x="1765300" y="4476750"/>
          <p14:tracePt t="62243" x="1879600" y="4451350"/>
          <p14:tracePt t="62260" x="1993900" y="4400550"/>
          <p14:tracePt t="62277" x="2101850" y="4349750"/>
          <p14:tracePt t="62278" x="2146300" y="4324350"/>
          <p14:tracePt t="62293" x="2184400" y="4298950"/>
          <p14:tracePt t="62310" x="2273300" y="4210050"/>
          <p14:tracePt t="62326" x="2330450" y="4114800"/>
          <p14:tracePt t="62343" x="2413000" y="3981450"/>
          <p14:tracePt t="62360" x="2520950" y="3797300"/>
          <p14:tracePt t="62377" x="2622550" y="3632200"/>
          <p14:tracePt t="62393" x="2705100" y="3454400"/>
          <p14:tracePt t="62410" x="2800350" y="3276600"/>
          <p14:tracePt t="62426" x="2863850" y="3111500"/>
          <p14:tracePt t="62443" x="2901950" y="2997200"/>
          <p14:tracePt t="62460" x="2914650" y="2927350"/>
          <p14:tracePt t="62477" x="2914650" y="2857500"/>
          <p14:tracePt t="62493" x="2895600" y="2800350"/>
          <p14:tracePt t="62510" x="2838450" y="2698750"/>
          <p14:tracePt t="62526" x="2800350" y="2616200"/>
          <p14:tracePt t="62543" x="2781300" y="2508250"/>
          <p14:tracePt t="62560" x="2768600" y="2406650"/>
          <p14:tracePt t="62577" x="2743200" y="2292350"/>
          <p14:tracePt t="62593" x="2711450" y="2190750"/>
          <p14:tracePt t="62610" x="2667000" y="2101850"/>
          <p14:tracePt t="62626" x="2609850" y="2025650"/>
          <p14:tracePt t="62643" x="2571750" y="1968500"/>
          <p14:tracePt t="62660" x="2514600" y="1911350"/>
          <p14:tracePt t="62676" x="2451100" y="1847850"/>
          <p14:tracePt t="62693" x="2400300" y="1809750"/>
          <p14:tracePt t="62710" x="2336800" y="1739900"/>
          <p14:tracePt t="62726" x="2317750" y="1714500"/>
          <p14:tracePt t="62743" x="2298700" y="1689100"/>
          <p14:tracePt t="62760" x="2279650" y="1670050"/>
          <p14:tracePt t="62777" x="2260600" y="1657350"/>
          <p14:tracePt t="62793" x="2241550" y="1644650"/>
          <p14:tracePt t="62810" x="2203450" y="1631950"/>
          <p14:tracePt t="62827" x="2165350" y="1625600"/>
          <p14:tracePt t="62843" x="2114550" y="1625600"/>
          <p14:tracePt t="62860" x="2057400" y="1612900"/>
          <p14:tracePt t="62877" x="1987550" y="1600200"/>
          <p14:tracePt t="62893" x="1911350" y="1587500"/>
          <p14:tracePt t="62910" x="1841500" y="1574800"/>
          <p14:tracePt t="62927" x="1822450" y="1568450"/>
          <p14:tracePt t="62944" x="1816100" y="1568450"/>
          <p14:tracePt t="62960" x="1803400" y="1562100"/>
          <p14:tracePt t="62977" x="1797050" y="1562100"/>
          <p14:tracePt t="62993" x="1790700" y="1562100"/>
          <p14:tracePt t="63010" x="1784350" y="1555750"/>
          <p14:tracePt t="63027" x="1765300" y="1555750"/>
          <p14:tracePt t="63044" x="1752600" y="1549400"/>
          <p14:tracePt t="63060" x="1746250" y="1543050"/>
          <p14:tracePt t="63093" x="1739900" y="1536700"/>
          <p14:tracePt t="63110" x="1733550" y="1530350"/>
          <p14:tracePt t="63286" x="1701800" y="1511300"/>
          <p14:tracePt t="63294" x="1682750" y="1504950"/>
          <p14:tracePt t="63303" x="1663700" y="1492250"/>
          <p14:tracePt t="63311" x="1644650" y="1485900"/>
          <p14:tracePt t="63327" x="1606550" y="1473200"/>
          <p14:tracePt t="63344" x="1581150" y="1466850"/>
          <p14:tracePt t="63360" x="1543050" y="1460500"/>
          <p14:tracePt t="63377" x="1485900" y="1454150"/>
          <p14:tracePt t="63394" x="1435100" y="1447800"/>
          <p14:tracePt t="63410" x="1409700" y="1447800"/>
          <p14:tracePt t="63427" x="1403350" y="1441450"/>
          <p14:tracePt t="63519" x="1390650" y="1447800"/>
          <p14:tracePt t="63527" x="1384300" y="1454150"/>
          <p14:tracePt t="63535" x="1377950" y="1473200"/>
          <p14:tracePt t="63544" x="1371600" y="1485900"/>
          <p14:tracePt t="63560" x="1333500" y="1530350"/>
          <p14:tracePt t="63577" x="1301750" y="1568450"/>
          <p14:tracePt t="63594" x="1276350" y="1587500"/>
          <p14:tracePt t="63610" x="1257300" y="1606550"/>
          <p14:tracePt t="63627" x="1244600" y="1631950"/>
          <p14:tracePt t="63644" x="1238250" y="1651000"/>
          <p14:tracePt t="63660" x="1231900" y="1676400"/>
          <p14:tracePt t="63677" x="1225550" y="1708150"/>
          <p14:tracePt t="63694" x="1225550" y="1746250"/>
          <p14:tracePt t="63711" x="1225550" y="1803400"/>
          <p14:tracePt t="63727" x="1225550" y="1854200"/>
          <p14:tracePt t="63744" x="1225550" y="1892300"/>
          <p14:tracePt t="63760" x="1219200" y="1924050"/>
          <p14:tracePt t="63777" x="1206500" y="1936750"/>
          <p14:tracePt t="63794" x="1206500" y="1955800"/>
          <p14:tracePt t="63810" x="1206500" y="1974850"/>
          <p14:tracePt t="63827" x="1219200" y="2006600"/>
          <p14:tracePt t="63844" x="1219200" y="2038350"/>
          <p14:tracePt t="63860" x="1219200" y="2076450"/>
          <p14:tracePt t="63877" x="1219200" y="2120900"/>
          <p14:tracePt t="63894" x="1219200" y="2159000"/>
          <p14:tracePt t="63910" x="1219200" y="2216150"/>
          <p14:tracePt t="63927" x="1212850" y="2260600"/>
          <p14:tracePt t="63944" x="1206500" y="2298700"/>
          <p14:tracePt t="63960" x="1206500" y="2330450"/>
          <p14:tracePt t="63977" x="1206500" y="2368550"/>
          <p14:tracePt t="63994" x="1206500" y="2419350"/>
          <p14:tracePt t="64010" x="1206500" y="2476500"/>
          <p14:tracePt t="64027" x="1206500" y="2540000"/>
          <p14:tracePt t="64044" x="1206500" y="2609850"/>
          <p14:tracePt t="64060" x="1206500" y="2667000"/>
          <p14:tracePt t="64077" x="1212850" y="2711450"/>
          <p14:tracePt t="64094" x="1212850" y="2762250"/>
          <p14:tracePt t="64111" x="1219200" y="2857500"/>
          <p14:tracePt t="64127" x="1225550" y="2927350"/>
          <p14:tracePt t="64144" x="1238250" y="2990850"/>
          <p14:tracePt t="64160" x="1238250" y="3041650"/>
          <p14:tracePt t="64177" x="1238250" y="3098800"/>
          <p14:tracePt t="64194" x="1238250" y="3143250"/>
          <p14:tracePt t="64210" x="1238250" y="3162300"/>
          <p14:tracePt t="64227" x="1238250" y="3187700"/>
          <p14:tracePt t="64244" x="1238250" y="3200400"/>
          <p14:tracePt t="64260" x="1238250" y="3225800"/>
          <p14:tracePt t="64277" x="1238250" y="3257550"/>
          <p14:tracePt t="64294" x="1238250" y="3295650"/>
          <p14:tracePt t="64296" x="1238250" y="3314700"/>
          <p14:tracePt t="64311" x="1238250" y="3359150"/>
          <p14:tracePt t="64327" x="1244600" y="3397250"/>
          <p14:tracePt t="64344" x="1244600" y="3416300"/>
          <p14:tracePt t="64360" x="1244600" y="3429000"/>
          <p14:tracePt t="64394" x="1244600" y="3435350"/>
          <p14:tracePt t="64598" x="1238250" y="3435350"/>
          <p14:tracePt t="64679" x="1231900" y="3435350"/>
          <p14:tracePt t="64703" x="1225550" y="3435350"/>
          <p14:tracePt t="64735" x="1219200" y="3435350"/>
          <p14:tracePt t="64831" x="1231900" y="3435350"/>
          <p14:tracePt t="64839" x="1276350" y="3435350"/>
          <p14:tracePt t="64847" x="1397000" y="3448050"/>
          <p14:tracePt t="64861" x="1612900" y="3467100"/>
          <p14:tracePt t="64877" x="2444750" y="3536950"/>
          <p14:tracePt t="64894" x="3613150" y="3562350"/>
          <p14:tracePt t="64911" x="5321300" y="3657600"/>
          <p14:tracePt t="64927" x="6038850" y="3746500"/>
          <p14:tracePt t="64944" x="6362700" y="3822700"/>
          <p14:tracePt t="64961" x="6445250" y="3873500"/>
          <p14:tracePt t="64977" x="6445250" y="3898900"/>
          <p14:tracePt t="64994" x="6445250" y="3930650"/>
          <p14:tracePt t="65011" x="6426200" y="3956050"/>
          <p14:tracePt t="65027" x="6419850" y="3968750"/>
          <p14:tracePt t="65044" x="6413500" y="3981450"/>
          <p14:tracePt t="65061" x="6413500" y="4000500"/>
          <p14:tracePt t="65077" x="6413500" y="4025900"/>
          <p14:tracePt t="65094" x="6413500" y="4051300"/>
          <p14:tracePt t="65111" x="6413500" y="4089400"/>
          <p14:tracePt t="65127" x="6413500" y="4095750"/>
          <p14:tracePt t="65144" x="6413500" y="4102100"/>
          <p14:tracePt t="65177" x="6413500" y="4108450"/>
          <p14:tracePt t="65194" x="6407150" y="4108450"/>
          <p14:tracePt t="65211" x="6394450" y="4108450"/>
          <p14:tracePt t="65227" x="6388100" y="4108450"/>
          <p14:tracePt t="65244" x="6375400" y="4108450"/>
          <p14:tracePt t="65277" x="6369050" y="4108450"/>
          <p14:tracePt t="66111" x="6362700" y="4108450"/>
          <p14:tracePt t="66119" x="6337300" y="4108450"/>
          <p14:tracePt t="66127" x="6324600" y="4108450"/>
          <p14:tracePt t="66144" x="6286500" y="4108450"/>
          <p14:tracePt t="66161" x="6248400" y="4102100"/>
          <p14:tracePt t="66178" x="6216650" y="4095750"/>
          <p14:tracePt t="66194" x="6191250" y="4095750"/>
          <p14:tracePt t="66211" x="6140450" y="4083050"/>
          <p14:tracePt t="66228" x="6026150" y="4057650"/>
          <p14:tracePt t="66244" x="5886450" y="4000500"/>
          <p14:tracePt t="66261" x="5791200" y="3917950"/>
          <p14:tracePt t="66278" x="5759450" y="3854450"/>
          <p14:tracePt t="66279" x="5753100" y="3829050"/>
          <p14:tracePt t="66294" x="5746750" y="3790950"/>
          <p14:tracePt t="66311" x="5727700" y="3752850"/>
          <p14:tracePt t="66327" x="5727700" y="3746500"/>
          <p14:tracePt t="66344" x="5721350" y="3727450"/>
          <p14:tracePt t="66361" x="5715000" y="3689350"/>
          <p14:tracePt t="66377" x="5708650" y="3632200"/>
          <p14:tracePt t="66394" x="5702300" y="3575050"/>
          <p14:tracePt t="66411" x="5695950" y="3511550"/>
          <p14:tracePt t="66428" x="5676900" y="3460750"/>
          <p14:tracePt t="66444" x="5651500" y="3422650"/>
          <p14:tracePt t="66461" x="5626100" y="3384550"/>
          <p14:tracePt t="66478" x="5581650" y="3346450"/>
          <p14:tracePt t="66494" x="5537200" y="3295650"/>
          <p14:tracePt t="66511" x="5441950" y="3206750"/>
          <p14:tracePt t="66527" x="5346700" y="3130550"/>
          <p14:tracePt t="66544" x="5238750" y="3054350"/>
          <p14:tracePt t="66561" x="5105400" y="2978150"/>
          <p14:tracePt t="66578" x="4972050" y="2908300"/>
          <p14:tracePt t="66594" x="4832350" y="2838450"/>
          <p14:tracePt t="66611" x="4673600" y="2768600"/>
          <p14:tracePt t="66628" x="4489450" y="2679700"/>
          <p14:tracePt t="66644" x="4324350" y="2590800"/>
          <p14:tracePt t="66661" x="4165600" y="2520950"/>
          <p14:tracePt t="66678" x="4013200" y="2463800"/>
          <p14:tracePt t="66694" x="3822700" y="2413000"/>
          <p14:tracePt t="66711" x="3575050" y="2381250"/>
          <p14:tracePt t="66727" x="3448050" y="2362200"/>
          <p14:tracePt t="66744" x="3314700" y="2336800"/>
          <p14:tracePt t="66761" x="3213100" y="2324100"/>
          <p14:tracePt t="66778" x="3117850" y="2298700"/>
          <p14:tracePt t="66794" x="3028950" y="2279650"/>
          <p14:tracePt t="66811" x="2940050" y="2273300"/>
          <p14:tracePt t="66828" x="2844800" y="2260600"/>
          <p14:tracePt t="66844" x="2724150" y="2247900"/>
          <p14:tracePt t="66861" x="2597150" y="2241550"/>
          <p14:tracePt t="66878" x="2470150" y="2228850"/>
          <p14:tracePt t="66894" x="2355850" y="2209800"/>
          <p14:tracePt t="66911" x="2178050" y="2190750"/>
          <p14:tracePt t="66928" x="2038350" y="2178050"/>
          <p14:tracePt t="66944" x="1905000" y="2165350"/>
          <p14:tracePt t="66961" x="1790700" y="2159000"/>
          <p14:tracePt t="66978" x="1695450" y="2146300"/>
          <p14:tracePt t="66994" x="1612900" y="2139950"/>
          <p14:tracePt t="67011" x="1549400" y="2127250"/>
          <p14:tracePt t="67028" x="1473200" y="2120900"/>
          <p14:tracePt t="67044" x="1390650" y="2120900"/>
          <p14:tracePt t="67061" x="1339850" y="2120900"/>
          <p14:tracePt t="67078" x="1295400" y="2127250"/>
          <p14:tracePt t="67094" x="1270000" y="2139950"/>
          <p14:tracePt t="67111" x="1231900" y="2184400"/>
          <p14:tracePt t="67128" x="1181100" y="2241550"/>
          <p14:tracePt t="67144" x="1130300" y="2317750"/>
          <p14:tracePt t="67161" x="1066800" y="2387600"/>
          <p14:tracePt t="67178" x="1028700" y="2457450"/>
          <p14:tracePt t="67194" x="1016000" y="2514600"/>
          <p14:tracePt t="67211" x="1009650" y="2559050"/>
          <p14:tracePt t="67228" x="1009650" y="2603500"/>
          <p14:tracePt t="67244" x="1016000" y="2654300"/>
          <p14:tracePt t="67261" x="1028700" y="2698750"/>
          <p14:tracePt t="67278" x="1041400" y="2736850"/>
          <p14:tracePt t="67279" x="1041400" y="2749550"/>
          <p14:tracePt t="67294" x="1041400" y="2768600"/>
          <p14:tracePt t="67311" x="1066800" y="2832100"/>
          <p14:tracePt t="67328" x="1073150" y="2870200"/>
          <p14:tracePt t="67344" x="1079500" y="2895600"/>
          <p14:tracePt t="67361" x="1085850" y="2933700"/>
          <p14:tracePt t="67378" x="1085850" y="2978150"/>
          <p14:tracePt t="67394" x="1098550" y="3041650"/>
          <p14:tracePt t="67411" x="1104900" y="3111500"/>
          <p14:tracePt t="67428" x="1104900" y="3181350"/>
          <p14:tracePt t="67444" x="1104900" y="3251200"/>
          <p14:tracePt t="67461" x="1104900" y="3308350"/>
          <p14:tracePt t="67478" x="1104900" y="3378200"/>
          <p14:tracePt t="67495" x="1104900" y="3422650"/>
          <p14:tracePt t="67511" x="1104900" y="3460750"/>
          <p14:tracePt t="67528" x="1104900" y="3479800"/>
          <p14:tracePt t="67545" x="1104900" y="3498850"/>
          <p14:tracePt t="67561" x="1104900" y="3505200"/>
          <p14:tracePt t="67578" x="1104900" y="3517900"/>
          <p14:tracePt t="67595" x="1104900" y="3530600"/>
          <p14:tracePt t="67611" x="1111250" y="3536950"/>
          <p14:tracePt t="67628" x="1111250" y="3556000"/>
          <p14:tracePt t="67645" x="1111250" y="3575050"/>
          <p14:tracePt t="67661" x="1117600" y="3600450"/>
          <p14:tracePt t="67678" x="1117600" y="3619500"/>
          <p14:tracePt t="67695" x="1117600" y="3644900"/>
          <p14:tracePt t="67711" x="1123950" y="3663950"/>
          <p14:tracePt t="67728" x="1123950" y="3670300"/>
          <p14:tracePt t="67744" x="1130300" y="3689350"/>
          <p14:tracePt t="67761" x="1136650" y="3714750"/>
          <p14:tracePt t="67778" x="1136650" y="3727450"/>
          <p14:tracePt t="67795" x="1143000" y="3759200"/>
          <p14:tracePt t="67811" x="1155700" y="3797300"/>
          <p14:tracePt t="67828" x="1162050" y="3841750"/>
          <p14:tracePt t="67844" x="1174750" y="3892550"/>
          <p14:tracePt t="67861" x="1187450" y="3937000"/>
          <p14:tracePt t="67878" x="1187450" y="3962400"/>
          <p14:tracePt t="67895" x="1193800" y="3987800"/>
          <p14:tracePt t="67911" x="1200150" y="4019550"/>
          <p14:tracePt t="67928" x="1206500" y="4044950"/>
          <p14:tracePt t="67944" x="1212850" y="4070350"/>
          <p14:tracePt t="67961" x="1219200" y="4102100"/>
          <p14:tracePt t="67978" x="1219200" y="4127500"/>
          <p14:tracePt t="67995" x="1219200" y="4133850"/>
          <p14:tracePt t="68071" x="1212850" y="4133850"/>
          <p14:tracePt t="68079" x="1212850" y="4127500"/>
          <p14:tracePt t="68087" x="1200150" y="4102100"/>
          <p14:tracePt t="68096" x="1187450" y="4057650"/>
          <p14:tracePt t="68111" x="1162050" y="3937000"/>
          <p14:tracePt t="68128" x="1136650" y="3771900"/>
          <p14:tracePt t="68145" x="1130300" y="3613150"/>
          <p14:tracePt t="68161" x="1130300" y="3460750"/>
          <p14:tracePt t="68178" x="1130300" y="3333750"/>
          <p14:tracePt t="68195" x="1130300" y="3213100"/>
          <p14:tracePt t="68211" x="1136650" y="3130550"/>
          <p14:tracePt t="68228" x="1149350" y="3054350"/>
          <p14:tracePt t="68244" x="1187450" y="2990850"/>
          <p14:tracePt t="68261" x="1231900" y="2933700"/>
          <p14:tracePt t="68278" x="1282700" y="2908300"/>
          <p14:tracePt t="68280" x="1301750" y="2901950"/>
          <p14:tracePt t="68295" x="1314450" y="2901950"/>
          <p14:tracePt t="68311" x="1352550" y="2908300"/>
          <p14:tracePt t="68328" x="1390650" y="2959100"/>
          <p14:tracePt t="68345" x="1403350" y="3009900"/>
          <p14:tracePt t="68362" x="1403350" y="3067050"/>
          <p14:tracePt t="68378" x="1384300" y="3143250"/>
          <p14:tracePt t="68395" x="1333500" y="3194050"/>
          <p14:tracePt t="68411" x="1282700" y="3213100"/>
          <p14:tracePt t="68428" x="1244600" y="3213100"/>
          <p14:tracePt t="68445" x="1212850" y="3206750"/>
          <p14:tracePt t="68461" x="1181100" y="3181350"/>
          <p14:tracePt t="68478" x="1162050" y="3155950"/>
          <p14:tracePt t="68495" x="1155700" y="3130550"/>
          <p14:tracePt t="68511" x="1155700" y="3124200"/>
          <p14:tracePt t="68528" x="1181100" y="3124200"/>
          <p14:tracePt t="68545" x="1225550" y="3162300"/>
          <p14:tracePt t="68561" x="1289050" y="3244850"/>
          <p14:tracePt t="68578" x="1308100" y="3314700"/>
          <p14:tracePt t="68595" x="1308100" y="3340100"/>
          <p14:tracePt t="68611" x="1308100" y="3352800"/>
          <p14:tracePt t="68648" x="1301750" y="3352800"/>
          <p14:tracePt t="68661" x="1295400" y="3352800"/>
          <p14:tracePt t="68678" x="1289050" y="3352800"/>
          <p14:tracePt t="68744" x="1289050" y="3359150"/>
          <p14:tracePt t="68760" x="1289050" y="3365500"/>
          <p14:tracePt t="68776" x="1289050" y="3378200"/>
          <p14:tracePt t="68792" x="1289050" y="3384550"/>
          <p14:tracePt t="68880" x="1289050" y="3390900"/>
          <p14:tracePt t="68928" x="1282700" y="3390900"/>
          <p14:tracePt t="68952" x="1276350" y="3390900"/>
          <p14:tracePt t="68960" x="1270000" y="3390900"/>
          <p14:tracePt t="68976" x="1263650" y="3390900"/>
          <p14:tracePt t="68992" x="1257300" y="3390900"/>
          <p14:tracePt t="69000" x="1257300" y="3397250"/>
          <p14:tracePt t="69160" x="1257300" y="3403600"/>
          <p14:tracePt t="69176" x="1250950" y="3403600"/>
          <p14:tracePt t="69184" x="1250950" y="3409950"/>
          <p14:tracePt t="69208" x="1250950" y="3416300"/>
          <p14:tracePt t="69320" x="1244600" y="3416300"/>
          <p14:tracePt t="69856" x="1250950" y="3422650"/>
          <p14:tracePt t="69864" x="1263650" y="3441700"/>
          <p14:tracePt t="69872" x="1270000" y="3448050"/>
          <p14:tracePt t="69880" x="1282700" y="3460750"/>
          <p14:tracePt t="69895" x="1289050" y="3479800"/>
          <p14:tracePt t="69912" x="1308100" y="3517900"/>
          <p14:tracePt t="69928" x="1320800" y="3549650"/>
          <p14:tracePt t="69945" x="1327150" y="3562350"/>
          <p14:tracePt t="69962" x="1327150" y="3581400"/>
          <p14:tracePt t="69978" x="1327150" y="3587750"/>
          <p14:tracePt t="70040" x="1314450" y="3594100"/>
          <p14:tracePt t="70048" x="1308100" y="3594100"/>
          <p14:tracePt t="70056" x="1295400" y="3600450"/>
          <p14:tracePt t="70064" x="1282700" y="3600450"/>
          <p14:tracePt t="70078" x="1270000" y="3600450"/>
          <p14:tracePt t="70095" x="1225550" y="3600450"/>
          <p14:tracePt t="70112" x="1079500" y="3536950"/>
          <p14:tracePt t="70129" x="1022350" y="3492500"/>
          <p14:tracePt t="70145" x="984250" y="3454400"/>
          <p14:tracePt t="70162" x="958850" y="3416300"/>
          <p14:tracePt t="70178" x="927100" y="3371850"/>
          <p14:tracePt t="70195" x="882650" y="3314700"/>
          <p14:tracePt t="70212" x="831850" y="3219450"/>
          <p14:tracePt t="70228" x="781050" y="3105150"/>
          <p14:tracePt t="70245" x="755650" y="2984500"/>
          <p14:tracePt t="70262" x="736600" y="2895600"/>
          <p14:tracePt t="70279" x="711200" y="2832100"/>
          <p14:tracePt t="70295" x="698500" y="2800350"/>
          <p14:tracePt t="70312" x="660400" y="2755900"/>
          <p14:tracePt t="70328" x="628650" y="2711450"/>
          <p14:tracePt t="70345" x="615950" y="2673350"/>
          <p14:tracePt t="70362" x="603250" y="2647950"/>
          <p14:tracePt t="70379" x="603250" y="2616200"/>
          <p14:tracePt t="70395" x="603250" y="2597150"/>
          <p14:tracePt t="70412" x="603250" y="2578100"/>
          <p14:tracePt t="70429" x="603250" y="2540000"/>
          <p14:tracePt t="70445" x="609600" y="2527300"/>
          <p14:tracePt t="70462" x="622300" y="2508250"/>
          <p14:tracePt t="70479" x="635000" y="2501900"/>
          <p14:tracePt t="70495" x="660400" y="2482850"/>
          <p14:tracePt t="70512" x="730250" y="2457450"/>
          <p14:tracePt t="70528" x="774700" y="2444750"/>
          <p14:tracePt t="70545" x="825500" y="2432050"/>
          <p14:tracePt t="70562" x="882650" y="2419350"/>
          <p14:tracePt t="70579" x="958850" y="2413000"/>
          <p14:tracePt t="70595" x="1041400" y="2400300"/>
          <p14:tracePt t="70612" x="1162050" y="2387600"/>
          <p14:tracePt t="70629" x="1301750" y="2368550"/>
          <p14:tracePt t="70645" x="1447800" y="2355850"/>
          <p14:tracePt t="70662" x="1581150" y="2349500"/>
          <p14:tracePt t="70679" x="1657350" y="2349500"/>
          <p14:tracePt t="70695" x="1708150" y="2349500"/>
          <p14:tracePt t="70712" x="1771650" y="2381250"/>
          <p14:tracePt t="70729" x="1822450" y="2425700"/>
          <p14:tracePt t="70745" x="1866900" y="2470150"/>
          <p14:tracePt t="70762" x="1898650" y="2508250"/>
          <p14:tracePt t="70779" x="1930400" y="2546350"/>
          <p14:tracePt t="70795" x="1955800" y="2584450"/>
          <p14:tracePt t="70812" x="1968500" y="2628900"/>
          <p14:tracePt t="70829" x="1981200" y="2705100"/>
          <p14:tracePt t="70845" x="1987550" y="2800350"/>
          <p14:tracePt t="70862" x="1987550" y="2921000"/>
          <p14:tracePt t="70879" x="1987550" y="3048000"/>
          <p14:tracePt t="70895" x="1987550" y="3181350"/>
          <p14:tracePt t="70912" x="1955800" y="3314700"/>
          <p14:tracePt t="70928" x="1930400" y="3371850"/>
          <p14:tracePt t="70945" x="1898650" y="3416300"/>
          <p14:tracePt t="70962" x="1873250" y="3454400"/>
          <p14:tracePt t="70978" x="1860550" y="3473450"/>
          <p14:tracePt t="70995" x="1841500" y="3505200"/>
          <p14:tracePt t="71012" x="1828800" y="3530600"/>
          <p14:tracePt t="71029" x="1816100" y="3568700"/>
          <p14:tracePt t="71045" x="1790700" y="3625850"/>
          <p14:tracePt t="71062" x="1752600" y="3695700"/>
          <p14:tracePt t="71079" x="1739900" y="3746500"/>
          <p14:tracePt t="71095" x="1720850" y="3797300"/>
          <p14:tracePt t="71112" x="1708150" y="3848100"/>
          <p14:tracePt t="71129" x="1708150" y="3892550"/>
          <p14:tracePt t="71145" x="1701800" y="3943350"/>
          <p14:tracePt t="71162" x="1701800" y="4013200"/>
          <p14:tracePt t="71179" x="1695450" y="4095750"/>
          <p14:tracePt t="71195" x="1695450" y="4171950"/>
          <p14:tracePt t="71212" x="1695450" y="4254500"/>
          <p14:tracePt t="71229" x="1695450" y="4330700"/>
          <p14:tracePt t="71245" x="1689100" y="4400550"/>
          <p14:tracePt t="71262" x="1676400" y="4464050"/>
          <p14:tracePt t="71279" x="1670050" y="4521200"/>
          <p14:tracePt t="71295" x="1663700" y="4559300"/>
          <p14:tracePt t="71312" x="1644650" y="4641850"/>
          <p14:tracePt t="71329" x="1631950" y="4705350"/>
          <p14:tracePt t="71345" x="1612900" y="4756150"/>
          <p14:tracePt t="71362" x="1600200" y="4800600"/>
          <p14:tracePt t="71379" x="1593850" y="4851400"/>
          <p14:tracePt t="71395" x="1581150" y="4870450"/>
          <p14:tracePt t="71412" x="1581150" y="4883150"/>
          <p14:tracePt t="71429" x="1568450" y="4889500"/>
          <p14:tracePt t="71445" x="1549400" y="4889500"/>
          <p14:tracePt t="71462" x="1517650" y="4889500"/>
          <p14:tracePt t="71479" x="1485900" y="4870450"/>
          <p14:tracePt t="71495" x="1466850" y="4851400"/>
          <p14:tracePt t="71512" x="1409700" y="4800600"/>
          <p14:tracePt t="71529" x="1358900" y="4762500"/>
          <p14:tracePt t="71545" x="1333500" y="4724400"/>
          <p14:tracePt t="71562" x="1314450" y="4686300"/>
          <p14:tracePt t="71579" x="1301750" y="4648200"/>
          <p14:tracePt t="71595" x="1282700" y="4610100"/>
          <p14:tracePt t="71612" x="1270000" y="4572000"/>
          <p14:tracePt t="71629" x="1244600" y="4521200"/>
          <p14:tracePt t="71646" x="1225550" y="4438650"/>
          <p14:tracePt t="71662" x="1206500" y="4349750"/>
          <p14:tracePt t="71679" x="1193800" y="4260850"/>
          <p14:tracePt t="71696" x="1193800" y="4184650"/>
          <p14:tracePt t="71712" x="1193800" y="4102100"/>
          <p14:tracePt t="71729" x="1181100" y="4038600"/>
          <p14:tracePt t="71746" x="1162050" y="3981450"/>
          <p14:tracePt t="71762" x="1149350" y="3917950"/>
          <p14:tracePt t="71779" x="1149350" y="3854450"/>
          <p14:tracePt t="71796" x="1149350" y="3803650"/>
          <p14:tracePt t="71812" x="1149350" y="3765550"/>
          <p14:tracePt t="71829" x="1149350" y="3727450"/>
          <p14:tracePt t="71846" x="1143000" y="3689350"/>
          <p14:tracePt t="71862" x="1130300" y="3651250"/>
          <p14:tracePt t="71879" x="1123950" y="3600450"/>
          <p14:tracePt t="71895" x="1123950" y="3556000"/>
          <p14:tracePt t="71912" x="1123950" y="3511550"/>
          <p14:tracePt t="71929" x="1123950" y="3498850"/>
          <p14:tracePt t="72009" x="1130300" y="3498850"/>
          <p14:tracePt t="72016" x="1149350" y="3524250"/>
          <p14:tracePt t="72025" x="1162050" y="3549650"/>
          <p14:tracePt t="72033" x="1181100" y="3587750"/>
          <p14:tracePt t="72046" x="1200150" y="3632200"/>
          <p14:tracePt t="72062" x="1219200" y="3721100"/>
          <p14:tracePt t="72079" x="1231900" y="3797300"/>
          <p14:tracePt t="72096" x="1231900" y="3886200"/>
          <p14:tracePt t="72112" x="1238250" y="4013200"/>
          <p14:tracePt t="72129" x="1238250" y="4076700"/>
          <p14:tracePt t="72146" x="1238250" y="4133850"/>
          <p14:tracePt t="72162" x="1238250" y="4171950"/>
          <p14:tracePt t="72179" x="1238250" y="4210050"/>
          <p14:tracePt t="72196" x="1238250" y="4260850"/>
          <p14:tracePt t="72212" x="1238250" y="4324350"/>
          <p14:tracePt t="72229" x="1238250" y="4375150"/>
          <p14:tracePt t="72246" x="1244600" y="4419600"/>
          <p14:tracePt t="72262" x="1250950" y="4457700"/>
          <p14:tracePt t="72279" x="1257300" y="4502150"/>
          <p14:tracePt t="72280" x="1257300" y="4521200"/>
          <p14:tracePt t="72296" x="1263650" y="4533900"/>
          <p14:tracePt t="72312" x="1270000" y="4572000"/>
          <p14:tracePt t="72329" x="1270000" y="4591050"/>
          <p14:tracePt t="72346" x="1270000" y="4597400"/>
          <p14:tracePt t="72379" x="1270000" y="4603750"/>
          <p14:tracePt t="72401" x="1270000" y="4610100"/>
          <p14:tracePt t="72416" x="1270000" y="4616450"/>
          <p14:tracePt t="72537" x="1263650" y="4616450"/>
          <p14:tracePt t="72544" x="1257300" y="4616450"/>
          <p14:tracePt t="72553" x="1250950" y="4616450"/>
          <p14:tracePt t="72562" x="1244600" y="4610100"/>
          <p14:tracePt t="72579" x="1238250" y="4610100"/>
          <p14:tracePt t="72596" x="1238250" y="4603750"/>
          <p14:tracePt t="72612" x="1231900" y="4597400"/>
          <p14:tracePt t="72629" x="1231900" y="4584700"/>
          <p14:tracePt t="72646" x="1225550" y="4572000"/>
          <p14:tracePt t="72662" x="1219200" y="4546600"/>
          <p14:tracePt t="72679" x="1212850" y="4527550"/>
          <p14:tracePt t="72696" x="1212850" y="4521200"/>
          <p14:tracePt t="72712" x="1212850" y="4508500"/>
          <p14:tracePt t="72785" x="1212850" y="4502150"/>
          <p14:tracePt t="72792" x="1206500" y="4502150"/>
          <p14:tracePt t="72809" x="1200150" y="4495800"/>
          <p14:tracePt t="72873" x="1200150" y="4489450"/>
          <p14:tracePt t="72928" x="1200150" y="4483100"/>
          <p14:tracePt t="73225" x="1206500" y="4483100"/>
          <p14:tracePt t="73393" x="1206500" y="4476750"/>
          <p14:tracePt t="73497" x="1206500" y="4470400"/>
          <p14:tracePt t="73513" x="1206500" y="4464050"/>
          <p14:tracePt t="73521" x="1200150" y="4457700"/>
          <p14:tracePt t="73529" x="1200150" y="4451350"/>
          <p14:tracePt t="73546" x="1200150" y="4445000"/>
          <p14:tracePt t="73569" x="1200150" y="4438650"/>
          <p14:tracePt t="73585" x="1200150" y="4432300"/>
          <p14:tracePt t="73721" x="1200150" y="4425950"/>
          <p14:tracePt t="75129" x="1200150" y="4432300"/>
          <p14:tracePt t="75145" x="1200150" y="4438650"/>
          <p14:tracePt t="75153" x="1206500" y="4438650"/>
          <p14:tracePt t="75163" x="1206500" y="4445000"/>
          <p14:tracePt t="75180" x="1212850" y="4457700"/>
          <p14:tracePt t="75196" x="1212850" y="4476750"/>
          <p14:tracePt t="75213" x="1219200" y="4495800"/>
          <p14:tracePt t="75230" x="1219200" y="4508500"/>
          <p14:tracePt t="75246" x="1219200" y="4514850"/>
          <p14:tracePt t="75297" x="1200150" y="4489450"/>
          <p14:tracePt t="75305" x="1187450" y="4438650"/>
          <p14:tracePt t="75313" x="1174750" y="4381500"/>
          <p14:tracePt t="75330" x="1149350" y="4267200"/>
          <p14:tracePt t="75346" x="1136650" y="4114800"/>
          <p14:tracePt t="75363" x="1130300" y="3975100"/>
          <p14:tracePt t="75380" x="1130300" y="3835400"/>
          <p14:tracePt t="75396" x="1130300" y="3733800"/>
          <p14:tracePt t="75413" x="1143000" y="3657600"/>
          <p14:tracePt t="75430" x="1162050" y="3600450"/>
          <p14:tracePt t="75446" x="1187450" y="3581400"/>
          <p14:tracePt t="75463" x="1206500" y="3568700"/>
          <p14:tracePt t="75480" x="1219200" y="3568700"/>
          <p14:tracePt t="75496" x="1231900" y="3568700"/>
          <p14:tracePt t="75513" x="1295400" y="3670300"/>
          <p14:tracePt t="75530" x="1339850" y="3771900"/>
          <p14:tracePt t="75546" x="1377950" y="3879850"/>
          <p14:tracePt t="75563" x="1397000" y="3949700"/>
          <p14:tracePt t="75580" x="1397000" y="3981450"/>
          <p14:tracePt t="75596" x="1384300" y="3994150"/>
          <p14:tracePt t="75613" x="1339850" y="3981450"/>
          <p14:tracePt t="75630" x="1263650" y="3898900"/>
          <p14:tracePt t="75646" x="1200150" y="3797300"/>
          <p14:tracePt t="75663" x="1162050" y="3695700"/>
          <p14:tracePt t="75680" x="1155700" y="3613150"/>
          <p14:tracePt t="75696" x="1168400" y="3568700"/>
          <p14:tracePt t="75713" x="1244600" y="3543300"/>
          <p14:tracePt t="75730" x="1320800" y="3562350"/>
          <p14:tracePt t="75746" x="1403350" y="3644900"/>
          <p14:tracePt t="75763" x="1441450" y="3714750"/>
          <p14:tracePt t="75780" x="1447800" y="3765550"/>
          <p14:tracePt t="75796" x="1428750" y="3790950"/>
          <p14:tracePt t="75813" x="1384300" y="3816350"/>
          <p14:tracePt t="75829" x="1320800" y="3816350"/>
          <p14:tracePt t="75846" x="1244600" y="3784600"/>
          <p14:tracePt t="75863" x="1212850" y="3740150"/>
          <p14:tracePt t="75880" x="1200150" y="3714750"/>
          <p14:tracePt t="75897" x="1206500" y="3695700"/>
          <p14:tracePt t="75913" x="1257300" y="3702050"/>
          <p14:tracePt t="75930" x="1339850" y="3778250"/>
          <p14:tracePt t="75947" x="1397000" y="3860800"/>
          <p14:tracePt t="75963" x="1409700" y="3898900"/>
          <p14:tracePt t="75980" x="1409700" y="3911600"/>
          <p14:tracePt t="75997" x="1409700" y="3917950"/>
          <p14:tracePt t="76033" x="1403350" y="3917950"/>
          <p14:tracePt t="76047" x="1397000" y="3917950"/>
          <p14:tracePt t="76063" x="1384300" y="3917950"/>
          <p14:tracePt t="76080" x="1377950" y="3924300"/>
          <p14:tracePt t="76097" x="1371600" y="3930650"/>
          <p14:tracePt t="76114" x="1365250" y="3943350"/>
          <p14:tracePt t="76130" x="1365250" y="3956050"/>
          <p14:tracePt t="76147" x="1365250" y="3975100"/>
          <p14:tracePt t="76163" x="1365250" y="3987800"/>
          <p14:tracePt t="76180" x="1365250" y="4019550"/>
          <p14:tracePt t="76197" x="1365250" y="4044950"/>
          <p14:tracePt t="76213" x="1371600" y="4070350"/>
          <p14:tracePt t="76230" x="1384300" y="4095750"/>
          <p14:tracePt t="76247" x="1390650" y="4114800"/>
          <p14:tracePt t="76263" x="1397000" y="4133850"/>
          <p14:tracePt t="76280" x="1397000" y="4140200"/>
          <p14:tracePt t="76297" x="1397000" y="4146550"/>
          <p14:tracePt t="76313" x="1403350" y="4152900"/>
          <p14:tracePt t="77242" x="1390650" y="4146550"/>
          <p14:tracePt t="77250" x="1377950" y="4127500"/>
          <p14:tracePt t="77258" x="1352550" y="4095750"/>
          <p14:tracePt t="77265" x="1333500" y="4070350"/>
          <p14:tracePt t="77280" x="1320800" y="4051300"/>
          <p14:tracePt t="77297" x="1295400" y="4006850"/>
          <p14:tracePt t="77314" x="1289050" y="3981450"/>
          <p14:tracePt t="77418" x="1289050" y="3987800"/>
          <p14:tracePt t="77426" x="1289050" y="4019550"/>
          <p14:tracePt t="77434" x="1295400" y="4038600"/>
          <p14:tracePt t="77447" x="1295400" y="4057650"/>
          <p14:tracePt t="77464" x="1295400" y="4114800"/>
          <p14:tracePt t="77480" x="1295400" y="4159250"/>
          <p14:tracePt t="77497" x="1295400" y="4184650"/>
          <p14:tracePt t="77514" x="1295400" y="4203700"/>
          <p14:tracePt t="77547" x="1295400" y="4216400"/>
          <p14:tracePt t="77564" x="1289050" y="4248150"/>
          <p14:tracePt t="77580" x="1289050" y="4292600"/>
          <p14:tracePt t="77597" x="1289050" y="4362450"/>
          <p14:tracePt t="77614" x="1295400" y="4425950"/>
          <p14:tracePt t="77630" x="1314450" y="4483100"/>
          <p14:tracePt t="77647" x="1320800" y="4514850"/>
          <p14:tracePt t="77664" x="1320800" y="4533900"/>
          <p14:tracePt t="77680" x="1327150" y="4546600"/>
          <p14:tracePt t="77714" x="1327150" y="4552950"/>
          <p14:tracePt t="77818" x="1327150" y="4546600"/>
          <p14:tracePt t="77826" x="1314450" y="4521200"/>
          <p14:tracePt t="77834" x="1308100" y="4489450"/>
          <p14:tracePt t="77847" x="1295400" y="4457700"/>
          <p14:tracePt t="77864" x="1282700" y="4362450"/>
          <p14:tracePt t="77880" x="1282700" y="4260850"/>
          <p14:tracePt t="77897" x="1282700" y="4165600"/>
          <p14:tracePt t="77914" x="1282700" y="4076700"/>
          <p14:tracePt t="77930" x="1282700" y="4057650"/>
          <p14:tracePt t="77947" x="1282700" y="4051300"/>
          <p14:tracePt t="77994" x="1282700" y="4064000"/>
          <p14:tracePt t="78002" x="1289050" y="4095750"/>
          <p14:tracePt t="78014" x="1289050" y="4127500"/>
          <p14:tracePt t="78030" x="1295400" y="4203700"/>
          <p14:tracePt t="78047" x="1295400" y="4292600"/>
          <p14:tracePt t="78064" x="1295400" y="4368800"/>
          <p14:tracePt t="78080" x="1295400" y="4406900"/>
          <p14:tracePt t="78097" x="1289050" y="4425950"/>
          <p14:tracePt t="78138" x="1289050" y="4432300"/>
          <p14:tracePt t="78162" x="1282700" y="4432300"/>
          <p14:tracePt t="78178" x="1276350" y="4432300"/>
          <p14:tracePt t="78290" x="1276350" y="4438650"/>
          <p14:tracePt t="78298" x="1282700" y="4445000"/>
          <p14:tracePt t="78306" x="1282700" y="4457700"/>
          <p14:tracePt t="78314" x="1282700" y="4470400"/>
          <p14:tracePt t="78330" x="1282700" y="4483100"/>
          <p14:tracePt t="78347" x="1289050" y="4495800"/>
          <p14:tracePt t="78442" x="1295400" y="4495800"/>
          <p14:tracePt t="78450" x="1333500" y="4514850"/>
          <p14:tracePt t="78458" x="1377950" y="4540250"/>
          <p14:tracePt t="78466" x="1428750" y="4565650"/>
          <p14:tracePt t="78480" x="1473200" y="4584700"/>
          <p14:tracePt t="78497" x="1555750" y="4635500"/>
          <p14:tracePt t="78514" x="1619250" y="4679950"/>
          <p14:tracePt t="78530" x="1631950" y="4686300"/>
          <p14:tracePt t="78682" x="1638300" y="4686300"/>
          <p14:tracePt t="78690" x="1670050" y="4705350"/>
          <p14:tracePt t="78698" x="1701800" y="4705350"/>
          <p14:tracePt t="78714" x="1809750" y="4730750"/>
          <p14:tracePt t="78730" x="1943100" y="4743450"/>
          <p14:tracePt t="78747" x="2070100" y="4749800"/>
          <p14:tracePt t="78764" x="2228850" y="4749800"/>
          <p14:tracePt t="78781" x="2393950" y="4737100"/>
          <p14:tracePt t="78797" x="2584450" y="4718050"/>
          <p14:tracePt t="78814" x="2762250" y="4667250"/>
          <p14:tracePt t="78830" x="2901950" y="4603750"/>
          <p14:tracePt t="78847" x="3003550" y="4533900"/>
          <p14:tracePt t="78864" x="3060700" y="4489450"/>
          <p14:tracePt t="78881" x="3086100" y="4445000"/>
          <p14:tracePt t="78897" x="3092450" y="4413250"/>
          <p14:tracePt t="78914" x="3098800" y="4349750"/>
          <p14:tracePt t="78930" x="3098800" y="4311650"/>
          <p14:tracePt t="78947" x="3098800" y="4279900"/>
          <p14:tracePt t="78964" x="3098800" y="4267200"/>
          <p14:tracePt t="78981" x="3098800" y="4248150"/>
          <p14:tracePt t="78997" x="3098800" y="4235450"/>
          <p14:tracePt t="79014" x="3098800" y="4229100"/>
          <p14:tracePt t="79031" x="3092450" y="4210050"/>
          <p14:tracePt t="79047" x="3079750" y="4184650"/>
          <p14:tracePt t="79064" x="3073400" y="4171950"/>
          <p14:tracePt t="79081" x="3067050" y="4165600"/>
          <p14:tracePt t="79097" x="3060700" y="4159250"/>
          <p14:tracePt t="79114" x="3054350" y="4152900"/>
          <p14:tracePt t="79131" x="3054350" y="4146550"/>
          <p14:tracePt t="79147" x="3048000" y="4146550"/>
          <p14:tracePt t="79181" x="3041650" y="4146550"/>
          <p14:tracePt t="79282" x="3041650" y="4140200"/>
          <p14:tracePt t="79307" x="3035300" y="4140200"/>
          <p14:tracePt t="79314" x="3035300" y="4133850"/>
          <p14:tracePt t="80010" x="3035300" y="4152900"/>
          <p14:tracePt t="80018" x="3048000" y="4171950"/>
          <p14:tracePt t="80027" x="3048000" y="4191000"/>
          <p14:tracePt t="80034" x="3054350" y="4216400"/>
          <p14:tracePt t="80047" x="3060700" y="4241800"/>
          <p14:tracePt t="80064" x="3073400" y="4298950"/>
          <p14:tracePt t="80081" x="3073400" y="4368800"/>
          <p14:tracePt t="80097" x="3073400" y="4413250"/>
          <p14:tracePt t="80114" x="3060700" y="4451350"/>
          <p14:tracePt t="80131" x="3009900" y="4470400"/>
          <p14:tracePt t="80148" x="2959100" y="4483100"/>
          <p14:tracePt t="80164" x="2876550" y="4483100"/>
          <p14:tracePt t="80181" x="2762250" y="4483100"/>
          <p14:tracePt t="80198" x="2603500" y="4451350"/>
          <p14:tracePt t="80214" x="2463800" y="4400550"/>
          <p14:tracePt t="80231" x="2349500" y="4343400"/>
          <p14:tracePt t="80248" x="2266950" y="4286250"/>
          <p14:tracePt t="80264" x="2203450" y="4235450"/>
          <p14:tracePt t="80281" x="2178050" y="4210050"/>
          <p14:tracePt t="80298" x="2139950" y="4165600"/>
          <p14:tracePt t="80314" x="2051050" y="4070350"/>
          <p14:tracePt t="80331" x="1949450" y="3987800"/>
          <p14:tracePt t="80348" x="1828800" y="3898900"/>
          <p14:tracePt t="80364" x="1733550" y="3816350"/>
          <p14:tracePt t="80381" x="1663700" y="3759200"/>
          <p14:tracePt t="80397" x="1619250" y="3714750"/>
          <p14:tracePt t="80414" x="1587500" y="3683000"/>
          <p14:tracePt t="80431" x="1562100" y="3663950"/>
          <p14:tracePt t="80448" x="1543050" y="3651250"/>
          <p14:tracePt t="80464" x="1530350" y="3644900"/>
          <p14:tracePt t="80481" x="1511300" y="3638550"/>
          <p14:tracePt t="80498" x="1485900" y="3625850"/>
          <p14:tracePt t="80514" x="1422400" y="3594100"/>
          <p14:tracePt t="80531" x="1377950" y="3562350"/>
          <p14:tracePt t="80548" x="1346200" y="3530600"/>
          <p14:tracePt t="80564" x="1327150" y="3498850"/>
          <p14:tracePt t="80581" x="1308100" y="3473450"/>
          <p14:tracePt t="80598" x="1263650" y="3422650"/>
          <p14:tracePt t="80614" x="1231900" y="3390900"/>
          <p14:tracePt t="80631" x="1193800" y="3346450"/>
          <p14:tracePt t="80648" x="1168400" y="3314700"/>
          <p14:tracePt t="80664" x="1149350" y="3295650"/>
          <p14:tracePt t="80681" x="1143000" y="3270250"/>
          <p14:tracePt t="80698" x="1143000" y="3257550"/>
          <p14:tracePt t="80731" x="1143000" y="3251200"/>
          <p14:tracePt t="80748" x="1143000" y="3232150"/>
          <p14:tracePt t="80764" x="1149350" y="3194050"/>
          <p14:tracePt t="80781" x="1155700" y="3155950"/>
          <p14:tracePt t="80798" x="1168400" y="3130550"/>
          <p14:tracePt t="80814" x="1174750" y="3105150"/>
          <p14:tracePt t="80831" x="1181100" y="3098800"/>
          <p14:tracePt t="80859" x="1187450" y="3098800"/>
          <p14:tracePt t="80875" x="1200150" y="3098800"/>
          <p14:tracePt t="80883" x="1212850" y="3098800"/>
          <p14:tracePt t="80898" x="1219200" y="3098800"/>
          <p14:tracePt t="80914" x="1289050" y="3111500"/>
          <p14:tracePt t="80931" x="1346200" y="3124200"/>
          <p14:tracePt t="80948" x="1384300" y="3149600"/>
          <p14:tracePt t="80964" x="1409700" y="3168650"/>
          <p14:tracePt t="80981" x="1435100" y="3187700"/>
          <p14:tracePt t="80998" x="1460500" y="3232150"/>
          <p14:tracePt t="81014" x="1485900" y="3282950"/>
          <p14:tracePt t="81031" x="1498600" y="3327400"/>
          <p14:tracePt t="81048" x="1504950" y="3371850"/>
          <p14:tracePt t="81064" x="1511300" y="3403600"/>
          <p14:tracePt t="81081" x="1511300" y="3429000"/>
          <p14:tracePt t="81098" x="1511300" y="3454400"/>
          <p14:tracePt t="81114" x="1511300" y="3479800"/>
          <p14:tracePt t="81131" x="1498600" y="3517900"/>
          <p14:tracePt t="81148" x="1479550" y="3549650"/>
          <p14:tracePt t="81164" x="1460500" y="3575050"/>
          <p14:tracePt t="81181" x="1428750" y="3600450"/>
          <p14:tracePt t="81198" x="1397000" y="3619500"/>
          <p14:tracePt t="81214" x="1346200" y="3638550"/>
          <p14:tracePt t="81231" x="1276350" y="3644900"/>
          <p14:tracePt t="81248" x="1193800" y="3670300"/>
          <p14:tracePt t="81264" x="1130300" y="3676650"/>
          <p14:tracePt t="81281" x="1079500" y="3676650"/>
          <p14:tracePt t="81298" x="1035050" y="3638550"/>
          <p14:tracePt t="81315" x="984250" y="3562350"/>
          <p14:tracePt t="81331" x="984250" y="3492500"/>
          <p14:tracePt t="81348" x="984250" y="3397250"/>
          <p14:tracePt t="81364" x="1003300" y="3282950"/>
          <p14:tracePt t="81381" x="1022350" y="3219450"/>
          <p14:tracePt t="81398" x="1047750" y="3187700"/>
          <p14:tracePt t="81414" x="1073150" y="3181350"/>
          <p14:tracePt t="81431" x="1092200" y="3181350"/>
          <p14:tracePt t="81448" x="1136650" y="3219450"/>
          <p14:tracePt t="81464" x="1193800" y="3270250"/>
          <p14:tracePt t="81481" x="1231900" y="3333750"/>
          <p14:tracePt t="81498" x="1263650" y="3371850"/>
          <p14:tracePt t="81515" x="1276350" y="3416300"/>
          <p14:tracePt t="81531" x="1276350" y="3435350"/>
          <p14:tracePt t="81548" x="1276350" y="3467100"/>
          <p14:tracePt t="81564" x="1276350" y="3498850"/>
          <p14:tracePt t="81581" x="1263650" y="3543300"/>
          <p14:tracePt t="81598" x="1263650" y="3600450"/>
          <p14:tracePt t="81614" x="1263650" y="3683000"/>
          <p14:tracePt t="81631" x="1263650" y="3752850"/>
          <p14:tracePt t="81648" x="1263650" y="3797300"/>
          <p14:tracePt t="81665" x="1257300" y="3822700"/>
          <p14:tracePt t="81681" x="1257300" y="3835400"/>
          <p14:tracePt t="81739" x="1257300" y="3841750"/>
          <p14:tracePt t="81747" x="1244600" y="3867150"/>
          <p14:tracePt t="81755" x="1238250" y="3892550"/>
          <p14:tracePt t="81765" x="1238250" y="3924300"/>
          <p14:tracePt t="81781" x="1225550" y="4032250"/>
          <p14:tracePt t="81798" x="1212850" y="4171950"/>
          <p14:tracePt t="81815" x="1206500" y="4311650"/>
          <p14:tracePt t="81831" x="1193800" y="4406900"/>
          <p14:tracePt t="81848" x="1187450" y="4451350"/>
          <p14:tracePt t="81865" x="1187450" y="4464050"/>
          <p14:tracePt t="81881" x="1181100" y="4464050"/>
          <p14:tracePt t="81898" x="1162050" y="4451350"/>
          <p14:tracePt t="81915" x="1136650" y="4394200"/>
          <p14:tracePt t="81931" x="1123950" y="4356100"/>
          <p14:tracePt t="81948" x="1123950" y="4318000"/>
          <p14:tracePt t="81965" x="1143000" y="4254500"/>
          <p14:tracePt t="81981" x="1181100" y="4203700"/>
          <p14:tracePt t="81998" x="1219200" y="4197350"/>
          <p14:tracePt t="82015" x="1263650" y="4203700"/>
          <p14:tracePt t="82031" x="1301750" y="4254500"/>
          <p14:tracePt t="82048" x="1333500" y="4330700"/>
          <p14:tracePt t="82065" x="1358900" y="4394200"/>
          <p14:tracePt t="82081" x="1365250" y="4425950"/>
          <p14:tracePt t="82098" x="1365250" y="4438650"/>
          <p14:tracePt t="82115" x="1358900" y="4438650"/>
          <p14:tracePt t="82131" x="1339850" y="4445000"/>
          <p14:tracePt t="82148" x="1295400" y="4445000"/>
          <p14:tracePt t="82165" x="1257300" y="4438650"/>
          <p14:tracePt t="82181" x="1231900" y="4419600"/>
          <p14:tracePt t="82198" x="1212850" y="4368800"/>
          <p14:tracePt t="82215" x="1206500" y="4311650"/>
          <p14:tracePt t="82231" x="1212850" y="4248150"/>
          <p14:tracePt t="82248" x="1238250" y="4216400"/>
          <p14:tracePt t="82265" x="1257300" y="4203700"/>
          <p14:tracePt t="82281" x="1276350" y="4203700"/>
          <p14:tracePt t="82298" x="1301750" y="4254500"/>
          <p14:tracePt t="82315" x="1346200" y="4362450"/>
          <p14:tracePt t="82331" x="1352550" y="4419600"/>
          <p14:tracePt t="82348" x="1352550" y="4445000"/>
          <p14:tracePt t="82365" x="1339850" y="4464050"/>
          <p14:tracePt t="82381" x="1327150" y="4470400"/>
          <p14:tracePt t="82398" x="1301750" y="4470400"/>
          <p14:tracePt t="82414" x="1270000" y="4464050"/>
          <p14:tracePt t="82431" x="1244600" y="4432300"/>
          <p14:tracePt t="82448" x="1225550" y="4375150"/>
          <p14:tracePt t="82465" x="1219200" y="4311650"/>
          <p14:tracePt t="82481" x="1219200" y="4273550"/>
          <p14:tracePt t="82498" x="1225550" y="4260850"/>
          <p14:tracePt t="82515" x="1263650" y="4267200"/>
          <p14:tracePt t="82531" x="1301750" y="4311650"/>
          <p14:tracePt t="82548" x="1339850" y="4375150"/>
          <p14:tracePt t="82565" x="1346200" y="4419600"/>
          <p14:tracePt t="82581" x="1346200" y="4457700"/>
          <p14:tracePt t="82598" x="1339850" y="4476750"/>
          <p14:tracePt t="82615" x="1333500" y="4489450"/>
          <p14:tracePt t="82648" x="1320800" y="4489450"/>
          <p14:tracePt t="82665" x="1301750" y="4489450"/>
          <p14:tracePt t="82681" x="1276350" y="4483100"/>
          <p14:tracePt t="82698" x="1263650" y="4470400"/>
          <p14:tracePt t="82715" x="1263650" y="4457700"/>
          <p14:tracePt t="82755" x="1263650" y="4451350"/>
          <p14:tracePt t="82779" x="1270000" y="4451350"/>
          <p14:tracePt t="83275" x="1276350" y="4451350"/>
          <p14:tracePt t="83387" x="1282700" y="4451350"/>
          <p14:tracePt t="83723" x="1289050" y="4451350"/>
          <p14:tracePt t="83731" x="1308100" y="4451350"/>
          <p14:tracePt t="83739" x="1320800" y="4451350"/>
          <p14:tracePt t="83748" x="1339850" y="4445000"/>
          <p14:tracePt t="83765" x="1365250" y="4432300"/>
          <p14:tracePt t="83782" x="1409700" y="4425950"/>
          <p14:tracePt t="83798" x="1479550" y="4419600"/>
          <p14:tracePt t="83815" x="1568450" y="4413250"/>
          <p14:tracePt t="83832" x="1676400" y="4406900"/>
          <p14:tracePt t="83848" x="1797050" y="4406900"/>
          <p14:tracePt t="83865" x="1917700" y="4400550"/>
          <p14:tracePt t="83882" x="2025650" y="4394200"/>
          <p14:tracePt t="83898" x="2089150" y="4381500"/>
          <p14:tracePt t="83915" x="2171700" y="4375150"/>
          <p14:tracePt t="83932" x="2216150" y="4375150"/>
          <p14:tracePt t="83948" x="2279650" y="4375150"/>
          <p14:tracePt t="83965" x="2362200" y="4375150"/>
          <p14:tracePt t="83982" x="2438400" y="4362450"/>
          <p14:tracePt t="83998" x="2514600" y="4356100"/>
          <p14:tracePt t="84015" x="2571750" y="4349750"/>
          <p14:tracePt t="84032" x="2635250" y="4343400"/>
          <p14:tracePt t="84048" x="2692400" y="4330700"/>
          <p14:tracePt t="84065" x="2749550" y="4311650"/>
          <p14:tracePt t="84082" x="2787650" y="4305300"/>
          <p14:tracePt t="84099" x="2794000" y="4298950"/>
          <p14:tracePt t="84115" x="2800350" y="4298950"/>
          <p14:tracePt t="84171" x="2813050" y="4292600"/>
          <p14:tracePt t="84179" x="2832100" y="4292600"/>
          <p14:tracePt t="84188" x="2851150" y="4292600"/>
          <p14:tracePt t="84198" x="2863850" y="4292600"/>
          <p14:tracePt t="84215" x="2895600" y="4292600"/>
          <p14:tracePt t="84232" x="2908300" y="4292600"/>
          <p14:tracePt t="84435" x="2908300" y="4286250"/>
          <p14:tracePt t="84443" x="2895600" y="4286250"/>
          <p14:tracePt t="84451" x="2889250" y="4273550"/>
          <p14:tracePt t="84465" x="2882900" y="4267200"/>
          <p14:tracePt t="84482" x="2863850" y="4235450"/>
          <p14:tracePt t="84499" x="2851150" y="4210050"/>
          <p14:tracePt t="84515" x="2838450" y="4197350"/>
          <p14:tracePt t="84532" x="2838450" y="4191000"/>
          <p14:tracePt t="84604" x="2838450" y="4184650"/>
          <p14:tracePt t="84612" x="2838450" y="4178300"/>
          <p14:tracePt t="84627" x="2838450" y="4171950"/>
          <p14:tracePt t="84659" x="2838450" y="4165600"/>
          <p14:tracePt t="86028" x="2870200" y="4165600"/>
          <p14:tracePt t="86036" x="2927350" y="4165600"/>
          <p14:tracePt t="86044" x="2978150" y="4159250"/>
          <p14:tracePt t="86052" x="3016250" y="4146550"/>
          <p14:tracePt t="86066" x="3022600" y="4146550"/>
          <p14:tracePt t="86082" x="3028950" y="4146550"/>
          <p14:tracePt t="86100" x="2990850" y="4140200"/>
          <p14:tracePt t="86116" x="2851150" y="4140200"/>
          <p14:tracePt t="86132" x="2832100" y="4133850"/>
          <p14:tracePt t="86149" x="2832100" y="4127500"/>
          <p14:tracePt t="86166" x="2927350" y="4064000"/>
          <p14:tracePt t="86182" x="3124200" y="3962400"/>
          <p14:tracePt t="86199" x="3441700" y="3905250"/>
          <p14:tracePt t="86216" x="3981450" y="3873500"/>
          <p14:tracePt t="86232" x="4635500" y="3860800"/>
          <p14:tracePt t="86249" x="5270500" y="3778250"/>
          <p14:tracePt t="86266" x="5835650" y="3714750"/>
          <p14:tracePt t="86282" x="6438900" y="3714750"/>
          <p14:tracePt t="86299" x="6959600" y="3721100"/>
          <p14:tracePt t="86316" x="7372350" y="3657600"/>
          <p14:tracePt t="86332" x="7505700" y="3606800"/>
          <p14:tracePt t="86349" x="7613650" y="3556000"/>
          <p14:tracePt t="86366" x="7727950" y="3517900"/>
          <p14:tracePt t="86382" x="7854950" y="3498850"/>
          <p14:tracePt t="86399" x="7988300" y="3530600"/>
          <p14:tracePt t="86416" x="8134350" y="3568700"/>
          <p14:tracePt t="86432" x="8299450" y="3581400"/>
          <p14:tracePt t="86449" x="8489950" y="3562350"/>
          <p14:tracePt t="86466" x="8655050" y="3530600"/>
          <p14:tracePt t="86482" x="8743950" y="3498850"/>
          <p14:tracePt t="86499" x="8769350" y="3492500"/>
          <p14:tracePt t="86516" x="8775700" y="3486150"/>
          <p14:tracePt t="86532" x="8794750" y="3511550"/>
          <p14:tracePt t="86549" x="8813800" y="3549650"/>
          <p14:tracePt t="86566" x="8820150" y="3587750"/>
          <p14:tracePt t="86582" x="8801100" y="3625850"/>
          <p14:tracePt t="86599" x="8763000" y="3670300"/>
          <p14:tracePt t="86616" x="8661400" y="3740150"/>
          <p14:tracePt t="86632" x="8470900" y="3803650"/>
          <p14:tracePt t="86649" x="8045450" y="3829050"/>
          <p14:tracePt t="86666" x="7372350" y="3841750"/>
          <p14:tracePt t="86682" x="6610350" y="3854450"/>
          <p14:tracePt t="86699" x="6064250" y="3854450"/>
          <p14:tracePt t="86716" x="5568950" y="3835400"/>
          <p14:tracePt t="86732" x="5403850" y="3797300"/>
          <p14:tracePt t="86749" x="5321300" y="3752850"/>
          <p14:tracePt t="86766" x="5295900" y="3695700"/>
          <p14:tracePt t="86782" x="5295900" y="3613150"/>
          <p14:tracePt t="86799" x="5334000" y="3498850"/>
          <p14:tracePt t="86816" x="5403850" y="3378200"/>
          <p14:tracePt t="86832" x="5505450" y="3270250"/>
          <p14:tracePt t="86849" x="5607050" y="3194050"/>
          <p14:tracePt t="86866" x="5708650" y="3155950"/>
          <p14:tracePt t="86882" x="5797550" y="3149600"/>
          <p14:tracePt t="86899" x="5899150" y="3194050"/>
          <p14:tracePt t="86916" x="6000750" y="3340100"/>
          <p14:tracePt t="86932" x="6026150" y="3441700"/>
          <p14:tracePt t="86949" x="6013450" y="3543300"/>
          <p14:tracePt t="86966" x="5924550" y="3663950"/>
          <p14:tracePt t="86982" x="5740400" y="3784600"/>
          <p14:tracePt t="86999" x="5518150" y="3841750"/>
          <p14:tracePt t="87016" x="5340350" y="3848100"/>
          <p14:tracePt t="87032" x="5251450" y="3835400"/>
          <p14:tracePt t="87049" x="5219700" y="3784600"/>
          <p14:tracePt t="87066" x="5219700" y="3695700"/>
          <p14:tracePt t="87082" x="5251450" y="3575050"/>
          <p14:tracePt t="87099" x="5353050" y="3441700"/>
          <p14:tracePt t="87116" x="5530850" y="3327400"/>
          <p14:tracePt t="87132" x="5645150" y="3321050"/>
          <p14:tracePt t="87149" x="5721350" y="3371850"/>
          <p14:tracePt t="87166" x="5797550" y="3505200"/>
          <p14:tracePt t="87182" x="5848350" y="3657600"/>
          <p14:tracePt t="87199" x="5854700" y="3790950"/>
          <p14:tracePt t="87216" x="5835650" y="3879850"/>
          <p14:tracePt t="87232" x="5778500" y="3930650"/>
          <p14:tracePt t="87249" x="5708650" y="3943350"/>
          <p14:tracePt t="87266" x="5664200" y="3943350"/>
          <p14:tracePt t="87282" x="5638800" y="3911600"/>
          <p14:tracePt t="87299" x="5632450" y="3841750"/>
          <p14:tracePt t="87316" x="5664200" y="3714750"/>
          <p14:tracePt t="87332" x="5734050" y="3663950"/>
          <p14:tracePt t="87349" x="5829300" y="3651250"/>
          <p14:tracePt t="87366" x="5918200" y="3670300"/>
          <p14:tracePt t="87383" x="5988050" y="3759200"/>
          <p14:tracePt t="87399" x="6019800" y="3860800"/>
          <p14:tracePt t="87416" x="6026150" y="3930650"/>
          <p14:tracePt t="87433" x="6007100" y="3987800"/>
          <p14:tracePt t="87449" x="5962650" y="4032250"/>
          <p14:tracePt t="87466" x="5905500" y="4057650"/>
          <p14:tracePt t="87483" x="5848350" y="4070350"/>
          <p14:tracePt t="87499" x="5829300" y="4076700"/>
          <p14:tracePt t="87516" x="5822950" y="4083050"/>
          <p14:tracePt t="87596" x="5829300" y="4083050"/>
          <p14:tracePt t="87604" x="5829300" y="4089400"/>
          <p14:tracePt t="87620" x="5835650" y="4089400"/>
          <p14:tracePt t="87628" x="5835650" y="4095750"/>
          <p14:tracePt t="87636" x="5842000" y="4095750"/>
          <p14:tracePt t="87676" x="5848350" y="4095750"/>
          <p14:tracePt t="87684" x="5848350" y="4102100"/>
          <p14:tracePt t="87692" x="5854700" y="4108450"/>
          <p14:tracePt t="87700" x="5861050" y="4114800"/>
          <p14:tracePt t="87716" x="5861050" y="4146550"/>
          <p14:tracePt t="87733" x="5861050" y="4191000"/>
          <p14:tracePt t="87749" x="5854700" y="4286250"/>
          <p14:tracePt t="87766" x="5835650" y="4375150"/>
          <p14:tracePt t="87783" x="5816600" y="4476750"/>
          <p14:tracePt t="87799" x="5784850" y="4546600"/>
          <p14:tracePt t="87816" x="5740400" y="4603750"/>
          <p14:tracePt t="87833" x="5683250" y="4635500"/>
          <p14:tracePt t="87849" x="5632450" y="4660900"/>
          <p14:tracePt t="87866" x="5562600" y="4673600"/>
          <p14:tracePt t="87883" x="5448300" y="4679950"/>
          <p14:tracePt t="87899" x="5289550" y="4686300"/>
          <p14:tracePt t="87916" x="4940300" y="4699000"/>
          <p14:tracePt t="87932" x="4660900" y="4699000"/>
          <p14:tracePt t="87949" x="4298950" y="4667250"/>
          <p14:tracePt t="87966" x="4019550" y="4584700"/>
          <p14:tracePt t="87983" x="3867150" y="4489450"/>
          <p14:tracePt t="87999" x="3803650" y="4362450"/>
          <p14:tracePt t="88016" x="3790950" y="4235450"/>
          <p14:tracePt t="88033" x="3790950" y="4114800"/>
          <p14:tracePt t="88049" x="3810000" y="4019550"/>
          <p14:tracePt t="88066" x="3816350" y="3930650"/>
          <p14:tracePt t="88083" x="3829050" y="3854450"/>
          <p14:tracePt t="88099" x="3860800" y="3771900"/>
          <p14:tracePt t="88116" x="3943350" y="3663950"/>
          <p14:tracePt t="88132" x="4006850" y="3613150"/>
          <p14:tracePt t="88149" x="4121150" y="3568700"/>
          <p14:tracePt t="88166" x="4260850" y="3549650"/>
          <p14:tracePt t="88183" x="4438650" y="3530600"/>
          <p14:tracePt t="88199" x="4591050" y="3556000"/>
          <p14:tracePt t="88216" x="4724400" y="3613150"/>
          <p14:tracePt t="88233" x="4826000" y="3683000"/>
          <p14:tracePt t="88249" x="4870450" y="3759200"/>
          <p14:tracePt t="88266" x="4876800" y="3822700"/>
          <p14:tracePt t="88283" x="4851400" y="3886200"/>
          <p14:tracePt t="88299" x="4787900" y="3949700"/>
          <p14:tracePt t="88316" x="4641850" y="4019550"/>
          <p14:tracePt t="88333" x="4546600" y="4032250"/>
          <p14:tracePt t="88349" x="4502150" y="4032250"/>
          <p14:tracePt t="88366" x="4483100" y="4025900"/>
          <p14:tracePt t="88383" x="4476750" y="4013200"/>
          <p14:tracePt t="88399" x="4476750" y="3975100"/>
          <p14:tracePt t="88416" x="4483100" y="3924300"/>
          <p14:tracePt t="88433" x="4533900" y="3860800"/>
          <p14:tracePt t="88449" x="4584700" y="3848100"/>
          <p14:tracePt t="88466" x="4641850" y="3848100"/>
          <p14:tracePt t="88483" x="4692650" y="3924300"/>
          <p14:tracePt t="88499" x="4711700" y="4032250"/>
          <p14:tracePt t="88516" x="4686300" y="4159250"/>
          <p14:tracePt t="88533" x="4635500" y="4216400"/>
          <p14:tracePt t="88549" x="4565650" y="4254500"/>
          <p14:tracePt t="88566" x="4470400" y="4254500"/>
          <p14:tracePt t="88583" x="4381500" y="4241800"/>
          <p14:tracePt t="88599" x="4337050" y="4229100"/>
          <p14:tracePt t="88616" x="4311650" y="4191000"/>
          <p14:tracePt t="88633" x="4298950" y="4165600"/>
          <p14:tracePt t="88649" x="4298950" y="4140200"/>
          <p14:tracePt t="88757" x="4292600" y="4133850"/>
          <p14:tracePt t="88765" x="4279900" y="4121150"/>
          <p14:tracePt t="88772" x="4267200" y="4108450"/>
          <p14:tracePt t="88783" x="4267200" y="4095750"/>
          <p14:tracePt t="88799" x="4254500" y="4064000"/>
          <p14:tracePt t="88816" x="4241800" y="4025900"/>
          <p14:tracePt t="88833" x="4241800" y="3994150"/>
          <p14:tracePt t="88850" x="4241800" y="3987800"/>
          <p14:tracePt t="88866" x="4235450" y="3987800"/>
          <p14:tracePt t="88883" x="4222750" y="3987800"/>
          <p14:tracePt t="88900" x="4140200" y="3968750"/>
          <p14:tracePt t="88916" x="3556000" y="3848100"/>
          <p14:tracePt t="88933" x="2889250" y="3670300"/>
          <p14:tracePt t="88949" x="2311400" y="3448050"/>
          <p14:tracePt t="88966" x="1981200" y="3206750"/>
          <p14:tracePt t="88983" x="1778000" y="2990850"/>
          <p14:tracePt t="89000" x="1714500" y="2940050"/>
          <p14:tracePt t="89016" x="1708150" y="2927350"/>
          <p14:tracePt t="89068" x="1708150" y="2921000"/>
          <p14:tracePt t="89085" x="1708150" y="2914650"/>
          <p14:tracePt t="89100" x="1701800" y="2901950"/>
          <p14:tracePt t="89109" x="1695450" y="2889250"/>
          <p14:tracePt t="89116" x="1689100" y="2882900"/>
          <p14:tracePt t="89133" x="1670050" y="2851150"/>
          <p14:tracePt t="89149" x="1651000" y="2819400"/>
          <p14:tracePt t="89166" x="1625600" y="2774950"/>
          <p14:tracePt t="89183" x="1606550" y="2749550"/>
          <p14:tracePt t="89200" x="1587500" y="2724150"/>
          <p14:tracePt t="89216" x="1581150" y="2711450"/>
          <p14:tracePt t="89233" x="1574800" y="2705100"/>
          <p14:tracePt t="89396" x="1568450" y="2698750"/>
          <p14:tracePt t="89404" x="1568450" y="2692400"/>
          <p14:tracePt t="89421" x="1568450" y="2686050"/>
          <p14:tracePt t="89429" x="1562100" y="2686050"/>
          <p14:tracePt t="89941" x="1562100" y="2692400"/>
          <p14:tracePt t="89949" x="1568450" y="2711450"/>
          <p14:tracePt t="89957" x="1600200" y="2730500"/>
          <p14:tracePt t="89966" x="1612900" y="2736850"/>
          <p14:tracePt t="89983" x="1625600" y="2743200"/>
          <p14:tracePt t="90000" x="1631950" y="2743200"/>
          <p14:tracePt t="98518" x="1593850" y="2768600"/>
          <p14:tracePt t="98527" x="1543050" y="2787650"/>
          <p14:tracePt t="98535" x="1498600" y="2800350"/>
          <p14:tracePt t="98552" x="1428750" y="2813050"/>
          <p14:tracePt t="98568" x="1358900" y="2819400"/>
          <p14:tracePt t="98585" x="1301750" y="2819400"/>
          <p14:tracePt t="98602" x="1257300" y="2813050"/>
          <p14:tracePt t="98618" x="1219200" y="2787650"/>
          <p14:tracePt t="98635" x="1162050" y="2736850"/>
          <p14:tracePt t="98652" x="1104900" y="2692400"/>
          <p14:tracePt t="98669" x="1016000" y="2616200"/>
          <p14:tracePt t="98685" x="914400" y="2527300"/>
          <p14:tracePt t="98702" x="844550" y="2457450"/>
          <p14:tracePt t="98719" x="749300" y="2362200"/>
          <p14:tracePt t="98735" x="711200" y="2330450"/>
          <p14:tracePt t="98752" x="698500" y="2311400"/>
          <p14:tracePt t="98769" x="692150" y="2311400"/>
          <p14:tracePt t="98785" x="692150" y="2305050"/>
          <p14:tracePt t="98823" x="692150" y="2324100"/>
          <p14:tracePt t="98835" x="698500" y="2343150"/>
          <p14:tracePt t="98852" x="755650" y="2432050"/>
          <p14:tracePt t="98869" x="838200" y="2533650"/>
          <p14:tracePt t="98885" x="946150" y="2667000"/>
          <p14:tracePt t="98887" x="1022350" y="2762250"/>
          <p14:tracePt t="98902" x="1104900" y="2870200"/>
          <p14:tracePt t="98919" x="1358900" y="3143250"/>
          <p14:tracePt t="98935" x="1498600" y="3270250"/>
          <p14:tracePt t="98952" x="1638300" y="3384550"/>
          <p14:tracePt t="98969" x="1758950" y="3505200"/>
          <p14:tracePt t="98985" x="1860550" y="3632200"/>
          <p14:tracePt t="99002" x="1981200" y="3778250"/>
          <p14:tracePt t="99019" x="2108200" y="3981450"/>
          <p14:tracePt t="99035" x="2222500" y="4210050"/>
          <p14:tracePt t="99052" x="2298700" y="4387850"/>
          <p14:tracePt t="99069" x="2330450" y="4495800"/>
          <p14:tracePt t="99085" x="2330450" y="4597400"/>
          <p14:tracePt t="99102" x="2311400" y="4699000"/>
          <p14:tracePt t="99119" x="2228850" y="4857750"/>
          <p14:tracePt t="99135" x="2152650" y="4972050"/>
          <p14:tracePt t="99152" x="2076450" y="5054600"/>
          <p14:tracePt t="99169" x="1981200" y="5105400"/>
          <p14:tracePt t="99185" x="1885950" y="5130800"/>
          <p14:tracePt t="99202" x="1765300" y="5124450"/>
          <p14:tracePt t="99219" x="1644650" y="5092700"/>
          <p14:tracePt t="99235" x="1504950" y="5054600"/>
          <p14:tracePt t="99252" x="1377950" y="4997450"/>
          <p14:tracePt t="99269" x="1263650" y="4927600"/>
          <p14:tracePt t="99285" x="1155700" y="4838700"/>
          <p14:tracePt t="99302" x="1022350" y="4737100"/>
          <p14:tracePt t="99319" x="857250" y="4597400"/>
          <p14:tracePt t="99335" x="812800" y="4527550"/>
          <p14:tracePt t="99352" x="806450" y="4445000"/>
          <p14:tracePt t="99369" x="825500" y="4375150"/>
          <p14:tracePt t="99385" x="863600" y="4337050"/>
          <p14:tracePt t="99402" x="914400" y="4318000"/>
          <p14:tracePt t="99419" x="1003300" y="4318000"/>
          <p14:tracePt t="99435" x="1079500" y="4330700"/>
          <p14:tracePt t="99452" x="1143000" y="4356100"/>
          <p14:tracePt t="99469" x="1193800" y="4381500"/>
          <p14:tracePt t="99485" x="1225550" y="4425950"/>
          <p14:tracePt t="99502" x="1231900" y="4489450"/>
          <p14:tracePt t="99519" x="1231900" y="4584700"/>
          <p14:tracePt t="99535" x="1219200" y="4629150"/>
          <p14:tracePt t="99552" x="1212850" y="4660900"/>
          <p14:tracePt t="99569" x="1212850" y="4673600"/>
          <p14:tracePt t="99585" x="1200150" y="4679950"/>
          <p14:tracePt t="99602" x="1174750" y="4679950"/>
          <p14:tracePt t="99619" x="1143000" y="4679950"/>
          <p14:tracePt t="99635" x="1111250" y="4667250"/>
          <p14:tracePt t="99652" x="1092200" y="4635500"/>
          <p14:tracePt t="99669" x="1079500" y="4546600"/>
          <p14:tracePt t="99685" x="1079500" y="4445000"/>
          <p14:tracePt t="99702" x="1111250" y="4362450"/>
          <p14:tracePt t="99719" x="1136650" y="4318000"/>
          <p14:tracePt t="99735" x="1155700" y="4318000"/>
          <p14:tracePt t="99752" x="1174750" y="4324350"/>
          <p14:tracePt t="99769" x="1187450" y="4381500"/>
          <p14:tracePt t="99785" x="1200150" y="4457700"/>
          <p14:tracePt t="99802" x="1206500" y="4514850"/>
          <p14:tracePt t="99819" x="1206500" y="4527550"/>
          <p14:tracePt t="100055" x="1200150" y="4527550"/>
          <p14:tracePt t="100063" x="1200150" y="4521200"/>
          <p14:tracePt t="112522" x="1155700" y="4495800"/>
          <p14:tracePt t="112530" x="1111250" y="4470400"/>
          <p14:tracePt t="112538" x="1073150" y="4451350"/>
          <p14:tracePt t="112555" x="1041400" y="4438650"/>
          <p14:tracePt t="112978" x="1047750" y="4438650"/>
          <p14:tracePt t="112986" x="1073150" y="4457700"/>
          <p14:tracePt t="112994" x="1085850" y="4457700"/>
          <p14:tracePt t="113005" x="1104900" y="4470400"/>
          <p14:tracePt t="113022" x="1149350" y="4483100"/>
          <p14:tracePt t="113039" x="1212850" y="4495800"/>
          <p14:tracePt t="113055" x="1314450" y="4527550"/>
          <p14:tracePt t="113072" x="1384300" y="4540250"/>
          <p14:tracePt t="113089" x="1460500" y="4565650"/>
          <p14:tracePt t="113105" x="1536700" y="4591050"/>
          <p14:tracePt t="113122" x="1682750" y="4641850"/>
          <p14:tracePt t="113138" x="1784350" y="4692650"/>
          <p14:tracePt t="113155" x="1879600" y="4737100"/>
          <p14:tracePt t="113172" x="1981200" y="4787900"/>
          <p14:tracePt t="113189" x="2114550" y="4851400"/>
          <p14:tracePt t="113205" x="2254250" y="4921250"/>
          <p14:tracePt t="113222" x="2387600" y="4991100"/>
          <p14:tracePt t="113239" x="2527300" y="5048250"/>
          <p14:tracePt t="113255" x="2654300" y="5118100"/>
          <p14:tracePt t="113272" x="2781300" y="5194300"/>
          <p14:tracePt t="113289" x="2914650" y="5295900"/>
          <p14:tracePt t="113305" x="3054350" y="5410200"/>
          <p14:tracePt t="113322" x="3371850" y="5638800"/>
          <p14:tracePt t="113338" x="3606800" y="5829300"/>
          <p14:tracePt t="113355" x="3771900" y="5962650"/>
          <p14:tracePt t="113372" x="3892550" y="6076950"/>
          <p14:tracePt t="113389" x="3994150" y="6184900"/>
          <p14:tracePt t="113405" x="4070350" y="6254750"/>
          <p14:tracePt t="113422" x="4121150" y="6311900"/>
          <p14:tracePt t="113439" x="4159250" y="6356350"/>
          <p14:tracePt t="113455" x="4191000" y="6400800"/>
          <p14:tracePt t="113472" x="4222750" y="6457950"/>
          <p14:tracePt t="113489" x="4260850" y="6489700"/>
          <p14:tracePt t="113505" x="4305300" y="6527800"/>
          <p14:tracePt t="113522" x="4362450" y="6559550"/>
          <p14:tracePt t="113538" x="4381500" y="6572250"/>
          <p14:tracePt t="113555" x="4406900" y="6584950"/>
          <p14:tracePt t="113572" x="4413250" y="6591300"/>
          <p14:tracePt t="113588" x="4425950" y="6597650"/>
          <p14:tracePt t="113605" x="4425950" y="6604000"/>
          <p14:tracePt t="113622" x="4432300" y="6604000"/>
          <p14:tracePt t="113655" x="4432300" y="6610350"/>
          <p14:tracePt t="113672" x="4419600" y="6616700"/>
          <p14:tracePt t="113689" x="4381500" y="6623050"/>
          <p14:tracePt t="113705" x="4330700" y="6629400"/>
          <p14:tracePt t="113722" x="4210050" y="6635750"/>
          <p14:tracePt t="113738" x="4083050" y="6661150"/>
          <p14:tracePt t="113755" x="3949700" y="6692900"/>
          <p14:tracePt t="113772" x="3797300" y="6737350"/>
          <p14:tracePt t="113789" x="3644900" y="6781800"/>
          <p14:tracePt t="113805" x="3524250" y="6800850"/>
          <p14:tracePt t="113822" x="3448050" y="6800850"/>
          <p14:tracePt t="113839" x="3378200" y="6800850"/>
          <p14:tracePt t="113855" x="3327400" y="6781800"/>
          <p14:tracePt t="113872" x="3289300" y="6750050"/>
          <p14:tracePt t="113889" x="3257550" y="6731000"/>
          <p14:tracePt t="113905" x="3219450" y="6705600"/>
          <p14:tracePt t="113907" x="3206750" y="6692900"/>
          <p14:tracePt t="113922" x="3162300" y="6661150"/>
          <p14:tracePt t="113939" x="3130550" y="6635750"/>
          <p14:tracePt t="113955" x="3111500" y="6610350"/>
          <p14:tracePt t="113972" x="3105150" y="6591300"/>
          <p14:tracePt t="113989" x="3105150" y="6559550"/>
          <p14:tracePt t="114005" x="3105150" y="6540500"/>
          <p14:tracePt t="114022" x="3111500" y="6508750"/>
          <p14:tracePt t="114039" x="3143250" y="6464300"/>
          <p14:tracePt t="114055" x="3194050" y="6400800"/>
          <p14:tracePt t="114072" x="3270250" y="6362700"/>
          <p14:tracePt t="114089" x="3378200" y="6324600"/>
          <p14:tracePt t="114105" x="3473450" y="6299200"/>
          <p14:tracePt t="114122" x="3613150" y="6267450"/>
          <p14:tracePt t="114139" x="3721100" y="6261100"/>
          <p14:tracePt t="114155" x="3810000" y="6261100"/>
          <p14:tracePt t="114172" x="3873500" y="6261100"/>
          <p14:tracePt t="114189" x="3917950" y="6261100"/>
          <p14:tracePt t="114205" x="3949700" y="6280150"/>
          <p14:tracePt t="114222" x="3975100" y="6299200"/>
          <p14:tracePt t="114239" x="4013200" y="6318250"/>
          <p14:tracePt t="114256" x="4044950" y="6337300"/>
          <p14:tracePt t="114272" x="4076700" y="6356350"/>
          <p14:tracePt t="114289" x="4108450" y="6381750"/>
          <p14:tracePt t="114305" x="4121150" y="6400800"/>
          <p14:tracePt t="114322" x="4127500" y="6432550"/>
          <p14:tracePt t="114339" x="4133850" y="6438900"/>
          <p14:tracePt t="114356" x="4133850" y="6457950"/>
          <p14:tracePt t="114372" x="4127500" y="6477000"/>
          <p14:tracePt t="114389" x="4102100" y="6496050"/>
          <p14:tracePt t="114406" x="4070350" y="6508750"/>
          <p14:tracePt t="114422" x="4032250" y="6521450"/>
          <p14:tracePt t="114439" x="3994150" y="6534150"/>
          <p14:tracePt t="114456" x="3943350" y="6534150"/>
          <p14:tracePt t="114472" x="3898900" y="6534150"/>
          <p14:tracePt t="114489" x="3860800" y="6534150"/>
          <p14:tracePt t="114506" x="3829050" y="6527800"/>
          <p14:tracePt t="114522" x="3746500" y="6508750"/>
          <p14:tracePt t="114539" x="3670300" y="6496050"/>
          <p14:tracePt t="114555" x="3613150" y="6483350"/>
          <p14:tracePt t="114572" x="3549650" y="6477000"/>
          <p14:tracePt t="114589" x="3479800" y="6477000"/>
          <p14:tracePt t="114606" x="3397250" y="6470650"/>
          <p14:tracePt t="114622" x="3308350" y="6470650"/>
          <p14:tracePt t="114639" x="3213100" y="6470650"/>
          <p14:tracePt t="114656" x="3111500" y="6483350"/>
          <p14:tracePt t="114672" x="2978150" y="6502400"/>
          <p14:tracePt t="114689" x="2857500" y="6521450"/>
          <p14:tracePt t="114705" x="2743200" y="6540500"/>
          <p14:tracePt t="114722" x="2609850" y="6546850"/>
          <p14:tracePt t="114739" x="2533650" y="6546850"/>
          <p14:tracePt t="114756" x="2463800" y="6534150"/>
          <p14:tracePt t="114772" x="2400300" y="6521450"/>
          <p14:tracePt t="114789" x="2343150" y="6502400"/>
          <p14:tracePt t="114806" x="2292350" y="6489700"/>
          <p14:tracePt t="114822" x="2260600" y="6489700"/>
          <p14:tracePt t="114839" x="2241550" y="6483350"/>
          <p14:tracePt t="114856" x="2222500" y="6477000"/>
          <p14:tracePt t="114872" x="2209800" y="6477000"/>
          <p14:tracePt t="114889" x="2190750" y="6477000"/>
          <p14:tracePt t="114906" x="2165350" y="6477000"/>
          <p14:tracePt t="114922" x="2101850" y="6477000"/>
          <p14:tracePt t="114939" x="2063750" y="6477000"/>
          <p14:tracePt t="114956" x="2051050" y="6477000"/>
          <p14:tracePt t="114989" x="2057400" y="6477000"/>
          <p14:tracePt t="115006" x="2101850" y="6470650"/>
          <p14:tracePt t="115022" x="2203450" y="6470650"/>
          <p14:tracePt t="115039" x="2317750" y="6470650"/>
          <p14:tracePt t="115056" x="2432050" y="6470650"/>
          <p14:tracePt t="115072" x="2552700" y="6464300"/>
          <p14:tracePt t="115089" x="2667000" y="6464300"/>
          <p14:tracePt t="115106" x="2787650" y="6457950"/>
          <p14:tracePt t="115122" x="2984500" y="6457950"/>
          <p14:tracePt t="115139" x="3155950" y="6457950"/>
          <p14:tracePt t="115156" x="3340100" y="6457950"/>
          <p14:tracePt t="115172" x="3511550" y="6457950"/>
          <p14:tracePt t="115189" x="3663950" y="6457950"/>
          <p14:tracePt t="115206" x="3816350" y="6438900"/>
          <p14:tracePt t="115222" x="3968750" y="6426200"/>
          <p14:tracePt t="115239" x="4102100" y="6413500"/>
          <p14:tracePt t="115256" x="4191000" y="6394450"/>
          <p14:tracePt t="115272" x="4248150" y="6381750"/>
          <p14:tracePt t="115289" x="4273550" y="6381750"/>
          <p14:tracePt t="115306" x="4292600" y="6381750"/>
          <p14:tracePt t="115322" x="4318000" y="6394450"/>
          <p14:tracePt t="115339" x="4343400" y="6400800"/>
          <p14:tracePt t="115355" x="4387850" y="6400800"/>
          <p14:tracePt t="115372" x="4457700" y="6400800"/>
          <p14:tracePt t="115389" x="4559300" y="6381750"/>
          <p14:tracePt t="115406" x="4660900" y="6362700"/>
          <p14:tracePt t="115422" x="4762500" y="6343650"/>
          <p14:tracePt t="115439" x="4813300" y="6337300"/>
          <p14:tracePt t="115456" x="4838700" y="6337300"/>
          <p14:tracePt t="115472" x="4845050" y="6337300"/>
          <p14:tracePt t="115506" x="4845050" y="6350000"/>
          <p14:tracePt t="115523" x="4845050" y="6362700"/>
          <p14:tracePt t="115539" x="4838700" y="6362700"/>
          <p14:tracePt t="115556" x="4800600" y="6362700"/>
          <p14:tracePt t="115572" x="4737100" y="6362700"/>
          <p14:tracePt t="115589" x="4648200" y="6343650"/>
          <p14:tracePt t="115606" x="4546600" y="6330950"/>
          <p14:tracePt t="115622" x="4451350" y="6324600"/>
          <p14:tracePt t="115639" x="4406900" y="6324600"/>
          <p14:tracePt t="115656" x="4400550" y="6324600"/>
          <p14:tracePt t="115689" x="4438650" y="6324600"/>
          <p14:tracePt t="115706" x="4514850" y="6324600"/>
          <p14:tracePt t="115723" x="4730750" y="6311900"/>
          <p14:tracePt t="115739" x="5086350" y="6261100"/>
          <p14:tracePt t="115756" x="5638800" y="6191250"/>
          <p14:tracePt t="115772" x="6343650" y="6076950"/>
          <p14:tracePt t="115789" x="7035800" y="5949950"/>
          <p14:tracePt t="115806" x="7639050" y="5854700"/>
          <p14:tracePt t="115822" x="8077200" y="5765800"/>
          <p14:tracePt t="115839" x="8280400" y="5715000"/>
          <p14:tracePt t="115856" x="8331200" y="5683250"/>
          <p14:tracePt t="115873" x="8337550" y="5683250"/>
          <p14:tracePt t="115889" x="8337550" y="5676900"/>
          <p14:tracePt t="115891" x="8337550" y="5670550"/>
          <p14:tracePt t="115907" x="8350250" y="5670550"/>
          <p14:tracePt t="115923" x="8394700" y="5645150"/>
          <p14:tracePt t="115939" x="8432800" y="5619750"/>
          <p14:tracePt t="115956" x="8483600" y="5581650"/>
          <p14:tracePt t="115973" x="8515350" y="5549900"/>
          <p14:tracePt t="115989" x="8540750" y="5518150"/>
          <p14:tracePt t="116006" x="8553450" y="5492750"/>
          <p14:tracePt t="116023" x="8566150" y="5473700"/>
          <p14:tracePt t="116039" x="8572500" y="5461000"/>
          <p14:tracePt t="116056" x="8572500" y="5448300"/>
          <p14:tracePt t="116073" x="8572500" y="5441950"/>
          <p14:tracePt t="116089" x="8572500" y="5429250"/>
          <p14:tracePt t="116106" x="8578850" y="5422900"/>
          <p14:tracePt t="116147" x="8578850" y="5416550"/>
          <p14:tracePt t="116163" x="8578850" y="5410200"/>
          <p14:tracePt t="116172" x="8578850" y="5403850"/>
          <p14:tracePt t="116189" x="8578850" y="5397500"/>
          <p14:tracePt t="116206" x="8572500" y="5397500"/>
          <p14:tracePt t="116227" x="8566150" y="5391150"/>
          <p14:tracePt t="116267" x="8559800" y="5391150"/>
          <p14:tracePt t="116299" x="8553450" y="5384800"/>
          <p14:tracePt t="116323" x="8547100" y="5384800"/>
          <p14:tracePt t="116371" x="8547100" y="5378450"/>
          <p14:tracePt t="116971" x="8540750" y="5378450"/>
          <p14:tracePt t="116987" x="8528050" y="5384800"/>
          <p14:tracePt t="116995" x="8509000" y="5384800"/>
          <p14:tracePt t="117006" x="8496300" y="5397500"/>
          <p14:tracePt t="117023" x="8445500" y="5422900"/>
          <p14:tracePt t="117039" x="8394700" y="5448300"/>
          <p14:tracePt t="117056" x="8318500" y="5486400"/>
          <p14:tracePt t="117073" x="8223250" y="5524500"/>
          <p14:tracePt t="117089" x="8096250" y="5575300"/>
          <p14:tracePt t="117106" x="7924800" y="5651500"/>
          <p14:tracePt t="117123" x="7594600" y="5784850"/>
          <p14:tracePt t="117139" x="7410450" y="5854700"/>
          <p14:tracePt t="117156" x="7264400" y="5911850"/>
          <p14:tracePt t="117173" x="7137400" y="5930900"/>
          <p14:tracePt t="117189" x="7023100" y="5937250"/>
          <p14:tracePt t="117206" x="6927850" y="5930900"/>
          <p14:tracePt t="117223" x="6838950" y="5886450"/>
          <p14:tracePt t="117240" x="6775450" y="5835650"/>
          <p14:tracePt t="117256" x="6705600" y="5772150"/>
          <p14:tracePt t="117273" x="6629400" y="5708650"/>
          <p14:tracePt t="117290" x="6559550" y="5670550"/>
          <p14:tracePt t="117306" x="6534150" y="5632450"/>
          <p14:tracePt t="117323" x="6470650" y="5562600"/>
          <p14:tracePt t="117340" x="6369050" y="5505450"/>
          <p14:tracePt t="117356" x="6223000" y="5461000"/>
          <p14:tracePt t="117373" x="6019800" y="5441950"/>
          <p14:tracePt t="117390" x="5778500" y="5441950"/>
          <p14:tracePt t="117406" x="5416550" y="5441950"/>
          <p14:tracePt t="117423" x="4902200" y="5492750"/>
          <p14:tracePt t="117439" x="4375150" y="5594350"/>
          <p14:tracePt t="117456" x="3898900" y="5708650"/>
          <p14:tracePt t="117473" x="3479800" y="5854700"/>
          <p14:tracePt t="117490" x="3244850" y="5949950"/>
          <p14:tracePt t="117506" x="3124200" y="6013450"/>
          <p14:tracePt t="117523" x="3079750" y="6045200"/>
          <p14:tracePt t="117539" x="3079750" y="6051550"/>
          <p14:tracePt t="117579" x="3073400" y="6051550"/>
          <p14:tracePt t="117595" x="3067050" y="6051550"/>
          <p14:tracePt t="117606" x="3054350" y="6051550"/>
          <p14:tracePt t="117623" x="3028950" y="6051550"/>
          <p14:tracePt t="117640" x="3009900" y="6045200"/>
          <p14:tracePt t="117656" x="2997200" y="6038850"/>
          <p14:tracePt t="117690" x="2997200" y="6032500"/>
          <p14:tracePt t="117706" x="3022600" y="6019800"/>
          <p14:tracePt t="117723" x="3136900" y="6007100"/>
          <p14:tracePt t="117740" x="3232150" y="6000750"/>
          <p14:tracePt t="117756" x="3333750" y="5988050"/>
          <p14:tracePt t="117773" x="3416300" y="5981700"/>
          <p14:tracePt t="117790" x="3460750" y="5975350"/>
          <p14:tracePt t="117806" x="3486150" y="5975350"/>
          <p14:tracePt t="117891" x="3479800" y="5975350"/>
          <p14:tracePt t="117907" x="3467100" y="5975350"/>
          <p14:tracePt t="117916" x="3460750" y="5975350"/>
          <p14:tracePt t="117924" x="3448050" y="5975350"/>
          <p14:tracePt t="117939" x="3441700" y="5975350"/>
          <p14:tracePt t="117956" x="3435350" y="5975350"/>
          <p14:tracePt t="117973" x="3441700" y="5975350"/>
          <p14:tracePt t="117990" x="3473450" y="5969000"/>
          <p14:tracePt t="118006" x="3511550" y="5956300"/>
          <p14:tracePt t="118023" x="3562350" y="5937250"/>
          <p14:tracePt t="118040" x="3606800" y="5918200"/>
          <p14:tracePt t="118056" x="3651250" y="5899150"/>
          <p14:tracePt t="118073" x="3670300" y="5892800"/>
          <p14:tracePt t="118090" x="3676650" y="5892800"/>
          <p14:tracePt t="118123" x="3663950" y="5892800"/>
          <p14:tracePt t="118140" x="3651250" y="5892800"/>
          <p14:tracePt t="118156" x="3619500" y="5892800"/>
          <p14:tracePt t="118173" x="3581400" y="5886450"/>
          <p14:tracePt t="118190" x="3556000" y="5880100"/>
          <p14:tracePt t="118206" x="3543300" y="5873750"/>
          <p14:tracePt t="118240" x="3575050" y="5861050"/>
          <p14:tracePt t="118256" x="3676650" y="5854700"/>
          <p14:tracePt t="118273" x="3848100" y="5842000"/>
          <p14:tracePt t="118290" x="4102100" y="5810250"/>
          <p14:tracePt t="118306" x="4286250" y="5772150"/>
          <p14:tracePt t="118323" x="4356100" y="5759450"/>
          <p14:tracePt t="118340" x="4349750" y="5759450"/>
          <p14:tracePt t="118356" x="4330700" y="5759450"/>
          <p14:tracePt t="118373" x="4292600" y="5765800"/>
          <p14:tracePt t="118390" x="4260850" y="5765800"/>
          <p14:tracePt t="118406" x="4248150" y="5765800"/>
          <p14:tracePt t="118423" x="4241800" y="5765800"/>
          <p14:tracePt t="118491" x="4235450" y="5765800"/>
          <p14:tracePt t="118524" x="4229100" y="5765800"/>
          <p14:tracePt t="118540" x="4222750" y="5765800"/>
          <p14:tracePt t="118555" x="4216400" y="5765800"/>
          <p14:tracePt t="118571" x="4210050" y="5765800"/>
          <p14:tracePt t="118580" x="4203700" y="5765800"/>
          <p14:tracePt t="118590" x="4197350" y="5765800"/>
          <p14:tracePt t="118606" x="4152900" y="5765800"/>
          <p14:tracePt t="118623" x="4108450" y="5778500"/>
          <p14:tracePt t="118640" x="4057650" y="5778500"/>
          <p14:tracePt t="118657" x="4000500" y="5791200"/>
          <p14:tracePt t="118673" x="3962400" y="5791200"/>
          <p14:tracePt t="118690" x="3956050" y="5797550"/>
          <p14:tracePt t="118732" x="3949700" y="5797550"/>
          <p14:tracePt t="118740" x="3930650" y="5797550"/>
          <p14:tracePt t="118757" x="3886200" y="5797550"/>
          <p14:tracePt t="118773" x="3816350" y="5797550"/>
          <p14:tracePt t="118790" x="3752850" y="5803900"/>
          <p14:tracePt t="118806" x="3702050" y="5816600"/>
          <p14:tracePt t="118823" x="3676650" y="5816600"/>
          <p14:tracePt t="118840" x="3670300" y="5816600"/>
          <p14:tracePt t="118875" x="3663950" y="5816600"/>
          <p14:tracePt t="118908" x="3651250" y="5816600"/>
          <p14:tracePt t="118916" x="3625850" y="5816600"/>
          <p14:tracePt t="118924" x="3600450" y="5816600"/>
          <p14:tracePt t="118940" x="3505200" y="5822950"/>
          <p14:tracePt t="118957" x="3422650" y="5829300"/>
          <p14:tracePt t="118973" x="3378200" y="5835650"/>
          <p14:tracePt t="118990" x="3371850" y="5835650"/>
          <p14:tracePt t="119044" x="3378200" y="5835650"/>
          <p14:tracePt t="119332" x="3384550" y="5835650"/>
          <p14:tracePt t="119476" x="3390900" y="5835650"/>
          <p14:tracePt t="119524" x="3397250" y="5835650"/>
          <p14:tracePt t="119532" x="3403600" y="5835650"/>
          <p14:tracePt t="119540" x="3409950" y="5835650"/>
          <p14:tracePt t="119556" x="3416300" y="5835650"/>
          <p14:tracePt t="119573" x="3429000" y="5835650"/>
          <p14:tracePt t="119590" x="3473450" y="5835650"/>
          <p14:tracePt t="119607" x="3536950" y="5835650"/>
          <p14:tracePt t="119623" x="3676650" y="5835650"/>
          <p14:tracePt t="119640" x="3841750" y="5842000"/>
          <p14:tracePt t="119657" x="4038600" y="5848350"/>
          <p14:tracePt t="119673" x="4241800" y="5854700"/>
          <p14:tracePt t="119690" x="4419600" y="5861050"/>
          <p14:tracePt t="119706" x="4578350" y="5861050"/>
          <p14:tracePt t="119724" x="4756150" y="5861050"/>
          <p14:tracePt t="119740" x="4800600" y="5861050"/>
          <p14:tracePt t="119757" x="4845050" y="5861050"/>
          <p14:tracePt t="119773" x="4927600" y="5861050"/>
          <p14:tracePt t="119790" x="5035550" y="5867400"/>
          <p14:tracePt t="119807" x="5168900" y="5861050"/>
          <p14:tracePt t="119823" x="5321300" y="5848350"/>
          <p14:tracePt t="119840" x="5486400" y="5822950"/>
          <p14:tracePt t="119857" x="5695950" y="5791200"/>
          <p14:tracePt t="119873" x="5911850" y="5753100"/>
          <p14:tracePt t="119890" x="6064250" y="5715000"/>
          <p14:tracePt t="119892" x="6134100" y="5702300"/>
          <p14:tracePt t="119907" x="6197600" y="5695950"/>
          <p14:tracePt t="119924" x="6318250" y="5670550"/>
          <p14:tracePt t="119940" x="6330950" y="5670550"/>
          <p14:tracePt t="119980" x="6324600" y="5670550"/>
          <p14:tracePt t="120004" x="6318250" y="5670550"/>
          <p14:tracePt t="120036" x="6311900" y="5670550"/>
          <p14:tracePt t="120092" x="6305550" y="5670550"/>
          <p14:tracePt t="120164" x="6299200" y="5664200"/>
          <p14:tracePt t="120172" x="6299200" y="5657850"/>
          <p14:tracePt t="120188" x="6299200" y="5651500"/>
          <p14:tracePt t="120196" x="6292850" y="5651500"/>
          <p14:tracePt t="120220" x="6286500" y="5651500"/>
          <p14:tracePt t="120228" x="6286500" y="5645150"/>
          <p14:tracePt t="120332" x="6286500" y="5638800"/>
          <p14:tracePt t="120340" x="6286500" y="5632450"/>
          <p14:tracePt t="120380" x="6286500" y="5626100"/>
          <p14:tracePt t="120556" x="6286500" y="5619750"/>
          <p14:tracePt t="120604" x="6286500" y="5613400"/>
          <p14:tracePt t="120612" x="6280150" y="5613400"/>
          <p14:tracePt t="120636" x="6280150" y="5607050"/>
          <p14:tracePt t="120668" x="6280150" y="5600700"/>
          <p14:tracePt t="120676" x="6273800" y="5600700"/>
          <p14:tracePt t="120684" x="6267450" y="5594350"/>
          <p14:tracePt t="120700" x="6261100" y="5588000"/>
          <p14:tracePt t="120708" x="6261100" y="5581650"/>
          <p14:tracePt t="120724" x="6254750" y="5575300"/>
          <p14:tracePt t="120740" x="6254750" y="5568950"/>
          <p14:tracePt t="120757" x="6248400" y="5568950"/>
          <p14:tracePt t="120774" x="6248400" y="5562600"/>
          <p14:tracePt t="121212" x="6248400" y="5568950"/>
          <p14:tracePt t="121276" x="6242050" y="5568950"/>
          <p14:tracePt t="121284" x="6235700" y="5562600"/>
          <p14:tracePt t="121292" x="6223000" y="5562600"/>
          <p14:tracePt t="121307" x="6210300" y="5562600"/>
          <p14:tracePt t="121324" x="6191250" y="5549900"/>
          <p14:tracePt t="121340" x="6178550" y="5549900"/>
          <p14:tracePt t="121492" x="6178550" y="5543550"/>
          <p14:tracePt t="121844" x="6178550" y="5549900"/>
          <p14:tracePt t="121892" x="6172200" y="5549900"/>
          <p14:tracePt t="122836" x="6172200" y="5562600"/>
          <p14:tracePt t="122845" x="6159500" y="5588000"/>
          <p14:tracePt t="122853" x="6140450" y="5600700"/>
          <p14:tracePt t="122860" x="6121400" y="5626100"/>
          <p14:tracePt t="122874" x="6089650" y="5638800"/>
          <p14:tracePt t="122891" x="6000750" y="5689600"/>
          <p14:tracePt t="122908" x="5892800" y="5734050"/>
          <p14:tracePt t="122909" x="5829300" y="5759450"/>
          <p14:tracePt t="122925" x="5683250" y="5803900"/>
          <p14:tracePt t="122941" x="5543550" y="5829300"/>
          <p14:tracePt t="122957" x="5429250" y="5842000"/>
          <p14:tracePt t="122974" x="5365750" y="5854700"/>
          <p14:tracePt t="122991" x="5327650" y="5861050"/>
          <p14:tracePt t="123008" x="5321300" y="5867400"/>
          <p14:tracePt t="123053" x="5314950" y="5867400"/>
          <p14:tracePt t="123117" x="5308600" y="5861050"/>
          <p14:tracePt t="123133" x="5295900" y="5854700"/>
          <p14:tracePt t="123141" x="5270500" y="5854700"/>
          <p14:tracePt t="123149" x="5245100" y="5848350"/>
          <p14:tracePt t="123158" x="5200650" y="5848350"/>
          <p14:tracePt t="123174" x="5099050" y="5842000"/>
          <p14:tracePt t="123191" x="4940300" y="5835650"/>
          <p14:tracePt t="123208" x="4762500" y="5835650"/>
          <p14:tracePt t="123224" x="4533900" y="5835650"/>
          <p14:tracePt t="123241" x="4241800" y="5861050"/>
          <p14:tracePt t="123258" x="3905250" y="5892800"/>
          <p14:tracePt t="123274" x="3683000" y="5905500"/>
          <p14:tracePt t="123291" x="3530600" y="5905500"/>
          <p14:tracePt t="123308" x="3409950" y="5905500"/>
          <p14:tracePt t="123324" x="3206750" y="5886450"/>
          <p14:tracePt t="123341" x="3105150" y="5873750"/>
          <p14:tracePt t="123358" x="3041650" y="5861050"/>
          <p14:tracePt t="123374" x="3016250" y="5854700"/>
          <p14:tracePt t="123391" x="3009900" y="5854700"/>
          <p14:tracePt t="123413" x="3009900" y="5848350"/>
          <p14:tracePt t="123461" x="3022600" y="5842000"/>
          <p14:tracePt t="123469" x="3054350" y="5842000"/>
          <p14:tracePt t="123477" x="3111500" y="5835650"/>
          <p14:tracePt t="123491" x="3213100" y="5822950"/>
          <p14:tracePt t="123508" x="3600450" y="5816600"/>
          <p14:tracePt t="123524" x="4286250" y="5746750"/>
          <p14:tracePt t="123541" x="4603750" y="5702300"/>
          <p14:tracePt t="123558" x="4749800" y="5676900"/>
          <p14:tracePt t="123574" x="4800600" y="5664200"/>
          <p14:tracePt t="123621" x="4787900" y="5670550"/>
          <p14:tracePt t="123628" x="4781550" y="5689600"/>
          <p14:tracePt t="123641" x="4768850" y="5689600"/>
          <p14:tracePt t="123658" x="4749800" y="5702300"/>
          <p14:tracePt t="123674" x="4724400" y="5715000"/>
          <p14:tracePt t="123691" x="4654550" y="5721350"/>
          <p14:tracePt t="123708" x="4552950" y="5727700"/>
          <p14:tracePt t="123724" x="4394200" y="5746750"/>
          <p14:tracePt t="123741" x="4356100" y="5753100"/>
          <p14:tracePt t="123758" x="4349750" y="5759450"/>
          <p14:tracePt t="123845" x="4349750" y="5765800"/>
          <p14:tracePt t="123853" x="4343400" y="5765800"/>
          <p14:tracePt t="123861" x="4330700" y="5765800"/>
          <p14:tracePt t="123874" x="4324350" y="5765800"/>
          <p14:tracePt t="123891" x="4292600" y="5765800"/>
          <p14:tracePt t="123893" x="4273550" y="5772150"/>
          <p14:tracePt t="123908" x="4241800" y="5784850"/>
          <p14:tracePt t="123924" x="4171950" y="5810250"/>
          <p14:tracePt t="123941" x="4114800" y="5835650"/>
          <p14:tracePt t="123958" x="4051300" y="5854700"/>
          <p14:tracePt t="123974" x="3975100" y="5873750"/>
          <p14:tracePt t="123991" x="3886200" y="5892800"/>
          <p14:tracePt t="124008" x="3810000" y="5905500"/>
          <p14:tracePt t="124024" x="3778250" y="5905500"/>
          <p14:tracePt t="124041" x="3771900" y="5905500"/>
          <p14:tracePt t="124117" x="3778250" y="5905500"/>
          <p14:tracePt t="124133" x="3790950" y="5905500"/>
          <p14:tracePt t="124141" x="3797300" y="5905500"/>
          <p14:tracePt t="124149" x="3810000" y="5905500"/>
          <p14:tracePt t="124158" x="3822700" y="5899150"/>
          <p14:tracePt t="124174" x="3854450" y="5899150"/>
          <p14:tracePt t="124191" x="3905250" y="5892800"/>
          <p14:tracePt t="124208" x="3987800" y="5892800"/>
          <p14:tracePt t="124224" x="4127500" y="5892800"/>
          <p14:tracePt t="124241" x="4279900" y="5892800"/>
          <p14:tracePt t="124258" x="4438650" y="5892800"/>
          <p14:tracePt t="124274" x="4552950" y="5892800"/>
          <p14:tracePt t="124291" x="4603750" y="5892800"/>
          <p14:tracePt t="124308" x="4610100" y="5899150"/>
          <p14:tracePt t="124341" x="4610100" y="5911850"/>
          <p14:tracePt t="124358" x="4610100" y="5924550"/>
          <p14:tracePt t="124375" x="4610100" y="5930900"/>
          <p14:tracePt t="124391" x="4610100" y="5943600"/>
          <p14:tracePt t="124408" x="4603750" y="5949950"/>
          <p14:tracePt t="124565" x="4616450" y="5949950"/>
          <p14:tracePt t="124589" x="4622800" y="5949950"/>
          <p14:tracePt t="124613" x="4629150" y="5956300"/>
          <p14:tracePt t="124629" x="4635500" y="5956300"/>
          <p14:tracePt t="124637" x="4641850" y="5962650"/>
          <p14:tracePt t="124653" x="4648200" y="5969000"/>
          <p14:tracePt t="124685" x="4654550" y="5969000"/>
          <p14:tracePt t="124725" x="4660900" y="5975350"/>
          <p14:tracePt t="124733" x="4667250" y="5981700"/>
          <p14:tracePt t="124749" x="4673600" y="5981700"/>
          <p14:tracePt t="124758" x="4679950" y="5988050"/>
          <p14:tracePt t="124775" x="4699000" y="5994400"/>
          <p14:tracePt t="124791" x="4718050" y="6007100"/>
          <p14:tracePt t="124808" x="4737100" y="6007100"/>
          <p14:tracePt t="124824" x="4749800" y="6013450"/>
          <p14:tracePt t="124841" x="4781550" y="6013450"/>
          <p14:tracePt t="124858" x="4826000" y="6013450"/>
          <p14:tracePt t="124875" x="4895850" y="6013450"/>
          <p14:tracePt t="124891" x="4953000" y="6013450"/>
          <p14:tracePt t="124893" x="4978400" y="6013450"/>
          <p14:tracePt t="124908" x="4984750" y="6013450"/>
          <p14:tracePt t="124925" x="4991100" y="6013450"/>
          <p14:tracePt t="125141" x="4991100" y="6019800"/>
          <p14:tracePt t="125149" x="4984750" y="6019800"/>
          <p14:tracePt t="125158" x="4984750" y="6026150"/>
          <p14:tracePt t="125189" x="4984750" y="6032500"/>
          <p14:tracePt t="125205" x="4984750" y="6038850"/>
          <p14:tracePt t="125213" x="4984750" y="6045200"/>
          <p14:tracePt t="125229" x="4984750" y="6051550"/>
          <p14:tracePt t="125241" x="4984750" y="6057900"/>
          <p14:tracePt t="125258" x="4991100" y="6064250"/>
          <p14:tracePt t="125275" x="4997450" y="6070600"/>
          <p14:tracePt t="125291" x="4997450" y="6076950"/>
          <p14:tracePt t="125325" x="5003800" y="6096000"/>
          <p14:tracePt t="125341" x="4984750" y="6134100"/>
          <p14:tracePt t="125358" x="4921250" y="6184900"/>
          <p14:tracePt t="125375" x="4800600" y="6242050"/>
          <p14:tracePt t="125391" x="4610100" y="6286500"/>
          <p14:tracePt t="125408" x="4349750" y="6330950"/>
          <p14:tracePt t="125425" x="4038600" y="6362700"/>
          <p14:tracePt t="125441" x="3708400" y="6407150"/>
          <p14:tracePt t="125458" x="3384550" y="6432550"/>
          <p14:tracePt t="125475" x="3054350" y="6445250"/>
          <p14:tracePt t="125491" x="2794000" y="6445250"/>
          <p14:tracePt t="125508" x="2647950" y="6445250"/>
          <p14:tracePt t="125525" x="2527300" y="6451600"/>
          <p14:tracePt t="125541" x="2501900" y="6451600"/>
          <p14:tracePt t="125558" x="2495550" y="6451600"/>
          <p14:tracePt t="125575" x="2489200" y="6451600"/>
          <p14:tracePt t="125591" x="2463800" y="6432550"/>
          <p14:tracePt t="125608" x="2444750" y="6426200"/>
          <p14:tracePt t="125625" x="2419350" y="6419850"/>
          <p14:tracePt t="125658" x="2444750" y="6413500"/>
          <p14:tracePt t="125675" x="2495550" y="6400800"/>
          <p14:tracePt t="125691" x="2590800" y="6400800"/>
          <p14:tracePt t="125708" x="2743200" y="6388100"/>
          <p14:tracePt t="125725" x="3149600" y="6362700"/>
          <p14:tracePt t="125741" x="3524250" y="6330950"/>
          <p14:tracePt t="125758" x="3892550" y="6324600"/>
          <p14:tracePt t="125775" x="4229100" y="6305550"/>
          <p14:tracePt t="125792" x="4413250" y="6305550"/>
          <p14:tracePt t="125808" x="4489450" y="6305550"/>
          <p14:tracePt t="125825" x="4502150" y="6299200"/>
          <p14:tracePt t="125861" x="4502150" y="6305550"/>
          <p14:tracePt t="125877" x="4514850" y="6311900"/>
          <p14:tracePt t="125891" x="4521200" y="6324600"/>
          <p14:tracePt t="125908" x="4565650" y="6343650"/>
          <p14:tracePt t="125925" x="4629150" y="6369050"/>
          <p14:tracePt t="125941" x="4654550" y="6369050"/>
          <p14:tracePt t="125958" x="4673600" y="6369050"/>
          <p14:tracePt t="125975" x="4692650" y="6369050"/>
          <p14:tracePt t="125992" x="4737100" y="6369050"/>
          <p14:tracePt t="126008" x="4845050" y="6369050"/>
          <p14:tracePt t="126025" x="5003800" y="6369050"/>
          <p14:tracePt t="126042" x="5187950" y="6369050"/>
          <p14:tracePt t="126058" x="5353050" y="6362700"/>
          <p14:tracePt t="126075" x="5511800" y="6343650"/>
          <p14:tracePt t="126092" x="5651500" y="6292850"/>
          <p14:tracePt t="126108" x="5708650" y="6254750"/>
          <p14:tracePt t="126125" x="5772150" y="6203950"/>
          <p14:tracePt t="126141" x="5784850" y="6178550"/>
          <p14:tracePt t="126158" x="5784850" y="6165850"/>
          <p14:tracePt t="126175" x="5791200" y="6159500"/>
          <p14:tracePt t="126192" x="5797550" y="6159500"/>
          <p14:tracePt t="126225" x="5797550" y="6153150"/>
          <p14:tracePt t="126242" x="5797550" y="6146800"/>
          <p14:tracePt t="126258" x="5803900" y="6140450"/>
          <p14:tracePt t="126275" x="5803900" y="6134100"/>
          <p14:tracePt t="126309" x="5810250" y="6134100"/>
          <p14:tracePt t="126349" x="5810250" y="6127750"/>
          <p14:tracePt t="126381" x="5810250" y="6121400"/>
          <p14:tracePt t="126429" x="5803900" y="6121400"/>
          <p14:tracePt t="126445" x="5803900" y="6115050"/>
          <p14:tracePt t="126486" x="5803900" y="6108700"/>
          <p14:tracePt t="126501" x="5797550" y="6102350"/>
          <p14:tracePt t="126509" x="5797550" y="6096000"/>
          <p14:tracePt t="126517" x="5797550" y="6089650"/>
          <p14:tracePt t="126533" x="5791200" y="6089650"/>
          <p14:tracePt t="126541" x="5791200" y="6083300"/>
          <p14:tracePt t="126558" x="5791200" y="6070600"/>
          <p14:tracePt t="126575" x="5784850" y="6064250"/>
          <p14:tracePt t="126592" x="5784850" y="6057900"/>
          <p14:tracePt t="126608" x="5778500" y="6051550"/>
          <p14:tracePt t="126709" x="5778500" y="6045200"/>
          <p14:tracePt t="126717" x="5778500" y="6038850"/>
          <p14:tracePt t="126725" x="5772150" y="6032500"/>
          <p14:tracePt t="126742" x="5765800" y="6026150"/>
          <p14:tracePt t="126758" x="5765800" y="6013450"/>
          <p14:tracePt t="126792" x="5765800" y="6007100"/>
          <p14:tracePt t="128758" x="5765800" y="6013450"/>
          <p14:tracePt t="129398" x="5765800" y="6000750"/>
          <p14:tracePt t="129406" x="5765800" y="5988050"/>
          <p14:tracePt t="129415" x="5765800" y="5969000"/>
          <p14:tracePt t="129426" x="5765800" y="5962650"/>
          <p14:tracePt t="129442" x="5765800" y="5943600"/>
          <p14:tracePt t="129459" x="5772150" y="5930900"/>
          <p14:tracePt t="129476" x="5778500" y="5930900"/>
          <p14:tracePt t="129526" x="5778500" y="5924550"/>
          <p14:tracePt t="129534" x="5784850" y="5924550"/>
          <p14:tracePt t="129542" x="5791200" y="5918200"/>
          <p14:tracePt t="129559" x="5803900" y="5886450"/>
          <p14:tracePt t="129576" x="5810250" y="5829300"/>
          <p14:tracePt t="129592" x="5816600" y="5734050"/>
          <p14:tracePt t="129609" x="5810250" y="5626100"/>
          <p14:tracePt t="129626" x="5765800" y="5530850"/>
          <p14:tracePt t="129642" x="5721350" y="5454650"/>
          <p14:tracePt t="129659" x="5695950" y="5410200"/>
          <p14:tracePt t="129677" x="5683250" y="5378450"/>
          <p14:tracePt t="129692" x="5676900" y="5359400"/>
          <p14:tracePt t="129709" x="5676900" y="5353050"/>
          <p14:tracePt t="129742" x="5664200" y="5346700"/>
          <p14:tracePt t="129759" x="5657850" y="5346700"/>
          <p14:tracePt t="129776" x="5645150" y="5346700"/>
          <p14:tracePt t="129792" x="5638800" y="5340350"/>
          <p14:tracePt t="129809" x="5632450" y="5334000"/>
          <p14:tracePt t="129826" x="5626100" y="5327650"/>
          <p14:tracePt t="129842" x="5619750" y="5327650"/>
          <p14:tracePt t="130022" x="5626100" y="5327650"/>
          <p14:tracePt t="130102" x="5632450" y="5327650"/>
          <p14:tracePt t="130254" x="5638800" y="5327650"/>
          <p14:tracePt t="130286" x="5638800" y="5334000"/>
          <p14:tracePt t="130310" x="5638800" y="5340350"/>
          <p14:tracePt t="130414" x="5638800" y="5346700"/>
          <p14:tracePt t="130446" x="5638800" y="5353050"/>
          <p14:tracePt t="131276" x="5619750" y="5378450"/>
          <p14:tracePt t="131293" x="5594350" y="5397500"/>
          <p14:tracePt t="131309" x="5556250" y="5410200"/>
          <p14:tracePt t="131326" x="5499100" y="5410200"/>
          <p14:tracePt t="131343" x="5422900" y="5391150"/>
          <p14:tracePt t="131359" x="5334000" y="5365750"/>
          <p14:tracePt t="131376" x="5207000" y="5334000"/>
          <p14:tracePt t="131393" x="5035550" y="5283200"/>
          <p14:tracePt t="131410" x="4749800" y="5213350"/>
          <p14:tracePt t="131426" x="4419600" y="5124450"/>
          <p14:tracePt t="131443" x="4064000" y="5041900"/>
          <p14:tracePt t="131460" x="3676650" y="4953000"/>
          <p14:tracePt t="131476" x="3371850" y="4889500"/>
          <p14:tracePt t="131493" x="3232150" y="4864100"/>
          <p14:tracePt t="131510" x="3175000" y="4851400"/>
          <p14:tracePt t="131526" x="3162300" y="4845050"/>
          <p14:tracePt t="131590" x="3155950" y="4845050"/>
          <p14:tracePt t="131606" x="3149600" y="4845050"/>
          <p14:tracePt t="131751" x="3149600" y="4851400"/>
          <p14:tracePt t="131767" x="3149600" y="4864100"/>
          <p14:tracePt t="131775" x="3155950" y="4870450"/>
          <p14:tracePt t="131783" x="3162300" y="4889500"/>
          <p14:tracePt t="131793" x="3175000" y="4914900"/>
          <p14:tracePt t="131810" x="3187700" y="4953000"/>
          <p14:tracePt t="131826" x="3200400" y="4978400"/>
          <p14:tracePt t="131843" x="3206750" y="4991100"/>
          <p14:tracePt t="131943" x="3213100" y="5003800"/>
          <p14:tracePt t="131951" x="3225800" y="5022850"/>
          <p14:tracePt t="131960" x="3225800" y="5041900"/>
          <p14:tracePt t="131976" x="3238500" y="5054600"/>
          <p14:tracePt t="131993" x="3238500" y="5060950"/>
          <p14:tracePt t="132010" x="3244850" y="5073650"/>
          <p14:tracePt t="132103" x="3244850" y="5080000"/>
          <p14:tracePt t="132110" x="3238500" y="5080000"/>
          <p14:tracePt t="132127" x="3232150" y="5086350"/>
          <p14:tracePt t="132143" x="3225800" y="5086350"/>
          <p14:tracePt t="132391" x="3219450" y="5086350"/>
          <p14:tracePt t="132903" x="3232150" y="5092700"/>
          <p14:tracePt t="132911" x="3257550" y="5111750"/>
          <p14:tracePt t="132919" x="3295650" y="5130800"/>
          <p14:tracePt t="132927" x="3327400" y="5143500"/>
          <p14:tracePt t="132943" x="3416300" y="5175250"/>
          <p14:tracePt t="132960" x="3498850" y="5200650"/>
          <p14:tracePt t="132977" x="3568700" y="5213350"/>
          <p14:tracePt t="132993" x="3644900" y="5226050"/>
          <p14:tracePt t="133010" x="3695700" y="5245100"/>
          <p14:tracePt t="133027" x="3721100" y="5251450"/>
          <p14:tracePt t="133043" x="3733800" y="5251450"/>
          <p14:tracePt t="133143" x="3740150" y="5251450"/>
          <p14:tracePt t="133260" x="3752850" y="5257800"/>
          <p14:tracePt t="133277" x="3797300" y="5270500"/>
          <p14:tracePt t="133293" x="3835400" y="5283200"/>
          <p14:tracePt t="133310" x="3905250" y="5283200"/>
          <p14:tracePt t="133327" x="4089400" y="5283200"/>
          <p14:tracePt t="133343" x="4260850" y="5270500"/>
          <p14:tracePt t="133360" x="4502150" y="5232400"/>
          <p14:tracePt t="133377" x="4895850" y="5194300"/>
          <p14:tracePt t="133393" x="5321300" y="5168900"/>
          <p14:tracePt t="133410" x="5753100" y="5168900"/>
          <p14:tracePt t="133427" x="6134100" y="5162550"/>
          <p14:tracePt t="133443" x="6375400" y="5162550"/>
          <p14:tracePt t="133460" x="6515100" y="5162550"/>
          <p14:tracePt t="133477" x="6578600" y="5162550"/>
          <p14:tracePt t="133493" x="6597650" y="5162550"/>
          <p14:tracePt t="133663" x="6604000" y="5162550"/>
          <p14:tracePt t="133671" x="6629400" y="5162550"/>
          <p14:tracePt t="133679" x="6667500" y="5168900"/>
          <p14:tracePt t="133693" x="6711950" y="5168900"/>
          <p14:tracePt t="133710" x="6813550" y="5175250"/>
          <p14:tracePt t="133727" x="6985000" y="5181600"/>
          <p14:tracePt t="133743" x="7086600" y="5181600"/>
          <p14:tracePt t="133760" x="7169150" y="5181600"/>
          <p14:tracePt t="133777" x="7226300" y="5181600"/>
          <p14:tracePt t="133793" x="7251700" y="5181600"/>
          <p14:tracePt t="133810" x="7264400" y="5181600"/>
          <p14:tracePt t="133826" x="7277100" y="5181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2471738" y="1585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1447800" y="285750"/>
          <a:ext cx="6705600" cy="588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r:id="rId6" imgW="4200152" imgH="3687775" progId="Unknown">
                  <p:embed/>
                </p:oleObj>
              </mc:Choice>
              <mc:Fallback>
                <p:oleObj r:id="rId6" imgW="4200152" imgH="3687775" progId="Unknown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85750"/>
                        <a:ext cx="6705600" cy="588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5105400" y="6858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Methyl salicylate BP  220 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7"/>
    </mc:Choice>
    <mc:Fallback xmlns="">
      <p:transition spd="slow" advTm="3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" x="7239000" y="5124450"/>
          <p14:tracePt t="108" x="7239000" y="5118100"/>
          <p14:tracePt t="528" x="7232650" y="5118100"/>
          <p14:tracePt t="536" x="7226300" y="5111750"/>
          <p14:tracePt t="544" x="7219950" y="5111750"/>
          <p14:tracePt t="558" x="7219950" y="5099050"/>
          <p14:tracePt t="575" x="7207250" y="5080000"/>
          <p14:tracePt t="591" x="7188200" y="5048250"/>
          <p14:tracePt t="608" x="7162800" y="5010150"/>
          <p14:tracePt t="625" x="7124700" y="4978400"/>
          <p14:tracePt t="641" x="7080250" y="4940300"/>
          <p14:tracePt t="658" x="7035800" y="4914900"/>
          <p14:tracePt t="675" x="6985000" y="4889500"/>
          <p14:tracePt t="691" x="6902450" y="4851400"/>
          <p14:tracePt t="708" x="6800850" y="4819650"/>
          <p14:tracePt t="725" x="6718300" y="4813300"/>
          <p14:tracePt t="741" x="6648450" y="4813300"/>
          <p14:tracePt t="758" x="6572250" y="4813300"/>
          <p14:tracePt t="775" x="6477000" y="4826000"/>
          <p14:tracePt t="791" x="6350000" y="4845050"/>
          <p14:tracePt t="809" x="6032500" y="4845050"/>
          <p14:tracePt t="825" x="5626100" y="4819650"/>
          <p14:tracePt t="841" x="5207000" y="4794250"/>
          <p14:tracePt t="858" x="4851400" y="4775200"/>
          <p14:tracePt t="875" x="4565650" y="4756150"/>
          <p14:tracePt t="891" x="4279900" y="4730750"/>
          <p14:tracePt t="908" x="4032250" y="4699000"/>
          <p14:tracePt t="925" x="3886200" y="4660900"/>
          <p14:tracePt t="941" x="3784600" y="4635500"/>
          <p14:tracePt t="958" x="3721100" y="4622800"/>
          <p14:tracePt t="975" x="3663950" y="4610100"/>
          <p14:tracePt t="992" x="3581400" y="4578350"/>
          <p14:tracePt t="1008" x="3359150" y="4527550"/>
          <p14:tracePt t="1025" x="3194050" y="4502150"/>
          <p14:tracePt t="1042" x="3035300" y="4483100"/>
          <p14:tracePt t="1058" x="2844800" y="4470400"/>
          <p14:tracePt t="1075" x="2667000" y="4464050"/>
          <p14:tracePt t="1091" x="2514600" y="4464050"/>
          <p14:tracePt t="1108" x="2406650" y="4464050"/>
          <p14:tracePt t="1125" x="2355850" y="4464050"/>
          <p14:tracePt t="1142" x="2324100" y="4464050"/>
          <p14:tracePt t="1158" x="2317750" y="4464050"/>
          <p14:tracePt t="1201" x="2317750" y="4470400"/>
          <p14:tracePt t="1209" x="2343150" y="4495800"/>
          <p14:tracePt t="1225" x="2470150" y="4572000"/>
          <p14:tracePt t="1242" x="2711450" y="4762500"/>
          <p14:tracePt t="1258" x="2978150" y="5029200"/>
          <p14:tracePt t="1275" x="3168650" y="5302250"/>
          <p14:tracePt t="1292" x="3244850" y="5461000"/>
          <p14:tracePt t="1308" x="3244850" y="5473700"/>
          <p14:tracePt t="1325" x="3117850" y="5524500"/>
          <p14:tracePt t="1342" x="2863850" y="5575300"/>
          <p14:tracePt t="1358" x="2628900" y="5581650"/>
          <p14:tracePt t="1375" x="2362200" y="5486400"/>
          <p14:tracePt t="1392" x="2019300" y="5321300"/>
          <p14:tracePt t="1409" x="1530350" y="5041900"/>
          <p14:tracePt t="1425" x="1397000" y="4895850"/>
          <p14:tracePt t="1442" x="1377950" y="4749800"/>
          <p14:tracePt t="1458" x="1479550" y="4527550"/>
          <p14:tracePt t="1475" x="1771650" y="4216400"/>
          <p14:tracePt t="1492" x="2209800" y="3860800"/>
          <p14:tracePt t="1508" x="2673350" y="3536950"/>
          <p14:tracePt t="1525" x="3162300" y="3276600"/>
          <p14:tracePt t="1542" x="3759200" y="3028950"/>
          <p14:tracePt t="1558" x="4406900" y="2889250"/>
          <p14:tracePt t="1575" x="5060950" y="2806700"/>
          <p14:tracePt t="1592" x="5626100" y="2794000"/>
          <p14:tracePt t="1608" x="6489700" y="2882900"/>
          <p14:tracePt t="1625" x="7023100" y="2952750"/>
          <p14:tracePt t="1642" x="7423150" y="3073400"/>
          <p14:tracePt t="1658" x="7702550" y="3213100"/>
          <p14:tracePt t="1675" x="7918450" y="3327400"/>
          <p14:tracePt t="1692" x="8102600" y="3429000"/>
          <p14:tracePt t="1708" x="8204200" y="3492500"/>
          <p14:tracePt t="1725" x="8255000" y="3543300"/>
          <p14:tracePt t="1742" x="8274050" y="3606800"/>
          <p14:tracePt t="1758" x="8274050" y="3676650"/>
          <p14:tracePt t="1775" x="8216900" y="3759200"/>
          <p14:tracePt t="1792" x="8064500" y="3841750"/>
          <p14:tracePt t="1809" x="7531100" y="3924300"/>
          <p14:tracePt t="1825" x="7162800" y="3911600"/>
          <p14:tracePt t="1842" x="6908800" y="3848100"/>
          <p14:tracePt t="1858" x="6826250" y="3784600"/>
          <p14:tracePt t="1875" x="6838950" y="3727450"/>
          <p14:tracePt t="1892" x="6934200" y="3644900"/>
          <p14:tracePt t="1908" x="7061200" y="3606800"/>
          <p14:tracePt t="1925" x="7232650" y="3638550"/>
          <p14:tracePt t="1942" x="7442200" y="3816350"/>
          <p14:tracePt t="1958" x="7683500" y="4254500"/>
          <p14:tracePt t="1975" x="7772400" y="4660900"/>
          <p14:tracePt t="1992" x="7689850" y="5048250"/>
          <p14:tracePt t="2009" x="7137400" y="5568950"/>
          <p14:tracePt t="2025" x="6527800" y="5778500"/>
          <p14:tracePt t="2042" x="5816600" y="5905500"/>
          <p14:tracePt t="2058" x="5257800" y="5949950"/>
          <p14:tracePt t="2075" x="4857750" y="5949950"/>
          <p14:tracePt t="2092" x="4533900" y="5867400"/>
          <p14:tracePt t="2108" x="4273550" y="5797550"/>
          <p14:tracePt t="2125" x="4095750" y="5715000"/>
          <p14:tracePt t="2142" x="3962400" y="5626100"/>
          <p14:tracePt t="2158" x="3898900" y="5568950"/>
          <p14:tracePt t="2175" x="3892550" y="5537200"/>
          <p14:tracePt t="2177" x="3892550" y="5530850"/>
          <p14:tracePt t="2192" x="3905250" y="5518150"/>
          <p14:tracePt t="2209" x="4000500" y="5505450"/>
          <p14:tracePt t="2225" x="4070350" y="5505450"/>
          <p14:tracePt t="2242" x="4083050" y="5499100"/>
          <p14:tracePt t="2258" x="4108450" y="5499100"/>
          <p14:tracePt t="2275" x="4165600" y="5581650"/>
          <p14:tracePt t="2292" x="4178300" y="5651500"/>
          <p14:tracePt t="2308" x="4191000" y="5664200"/>
          <p14:tracePt t="2325" x="4197350" y="5670550"/>
          <p14:tracePt t="5809" x="4203700" y="5670550"/>
          <p14:tracePt t="5818" x="4248150" y="5695950"/>
          <p14:tracePt t="5826" x="4298950" y="5721350"/>
          <p14:tracePt t="5843" x="4419600" y="5772150"/>
          <p14:tracePt t="5859" x="4584700" y="5816600"/>
          <p14:tracePt t="5876" x="4756150" y="5842000"/>
          <p14:tracePt t="5893" x="4908550" y="5842000"/>
          <p14:tracePt t="5909" x="5086350" y="5797550"/>
          <p14:tracePt t="5926" x="5340350" y="5734050"/>
          <p14:tracePt t="5943" x="5645150" y="5657850"/>
          <p14:tracePt t="5959" x="5943600" y="5575300"/>
          <p14:tracePt t="5976" x="6172200" y="5505450"/>
          <p14:tracePt t="5993" x="6330950" y="5454650"/>
          <p14:tracePt t="6009" x="6470650" y="5403850"/>
          <p14:tracePt t="6026" x="6515100" y="5391150"/>
          <p14:tracePt t="6043" x="6540500" y="5391150"/>
          <p14:tracePt t="6059" x="6565900" y="5391150"/>
          <p14:tracePt t="6076" x="6610350" y="5391150"/>
          <p14:tracePt t="6093" x="6654800" y="5391150"/>
          <p14:tracePt t="6109" x="6705600" y="5378450"/>
          <p14:tracePt t="6126" x="6832600" y="5308600"/>
          <p14:tracePt t="6143" x="6953250" y="5200650"/>
          <p14:tracePt t="6159" x="7048500" y="5092700"/>
          <p14:tracePt t="6176" x="7150100" y="4965700"/>
          <p14:tracePt t="6178" x="7181850" y="4908550"/>
          <p14:tracePt t="6193" x="7194550" y="4870450"/>
          <p14:tracePt t="6209" x="7200900" y="4826000"/>
          <p14:tracePt t="6226" x="7162800" y="4806950"/>
          <p14:tracePt t="6243" x="7112000" y="4775200"/>
          <p14:tracePt t="6259" x="7054850" y="4743450"/>
          <p14:tracePt t="6276" x="7048500" y="4692650"/>
          <p14:tracePt t="6293" x="7048500" y="4629150"/>
          <p14:tracePt t="6309" x="7061200" y="4552950"/>
          <p14:tracePt t="6326" x="7067550" y="4483100"/>
          <p14:tracePt t="6342" x="7073900" y="4400550"/>
          <p14:tracePt t="6359" x="7073900" y="4330700"/>
          <p14:tracePt t="6376" x="7073900" y="4267200"/>
          <p14:tracePt t="6393" x="7073900" y="4229100"/>
          <p14:tracePt t="6410" x="7042150" y="4216400"/>
          <p14:tracePt t="6426" x="6991350" y="4222750"/>
          <p14:tracePt t="6443" x="6934200" y="4260850"/>
          <p14:tracePt t="6459" x="6870700" y="4273550"/>
          <p14:tracePt t="6476" x="6845300" y="4279900"/>
          <p14:tracePt t="6493" x="6845300" y="4260850"/>
          <p14:tracePt t="6509" x="6845300" y="4216400"/>
          <p14:tracePt t="6526" x="6864350" y="4184650"/>
          <p14:tracePt t="6543" x="6877050" y="4171950"/>
          <p14:tracePt t="6559" x="6889750" y="4171950"/>
          <p14:tracePt t="6576" x="6902450" y="4191000"/>
          <p14:tracePt t="6593" x="6921500" y="4254500"/>
          <p14:tracePt t="6610" x="6946900" y="4349750"/>
          <p14:tracePt t="6626" x="6953250" y="4375150"/>
          <p14:tracePt t="6643" x="6965950" y="4394200"/>
          <p14:tracePt t="6659" x="6997700" y="4413250"/>
          <p14:tracePt t="6676" x="7023100" y="4438650"/>
          <p14:tracePt t="6693" x="7048500" y="4476750"/>
          <p14:tracePt t="6710" x="7054850" y="4527550"/>
          <p14:tracePt t="6726" x="7073900" y="4591050"/>
          <p14:tracePt t="6743" x="7099300" y="4679950"/>
          <p14:tracePt t="6760" x="7131050" y="4787900"/>
          <p14:tracePt t="6776" x="7150100" y="4908550"/>
          <p14:tracePt t="6793" x="7156450" y="5016500"/>
          <p14:tracePt t="6810" x="7181850" y="5156200"/>
          <p14:tracePt t="6826" x="7181850" y="5232400"/>
          <p14:tracePt t="6843" x="7181850" y="5334000"/>
          <p14:tracePt t="6860" x="7181850" y="5461000"/>
          <p14:tracePt t="6876" x="7188200" y="5600700"/>
          <p14:tracePt t="6893" x="7194550" y="5753100"/>
          <p14:tracePt t="6910" x="7207250" y="5886450"/>
          <p14:tracePt t="6926" x="7213600" y="6000750"/>
          <p14:tracePt t="6943" x="7213600" y="6076950"/>
          <p14:tracePt t="6960" x="7213600" y="6121400"/>
          <p14:tracePt t="6976" x="7207250" y="6140450"/>
          <p14:tracePt t="6993" x="7200900" y="6165850"/>
          <p14:tracePt t="7010" x="7181850" y="6203950"/>
          <p14:tracePt t="7026" x="7169150" y="6235700"/>
          <p14:tracePt t="7043" x="7137400" y="6273800"/>
          <p14:tracePt t="7060" x="7086600" y="6311900"/>
          <p14:tracePt t="7076" x="6985000" y="6337300"/>
          <p14:tracePt t="7093" x="6915150" y="6343650"/>
          <p14:tracePt t="7110" x="6864350" y="6343650"/>
          <p14:tracePt t="7126" x="6819900" y="6343650"/>
          <p14:tracePt t="7143" x="6775450" y="6318250"/>
          <p14:tracePt t="7160" x="6750050" y="6273800"/>
          <p14:tracePt t="7176" x="6724650" y="6191250"/>
          <p14:tracePt t="7178" x="6718300" y="6121400"/>
          <p14:tracePt t="7193" x="6718300" y="6064250"/>
          <p14:tracePt t="7210" x="6743700" y="5835650"/>
          <p14:tracePt t="7226" x="6788150" y="5664200"/>
          <p14:tracePt t="7243" x="6813550" y="5511800"/>
          <p14:tracePt t="7260" x="6813550" y="5353050"/>
          <p14:tracePt t="7276" x="6813550" y="5207000"/>
          <p14:tracePt t="7293" x="6800850" y="5073650"/>
          <p14:tracePt t="7310" x="6775450" y="4933950"/>
          <p14:tracePt t="7326" x="6762750" y="4813300"/>
          <p14:tracePt t="7343" x="6743700" y="4711700"/>
          <p14:tracePt t="7360" x="6718300" y="4610100"/>
          <p14:tracePt t="7376" x="6711950" y="4533900"/>
          <p14:tracePt t="7393" x="6705600" y="4470400"/>
          <p14:tracePt t="7410" x="6705600" y="4400550"/>
          <p14:tracePt t="7426" x="6686550" y="4362450"/>
          <p14:tracePt t="7443" x="6667500" y="4324350"/>
          <p14:tracePt t="7460" x="6661150" y="4286250"/>
          <p14:tracePt t="7476" x="6661150" y="4248150"/>
          <p14:tracePt t="7493" x="6673850" y="4210050"/>
          <p14:tracePt t="7510" x="6718300" y="4165600"/>
          <p14:tracePt t="7526" x="6781800" y="4133850"/>
          <p14:tracePt t="7543" x="6858000" y="4108450"/>
          <p14:tracePt t="7560" x="6946900" y="4089400"/>
          <p14:tracePt t="7576" x="7016750" y="4089400"/>
          <p14:tracePt t="7593" x="7073900" y="4108450"/>
          <p14:tracePt t="7610" x="7137400" y="4197350"/>
          <p14:tracePt t="7626" x="7169150" y="4273550"/>
          <p14:tracePt t="7643" x="7188200" y="4368800"/>
          <p14:tracePt t="7660" x="7200900" y="4445000"/>
          <p14:tracePt t="7676" x="7200900" y="4514850"/>
          <p14:tracePt t="7693" x="7200900" y="4597400"/>
          <p14:tracePt t="7710" x="7200900" y="4692650"/>
          <p14:tracePt t="7726" x="7194550" y="4813300"/>
          <p14:tracePt t="7743" x="7188200" y="4933950"/>
          <p14:tracePt t="7760" x="7188200" y="5054600"/>
          <p14:tracePt t="7776" x="7194550" y="5156200"/>
          <p14:tracePt t="7793" x="7200900" y="5232400"/>
          <p14:tracePt t="7810" x="7219950" y="5340350"/>
          <p14:tracePt t="7826" x="7226300" y="5397500"/>
          <p14:tracePt t="7843" x="7226300" y="5448300"/>
          <p14:tracePt t="7860" x="7232650" y="5499100"/>
          <p14:tracePt t="7876" x="7239000" y="5562600"/>
          <p14:tracePt t="7893" x="7239000" y="5645150"/>
          <p14:tracePt t="7910" x="7251700" y="5746750"/>
          <p14:tracePt t="7926" x="7258050" y="5829300"/>
          <p14:tracePt t="7943" x="7258050" y="5880100"/>
          <p14:tracePt t="7960" x="7251700" y="5937250"/>
          <p14:tracePt t="7976" x="7239000" y="5975350"/>
          <p14:tracePt t="7993" x="7226300" y="6000750"/>
          <p14:tracePt t="8010" x="7188200" y="6032500"/>
          <p14:tracePt t="8026" x="7169150" y="6045200"/>
          <p14:tracePt t="8043" x="7131050" y="6064250"/>
          <p14:tracePt t="8060" x="7092950" y="6064250"/>
          <p14:tracePt t="8076" x="7054850" y="6070600"/>
          <p14:tracePt t="8093" x="7004050" y="6038850"/>
          <p14:tracePt t="8110" x="6972300" y="5994400"/>
          <p14:tracePt t="8127" x="6959600" y="5924550"/>
          <p14:tracePt t="8143" x="6953250" y="5854700"/>
          <p14:tracePt t="8160" x="6953250" y="5797550"/>
          <p14:tracePt t="8177" x="6946900" y="5772150"/>
          <p14:tracePt t="8178" x="6934200" y="5753100"/>
          <p14:tracePt t="8193" x="6927850" y="5740400"/>
          <p14:tracePt t="8210" x="6896100" y="5689600"/>
          <p14:tracePt t="8226" x="6870700" y="5638800"/>
          <p14:tracePt t="8243" x="6864350" y="5581650"/>
          <p14:tracePt t="8260" x="6864350" y="5524500"/>
          <p14:tracePt t="8277" x="6864350" y="5441950"/>
          <p14:tracePt t="8293" x="6870700" y="5391150"/>
          <p14:tracePt t="8310" x="6889750" y="5334000"/>
          <p14:tracePt t="8327" x="6896100" y="5295900"/>
          <p14:tracePt t="8343" x="6902450" y="5264150"/>
          <p14:tracePt t="8360" x="6902450" y="5245100"/>
          <p14:tracePt t="8377" x="6902450" y="5232400"/>
          <p14:tracePt t="8393" x="6902450" y="5226050"/>
          <p14:tracePt t="8410" x="6902450" y="5213350"/>
          <p14:tracePt t="8426" x="6902450" y="5200650"/>
          <p14:tracePt t="8443" x="6902450" y="5194300"/>
          <p14:tracePt t="8477" x="6908800" y="5194300"/>
          <p14:tracePt t="8498" x="6908800" y="5187950"/>
          <p14:tracePt t="8586" x="6915150" y="5187950"/>
          <p14:tracePt t="8658" x="6915150" y="5194300"/>
          <p14:tracePt t="8674" x="6915150" y="5200650"/>
          <p14:tracePt t="8682" x="6915150" y="5207000"/>
          <p14:tracePt t="8698" x="6915150" y="5213350"/>
          <p14:tracePt t="9291" x="6915150" y="5219700"/>
          <p14:tracePt t="9307" x="6921500" y="5219700"/>
          <p14:tracePt t="9314" x="6921500" y="5226050"/>
          <p14:tracePt t="9322" x="6927850" y="5226050"/>
          <p14:tracePt t="9370" x="6921500" y="5226050"/>
          <p14:tracePt t="9379" x="6902450" y="5226050"/>
          <p14:tracePt t="9386" x="6870700" y="5226050"/>
          <p14:tracePt t="9395" x="6832600" y="5219700"/>
          <p14:tracePt t="9410" x="6718300" y="5213350"/>
          <p14:tracePt t="9427" x="6584950" y="5200650"/>
          <p14:tracePt t="9444" x="6407150" y="5187950"/>
          <p14:tracePt t="9460" x="6197600" y="5156200"/>
          <p14:tracePt t="9477" x="5937250" y="5130800"/>
          <p14:tracePt t="9494" x="5664200" y="5105400"/>
          <p14:tracePt t="9510" x="5454650" y="5080000"/>
          <p14:tracePt t="9527" x="5308600" y="5054600"/>
          <p14:tracePt t="9544" x="5162550" y="5010150"/>
          <p14:tracePt t="9560" x="5029200" y="4972050"/>
          <p14:tracePt t="9577" x="4864100" y="4921250"/>
          <p14:tracePt t="9594" x="4699000" y="4870450"/>
          <p14:tracePt t="9610" x="4483100" y="4781550"/>
          <p14:tracePt t="9627" x="4381500" y="4724400"/>
          <p14:tracePt t="9644" x="4337050" y="4686300"/>
          <p14:tracePt t="9660" x="4318000" y="4667250"/>
          <p14:tracePt t="9677" x="4318000" y="4660900"/>
          <p14:tracePt t="9723" x="4311650" y="4660900"/>
          <p14:tracePt t="9731" x="4305300" y="4660900"/>
          <p14:tracePt t="9739" x="4267200" y="4635500"/>
          <p14:tracePt t="9746" x="4241800" y="4616450"/>
          <p14:tracePt t="9760" x="4210050" y="4591050"/>
          <p14:tracePt t="9777" x="4133850" y="4533900"/>
          <p14:tracePt t="9794" x="4032250" y="4483100"/>
          <p14:tracePt t="9810" x="3867150" y="4387850"/>
          <p14:tracePt t="9827" x="3790950" y="4324350"/>
          <p14:tracePt t="9844" x="3714750" y="4267200"/>
          <p14:tracePt t="9860" x="3606800" y="4203700"/>
          <p14:tracePt t="9877" x="3435350" y="4152900"/>
          <p14:tracePt t="9893" x="3213100" y="4083050"/>
          <p14:tracePt t="9910" x="2997200" y="4019550"/>
          <p14:tracePt t="9927" x="2825750" y="3962400"/>
          <p14:tracePt t="9944" x="2679700" y="3905250"/>
          <p14:tracePt t="9960" x="2565400" y="3879850"/>
          <p14:tracePt t="9977" x="2520950" y="3854450"/>
          <p14:tracePt t="9994" x="2508250" y="3841750"/>
          <p14:tracePt t="10010" x="2476500" y="3778250"/>
          <p14:tracePt t="10027" x="2432050" y="3721100"/>
          <p14:tracePt t="10044" x="2381250" y="3676650"/>
          <p14:tracePt t="10060" x="2330450" y="3632200"/>
          <p14:tracePt t="10077" x="2298700" y="3562350"/>
          <p14:tracePt t="10094" x="2279650" y="3498850"/>
          <p14:tracePt t="10110" x="2279650" y="3422650"/>
          <p14:tracePt t="10127" x="2292350" y="3352800"/>
          <p14:tracePt t="10144" x="2305050" y="3270250"/>
          <p14:tracePt t="10160" x="2317750" y="3219450"/>
          <p14:tracePt t="10177" x="2336800" y="3206750"/>
          <p14:tracePt t="10194" x="2368550" y="3194050"/>
          <p14:tracePt t="10210" x="2489200" y="3194050"/>
          <p14:tracePt t="10227" x="2584450" y="3213100"/>
          <p14:tracePt t="10244" x="2667000" y="3219450"/>
          <p14:tracePt t="10260" x="2762250" y="3219450"/>
          <p14:tracePt t="10277" x="2857500" y="3213100"/>
          <p14:tracePt t="10294" x="2990850" y="3213100"/>
          <p14:tracePt t="10310" x="3244850" y="3232150"/>
          <p14:tracePt t="10327" x="3587750" y="3282950"/>
          <p14:tracePt t="10344" x="3975100" y="3352800"/>
          <p14:tracePt t="10360" x="4298950" y="3397250"/>
          <p14:tracePt t="10377" x="4641850" y="3422650"/>
          <p14:tracePt t="10394" x="5099050" y="3448050"/>
          <p14:tracePt t="10410" x="5651500" y="3454400"/>
          <p14:tracePt t="10427" x="5842000" y="3454400"/>
          <p14:tracePt t="10444" x="5994400" y="3448050"/>
          <p14:tracePt t="10460" x="6153150" y="3448050"/>
          <p14:tracePt t="10477" x="6324600" y="3448050"/>
          <p14:tracePt t="10494" x="6464300" y="3454400"/>
          <p14:tracePt t="10510" x="6597650" y="3486150"/>
          <p14:tracePt t="10527" x="6667500" y="3498850"/>
          <p14:tracePt t="10544" x="6737350" y="3517900"/>
          <p14:tracePt t="10560" x="6788150" y="3530600"/>
          <p14:tracePt t="10577" x="6819900" y="3536950"/>
          <p14:tracePt t="10594" x="6845300" y="3543300"/>
          <p14:tracePt t="10611" x="6877050" y="3562350"/>
          <p14:tracePt t="10627" x="6902450" y="3581400"/>
          <p14:tracePt t="10644" x="6934200" y="3619500"/>
          <p14:tracePt t="10660" x="6972300" y="3663950"/>
          <p14:tracePt t="10677" x="6997700" y="3702050"/>
          <p14:tracePt t="10694" x="7035800" y="3746500"/>
          <p14:tracePt t="10711" x="7067550" y="3784600"/>
          <p14:tracePt t="10727" x="7099300" y="3841750"/>
          <p14:tracePt t="10744" x="7131050" y="3898900"/>
          <p14:tracePt t="10760" x="7175500" y="3981450"/>
          <p14:tracePt t="10777" x="7219950" y="4083050"/>
          <p14:tracePt t="10794" x="7270750" y="4203700"/>
          <p14:tracePt t="10811" x="7296150" y="4343400"/>
          <p14:tracePt t="10827" x="7296150" y="4394200"/>
          <p14:tracePt t="10844" x="7289800" y="4425950"/>
          <p14:tracePt t="10860" x="7277100" y="4438650"/>
          <p14:tracePt t="10877" x="7277100" y="4445000"/>
          <p14:tracePt t="10923" x="7277100" y="4451350"/>
          <p14:tracePt t="10947" x="7270750" y="4451350"/>
          <p14:tracePt t="11051" x="7264400" y="4470400"/>
          <p14:tracePt t="11059" x="7264400" y="4495800"/>
          <p14:tracePt t="11067" x="7264400" y="4540250"/>
          <p14:tracePt t="11077" x="7264400" y="4565650"/>
          <p14:tracePt t="11094" x="7264400" y="4648200"/>
          <p14:tracePt t="11111" x="7270750" y="4724400"/>
          <p14:tracePt t="11127" x="7270750" y="4800600"/>
          <p14:tracePt t="11144" x="7270750" y="4870450"/>
          <p14:tracePt t="11161" x="7270750" y="4921250"/>
          <p14:tracePt t="11177" x="7270750" y="4965700"/>
          <p14:tracePt t="11194" x="7270750" y="5010150"/>
          <p14:tracePt t="11210" x="7270750" y="5099050"/>
          <p14:tracePt t="11227" x="7270750" y="5168900"/>
          <p14:tracePt t="11244" x="7283450" y="5264150"/>
          <p14:tracePt t="11260" x="7283450" y="5308600"/>
          <p14:tracePt t="11277" x="7277100" y="5321300"/>
          <p14:tracePt t="11294" x="7270750" y="5327650"/>
          <p14:tracePt t="11310" x="7264400" y="5327650"/>
          <p14:tracePt t="11327" x="7245350" y="5334000"/>
          <p14:tracePt t="11344" x="7207250" y="5334000"/>
          <p14:tracePt t="11360" x="7162800" y="5334000"/>
          <p14:tracePt t="11377" x="7124700" y="5314950"/>
          <p14:tracePt t="11394" x="7073900" y="5283200"/>
          <p14:tracePt t="11410" x="7029450" y="5194300"/>
          <p14:tracePt t="11427" x="7010400" y="5105400"/>
          <p14:tracePt t="11444" x="6985000" y="5003800"/>
          <p14:tracePt t="11460" x="6972300" y="4908550"/>
          <p14:tracePt t="11477" x="6959600" y="4806950"/>
          <p14:tracePt t="11494" x="6946900" y="4692650"/>
          <p14:tracePt t="11510" x="6934200" y="4597400"/>
          <p14:tracePt t="11527" x="6927850" y="4540250"/>
          <p14:tracePt t="11544" x="6915150" y="4483100"/>
          <p14:tracePt t="11560" x="6896100" y="4432300"/>
          <p14:tracePt t="11577" x="6889750" y="4381500"/>
          <p14:tracePt t="11594" x="6889750" y="4343400"/>
          <p14:tracePt t="11610" x="6889750" y="4324350"/>
          <p14:tracePt t="11627" x="6889750" y="4311650"/>
          <p14:tracePt t="11644" x="6889750" y="4305300"/>
          <p14:tracePt t="11675" x="6889750" y="4318000"/>
          <p14:tracePt t="11683" x="6902450" y="4337050"/>
          <p14:tracePt t="11694" x="6915150" y="4349750"/>
          <p14:tracePt t="11711" x="6946900" y="4394200"/>
          <p14:tracePt t="11727" x="6991350" y="4451350"/>
          <p14:tracePt t="11744" x="7029450" y="4540250"/>
          <p14:tracePt t="11761" x="7054850" y="4616450"/>
          <p14:tracePt t="11777" x="7073900" y="4699000"/>
          <p14:tracePt t="11794" x="7080250" y="4794250"/>
          <p14:tracePt t="11811" x="7086600" y="4978400"/>
          <p14:tracePt t="11827" x="7092950" y="5130800"/>
          <p14:tracePt t="11844" x="7112000" y="5308600"/>
          <p14:tracePt t="11861" x="7143750" y="5480050"/>
          <p14:tracePt t="11877" x="7169150" y="5632450"/>
          <p14:tracePt t="11894" x="7175500" y="5753100"/>
          <p14:tracePt t="11911" x="7169150" y="5810250"/>
          <p14:tracePt t="11928" x="7162800" y="5854700"/>
          <p14:tracePt t="11944" x="7162800" y="5880100"/>
          <p14:tracePt t="11961" x="7162800" y="5886450"/>
          <p14:tracePt t="11977" x="7156450" y="5886450"/>
          <p14:tracePt t="12011" x="7156450" y="5892800"/>
          <p14:tracePt t="12043" x="7150100" y="5892800"/>
          <p14:tracePt t="12051" x="7143750" y="5892800"/>
          <p14:tracePt t="12060" x="7124700" y="5873750"/>
          <p14:tracePt t="12077" x="7086600" y="5778500"/>
          <p14:tracePt t="12094" x="7048500" y="5670550"/>
          <p14:tracePt t="12111" x="7029450" y="5556250"/>
          <p14:tracePt t="12127" x="7004050" y="5448300"/>
          <p14:tracePt t="12144" x="6972300" y="5327650"/>
          <p14:tracePt t="12161" x="6940550" y="5200650"/>
          <p14:tracePt t="12177" x="6915150" y="5060950"/>
          <p14:tracePt t="12180" x="6908800" y="5003800"/>
          <p14:tracePt t="12194" x="6896100" y="4940300"/>
          <p14:tracePt t="12211" x="6889750" y="4826000"/>
          <p14:tracePt t="12227" x="6877050" y="4787900"/>
          <p14:tracePt t="12244" x="6870700" y="4768850"/>
          <p14:tracePt t="12261" x="6858000" y="4743450"/>
          <p14:tracePt t="12278" x="6845300" y="4711700"/>
          <p14:tracePt t="12294" x="6826250" y="4667250"/>
          <p14:tracePt t="12311" x="6819900" y="4629150"/>
          <p14:tracePt t="12327" x="6807200" y="4603750"/>
          <p14:tracePt t="12344" x="6800850" y="4578350"/>
          <p14:tracePt t="12361" x="6794500" y="4559300"/>
          <p14:tracePt t="12378" x="6781800" y="4533900"/>
          <p14:tracePt t="12394" x="6769100" y="4508500"/>
          <p14:tracePt t="12411" x="6737350" y="4476750"/>
          <p14:tracePt t="12427" x="6661150" y="4432300"/>
          <p14:tracePt t="12444" x="6559550" y="4394200"/>
          <p14:tracePt t="12461" x="6432550" y="4368800"/>
          <p14:tracePt t="12477" x="6286500" y="4343400"/>
          <p14:tracePt t="12494" x="6153150" y="4330700"/>
          <p14:tracePt t="12511" x="6019800" y="4305300"/>
          <p14:tracePt t="12528" x="5899150" y="4279900"/>
          <p14:tracePt t="12544" x="5803900" y="4248150"/>
          <p14:tracePt t="12561" x="5734050" y="4216400"/>
          <p14:tracePt t="12578" x="5670550" y="4191000"/>
          <p14:tracePt t="12594" x="5594350" y="4184650"/>
          <p14:tracePt t="12611" x="5416550" y="4184650"/>
          <p14:tracePt t="12627" x="5168900" y="4178300"/>
          <p14:tracePt t="12644" x="4857750" y="4178300"/>
          <p14:tracePt t="12661" x="4565650" y="4178300"/>
          <p14:tracePt t="12678" x="4356100" y="4178300"/>
          <p14:tracePt t="12694" x="4152900" y="4178300"/>
          <p14:tracePt t="12711" x="3917950" y="4171950"/>
          <p14:tracePt t="12728" x="3695700" y="4146550"/>
          <p14:tracePt t="12744" x="3479800" y="4108450"/>
          <p14:tracePt t="12761" x="3289300" y="4051300"/>
          <p14:tracePt t="12777" x="3136900" y="4013200"/>
          <p14:tracePt t="12794" x="3009900" y="3975100"/>
          <p14:tracePt t="12811" x="2838450" y="3937000"/>
          <p14:tracePt t="12827" x="2736850" y="3924300"/>
          <p14:tracePt t="12844" x="2622550" y="3917950"/>
          <p14:tracePt t="12861" x="2476500" y="3905250"/>
          <p14:tracePt t="12878" x="2381250" y="3879850"/>
          <p14:tracePt t="12894" x="2324100" y="3848100"/>
          <p14:tracePt t="12911" x="2298700" y="3822700"/>
          <p14:tracePt t="12928" x="2292350" y="3803650"/>
          <p14:tracePt t="12944" x="2292350" y="3790950"/>
          <p14:tracePt t="12961" x="2298700" y="3778250"/>
          <p14:tracePt t="12978" x="2311400" y="3771900"/>
          <p14:tracePt t="12994" x="2317750" y="3765550"/>
          <p14:tracePt t="13011" x="2349500" y="3759200"/>
          <p14:tracePt t="13027" x="2413000" y="3765550"/>
          <p14:tracePt t="13044" x="2520950" y="3810000"/>
          <p14:tracePt t="13061" x="2660650" y="3867150"/>
          <p14:tracePt t="13078" x="2749550" y="3898900"/>
          <p14:tracePt t="13094" x="2800350" y="3917950"/>
          <p14:tracePt t="13111" x="2832100" y="3937000"/>
          <p14:tracePt t="13128" x="2857500" y="3943350"/>
          <p14:tracePt t="13171" x="2863850" y="3943350"/>
          <p14:tracePt t="13179" x="2876550" y="3917950"/>
          <p14:tracePt t="13194" x="2889250" y="3886200"/>
          <p14:tracePt t="13211" x="2959100" y="3740150"/>
          <p14:tracePt t="13228" x="3016250" y="3625850"/>
          <p14:tracePt t="13244" x="3092450" y="3505200"/>
          <p14:tracePt t="13261" x="3162300" y="3422650"/>
          <p14:tracePt t="13278" x="3225800" y="3359150"/>
          <p14:tracePt t="13294" x="3282950" y="3314700"/>
          <p14:tracePt t="13311" x="3346450" y="3289300"/>
          <p14:tracePt t="13328" x="3422650" y="3276600"/>
          <p14:tracePt t="13344" x="3511550" y="3276600"/>
          <p14:tracePt t="13361" x="3606800" y="3276600"/>
          <p14:tracePt t="13378" x="3651250" y="3263900"/>
          <p14:tracePt t="13394" x="3670300" y="3257550"/>
          <p14:tracePt t="13411" x="3695700" y="3244850"/>
          <p14:tracePt t="13428" x="3727450" y="3244850"/>
          <p14:tracePt t="13444" x="3816350" y="3244850"/>
          <p14:tracePt t="13461" x="3981450" y="3276600"/>
          <p14:tracePt t="13478" x="4191000" y="3333750"/>
          <p14:tracePt t="13494" x="4375150" y="3371850"/>
          <p14:tracePt t="13511" x="4559300" y="3416300"/>
          <p14:tracePt t="13528" x="4711700" y="3454400"/>
          <p14:tracePt t="13544" x="4851400" y="3479800"/>
          <p14:tracePt t="13561" x="4997450" y="3511550"/>
          <p14:tracePt t="13578" x="5162550" y="3549650"/>
          <p14:tracePt t="13594" x="5365750" y="3606800"/>
          <p14:tracePt t="13611" x="5657850" y="3714750"/>
          <p14:tracePt t="13628" x="5803900" y="3778250"/>
          <p14:tracePt t="13644" x="5937250" y="3835400"/>
          <p14:tracePt t="13661" x="6045200" y="3873500"/>
          <p14:tracePt t="13678" x="6153150" y="3924300"/>
          <p14:tracePt t="13694" x="6261100" y="3962400"/>
          <p14:tracePt t="13711" x="6330950" y="4000500"/>
          <p14:tracePt t="13728" x="6369050" y="4025900"/>
          <p14:tracePt t="13744" x="6388100" y="4044950"/>
          <p14:tracePt t="13761" x="6400800" y="4064000"/>
          <p14:tracePt t="13778" x="6419850" y="4102100"/>
          <p14:tracePt t="13795" x="6445250" y="4159250"/>
          <p14:tracePt t="13811" x="6508750" y="4267200"/>
          <p14:tracePt t="13828" x="6540500" y="4311650"/>
          <p14:tracePt t="13845" x="6584950" y="4381500"/>
          <p14:tracePt t="13861" x="6629400" y="4445000"/>
          <p14:tracePt t="13878" x="6692900" y="4533900"/>
          <p14:tracePt t="13895" x="6737350" y="4610100"/>
          <p14:tracePt t="13911" x="6794500" y="4686300"/>
          <p14:tracePt t="13928" x="6864350" y="4775200"/>
          <p14:tracePt t="13945" x="6934200" y="4845050"/>
          <p14:tracePt t="13961" x="6991350" y="4895850"/>
          <p14:tracePt t="13978" x="7010400" y="4914900"/>
          <p14:tracePt t="13995" x="7023100" y="4927600"/>
          <p14:tracePt t="14011" x="7029450" y="4933950"/>
          <p14:tracePt t="14044" x="7042150" y="4940300"/>
          <p14:tracePt t="14084" x="7048500" y="4940300"/>
          <p14:tracePt t="14095" x="7054850" y="4940300"/>
          <p14:tracePt t="14111" x="7086600" y="4940300"/>
          <p14:tracePt t="14128" x="7131050" y="4940300"/>
          <p14:tracePt t="14145" x="7156450" y="4946650"/>
          <p14:tracePt t="14161" x="7181850" y="4953000"/>
          <p14:tracePt t="14178" x="7188200" y="4959350"/>
          <p14:tracePt t="14268" x="7188200" y="4965700"/>
          <p14:tracePt t="14276" x="7188200" y="4978400"/>
          <p14:tracePt t="14284" x="7181850" y="5003800"/>
          <p14:tracePt t="14295" x="7181850" y="5022850"/>
          <p14:tracePt t="14311" x="7181850" y="5073650"/>
          <p14:tracePt t="14328" x="7181850" y="5118100"/>
          <p14:tracePt t="14345" x="7181850" y="5143500"/>
          <p14:tracePt t="14361" x="7181850" y="5168900"/>
          <p14:tracePt t="14378" x="7181850" y="5181600"/>
          <p14:tracePt t="14395" x="7175500" y="5187950"/>
          <p14:tracePt t="14411" x="7162800" y="5200650"/>
          <p14:tracePt t="14620" x="7162800" y="5194300"/>
          <p14:tracePt t="14628" x="7150100" y="5181600"/>
          <p14:tracePt t="14636" x="7131050" y="5156200"/>
          <p14:tracePt t="14645" x="7105650" y="5124450"/>
          <p14:tracePt t="14661" x="7054850" y="5060950"/>
          <p14:tracePt t="14678" x="6991350" y="4978400"/>
          <p14:tracePt t="14695" x="6946900" y="4927600"/>
          <p14:tracePt t="14711" x="6934200" y="4889500"/>
          <p14:tracePt t="14728" x="6934200" y="4857750"/>
          <p14:tracePt t="14745" x="6934200" y="4813300"/>
          <p14:tracePt t="14761" x="6940550" y="4756150"/>
          <p14:tracePt t="14778" x="6959600" y="4718050"/>
          <p14:tracePt t="14795" x="6991350" y="4686300"/>
          <p14:tracePt t="14811" x="7035800" y="4667250"/>
          <p14:tracePt t="14828" x="7061200" y="4660900"/>
          <p14:tracePt t="14845" x="7080250" y="4660900"/>
          <p14:tracePt t="14861" x="7099300" y="4679950"/>
          <p14:tracePt t="14878" x="7118350" y="4711700"/>
          <p14:tracePt t="14894" x="7131050" y="4730750"/>
          <p14:tracePt t="14911" x="7131050" y="4749800"/>
          <p14:tracePt t="14928" x="7143750" y="4775200"/>
          <p14:tracePt t="14945" x="7150100" y="4794250"/>
          <p14:tracePt t="14961" x="7150100" y="4813300"/>
          <p14:tracePt t="14978" x="7150100" y="4826000"/>
          <p14:tracePt t="15012" x="7118350" y="4781550"/>
          <p14:tracePt t="15028" x="7042150" y="4679950"/>
          <p14:tracePt t="15045" x="6959600" y="4552950"/>
          <p14:tracePt t="15061" x="6845300" y="4425950"/>
          <p14:tracePt t="15078" x="6724650" y="4337050"/>
          <p14:tracePt t="15095" x="6629400" y="4286250"/>
          <p14:tracePt t="15111" x="6496050" y="4254500"/>
          <p14:tracePt t="15128" x="6337300" y="4235450"/>
          <p14:tracePt t="15145" x="6191250" y="4229100"/>
          <p14:tracePt t="15161" x="6076950" y="4222750"/>
          <p14:tracePt t="15178" x="5962650" y="4216400"/>
          <p14:tracePt t="15180" x="5892800" y="4203700"/>
          <p14:tracePt t="15195" x="5816600" y="4197350"/>
          <p14:tracePt t="15212" x="5575300" y="4165600"/>
          <p14:tracePt t="15228" x="5441950" y="4146550"/>
          <p14:tracePt t="15245" x="5359400" y="4140200"/>
          <p14:tracePt t="15262" x="5327650" y="4133850"/>
          <p14:tracePt t="15278" x="5321300" y="4133850"/>
          <p14:tracePt t="15324" x="5314950" y="4127500"/>
          <p14:tracePt t="15356" x="5314950" y="4121150"/>
          <p14:tracePt t="15396" x="5340350" y="4133850"/>
          <p14:tracePt t="15404" x="5372100" y="4159250"/>
          <p14:tracePt t="15412" x="5410200" y="4184650"/>
          <p14:tracePt t="15428" x="5499100" y="4286250"/>
          <p14:tracePt t="15445" x="5600700" y="4432300"/>
          <p14:tracePt t="15462" x="5695950" y="4654550"/>
          <p14:tracePt t="15478" x="5746750" y="4870450"/>
          <p14:tracePt t="15495" x="5746750" y="5041900"/>
          <p14:tracePt t="15512" x="5676900" y="5181600"/>
          <p14:tracePt t="15528" x="5568950" y="5308600"/>
          <p14:tracePt t="15545" x="5499100" y="5378450"/>
          <p14:tracePt t="15562" x="5441950" y="5435600"/>
          <p14:tracePt t="15578" x="5422900" y="5480050"/>
          <p14:tracePt t="15595" x="5416550" y="5505450"/>
          <p14:tracePt t="15612" x="5416550" y="5537200"/>
          <p14:tracePt t="15628" x="5416550" y="5549900"/>
          <p14:tracePt t="15645" x="5410200" y="5568950"/>
          <p14:tracePt t="15662" x="5403850" y="5581650"/>
          <p14:tracePt t="15678" x="5378450" y="5638800"/>
          <p14:tracePt t="15695" x="5365750" y="5664200"/>
          <p14:tracePt t="15712" x="5365750" y="5670550"/>
          <p14:tracePt t="15892" x="5372100" y="5670550"/>
          <p14:tracePt t="15908" x="5378450" y="5670550"/>
          <p14:tracePt t="15916" x="5378450" y="5676900"/>
          <p14:tracePt t="15924" x="5384800" y="5676900"/>
          <p14:tracePt t="15956" x="5384800" y="5683250"/>
          <p14:tracePt t="15972" x="5384800" y="5689600"/>
          <p14:tracePt t="16732" x="5391150" y="5689600"/>
          <p14:tracePt t="16748" x="5391150" y="5695950"/>
          <p14:tracePt t="16948" x="5397500" y="5695950"/>
          <p14:tracePt t="16972" x="5403850" y="5702300"/>
          <p14:tracePt t="16980" x="5410200" y="5702300"/>
          <p14:tracePt t="16988" x="5416550" y="5702300"/>
          <p14:tracePt t="16996" x="5416550" y="5708650"/>
          <p14:tracePt t="17012" x="5429250" y="5715000"/>
          <p14:tracePt t="17029" x="5435600" y="5715000"/>
          <p14:tracePt t="17045" x="5435600" y="5721350"/>
          <p14:tracePt t="17062" x="5441950" y="5721350"/>
          <p14:tracePt t="17268" x="5441950" y="5702300"/>
          <p14:tracePt t="17276" x="5441950" y="5689600"/>
          <p14:tracePt t="17284" x="5441950" y="5676900"/>
          <p14:tracePt t="17295" x="5441950" y="5664200"/>
          <p14:tracePt t="17312" x="5454650" y="5645150"/>
          <p14:tracePt t="17329" x="5454650" y="5632450"/>
          <p14:tracePt t="17372" x="5454650" y="5626100"/>
          <p14:tracePt t="17428" x="5454650" y="5619750"/>
          <p14:tracePt t="17452" x="5454650" y="5613400"/>
          <p14:tracePt t="17556" x="5448300" y="5607050"/>
          <p14:tracePt t="17620" x="5448300" y="5600700"/>
          <p14:tracePt t="17741" x="5448300" y="5594350"/>
          <p14:tracePt t="17748" x="5448300" y="5581650"/>
          <p14:tracePt t="17756" x="5448300" y="5562600"/>
          <p14:tracePt t="17764" x="5454650" y="5549900"/>
          <p14:tracePt t="17779" x="5467350" y="5537200"/>
          <p14:tracePt t="17795" x="5511800" y="5480050"/>
          <p14:tracePt t="17812" x="5657850" y="5403850"/>
          <p14:tracePt t="17829" x="5721350" y="5359400"/>
          <p14:tracePt t="17845" x="5778500" y="5289550"/>
          <p14:tracePt t="17862" x="5848350" y="5149850"/>
          <p14:tracePt t="17879" x="5924550" y="4908550"/>
          <p14:tracePt t="17895" x="5969000" y="4597400"/>
          <p14:tracePt t="17912" x="6013450" y="4267200"/>
          <p14:tracePt t="17929" x="6038850" y="3981450"/>
          <p14:tracePt t="17945" x="6051550" y="3810000"/>
          <p14:tracePt t="17962" x="6057900" y="3663950"/>
          <p14:tracePt t="17979" x="6064250" y="3549650"/>
          <p14:tracePt t="17995" x="6083300" y="3441700"/>
          <p14:tracePt t="18012" x="6121400" y="3289300"/>
          <p14:tracePt t="18029" x="6134100" y="3175000"/>
          <p14:tracePt t="18046" x="6153150" y="3035300"/>
          <p14:tracePt t="18062" x="6165850" y="2901950"/>
          <p14:tracePt t="18079" x="6172200" y="2774950"/>
          <p14:tracePt t="18096" x="6172200" y="2673350"/>
          <p14:tracePt t="18112" x="6172200" y="2571750"/>
          <p14:tracePt t="18129" x="6184900" y="2482850"/>
          <p14:tracePt t="18146" x="6184900" y="2393950"/>
          <p14:tracePt t="18162" x="6184900" y="2330450"/>
          <p14:tracePt t="18179" x="6184900" y="2260600"/>
          <p14:tracePt t="18180" x="6191250" y="2222500"/>
          <p14:tracePt t="18196" x="6197600" y="2197100"/>
          <p14:tracePt t="18212" x="6210300" y="2165350"/>
          <p14:tracePt t="18229" x="6210300" y="2159000"/>
          <p14:tracePt t="18246" x="6216650" y="2178050"/>
          <p14:tracePt t="18262" x="6273800" y="2298700"/>
          <p14:tracePt t="18279" x="6292850" y="2540000"/>
          <p14:tracePt t="18296" x="6292850" y="2635250"/>
          <p14:tracePt t="18453" x="6318250" y="2647950"/>
          <p14:tracePt t="18461" x="6362700" y="2667000"/>
          <p14:tracePt t="18469" x="6419850" y="2692400"/>
          <p14:tracePt t="18479" x="6464300" y="2717800"/>
          <p14:tracePt t="18496" x="6527800" y="2838450"/>
          <p14:tracePt t="18512" x="6578600" y="3111500"/>
          <p14:tracePt t="18529" x="6654800" y="3562350"/>
          <p14:tracePt t="18546" x="6743700" y="4051300"/>
          <p14:tracePt t="18562" x="6845300" y="4508500"/>
          <p14:tracePt t="18579" x="6959600" y="4876800"/>
          <p14:tracePt t="18596" x="7016750" y="5060950"/>
          <p14:tracePt t="18612" x="7048500" y="5168900"/>
          <p14:tracePt t="18629" x="7054850" y="5194300"/>
          <p14:tracePt t="18669" x="7054850" y="5200650"/>
          <p14:tracePt t="18679" x="7054850" y="5213350"/>
          <p14:tracePt t="18696" x="7067550" y="5238750"/>
          <p14:tracePt t="18712" x="7092950" y="5264150"/>
          <p14:tracePt t="18729" x="7124700" y="5308600"/>
          <p14:tracePt t="18746" x="7162800" y="5346700"/>
          <p14:tracePt t="18762" x="7207250" y="5378450"/>
          <p14:tracePt t="18779" x="7258050" y="5410200"/>
          <p14:tracePt t="18796" x="7289800" y="5435600"/>
          <p14:tracePt t="18812" x="7296150" y="5448300"/>
          <p14:tracePt t="18829" x="7296150" y="5461000"/>
          <p14:tracePt t="18846" x="7302500" y="5480050"/>
          <p14:tracePt t="18862" x="7308850" y="5511800"/>
          <p14:tracePt t="18879" x="7308850" y="5543550"/>
          <p14:tracePt t="18896" x="7308850" y="5575300"/>
          <p14:tracePt t="18912" x="7302500" y="5638800"/>
          <p14:tracePt t="18929" x="7302500" y="5689600"/>
          <p14:tracePt t="18945" x="7302500" y="5727700"/>
          <p14:tracePt t="18962" x="7302500" y="5746750"/>
          <p14:tracePt t="18979" x="7289800" y="5778500"/>
          <p14:tracePt t="18996" x="7258050" y="5810250"/>
          <p14:tracePt t="19012" x="7219950" y="5848350"/>
          <p14:tracePt t="19029" x="7200900" y="5854700"/>
          <p14:tracePt t="19046" x="7169150" y="5861050"/>
          <p14:tracePt t="19062" x="7118350" y="5861050"/>
          <p14:tracePt t="19079" x="7073900" y="5848350"/>
          <p14:tracePt t="19096" x="7023100" y="5835650"/>
          <p14:tracePt t="19112" x="6985000" y="5822950"/>
          <p14:tracePt t="19129" x="6940550" y="5791200"/>
          <p14:tracePt t="19146" x="6915150" y="5753100"/>
          <p14:tracePt t="19162" x="6883400" y="5689600"/>
          <p14:tracePt t="19179" x="6877050" y="5607050"/>
          <p14:tracePt t="19181" x="6877050" y="5543550"/>
          <p14:tracePt t="19196" x="6902450" y="5486400"/>
          <p14:tracePt t="19212" x="6978650" y="5264150"/>
          <p14:tracePt t="19229" x="7029450" y="5143500"/>
          <p14:tracePt t="19246" x="7080250" y="5073650"/>
          <p14:tracePt t="19262" x="7112000" y="5035550"/>
          <p14:tracePt t="19279" x="7131050" y="5029200"/>
          <p14:tracePt t="19296" x="7162800" y="5060950"/>
          <p14:tracePt t="19312" x="7194550" y="5168900"/>
          <p14:tracePt t="19329" x="7232650" y="5295900"/>
          <p14:tracePt t="19346" x="7264400" y="5391150"/>
          <p14:tracePt t="19362" x="7270750" y="5416550"/>
          <p14:tracePt t="19379" x="7270750" y="5422900"/>
          <p14:tracePt t="19396" x="7264400" y="5422900"/>
          <p14:tracePt t="19413" x="7213600" y="5435600"/>
          <p14:tracePt t="19429" x="7162800" y="5448300"/>
          <p14:tracePt t="19446" x="7112000" y="5473700"/>
          <p14:tracePt t="19463" x="7099300" y="5486400"/>
          <p14:tracePt t="19479" x="7092950" y="5486400"/>
          <p14:tracePt t="19533" x="7099300" y="5492750"/>
          <p14:tracePt t="19549" x="7105650" y="5505450"/>
          <p14:tracePt t="19558" x="7112000" y="5518150"/>
          <p14:tracePt t="19565" x="7112000" y="5530850"/>
          <p14:tracePt t="19579" x="7112000" y="5543550"/>
          <p14:tracePt t="19596" x="7112000" y="5562600"/>
          <p14:tracePt t="19613" x="7105650" y="5568950"/>
          <p14:tracePt t="19629" x="7086600" y="5568950"/>
          <p14:tracePt t="19646" x="7067550" y="5575300"/>
          <p14:tracePt t="19663" x="7048500" y="5581650"/>
          <p14:tracePt t="19679" x="7042150" y="5581650"/>
          <p14:tracePt t="19765" x="7042150" y="5575300"/>
          <p14:tracePt t="19789" x="7048500" y="5575300"/>
          <p14:tracePt t="19805" x="7054850" y="5575300"/>
          <p14:tracePt t="19821" x="7061200" y="5594350"/>
          <p14:tracePt t="19829" x="7067550" y="5613400"/>
          <p14:tracePt t="19837" x="7067550" y="5632450"/>
          <p14:tracePt t="19846" x="7067550" y="5651500"/>
          <p14:tracePt t="19863" x="7067550" y="5670550"/>
          <p14:tracePt t="19879" x="7067550" y="5683250"/>
          <p14:tracePt t="19913" x="7061200" y="5683250"/>
          <p14:tracePt t="19929" x="7054850" y="5683250"/>
          <p14:tracePt t="19946" x="7042150" y="5683250"/>
          <p14:tracePt t="19963" x="7023100" y="5683250"/>
          <p14:tracePt t="19979" x="6997700" y="5683250"/>
          <p14:tracePt t="19996" x="6991350" y="5676900"/>
          <p14:tracePt t="20013" x="6991350" y="5670550"/>
          <p14:tracePt t="20069" x="7004050" y="5670550"/>
          <p14:tracePt t="20077" x="7004050" y="5676900"/>
          <p14:tracePt t="20085" x="7004050" y="5683250"/>
          <p14:tracePt t="20096" x="7010400" y="5689600"/>
          <p14:tracePt t="20113" x="7010400" y="5695950"/>
          <p14:tracePt t="20317" x="7004050" y="5695950"/>
          <p14:tracePt t="20342" x="6997700" y="5689600"/>
          <p14:tracePt t="20349" x="6991350" y="5689600"/>
          <p14:tracePt t="20845" x="6985000" y="5689600"/>
          <p14:tracePt t="20885" x="6985000" y="5695950"/>
          <p14:tracePt t="20925" x="6985000" y="5702300"/>
          <p14:tracePt t="20981" x="6978650" y="5702300"/>
          <p14:tracePt t="20989" x="6978650" y="5708650"/>
          <p14:tracePt t="21013" x="6978650" y="5715000"/>
          <p14:tracePt t="21029" x="6978650" y="5721350"/>
          <p14:tracePt t="21045" x="6978650" y="5727700"/>
          <p14:tracePt t="21062" x="6978650" y="5734050"/>
          <p14:tracePt t="21101" x="6978650" y="5740400"/>
          <p14:tracePt t="21133" x="6978650" y="5746750"/>
          <p14:tracePt t="21189" x="6978650" y="5753100"/>
          <p14:tracePt t="21245" x="6978650" y="5759450"/>
          <p14:tracePt t="21461" x="6978650" y="5765800"/>
          <p14:tracePt t="21501" x="6978650" y="5772150"/>
          <p14:tracePt t="21549" x="6978650" y="5778500"/>
          <p14:tracePt t="21573" x="6978650" y="5784850"/>
          <p14:tracePt t="21589" x="6978650" y="5791200"/>
          <p14:tracePt t="21597" x="6978650" y="5797550"/>
          <p14:tracePt t="21693" x="6978650" y="5784850"/>
          <p14:tracePt t="21701" x="6978650" y="5778500"/>
          <p14:tracePt t="21709" x="6978650" y="5765800"/>
          <p14:tracePt t="21717" x="6978650" y="5759450"/>
          <p14:tracePt t="21730" x="6978650" y="5746750"/>
          <p14:tracePt t="21746" x="6978650" y="5721350"/>
          <p14:tracePt t="21763" x="6978650" y="5695950"/>
          <p14:tracePt t="21780" x="6978650" y="5670550"/>
          <p14:tracePt t="21796" x="6978650" y="5645150"/>
          <p14:tracePt t="21813" x="6978650" y="5607050"/>
          <p14:tracePt t="21830" x="6978650" y="5594350"/>
          <p14:tracePt t="21846" x="6978650" y="5588000"/>
          <p14:tracePt t="21863" x="6972300" y="5581650"/>
          <p14:tracePt t="21896" x="6965950" y="5575300"/>
          <p14:tracePt t="21913" x="6959600" y="5568950"/>
          <p14:tracePt t="21930" x="6953250" y="5568950"/>
          <p14:tracePt t="21946" x="6946900" y="5568950"/>
          <p14:tracePt t="22037" x="6946900" y="5575300"/>
          <p14:tracePt t="30959" x="6953250" y="5575300"/>
          <p14:tracePt t="30967" x="7016750" y="5549900"/>
          <p14:tracePt t="30976" x="7080250" y="5518150"/>
          <p14:tracePt t="30983" x="7150100" y="5473700"/>
          <p14:tracePt t="30999" x="7200900" y="5429250"/>
          <p14:tracePt t="31015" x="7239000" y="5340350"/>
          <p14:tracePt t="31032" x="7226300" y="5283200"/>
          <p14:tracePt t="31049" x="7175500" y="5200650"/>
          <p14:tracePt t="31065" x="7105650" y="5118100"/>
          <p14:tracePt t="31082" x="7042150" y="5035550"/>
          <p14:tracePt t="31099" x="7004050" y="4946650"/>
          <p14:tracePt t="31115" x="6953250" y="4826000"/>
          <p14:tracePt t="31132" x="6908800" y="4673600"/>
          <p14:tracePt t="31149" x="6870700" y="4527550"/>
          <p14:tracePt t="31165" x="6864350" y="4394200"/>
          <p14:tracePt t="31182" x="6877050" y="4248150"/>
          <p14:tracePt t="31199" x="6921500" y="4108450"/>
          <p14:tracePt t="31200" x="6946900" y="4032250"/>
          <p14:tracePt t="31215" x="6997700" y="3892550"/>
          <p14:tracePt t="31232" x="7042150" y="3752850"/>
          <p14:tracePt t="31249" x="7080250" y="3625850"/>
          <p14:tracePt t="31265" x="7124700" y="3486150"/>
          <p14:tracePt t="31282" x="7150100" y="3346450"/>
          <p14:tracePt t="31299" x="7169150" y="3206750"/>
          <p14:tracePt t="31315" x="7181850" y="3054350"/>
          <p14:tracePt t="31332" x="7181850" y="2870200"/>
          <p14:tracePt t="31349" x="7181850" y="2660650"/>
          <p14:tracePt t="31365" x="7200900" y="2482850"/>
          <p14:tracePt t="31382" x="7239000" y="2298700"/>
          <p14:tracePt t="31399" x="7289800" y="2108200"/>
          <p14:tracePt t="31415" x="7391400" y="1879600"/>
          <p14:tracePt t="31432" x="7423150" y="1765300"/>
          <p14:tracePt t="31449" x="7448550" y="1676400"/>
          <p14:tracePt t="31465" x="7473950" y="1593850"/>
          <p14:tracePt t="31482" x="7524750" y="1504950"/>
          <p14:tracePt t="31499" x="7594600" y="1403350"/>
          <p14:tracePt t="31515" x="7658100" y="1314450"/>
          <p14:tracePt t="31532" x="7708900" y="1263650"/>
          <p14:tracePt t="31549" x="7747000" y="1219200"/>
          <p14:tracePt t="31565" x="7778750" y="1181100"/>
          <p14:tracePt t="31582" x="7816850" y="1143000"/>
          <p14:tracePt t="31599" x="7842250" y="1098550"/>
          <p14:tracePt t="31615" x="7893050" y="1041400"/>
          <p14:tracePt t="31632" x="7956550" y="984250"/>
          <p14:tracePt t="31649" x="8007350" y="952500"/>
          <p14:tracePt t="31665" x="8020050" y="933450"/>
          <p14:tracePt t="31682" x="8032750" y="927100"/>
          <p14:tracePt t="31744" x="8039100" y="933450"/>
          <p14:tracePt t="31768" x="8039100" y="939800"/>
          <p14:tracePt t="31784" x="8039100" y="952500"/>
          <p14:tracePt t="31792" x="8032750" y="965200"/>
          <p14:tracePt t="31800" x="8020050" y="977900"/>
          <p14:tracePt t="31815" x="7988300" y="1003300"/>
          <p14:tracePt t="31832" x="7937500" y="1028700"/>
          <p14:tracePt t="31849" x="7918450" y="1035050"/>
          <p14:tracePt t="31865" x="7912100" y="1035050"/>
          <p14:tracePt t="31899" x="7937500" y="1009650"/>
          <p14:tracePt t="31915" x="7969250" y="990600"/>
          <p14:tracePt t="31932" x="7994650" y="990600"/>
          <p14:tracePt t="31949" x="8001000" y="990600"/>
          <p14:tracePt t="31982" x="8007350" y="1009650"/>
          <p14:tracePt t="31999" x="8007350" y="1047750"/>
          <p14:tracePt t="32016" x="8001000" y="1155700"/>
          <p14:tracePt t="32032" x="7962900" y="1320800"/>
          <p14:tracePt t="32049" x="7924800" y="1581150"/>
          <p14:tracePt t="32065" x="7880350" y="1879600"/>
          <p14:tracePt t="32082" x="7835900" y="2139950"/>
          <p14:tracePt t="32099" x="7785100" y="2311400"/>
          <p14:tracePt t="32115" x="7753350" y="2400300"/>
          <p14:tracePt t="32132" x="7747000" y="2451100"/>
          <p14:tracePt t="32149" x="7740650" y="2482850"/>
          <p14:tracePt t="32165" x="7740650" y="2508250"/>
          <p14:tracePt t="32182" x="7747000" y="2520950"/>
          <p14:tracePt t="32184" x="7753350" y="2527300"/>
          <p14:tracePt t="32199" x="7759700" y="2540000"/>
          <p14:tracePt t="32216" x="7785100" y="2565400"/>
          <p14:tracePt t="32232" x="7797800" y="2584450"/>
          <p14:tracePt t="32249" x="7810500" y="2603500"/>
          <p14:tracePt t="32266" x="7816850" y="2628900"/>
          <p14:tracePt t="32282" x="7829550" y="2641600"/>
          <p14:tracePt t="32299" x="7835900" y="2654300"/>
          <p14:tracePt t="32332" x="7835900" y="2660650"/>
          <p14:tracePt t="32360" x="7835900" y="2667000"/>
          <p14:tracePt t="32368" x="7842250" y="2667000"/>
          <p14:tracePt t="32384" x="7842250" y="2673350"/>
          <p14:tracePt t="32399" x="7848600" y="2679700"/>
          <p14:tracePt t="32416" x="7854950" y="2686050"/>
          <p14:tracePt t="32432" x="7861300" y="2692400"/>
          <p14:tracePt t="32449" x="7861300" y="2698750"/>
          <p14:tracePt t="32466" x="7874000" y="2705100"/>
          <p14:tracePt t="32482" x="7880350" y="2717800"/>
          <p14:tracePt t="32499" x="7886700" y="2724150"/>
          <p14:tracePt t="32532" x="7886700" y="2730500"/>
          <p14:tracePt t="32549" x="7893050" y="2730500"/>
          <p14:tracePt t="32832" x="7886700" y="2730500"/>
          <p14:tracePt t="32856" x="7880350" y="2730500"/>
          <p14:tracePt t="32880" x="7880350" y="2724150"/>
          <p14:tracePt t="32912" x="7880350" y="2717800"/>
          <p14:tracePt t="32920" x="7874000" y="2717800"/>
          <p14:tracePt t="32952" x="7867650" y="2717800"/>
          <p14:tracePt t="33288" x="7867650" y="2711450"/>
          <p14:tracePt t="35201" x="7874000" y="2711450"/>
          <p14:tracePt t="35753" x="7880350" y="2711450"/>
          <p14:tracePt t="35768" x="7886700" y="2711450"/>
          <p14:tracePt t="35785" x="7899400" y="2711450"/>
          <p14:tracePt t="35793" x="7905750" y="2711450"/>
          <p14:tracePt t="35800" x="7912100" y="2711450"/>
          <p14:tracePt t="35857" x="7912100" y="2717800"/>
          <p14:tracePt t="35873" x="7912100" y="2724150"/>
          <p14:tracePt t="35881" x="7905750" y="2730500"/>
          <p14:tracePt t="35889" x="7899400" y="2743200"/>
          <p14:tracePt t="35900" x="7880350" y="2749550"/>
          <p14:tracePt t="35916" x="7842250" y="2768600"/>
          <p14:tracePt t="35933" x="7791450" y="2787650"/>
          <p14:tracePt t="35949" x="7734300" y="2813050"/>
          <p14:tracePt t="35966" x="7677150" y="2825750"/>
          <p14:tracePt t="35983" x="7639050" y="2838450"/>
          <p14:tracePt t="36000" x="7607300" y="2851150"/>
          <p14:tracePt t="36016" x="7600950" y="2851150"/>
          <p14:tracePt t="36529" x="7607300" y="2851150"/>
          <p14:tracePt t="36545" x="7607300" y="2844800"/>
          <p14:tracePt t="36553" x="7613650" y="2844800"/>
          <p14:tracePt t="36569" x="7620000" y="2844800"/>
          <p14:tracePt t="36649" x="7626350" y="2844800"/>
          <p14:tracePt t="36673" x="7626350" y="2838450"/>
          <p14:tracePt t="36681" x="7632700" y="2838450"/>
          <p14:tracePt t="36713" x="7632700" y="2832100"/>
          <p14:tracePt t="36737" x="7632700" y="2825750"/>
          <p14:tracePt t="36753" x="7632700" y="2819400"/>
          <p14:tracePt t="36769" x="7639050" y="2819400"/>
          <p14:tracePt t="36858" x="7639050" y="2813050"/>
          <p14:tracePt t="37001" x="7645400" y="2813050"/>
          <p14:tracePt t="37017" x="7651750" y="2813050"/>
          <p14:tracePt t="37033" x="7651750" y="2806700"/>
          <p14:tracePt t="37041" x="7632700" y="2800350"/>
          <p14:tracePt t="37050" x="7607300" y="2787650"/>
          <p14:tracePt t="37067" x="7556500" y="2768600"/>
          <p14:tracePt t="37083" x="7531100" y="2768600"/>
          <p14:tracePt t="37100" x="7524750" y="2768600"/>
          <p14:tracePt t="37169" x="7531100" y="2768600"/>
          <p14:tracePt t="37225" x="7524750" y="2768600"/>
          <p14:tracePt t="37513" x="7531100" y="2768600"/>
          <p14:tracePt t="37521" x="7537450" y="2768600"/>
          <p14:tracePt t="37625" x="7543800" y="2768600"/>
          <p14:tracePt t="37745" x="7537450" y="2768600"/>
          <p14:tracePt t="37769" x="7537450" y="2762250"/>
          <p14:tracePt t="37793" x="7531100" y="27622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4005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84"/>
    </mc:Choice>
    <mc:Fallback xmlns="">
      <p:transition spd="slow" advTm="3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" x="7524750" y="2762250"/>
          <p14:tracePt t="248" x="7518400" y="2762250"/>
          <p14:tracePt t="264" x="7512050" y="2762250"/>
          <p14:tracePt t="288" x="7505700" y="2762250"/>
          <p14:tracePt t="416" x="7499350" y="2762250"/>
          <p14:tracePt t="424" x="7486650" y="2762250"/>
          <p14:tracePt t="432" x="7480300" y="2755900"/>
          <p14:tracePt t="443" x="7473950" y="2755900"/>
          <p14:tracePt t="460" x="7467600" y="2755900"/>
          <p14:tracePt t="477" x="7461250" y="2755900"/>
          <p14:tracePt t="493" x="7448550" y="2749550"/>
          <p14:tracePt t="510" x="7435850" y="2730500"/>
          <p14:tracePt t="527" x="7416800" y="2698750"/>
          <p14:tracePt t="543" x="7397750" y="2673350"/>
          <p14:tracePt t="560" x="7366000" y="2628900"/>
          <p14:tracePt t="577" x="7353300" y="2609850"/>
          <p14:tracePt t="593" x="7340600" y="2609850"/>
          <p14:tracePt t="610" x="7327900" y="2603500"/>
          <p14:tracePt t="627" x="7315200" y="2603500"/>
          <p14:tracePt t="643" x="7308850" y="2603500"/>
          <p14:tracePt t="660" x="7302500" y="2603500"/>
          <p14:tracePt t="693" x="7283450" y="2603500"/>
          <p14:tracePt t="710" x="7258050" y="2609850"/>
          <p14:tracePt t="726" x="7219950" y="2641600"/>
          <p14:tracePt t="743" x="7207250" y="2743200"/>
          <p14:tracePt t="760" x="7232650" y="2978150"/>
          <p14:tracePt t="776" x="7283450" y="3111500"/>
          <p14:tracePt t="793" x="7340600" y="3257550"/>
          <p14:tracePt t="810" x="7397750" y="3397250"/>
          <p14:tracePt t="826" x="7442200" y="3524250"/>
          <p14:tracePt t="843" x="7493000" y="3683000"/>
          <p14:tracePt t="860" x="7518400" y="3841750"/>
          <p14:tracePt t="877" x="7499350" y="4032250"/>
          <p14:tracePt t="893" x="7346950" y="4286250"/>
          <p14:tracePt t="910" x="7004050" y="4597400"/>
          <p14:tracePt t="927" x="6426200" y="4908550"/>
          <p14:tracePt t="943" x="5778500" y="5200650"/>
          <p14:tracePt t="960" x="4959350" y="5492750"/>
          <p14:tracePt t="977" x="4629150" y="5594350"/>
          <p14:tracePt t="993" x="4432300" y="5626100"/>
          <p14:tracePt t="1010" x="4267200" y="5632450"/>
          <p14:tracePt t="1027" x="4032250" y="5619750"/>
          <p14:tracePt t="1043" x="3657600" y="5581650"/>
          <p14:tracePt t="1060" x="3117850" y="5499100"/>
          <p14:tracePt t="1077" x="2565400" y="5416550"/>
          <p14:tracePt t="1093" x="2203450" y="5365750"/>
          <p14:tracePt t="1110" x="2006600" y="5314950"/>
          <p14:tracePt t="1127" x="1905000" y="5245100"/>
          <p14:tracePt t="1143" x="1860550" y="5200650"/>
          <p14:tracePt t="1160" x="1809750" y="5130800"/>
          <p14:tracePt t="1177" x="1784350" y="5080000"/>
          <p14:tracePt t="1194" x="1720850" y="5016500"/>
          <p14:tracePt t="1210" x="1625600" y="4965700"/>
          <p14:tracePt t="1227" x="1530350" y="4914900"/>
          <p14:tracePt t="1243" x="1447800" y="4857750"/>
          <p14:tracePt t="1260" x="1384300" y="4762500"/>
          <p14:tracePt t="1277" x="1346200" y="4692650"/>
          <p14:tracePt t="1293" x="1333500" y="4654550"/>
          <p14:tracePt t="1310" x="1333500" y="4616450"/>
          <p14:tracePt t="1327" x="1352550" y="4572000"/>
          <p14:tracePt t="1343" x="1403350" y="4495800"/>
          <p14:tracePt t="1360" x="1568450" y="4324350"/>
          <p14:tracePt t="1377" x="1841500" y="4146550"/>
          <p14:tracePt t="1393" x="2330450" y="3987800"/>
          <p14:tracePt t="1410" x="2876550" y="3917950"/>
          <p14:tracePt t="1427" x="3378200" y="3917950"/>
          <p14:tracePt t="1443" x="3714750" y="3930650"/>
          <p14:tracePt t="1460" x="3930650" y="4000500"/>
          <p14:tracePt t="1477" x="4076700" y="4114800"/>
          <p14:tracePt t="1493" x="4178300" y="4273550"/>
          <p14:tracePt t="1510" x="4235450" y="4451350"/>
          <p14:tracePt t="1527" x="4241800" y="4603750"/>
          <p14:tracePt t="1543" x="4184650" y="4749800"/>
          <p14:tracePt t="1560" x="3981450" y="4927600"/>
          <p14:tracePt t="1577" x="3759200" y="5016500"/>
          <p14:tracePt t="1593" x="3536950" y="5080000"/>
          <p14:tracePt t="1610" x="3397250" y="5118100"/>
          <p14:tracePt t="1627" x="3340100" y="5143500"/>
          <p14:tracePt t="1643" x="3333750" y="5143500"/>
          <p14:tracePt t="1677" x="3333750" y="5149850"/>
          <p14:tracePt t="1693" x="3340100" y="5149850"/>
          <p14:tracePt t="1710" x="3352800" y="5162550"/>
          <p14:tracePt t="1727" x="3359150" y="5187950"/>
          <p14:tracePt t="1743" x="3378200" y="5213350"/>
          <p14:tracePt t="1760" x="3403600" y="5251450"/>
          <p14:tracePt t="1777" x="3448050" y="5283200"/>
          <p14:tracePt t="1794" x="3492500" y="5308600"/>
          <p14:tracePt t="1810" x="3524250" y="5346700"/>
          <p14:tracePt t="1827" x="3549650" y="5429250"/>
          <p14:tracePt t="1843" x="3594100" y="5537200"/>
          <p14:tracePt t="1860" x="3632200" y="5645150"/>
          <p14:tracePt t="1877" x="3657600" y="5734050"/>
          <p14:tracePt t="1893" x="3670300" y="5797550"/>
          <p14:tracePt t="1910" x="3683000" y="5842000"/>
          <p14:tracePt t="1927" x="3695700" y="5880100"/>
          <p14:tracePt t="1929" x="3708400" y="5899150"/>
          <p14:tracePt t="1943" x="3708400" y="5911850"/>
          <p14:tracePt t="1961" x="3727450" y="5943600"/>
          <p14:tracePt t="1977" x="3733800" y="5962650"/>
          <p14:tracePt t="1994" x="3733800" y="5975350"/>
          <p14:tracePt t="2010" x="3746500" y="5994400"/>
          <p14:tracePt t="2027" x="3752850" y="6019800"/>
          <p14:tracePt t="2043" x="3765550" y="6032500"/>
          <p14:tracePt t="2060" x="3765550" y="6045200"/>
          <p14:tracePt t="2265" x="3771900" y="6045200"/>
          <p14:tracePt t="2273" x="3778250" y="6045200"/>
          <p14:tracePt t="2281" x="3790950" y="6045200"/>
          <p14:tracePt t="2294" x="3797300" y="6045200"/>
          <p14:tracePt t="2310" x="3816350" y="6038850"/>
          <p14:tracePt t="2327" x="3822700" y="6038850"/>
          <p14:tracePt t="2344" x="3835400" y="6038850"/>
          <p14:tracePt t="2361" x="3854450" y="6038850"/>
          <p14:tracePt t="2377" x="3879850" y="6057900"/>
          <p14:tracePt t="2394" x="3898900" y="6076950"/>
          <p14:tracePt t="2410" x="3924300" y="6089650"/>
          <p14:tracePt t="2427" x="3949700" y="6108700"/>
          <p14:tracePt t="2444" x="3956050" y="6121400"/>
          <p14:tracePt t="2461" x="3962400" y="6134100"/>
          <p14:tracePt t="2477" x="3968750" y="6159500"/>
          <p14:tracePt t="2494" x="3968750" y="6172200"/>
          <p14:tracePt t="2510" x="3968750" y="6184900"/>
          <p14:tracePt t="2544" x="3962400" y="6191250"/>
          <p14:tracePt t="2705" x="3962400" y="6172200"/>
          <p14:tracePt t="2714" x="3962400" y="6146800"/>
          <p14:tracePt t="2721" x="3962400" y="6127750"/>
          <p14:tracePt t="2729" x="3962400" y="6102350"/>
          <p14:tracePt t="2744" x="3962400" y="6064250"/>
          <p14:tracePt t="2761" x="3943350" y="5905500"/>
          <p14:tracePt t="2777" x="3911600" y="5778500"/>
          <p14:tracePt t="2794" x="3867150" y="5594350"/>
          <p14:tracePt t="2811" x="3816350" y="5422900"/>
          <p14:tracePt t="2827" x="3778250" y="5276850"/>
          <p14:tracePt t="2844" x="3746500" y="5181600"/>
          <p14:tracePt t="2860" x="3727450" y="5118100"/>
          <p14:tracePt t="2877" x="3702050" y="5073650"/>
          <p14:tracePt t="2894" x="3689350" y="5048250"/>
          <p14:tracePt t="2910" x="3676650" y="5035550"/>
          <p14:tracePt t="2927" x="3663950" y="5003800"/>
          <p14:tracePt t="2944" x="3638550" y="4953000"/>
          <p14:tracePt t="2945" x="3625850" y="4921250"/>
          <p14:tracePt t="2961" x="3606800" y="4851400"/>
          <p14:tracePt t="2977" x="3587750" y="4787900"/>
          <p14:tracePt t="2994" x="3562350" y="4724400"/>
          <p14:tracePt t="3011" x="3543300" y="4641850"/>
          <p14:tracePt t="3027" x="3530600" y="4578350"/>
          <p14:tracePt t="3044" x="3505200" y="4521200"/>
          <p14:tracePt t="3060" x="3486150" y="4451350"/>
          <p14:tracePt t="3077" x="3479800" y="4400550"/>
          <p14:tracePt t="3094" x="3473450" y="4368800"/>
          <p14:tracePt t="3111" x="3467100" y="4343400"/>
          <p14:tracePt t="3127" x="3454400" y="4305300"/>
          <p14:tracePt t="3144" x="3435350" y="4267200"/>
          <p14:tracePt t="3161" x="3403600" y="4184650"/>
          <p14:tracePt t="3177" x="3371850" y="4121150"/>
          <p14:tracePt t="3194" x="3346450" y="4064000"/>
          <p14:tracePt t="3211" x="3314700" y="4006850"/>
          <p14:tracePt t="3227" x="3295650" y="3956050"/>
          <p14:tracePt t="3244" x="3282950" y="3911600"/>
          <p14:tracePt t="3260" x="3270250" y="3873500"/>
          <p14:tracePt t="3277" x="3263900" y="3860800"/>
          <p14:tracePt t="3294" x="3263900" y="3841750"/>
          <p14:tracePt t="3311" x="3257550" y="3829050"/>
          <p14:tracePt t="3327" x="3257550" y="3822700"/>
          <p14:tracePt t="3344" x="3251200" y="3810000"/>
          <p14:tracePt t="3361" x="3232150" y="3778250"/>
          <p14:tracePt t="3377" x="3213100" y="3740150"/>
          <p14:tracePt t="3394" x="3194050" y="3702050"/>
          <p14:tracePt t="3411" x="3187700" y="3625850"/>
          <p14:tracePt t="3427" x="3187700" y="3543300"/>
          <p14:tracePt t="3444" x="3187700" y="3492500"/>
          <p14:tracePt t="3461" x="3187700" y="3441700"/>
          <p14:tracePt t="3477" x="3187700" y="3384550"/>
          <p14:tracePt t="3494" x="3187700" y="3346450"/>
          <p14:tracePt t="3511" x="3175000" y="3308350"/>
          <p14:tracePt t="3527" x="3168650" y="3263900"/>
          <p14:tracePt t="3544" x="3168650" y="3232150"/>
          <p14:tracePt t="3561" x="3168650" y="3187700"/>
          <p14:tracePt t="3577" x="3168650" y="3162300"/>
          <p14:tracePt t="3594" x="3162300" y="3149600"/>
          <p14:tracePt t="3611" x="3149600" y="3130550"/>
          <p14:tracePt t="3627" x="3143250" y="3111500"/>
          <p14:tracePt t="3644" x="3136900" y="3111500"/>
          <p14:tracePt t="3660" x="3136900" y="3105150"/>
          <p14:tracePt t="3833" x="3143250" y="3111500"/>
          <p14:tracePt t="3849" x="3149600" y="3117850"/>
          <p14:tracePt t="3857" x="3149600" y="3124200"/>
          <p14:tracePt t="3865" x="3155950" y="3130550"/>
          <p14:tracePt t="3877" x="3162300" y="3130550"/>
          <p14:tracePt t="3894" x="3168650" y="3143250"/>
          <p14:tracePt t="3911" x="3187700" y="3168650"/>
          <p14:tracePt t="3928" x="3213100" y="3200400"/>
          <p14:tracePt t="3944" x="3251200" y="3257550"/>
          <p14:tracePt t="3946" x="3276600" y="3282950"/>
          <p14:tracePt t="3961" x="3314700" y="3346450"/>
          <p14:tracePt t="3977" x="3346450" y="3397250"/>
          <p14:tracePt t="3994" x="3365500" y="3448050"/>
          <p14:tracePt t="4011" x="3378200" y="3486150"/>
          <p14:tracePt t="4028" x="3378200" y="3505200"/>
          <p14:tracePt t="4044" x="3384550" y="3517900"/>
          <p14:tracePt t="4061" x="3384550" y="3530600"/>
          <p14:tracePt t="4077" x="3390900" y="3549650"/>
          <p14:tracePt t="4094" x="3397250" y="3575050"/>
          <p14:tracePt t="4111" x="3397250" y="3594100"/>
          <p14:tracePt t="4128" x="3397250" y="3613150"/>
          <p14:tracePt t="4145" x="3397250" y="3644900"/>
          <p14:tracePt t="4161" x="3397250" y="3651250"/>
          <p14:tracePt t="4177" x="3403600" y="3663950"/>
          <p14:tracePt t="4194" x="3403600" y="3676650"/>
          <p14:tracePt t="4211" x="3403600" y="3695700"/>
          <p14:tracePt t="4228" x="3409950" y="3721100"/>
          <p14:tracePt t="4244" x="3409950" y="3740150"/>
          <p14:tracePt t="4261" x="3409950" y="3759200"/>
          <p14:tracePt t="4278" x="3409950" y="3765550"/>
          <p14:tracePt t="4294" x="3409950" y="3771900"/>
          <p14:tracePt t="4377" x="3403600" y="3771900"/>
          <p14:tracePt t="4393" x="3397250" y="3771900"/>
          <p14:tracePt t="4401" x="3390900" y="3771900"/>
          <p14:tracePt t="4411" x="3384550" y="3765550"/>
          <p14:tracePt t="4428" x="3359150" y="3746500"/>
          <p14:tracePt t="4444" x="3321050" y="3714750"/>
          <p14:tracePt t="4461" x="3270250" y="3689350"/>
          <p14:tracePt t="4478" x="3232150" y="3670300"/>
          <p14:tracePt t="4494" x="3200400" y="3651250"/>
          <p14:tracePt t="4511" x="3181350" y="3644900"/>
          <p14:tracePt t="4528" x="3168650" y="3638550"/>
          <p14:tracePt t="4561" x="3155950" y="3625850"/>
          <p14:tracePt t="4577" x="3149600" y="3600450"/>
          <p14:tracePt t="4594" x="3143250" y="3581400"/>
          <p14:tracePt t="4611" x="3130550" y="3556000"/>
          <p14:tracePt t="4628" x="3124200" y="3530600"/>
          <p14:tracePt t="4644" x="3124200" y="3511550"/>
          <p14:tracePt t="4661" x="3124200" y="3498850"/>
          <p14:tracePt t="4678" x="3130550" y="3492500"/>
          <p14:tracePt t="4694" x="3136900" y="3492500"/>
          <p14:tracePt t="4711" x="3143250" y="3492500"/>
          <p14:tracePt t="4728" x="3155950" y="3492500"/>
          <p14:tracePt t="4744" x="3162300" y="3492500"/>
          <p14:tracePt t="4762" x="3181350" y="3492500"/>
          <p14:tracePt t="4778" x="3187700" y="3492500"/>
          <p14:tracePt t="4817" x="3194050" y="3492500"/>
          <p14:tracePt t="4833" x="3200400" y="3492500"/>
          <p14:tracePt t="4844" x="3200400" y="3498850"/>
          <p14:tracePt t="4861" x="3206750" y="3511550"/>
          <p14:tracePt t="4878" x="3213100" y="3530600"/>
          <p14:tracePt t="4894" x="3213100" y="3556000"/>
          <p14:tracePt t="4911" x="3213100" y="3562350"/>
          <p14:tracePt t="4928" x="3213100" y="3568700"/>
          <p14:tracePt t="4944" x="3213100" y="3575050"/>
          <p14:tracePt t="4970" x="3206750" y="3581400"/>
          <p14:tracePt t="4985" x="3200400" y="3581400"/>
          <p14:tracePt t="4994" x="3200400" y="3587750"/>
          <p14:tracePt t="5011" x="3187700" y="3587750"/>
          <p14:tracePt t="5028" x="3181350" y="3587750"/>
          <p14:tracePt t="5044" x="3175000" y="3594100"/>
          <p14:tracePt t="5061" x="3162300" y="3594100"/>
          <p14:tracePt t="5078" x="3155950" y="3594100"/>
          <p14:tracePt t="5111" x="3149600" y="3594100"/>
          <p14:tracePt t="5128" x="3143250" y="3581400"/>
          <p14:tracePt t="5144" x="3136900" y="3575050"/>
          <p14:tracePt t="5161" x="3130550" y="3543300"/>
          <p14:tracePt t="5178" x="3130550" y="3524250"/>
          <p14:tracePt t="5194" x="3130550" y="3511550"/>
          <p14:tracePt t="5228" x="3136900" y="3505200"/>
          <p14:tracePt t="5244" x="3143250" y="3505200"/>
          <p14:tracePt t="5261" x="3155950" y="3505200"/>
          <p14:tracePt t="5278" x="3162300" y="3505200"/>
          <p14:tracePt t="5294" x="3175000" y="3505200"/>
          <p14:tracePt t="5311" x="3181350" y="3505200"/>
          <p14:tracePt t="5328" x="3187700" y="3511550"/>
          <p14:tracePt t="5344" x="3187700" y="3517900"/>
          <p14:tracePt t="5362" x="3187700" y="3524250"/>
          <p14:tracePt t="5378" x="3187700" y="3530600"/>
          <p14:tracePt t="5395" x="3187700" y="3543300"/>
          <p14:tracePt t="5411" x="3187700" y="3549650"/>
          <p14:tracePt t="5428" x="3181350" y="3549650"/>
          <p14:tracePt t="5461" x="3175000" y="3549650"/>
          <p14:tracePt t="5658" x="3175000" y="3556000"/>
          <p14:tracePt t="5666" x="3175000" y="3575050"/>
          <p14:tracePt t="5674" x="3187700" y="3594100"/>
          <p14:tracePt t="5682" x="3200400" y="3613150"/>
          <p14:tracePt t="5694" x="3213100" y="3638550"/>
          <p14:tracePt t="5711" x="3244850" y="3676650"/>
          <p14:tracePt t="5728" x="3270250" y="3746500"/>
          <p14:tracePt t="5744" x="3308350" y="3797300"/>
          <p14:tracePt t="5761" x="3333750" y="3841750"/>
          <p14:tracePt t="5778" x="3333750" y="3860800"/>
          <p14:tracePt t="5794" x="3340100" y="3873500"/>
          <p14:tracePt t="5811" x="3340100" y="3886200"/>
          <p14:tracePt t="5828" x="3340100" y="3911600"/>
          <p14:tracePt t="5844" x="3346450" y="3937000"/>
          <p14:tracePt t="5861" x="3346450" y="3968750"/>
          <p14:tracePt t="5878" x="3346450" y="3987800"/>
          <p14:tracePt t="5894" x="3346450" y="4000500"/>
          <p14:tracePt t="5911" x="3346450" y="4013200"/>
          <p14:tracePt t="5928" x="3346450" y="4025900"/>
          <p14:tracePt t="5944" x="3346450" y="4038600"/>
          <p14:tracePt t="5961" x="3340100" y="4064000"/>
          <p14:tracePt t="5978" x="3340100" y="4070350"/>
          <p14:tracePt t="5995" x="3333750" y="4076700"/>
          <p14:tracePt t="6011" x="3327400" y="4083050"/>
          <p14:tracePt t="6028" x="3321050" y="4089400"/>
          <p14:tracePt t="6045" x="3314700" y="4102100"/>
          <p14:tracePt t="6061" x="3308350" y="4108450"/>
          <p14:tracePt t="6095" x="3302000" y="4108450"/>
          <p14:tracePt t="6111" x="3295650" y="4089400"/>
          <p14:tracePt t="6128" x="3276600" y="4025900"/>
          <p14:tracePt t="6144" x="3263900" y="3905250"/>
          <p14:tracePt t="6161" x="3263900" y="3702050"/>
          <p14:tracePt t="6178" x="3263900" y="3600450"/>
          <p14:tracePt t="6195" x="3244850" y="3543300"/>
          <p14:tracePt t="6211" x="3238500" y="3517900"/>
          <p14:tracePt t="6228" x="3232150" y="3505200"/>
          <p14:tracePt t="6306" x="3238500" y="3505200"/>
          <p14:tracePt t="6330" x="3244850" y="3505200"/>
          <p14:tracePt t="6346" x="3244850" y="3498850"/>
          <p14:tracePt t="6378" x="3251200" y="3498850"/>
          <p14:tracePt t="6505" x="3251200" y="3511550"/>
          <p14:tracePt t="6514" x="3251200" y="3524250"/>
          <p14:tracePt t="6522" x="3251200" y="3530600"/>
          <p14:tracePt t="6530" x="3251200" y="3543300"/>
          <p14:tracePt t="6545" x="3251200" y="3556000"/>
          <p14:tracePt t="6561" x="3232150" y="3606800"/>
          <p14:tracePt t="6578" x="3219450" y="3632200"/>
          <p14:tracePt t="6595" x="3213100" y="3644900"/>
          <p14:tracePt t="6611" x="3213100" y="3651250"/>
          <p14:tracePt t="6682" x="3206750" y="3651250"/>
          <p14:tracePt t="6722" x="3200400" y="3651250"/>
          <p14:tracePt t="6794" x="3200400" y="3644900"/>
          <p14:tracePt t="7002" x="3200400" y="3638550"/>
          <p14:tracePt t="7042" x="3200400" y="3632200"/>
          <p14:tracePt t="7050" x="3194050" y="3632200"/>
          <p14:tracePt t="7058" x="3194050" y="3625850"/>
          <p14:tracePt t="7082" x="3194050" y="3619500"/>
          <p14:tracePt t="7682" x="3194050" y="3613150"/>
          <p14:tracePt t="7706" x="3187700" y="3613150"/>
          <p14:tracePt t="7722" x="3187700" y="3606800"/>
          <p14:tracePt t="7978" x="3187700" y="3600450"/>
          <p14:tracePt t="7994" x="3194050" y="3594100"/>
          <p14:tracePt t="8011" x="3200400" y="3594100"/>
          <p14:tracePt t="8034" x="3206750" y="3587750"/>
          <p14:tracePt t="8138" x="3213100" y="3587750"/>
          <p14:tracePt t="8178" x="3219450" y="3587750"/>
          <p14:tracePt t="8194" x="3225800" y="3587750"/>
          <p14:tracePt t="8210" x="3232150" y="3594100"/>
          <p14:tracePt t="8234" x="3232150" y="3600450"/>
          <p14:tracePt t="8242" x="3232150" y="3606800"/>
          <p14:tracePt t="8250" x="3232150" y="3613150"/>
          <p14:tracePt t="8262" x="3232150" y="3619500"/>
          <p14:tracePt t="8279" x="3232150" y="3632200"/>
          <p14:tracePt t="8295" x="3232150" y="3644900"/>
          <p14:tracePt t="8312" x="3225800" y="3657600"/>
          <p14:tracePt t="8329" x="3213100" y="3663950"/>
          <p14:tracePt t="8345" x="3206750" y="3670300"/>
          <p14:tracePt t="8362" x="3200400" y="3670300"/>
          <p14:tracePt t="8395" x="3194050" y="3670300"/>
          <p14:tracePt t="8412" x="3187700" y="3670300"/>
          <p14:tracePt t="8429" x="3181350" y="3657600"/>
          <p14:tracePt t="8445" x="3168650" y="3632200"/>
          <p14:tracePt t="8462" x="3162300" y="3613150"/>
          <p14:tracePt t="8479" x="3155950" y="3594100"/>
          <p14:tracePt t="8495" x="3155950" y="3575050"/>
          <p14:tracePt t="8512" x="3155950" y="3568700"/>
          <p14:tracePt t="8529" x="3168650" y="3549650"/>
          <p14:tracePt t="8545" x="3175000" y="3543300"/>
          <p14:tracePt t="8562" x="3200400" y="3536950"/>
          <p14:tracePt t="8578" x="3213100" y="3536950"/>
          <p14:tracePt t="8595" x="3238500" y="3536950"/>
          <p14:tracePt t="8612" x="3263900" y="3536950"/>
          <p14:tracePt t="8629" x="3276600" y="3536950"/>
          <p14:tracePt t="8645" x="3276600" y="3543300"/>
          <p14:tracePt t="8662" x="3276600" y="3549650"/>
          <p14:tracePt t="8679" x="3276600" y="3568700"/>
          <p14:tracePt t="8695" x="3276600" y="3587750"/>
          <p14:tracePt t="8712" x="3263900" y="3613150"/>
          <p14:tracePt t="8729" x="3251200" y="3632200"/>
          <p14:tracePt t="8745" x="3238500" y="3644900"/>
          <p14:tracePt t="8762" x="3225800" y="3644900"/>
          <p14:tracePt t="8778" x="3219450" y="3644900"/>
          <p14:tracePt t="8795" x="3213100" y="3644900"/>
          <p14:tracePt t="8829" x="3206750" y="3638550"/>
          <p14:tracePt t="8845" x="3206750" y="3625850"/>
          <p14:tracePt t="8862" x="3206750" y="3619500"/>
          <p14:tracePt t="8914" x="3213100" y="3625850"/>
          <p14:tracePt t="8922" x="3213100" y="3632200"/>
          <p14:tracePt t="8930" x="3213100" y="3638550"/>
          <p14:tracePt t="8946" x="3213100" y="3644900"/>
          <p14:tracePt t="9106" x="3213100" y="3651250"/>
          <p14:tracePt t="9114" x="3213100" y="3657600"/>
          <p14:tracePt t="9123" x="3213100" y="3663950"/>
          <p14:tracePt t="9130" x="3213100" y="3670300"/>
          <p14:tracePt t="9146" x="3213100" y="3676650"/>
          <p14:tracePt t="9162" x="3213100" y="3683000"/>
          <p14:tracePt t="9179" x="3213100" y="3695700"/>
          <p14:tracePt t="9195" x="3219450" y="3714750"/>
          <p14:tracePt t="9212" x="3244850" y="3759200"/>
          <p14:tracePt t="9229" x="3289300" y="3810000"/>
          <p14:tracePt t="9245" x="3365500" y="3898900"/>
          <p14:tracePt t="9262" x="3460750" y="3994150"/>
          <p14:tracePt t="9279" x="3575050" y="4102100"/>
          <p14:tracePt t="9295" x="3651250" y="4159250"/>
          <p14:tracePt t="9312" x="3695700" y="4191000"/>
          <p14:tracePt t="9329" x="3721100" y="4210050"/>
          <p14:tracePt t="9345" x="3733800" y="4229100"/>
          <p14:tracePt t="9362" x="3778250" y="4260850"/>
          <p14:tracePt t="9379" x="3841750" y="4311650"/>
          <p14:tracePt t="9395" x="3924300" y="4362450"/>
          <p14:tracePt t="9412" x="4025900" y="4419600"/>
          <p14:tracePt t="9429" x="4114800" y="4470400"/>
          <p14:tracePt t="9445" x="4191000" y="4489450"/>
          <p14:tracePt t="9462" x="4241800" y="4508500"/>
          <p14:tracePt t="9479" x="4267200" y="4508500"/>
          <p14:tracePt t="9495" x="4279900" y="4514850"/>
          <p14:tracePt t="9555" x="4286250" y="4521200"/>
          <p14:tracePt t="9563" x="4292600" y="4533900"/>
          <p14:tracePt t="9571" x="4305300" y="4546600"/>
          <p14:tracePt t="9578" x="4318000" y="4559300"/>
          <p14:tracePt t="9595" x="4337050" y="4603750"/>
          <p14:tracePt t="9612" x="4368800" y="4635500"/>
          <p14:tracePt t="9629" x="4394200" y="4673600"/>
          <p14:tracePt t="9645" x="4406900" y="4705350"/>
          <p14:tracePt t="9662" x="4419600" y="4718050"/>
          <p14:tracePt t="9679" x="4419600" y="4724400"/>
          <p14:tracePt t="9695" x="4419600" y="4737100"/>
          <p14:tracePt t="9712" x="4413250" y="4743450"/>
          <p14:tracePt t="9729" x="4406900" y="4749800"/>
          <p14:tracePt t="9745" x="4400550" y="4749800"/>
          <p14:tracePt t="9762" x="4394200" y="4762500"/>
          <p14:tracePt t="9779" x="4387850" y="4762500"/>
          <p14:tracePt t="9883" x="4381500" y="4762500"/>
          <p14:tracePt t="10074" x="4375150" y="4762500"/>
          <p14:tracePt t="10083" x="4356100" y="4762500"/>
          <p14:tracePt t="10091" x="4343400" y="4762500"/>
          <p14:tracePt t="10099" x="4337050" y="4762500"/>
          <p14:tracePt t="10112" x="4330700" y="4762500"/>
          <p14:tracePt t="10129" x="4305300" y="4762500"/>
          <p14:tracePt t="10145" x="4286250" y="4762500"/>
          <p14:tracePt t="10162" x="4254500" y="4762500"/>
          <p14:tracePt t="10179" x="4210050" y="4762500"/>
          <p14:tracePt t="10196" x="4127500" y="4730750"/>
          <p14:tracePt t="10212" x="4019550" y="4673600"/>
          <p14:tracePt t="10229" x="3886200" y="4591050"/>
          <p14:tracePt t="10245" x="3752850" y="4495800"/>
          <p14:tracePt t="10262" x="3663950" y="4419600"/>
          <p14:tracePt t="10279" x="3606800" y="4330700"/>
          <p14:tracePt t="10295" x="3587750" y="4267200"/>
          <p14:tracePt t="10312" x="3581400" y="4216400"/>
          <p14:tracePt t="10329" x="3575050" y="4165600"/>
          <p14:tracePt t="10345" x="3556000" y="4108450"/>
          <p14:tracePt t="10362" x="3505200" y="4006850"/>
          <p14:tracePt t="10379" x="3460750" y="3930650"/>
          <p14:tracePt t="10395" x="3416300" y="3854450"/>
          <p14:tracePt t="10412" x="3390900" y="3816350"/>
          <p14:tracePt t="10429" x="3371850" y="3797300"/>
          <p14:tracePt t="10446" x="3365500" y="3784600"/>
          <p14:tracePt t="10462" x="3359150" y="3771900"/>
          <p14:tracePt t="10479" x="3352800" y="3752850"/>
          <p14:tracePt t="10496" x="3333750" y="3714750"/>
          <p14:tracePt t="10512" x="3302000" y="3670300"/>
          <p14:tracePt t="10529" x="3289300" y="3613150"/>
          <p14:tracePt t="10546" x="3282950" y="3562350"/>
          <p14:tracePt t="10562" x="3282950" y="3517900"/>
          <p14:tracePt t="10579" x="3282950" y="3505200"/>
          <p14:tracePt t="10596" x="3282950" y="3498850"/>
          <p14:tracePt t="10739" x="3282950" y="3505200"/>
          <p14:tracePt t="10755" x="3282950" y="3511550"/>
          <p14:tracePt t="10771" x="3282950" y="3517900"/>
          <p14:tracePt t="10779" x="3282950" y="3524250"/>
          <p14:tracePt t="10787" x="3282950" y="3530600"/>
          <p14:tracePt t="10796" x="3276600" y="3530600"/>
          <p14:tracePt t="10812" x="3263900" y="3543300"/>
          <p14:tracePt t="10829" x="3257550" y="3556000"/>
          <p14:tracePt t="10846" x="3251200" y="3568700"/>
          <p14:tracePt t="10862" x="3238500" y="3575050"/>
          <p14:tracePt t="10879" x="3232150" y="3581400"/>
          <p14:tracePt t="10896" x="3232150" y="3587750"/>
          <p14:tracePt t="10912" x="3225800" y="3587750"/>
          <p14:tracePt t="10947" x="3219450" y="3587750"/>
          <p14:tracePt t="10979" x="3219450" y="3581400"/>
          <p14:tracePt t="11324" x="3225800" y="3581400"/>
          <p14:tracePt t="11331" x="3238500" y="3594100"/>
          <p14:tracePt t="11339" x="3244850" y="3606800"/>
          <p14:tracePt t="11347" x="3257550" y="3632200"/>
          <p14:tracePt t="11363" x="3282950" y="3683000"/>
          <p14:tracePt t="11379" x="3295650" y="3733800"/>
          <p14:tracePt t="11396" x="3302000" y="3771900"/>
          <p14:tracePt t="11413" x="3302000" y="3803650"/>
          <p14:tracePt t="11429" x="3302000" y="3835400"/>
          <p14:tracePt t="11446" x="3295650" y="3867150"/>
          <p14:tracePt t="11463" x="3276600" y="3911600"/>
          <p14:tracePt t="11479" x="3263900" y="3930650"/>
          <p14:tracePt t="11496" x="3257550" y="3943350"/>
          <p14:tracePt t="11513" x="3244850" y="3962400"/>
          <p14:tracePt t="11529" x="3244850" y="3981450"/>
          <p14:tracePt t="11546" x="3244850" y="4006850"/>
          <p14:tracePt t="11563" x="3244850" y="4057650"/>
          <p14:tracePt t="11579" x="3244850" y="4083050"/>
          <p14:tracePt t="11596" x="3244850" y="4108450"/>
          <p14:tracePt t="11613" x="3244850" y="4133850"/>
          <p14:tracePt t="11629" x="3244850" y="4152900"/>
          <p14:tracePt t="11646" x="3244850" y="4171950"/>
          <p14:tracePt t="11662" x="3244850" y="4191000"/>
          <p14:tracePt t="11679" x="3244850" y="4222750"/>
          <p14:tracePt t="11696" x="3244850" y="4260850"/>
          <p14:tracePt t="11713" x="3244850" y="4292600"/>
          <p14:tracePt t="11729" x="3251200" y="4324350"/>
          <p14:tracePt t="11746" x="3257550" y="4349750"/>
          <p14:tracePt t="11763" x="3276600" y="4387850"/>
          <p14:tracePt t="11779" x="3276600" y="4400550"/>
          <p14:tracePt t="11891" x="3270250" y="4400550"/>
          <p14:tracePt t="11899" x="3263900" y="4400550"/>
          <p14:tracePt t="11907" x="3251200" y="4400550"/>
          <p14:tracePt t="11915" x="3238500" y="4400550"/>
          <p14:tracePt t="11929" x="3232150" y="4387850"/>
          <p14:tracePt t="11946" x="3213100" y="4362450"/>
          <p14:tracePt t="11963" x="3206750" y="4311650"/>
          <p14:tracePt t="11979" x="3213100" y="4254500"/>
          <p14:tracePt t="11996" x="3232150" y="4184650"/>
          <p14:tracePt t="12013" x="3244850" y="4152900"/>
          <p14:tracePt t="12029" x="3251200" y="4133850"/>
          <p14:tracePt t="12046" x="3251200" y="4108450"/>
          <p14:tracePt t="12063" x="3251200" y="4095750"/>
          <p14:tracePt t="12079" x="3251200" y="4064000"/>
          <p14:tracePt t="12096" x="3251200" y="4051300"/>
          <p14:tracePt t="12113" x="3251200" y="4025900"/>
          <p14:tracePt t="12129" x="3251200" y="4000500"/>
          <p14:tracePt t="12146" x="3251200" y="3956050"/>
          <p14:tracePt t="12163" x="3251200" y="3854450"/>
          <p14:tracePt t="12179" x="3251200" y="3784600"/>
          <p14:tracePt t="12196" x="3251200" y="3721100"/>
          <p14:tracePt t="12213" x="3251200" y="3689350"/>
          <p14:tracePt t="12229" x="3251200" y="3676650"/>
          <p14:tracePt t="12246" x="3251200" y="3663950"/>
          <p14:tracePt t="12263" x="3251200" y="3657600"/>
          <p14:tracePt t="12279" x="3251200" y="3644900"/>
          <p14:tracePt t="12296" x="3244850" y="3632200"/>
          <p14:tracePt t="12313" x="3238500" y="3613150"/>
          <p14:tracePt t="12329" x="3232150" y="3587750"/>
          <p14:tracePt t="12346" x="3232150" y="3568700"/>
          <p14:tracePt t="12363" x="3225800" y="3562350"/>
          <p14:tracePt t="12427" x="3225800" y="3568700"/>
          <p14:tracePt t="12443" x="3225800" y="3575050"/>
          <p14:tracePt t="12483" x="3225800" y="3581400"/>
          <p14:tracePt t="12523" x="3225800" y="3587750"/>
          <p14:tracePt t="12547" x="3225800" y="3594100"/>
          <p14:tracePt t="12555" x="3225800" y="3600450"/>
          <p14:tracePt t="13611" x="3225800" y="3606800"/>
          <p14:tracePt t="13619" x="3238500" y="3606800"/>
          <p14:tracePt t="13630" x="3251200" y="3625850"/>
          <p14:tracePt t="13646" x="3270250" y="3644900"/>
          <p14:tracePt t="13756" x="3270250" y="3638550"/>
          <p14:tracePt t="13763" x="3270250" y="3625850"/>
          <p14:tracePt t="13772" x="3270250" y="3619500"/>
          <p14:tracePt t="13779" x="3270250" y="3613150"/>
          <p14:tracePt t="13796" x="3263900" y="3587750"/>
          <p14:tracePt t="13813" x="3257550" y="3543300"/>
          <p14:tracePt t="13830" x="3238500" y="3511550"/>
          <p14:tracePt t="13846" x="3232150" y="3473450"/>
          <p14:tracePt t="13863" x="3225800" y="3429000"/>
          <p14:tracePt t="13880" x="3219450" y="3397250"/>
          <p14:tracePt t="13896" x="3219450" y="3359150"/>
          <p14:tracePt t="13913" x="3213100" y="3327400"/>
          <p14:tracePt t="13930" x="3213100" y="3289300"/>
          <p14:tracePt t="13946" x="3206750" y="3263900"/>
          <p14:tracePt t="13963" x="3200400" y="3206750"/>
          <p14:tracePt t="13980" x="3200400" y="3162300"/>
          <p14:tracePt t="13996" x="3200400" y="3117850"/>
          <p14:tracePt t="14013" x="3200400" y="3079750"/>
          <p14:tracePt t="14030" x="3200400" y="3048000"/>
          <p14:tracePt t="14046" x="3200400" y="3035300"/>
          <p14:tracePt t="14063" x="3200400" y="3016250"/>
          <p14:tracePt t="14080" x="3200400" y="2997200"/>
          <p14:tracePt t="14096" x="3200400" y="2971800"/>
          <p14:tracePt t="14113" x="3200400" y="2940050"/>
          <p14:tracePt t="14130" x="3213100" y="2895600"/>
          <p14:tracePt t="14146" x="3213100" y="2863850"/>
          <p14:tracePt t="14163" x="3225800" y="2832100"/>
          <p14:tracePt t="14180" x="3225800" y="2825750"/>
          <p14:tracePt t="14228" x="3225800" y="2819400"/>
          <p14:tracePt t="14236" x="3225800" y="2813050"/>
          <p14:tracePt t="14246" x="3225800" y="2806700"/>
          <p14:tracePt t="14263" x="3225800" y="2794000"/>
          <p14:tracePt t="14280" x="3225800" y="2787650"/>
          <p14:tracePt t="14296" x="3232150" y="2762250"/>
          <p14:tracePt t="14313" x="3232150" y="2743200"/>
          <p14:tracePt t="14330" x="3232150" y="2717800"/>
          <p14:tracePt t="14346" x="3232150" y="2705100"/>
          <p14:tracePt t="14363" x="3232150" y="2686050"/>
          <p14:tracePt t="14380" x="3232150" y="2667000"/>
          <p14:tracePt t="14397" x="3232150" y="2647950"/>
          <p14:tracePt t="14413" x="3232150" y="2628900"/>
          <p14:tracePt t="14430" x="3232150" y="2609850"/>
          <p14:tracePt t="14446" x="3232150" y="2597150"/>
          <p14:tracePt t="14463" x="3232150" y="2578100"/>
          <p14:tracePt t="14480" x="3225800" y="2565400"/>
          <p14:tracePt t="14496" x="3225800" y="2546350"/>
          <p14:tracePt t="14513" x="3225800" y="2527300"/>
          <p14:tracePt t="14530" x="3225800" y="2508250"/>
          <p14:tracePt t="14546" x="3225800" y="2482850"/>
          <p14:tracePt t="14563" x="3225800" y="2457450"/>
          <p14:tracePt t="14580" x="3225800" y="2451100"/>
          <p14:tracePt t="14613" x="3219450" y="2451100"/>
          <p14:tracePt t="14652" x="3213100" y="2451100"/>
          <p14:tracePt t="14660" x="3213100" y="2444750"/>
          <p14:tracePt t="14668" x="3206750" y="2444750"/>
          <p14:tracePt t="14684" x="3200400" y="2444750"/>
          <p14:tracePt t="14697" x="3194050" y="2438400"/>
          <p14:tracePt t="14713" x="3187700" y="2425700"/>
          <p14:tracePt t="14730" x="3187700" y="2419350"/>
          <p14:tracePt t="14747" x="3187700" y="2413000"/>
          <p14:tracePt t="14763" x="3181350" y="2406650"/>
          <p14:tracePt t="14916" x="3175000" y="2406650"/>
          <p14:tracePt t="14948" x="3175000" y="2400300"/>
          <p14:tracePt t="14956" x="3175000" y="2393950"/>
          <p14:tracePt t="14964" x="3168650" y="2393950"/>
          <p14:tracePt t="14980" x="3168650" y="2387600"/>
          <p14:tracePt t="14996" x="3168650" y="2374900"/>
          <p14:tracePt t="15013" x="3168650" y="2362200"/>
          <p14:tracePt t="15030" x="3168650" y="2349500"/>
          <p14:tracePt t="15047" x="3168650" y="2330450"/>
          <p14:tracePt t="15063" x="3168650" y="2317750"/>
          <p14:tracePt t="15080" x="3168650" y="2305050"/>
          <p14:tracePt t="15096" x="3168650" y="2286000"/>
          <p14:tracePt t="15113" x="3168650" y="2266950"/>
          <p14:tracePt t="15130" x="3162300" y="2241550"/>
          <p14:tracePt t="15147" x="3162300" y="2216150"/>
          <p14:tracePt t="15163" x="3162300" y="2171700"/>
          <p14:tracePt t="15180" x="3162300" y="2133600"/>
          <p14:tracePt t="15197" x="3162300" y="2089150"/>
          <p14:tracePt t="15213" x="3162300" y="2051050"/>
          <p14:tracePt t="15230" x="3162300" y="2019300"/>
          <p14:tracePt t="15248" x="3162300" y="1993900"/>
          <p14:tracePt t="15263" x="3162300" y="1981200"/>
          <p14:tracePt t="15280" x="3162300" y="1968500"/>
          <p14:tracePt t="15297" x="3162300" y="1955800"/>
          <p14:tracePt t="15313" x="3155950" y="1943100"/>
          <p14:tracePt t="15330" x="3155950" y="1930400"/>
          <p14:tracePt t="15347" x="3155950" y="1911350"/>
          <p14:tracePt t="15364" x="3155950" y="1873250"/>
          <p14:tracePt t="15380" x="3155950" y="1854200"/>
          <p14:tracePt t="15397" x="3149600" y="1841500"/>
          <p14:tracePt t="15414" x="3143250" y="1828800"/>
          <p14:tracePt t="15430" x="3143250" y="1816100"/>
          <p14:tracePt t="15447" x="3143250" y="1803400"/>
          <p14:tracePt t="15464" x="3136900" y="1790700"/>
          <p14:tracePt t="15480" x="3136900" y="1771650"/>
          <p14:tracePt t="15497" x="3136900" y="1758950"/>
          <p14:tracePt t="15514" x="3136900" y="1739900"/>
          <p14:tracePt t="15530" x="3130550" y="1720850"/>
          <p14:tracePt t="15547" x="3130550" y="1701800"/>
          <p14:tracePt t="15564" x="3130550" y="1663700"/>
          <p14:tracePt t="15580" x="3130550" y="1638300"/>
          <p14:tracePt t="15597" x="3124200" y="1612900"/>
          <p14:tracePt t="15614" x="3124200" y="1587500"/>
          <p14:tracePt t="15630" x="3124200" y="1562100"/>
          <p14:tracePt t="15647" x="3124200" y="1543050"/>
          <p14:tracePt t="15664" x="3117850" y="1524000"/>
          <p14:tracePt t="15680" x="3117850" y="1504950"/>
          <p14:tracePt t="15697" x="3117850" y="1492250"/>
          <p14:tracePt t="15714" x="3117850" y="1473200"/>
          <p14:tracePt t="15730" x="3117850" y="1454150"/>
          <p14:tracePt t="15747" x="3117850" y="1428750"/>
          <p14:tracePt t="15763" x="3117850" y="1403350"/>
          <p14:tracePt t="15780" x="3111500" y="1377950"/>
          <p14:tracePt t="15797" x="3111500" y="1358900"/>
          <p14:tracePt t="15814" x="3105150" y="1333500"/>
          <p14:tracePt t="15830" x="3105150" y="1320800"/>
          <p14:tracePt t="15847" x="3105150" y="1301750"/>
          <p14:tracePt t="15864" x="3105150" y="1289050"/>
          <p14:tracePt t="15880" x="3105150" y="1276350"/>
          <p14:tracePt t="15897" x="3105150" y="1263650"/>
          <p14:tracePt t="15914" x="3105150" y="1250950"/>
          <p14:tracePt t="15930" x="3105150" y="1238250"/>
          <p14:tracePt t="15947" x="3105150" y="1212850"/>
          <p14:tracePt t="15964" x="3105150" y="1187450"/>
          <p14:tracePt t="15980" x="3105150" y="1174750"/>
          <p14:tracePt t="15997" x="3105150" y="1155700"/>
          <p14:tracePt t="16014" x="3098800" y="1149350"/>
          <p14:tracePt t="16030" x="3098800" y="1143000"/>
          <p14:tracePt t="16047" x="3098800" y="1136650"/>
          <p14:tracePt t="16080" x="3098800" y="1130300"/>
          <p14:tracePt t="16097" x="3098800" y="1123950"/>
          <p14:tracePt t="16114" x="3098800" y="1117600"/>
          <p14:tracePt t="16130" x="3092450" y="1104900"/>
          <p14:tracePt t="16147" x="3092450" y="1092200"/>
          <p14:tracePt t="16164" x="3086100" y="1066800"/>
          <p14:tracePt t="16180" x="3079750" y="1041400"/>
          <p14:tracePt t="16197" x="3079750" y="1022350"/>
          <p14:tracePt t="16214" x="3079750" y="1009650"/>
          <p14:tracePt t="16230" x="3079750" y="996950"/>
          <p14:tracePt t="16247" x="3073400" y="990600"/>
          <p14:tracePt t="16280" x="3073400" y="984250"/>
          <p14:tracePt t="16297" x="3067050" y="977900"/>
          <p14:tracePt t="16316" x="3067050" y="971550"/>
          <p14:tracePt t="16330" x="3067050" y="965200"/>
          <p14:tracePt t="16347" x="3060700" y="958850"/>
          <p14:tracePt t="16364" x="3060700" y="952500"/>
          <p14:tracePt t="16452" x="3060700" y="958850"/>
          <p14:tracePt t="16460" x="3060700" y="971550"/>
          <p14:tracePt t="16468" x="3060700" y="977900"/>
          <p14:tracePt t="16480" x="3060700" y="984250"/>
          <p14:tracePt t="16497" x="3060700" y="1009650"/>
          <p14:tracePt t="16514" x="3060700" y="1022350"/>
          <p14:tracePt t="16530" x="3060700" y="1028700"/>
          <p14:tracePt t="16547" x="3067050" y="1041400"/>
          <p14:tracePt t="16564" x="3067050" y="1066800"/>
          <p14:tracePt t="16580" x="3073400" y="1098550"/>
          <p14:tracePt t="16597" x="3073400" y="1136650"/>
          <p14:tracePt t="16614" x="3086100" y="1193800"/>
          <p14:tracePt t="16630" x="3098800" y="1250950"/>
          <p14:tracePt t="16647" x="3105150" y="1301750"/>
          <p14:tracePt t="16664" x="3111500" y="1358900"/>
          <p14:tracePt t="16680" x="3111500" y="1409700"/>
          <p14:tracePt t="16697" x="3111500" y="1454150"/>
          <p14:tracePt t="16714" x="3111500" y="1485900"/>
          <p14:tracePt t="16730" x="3117850" y="1517650"/>
          <p14:tracePt t="16747" x="3117850" y="1549400"/>
          <p14:tracePt t="16764" x="3130550" y="1612900"/>
          <p14:tracePt t="16780" x="3130550" y="1657350"/>
          <p14:tracePt t="16797" x="3130550" y="1695450"/>
          <p14:tracePt t="16814" x="3130550" y="1739900"/>
          <p14:tracePt t="16831" x="3136900" y="1790700"/>
          <p14:tracePt t="16847" x="3136900" y="1828800"/>
          <p14:tracePt t="16864" x="3136900" y="1873250"/>
          <p14:tracePt t="16881" x="3136900" y="1905000"/>
          <p14:tracePt t="16897" x="3136900" y="1943100"/>
          <p14:tracePt t="16914" x="3143250" y="1968500"/>
          <p14:tracePt t="16930" x="3143250" y="1987550"/>
          <p14:tracePt t="16947" x="3149600" y="2006600"/>
          <p14:tracePt t="16964" x="3149600" y="2044700"/>
          <p14:tracePt t="16981" x="3149600" y="2070100"/>
          <p14:tracePt t="16997" x="3149600" y="2101850"/>
          <p14:tracePt t="17014" x="3149600" y="2120900"/>
          <p14:tracePt t="17031" x="3149600" y="2146300"/>
          <p14:tracePt t="17047" x="3149600" y="2171700"/>
          <p14:tracePt t="17064" x="3149600" y="2190750"/>
          <p14:tracePt t="17081" x="3149600" y="2197100"/>
          <p14:tracePt t="17097" x="3149600" y="2203450"/>
          <p14:tracePt t="17114" x="3149600" y="2216150"/>
          <p14:tracePt t="17131" x="3149600" y="2228850"/>
          <p14:tracePt t="17147" x="3149600" y="2247900"/>
          <p14:tracePt t="17164" x="3149600" y="2279650"/>
          <p14:tracePt t="17180" x="3149600" y="2298700"/>
          <p14:tracePt t="17197" x="3149600" y="2311400"/>
          <p14:tracePt t="17230" x="3155950" y="2311400"/>
          <p14:tracePt t="17247" x="3200400" y="2305050"/>
          <p14:tracePt t="17264" x="3346450" y="2298700"/>
          <p14:tracePt t="17280" x="3632200" y="2343150"/>
          <p14:tracePt t="17297" x="4203700" y="2343150"/>
          <p14:tracePt t="17314" x="4927600" y="2311400"/>
          <p14:tracePt t="17331" x="5499100" y="2311400"/>
          <p14:tracePt t="17347" x="5854700" y="2336800"/>
          <p14:tracePt t="17364" x="5994400" y="2362200"/>
          <p14:tracePt t="17380" x="6013450" y="2381250"/>
          <p14:tracePt t="17397" x="6013450" y="2393950"/>
          <p14:tracePt t="17414" x="6007100" y="2406650"/>
          <p14:tracePt t="17430" x="6000750" y="2413000"/>
          <p14:tracePt t="17447" x="5994400" y="2425700"/>
          <p14:tracePt t="17464" x="5988050" y="2438400"/>
          <p14:tracePt t="17480" x="5988050" y="2451100"/>
          <p14:tracePt t="17497" x="5988050" y="2463800"/>
          <p14:tracePt t="17514" x="5988050" y="2489200"/>
          <p14:tracePt t="17531" x="6000750" y="2514600"/>
          <p14:tracePt t="17547" x="6019800" y="2559050"/>
          <p14:tracePt t="17564" x="6070600" y="2628900"/>
          <p14:tracePt t="17580" x="6096000" y="2673350"/>
          <p14:tracePt t="17597" x="6115050" y="2705100"/>
          <p14:tracePt t="17614" x="6127750" y="2730500"/>
          <p14:tracePt t="17631" x="6146800" y="2755900"/>
          <p14:tracePt t="17647" x="6159500" y="2781300"/>
          <p14:tracePt t="17664" x="6178550" y="2806700"/>
          <p14:tracePt t="17680" x="6197600" y="2838450"/>
          <p14:tracePt t="17697" x="6216650" y="2876550"/>
          <p14:tracePt t="17714" x="6235700" y="2895600"/>
          <p14:tracePt t="17731" x="6254750" y="2927350"/>
          <p14:tracePt t="17747" x="6261100" y="2940050"/>
          <p14:tracePt t="17765" x="6267450" y="2952750"/>
          <p14:tracePt t="17781" x="6273800" y="2952750"/>
          <p14:tracePt t="17797" x="6273800" y="2959100"/>
          <p14:tracePt t="17831" x="6273800" y="2965450"/>
          <p14:tracePt t="17847" x="6273800" y="2971800"/>
          <p14:tracePt t="17876" x="6273800" y="2978150"/>
          <p14:tracePt t="18644" x="6242050" y="2978150"/>
          <p14:tracePt t="18653" x="6184900" y="2978150"/>
          <p14:tracePt t="18661" x="6115050" y="2971800"/>
          <p14:tracePt t="18669" x="6019800" y="2965450"/>
          <p14:tracePt t="18681" x="5918200" y="2965450"/>
          <p14:tracePt t="18697" x="5676900" y="2965450"/>
          <p14:tracePt t="18714" x="5378450" y="2965450"/>
          <p14:tracePt t="18731" x="5048250" y="2965450"/>
          <p14:tracePt t="18747" x="4724400" y="2965450"/>
          <p14:tracePt t="18765" x="4241800" y="2997200"/>
          <p14:tracePt t="18781" x="3892550" y="2997200"/>
          <p14:tracePt t="18797" x="3600450" y="2997200"/>
          <p14:tracePt t="18814" x="3378200" y="2984500"/>
          <p14:tracePt t="18831" x="3225800" y="2984500"/>
          <p14:tracePt t="18847" x="3149600" y="2984500"/>
          <p14:tracePt t="18864" x="3092450" y="2984500"/>
          <p14:tracePt t="18881" x="3035300" y="2984500"/>
          <p14:tracePt t="18898" x="3022600" y="2978150"/>
          <p14:tracePt t="18914" x="3003550" y="2965450"/>
          <p14:tracePt t="18931" x="2997200" y="2959100"/>
          <p14:tracePt t="18948" x="2984500" y="2946400"/>
          <p14:tracePt t="18964" x="2908300" y="2946400"/>
          <p14:tracePt t="18981" x="2832100" y="2940050"/>
          <p14:tracePt t="18997" x="2768600" y="2933700"/>
          <p14:tracePt t="19014" x="2749550" y="2927350"/>
          <p14:tracePt t="19069" x="2743200" y="2927350"/>
          <p14:tracePt t="19077" x="2736850" y="2927350"/>
          <p14:tracePt t="19084" x="2711450" y="2927350"/>
          <p14:tracePt t="19098" x="2698750" y="2927350"/>
          <p14:tracePt t="19114" x="2686050" y="2921000"/>
          <p14:tracePt t="19131" x="2686050" y="2914650"/>
          <p14:tracePt t="19147" x="2686050" y="2908300"/>
          <p14:tracePt t="19164" x="2686050" y="2901950"/>
          <p14:tracePt t="19198" x="2698750" y="2901950"/>
          <p14:tracePt t="19237" x="2705100" y="2901950"/>
          <p14:tracePt t="19253" x="2705100" y="2908300"/>
          <p14:tracePt t="19261" x="2705100" y="2914650"/>
          <p14:tracePt t="19277" x="2705100" y="2927350"/>
          <p14:tracePt t="19284" x="2698750" y="2933700"/>
          <p14:tracePt t="19298" x="2698750" y="2940050"/>
          <p14:tracePt t="19314" x="2686050" y="2952750"/>
          <p14:tracePt t="19331" x="2679700" y="2959100"/>
          <p14:tracePt t="19348" x="2667000" y="2965450"/>
          <p14:tracePt t="19365" x="2628900" y="2984500"/>
          <p14:tracePt t="19381" x="2584450" y="2997200"/>
          <p14:tracePt t="19398" x="2533650" y="3022600"/>
          <p14:tracePt t="19414" x="2470150" y="3035300"/>
          <p14:tracePt t="19431" x="2432050" y="3041650"/>
          <p14:tracePt t="19448" x="2400300" y="3048000"/>
          <p14:tracePt t="19464" x="2381250" y="3054350"/>
          <p14:tracePt t="19481" x="2368550" y="3054350"/>
          <p14:tracePt t="19498" x="2362200" y="3054350"/>
          <p14:tracePt t="19717" x="2368550" y="3054350"/>
          <p14:tracePt t="19853" x="2368550" y="3060700"/>
          <p14:tracePt t="19861" x="2362200" y="3067050"/>
          <p14:tracePt t="19869" x="2349500" y="3079750"/>
          <p14:tracePt t="19881" x="2336800" y="3092450"/>
          <p14:tracePt t="19898" x="2286000" y="3130550"/>
          <p14:tracePt t="19915" x="2209800" y="3168650"/>
          <p14:tracePt t="19931" x="2114550" y="3213100"/>
          <p14:tracePt t="19948" x="2038350" y="3238500"/>
          <p14:tracePt t="19965" x="1885950" y="3276600"/>
          <p14:tracePt t="19981" x="1822450" y="3295650"/>
          <p14:tracePt t="19998" x="1765300" y="3308350"/>
          <p14:tracePt t="20015" x="1695450" y="3333750"/>
          <p14:tracePt t="20031" x="1593850" y="3359150"/>
          <p14:tracePt t="20048" x="1492250" y="3378200"/>
          <p14:tracePt t="20065" x="1403350" y="3403600"/>
          <p14:tracePt t="20081" x="1346200" y="3422650"/>
          <p14:tracePt t="20098" x="1301750" y="3429000"/>
          <p14:tracePt t="20115" x="1250950" y="3448050"/>
          <p14:tracePt t="20131" x="1193800" y="3454400"/>
          <p14:tracePt t="20148" x="1155700" y="3460750"/>
          <p14:tracePt t="20165" x="1111250" y="3473450"/>
          <p14:tracePt t="20181" x="1079500" y="3479800"/>
          <p14:tracePt t="20198" x="1054100" y="3486150"/>
          <p14:tracePt t="20215" x="1028700" y="3492500"/>
          <p14:tracePt t="20231" x="1009650" y="3505200"/>
          <p14:tracePt t="20248" x="996950" y="3511550"/>
          <p14:tracePt t="20265" x="971550" y="3524250"/>
          <p14:tracePt t="20281" x="927100" y="3543300"/>
          <p14:tracePt t="20298" x="869950" y="3568700"/>
          <p14:tracePt t="20315" x="831850" y="3587750"/>
          <p14:tracePt t="20331" x="819150" y="3594100"/>
          <p14:tracePt t="20348" x="812800" y="3594100"/>
          <p14:tracePt t="20381" x="812800" y="3600450"/>
          <p14:tracePt t="20405" x="819150" y="3600450"/>
          <p14:tracePt t="20415" x="825500" y="3613150"/>
          <p14:tracePt t="20431" x="850900" y="3632200"/>
          <p14:tracePt t="20448" x="901700" y="3670300"/>
          <p14:tracePt t="20465" x="977900" y="3702050"/>
          <p14:tracePt t="20481" x="1035050" y="3740150"/>
          <p14:tracePt t="20498" x="1066800" y="3759200"/>
          <p14:tracePt t="20515" x="1073150" y="3765550"/>
          <p14:tracePt t="20573" x="1073150" y="3771900"/>
          <p14:tracePt t="20597" x="1073150" y="3778250"/>
          <p14:tracePt t="20621" x="1066800" y="3778250"/>
          <p14:tracePt t="20629" x="1066800" y="3784600"/>
          <p14:tracePt t="20637" x="1060450" y="3790950"/>
          <p14:tracePt t="20653" x="1054100" y="3803650"/>
          <p14:tracePt t="20665" x="1047750" y="3803650"/>
          <p14:tracePt t="20681" x="1028700" y="3822700"/>
          <p14:tracePt t="20698" x="1016000" y="3835400"/>
          <p14:tracePt t="20715" x="1009650" y="3841750"/>
          <p14:tracePt t="20731" x="1003300" y="3841750"/>
          <p14:tracePt t="20748" x="996950" y="3848100"/>
          <p14:tracePt t="20765" x="984250" y="3854450"/>
          <p14:tracePt t="20781" x="977900" y="3860800"/>
          <p14:tracePt t="20798" x="977900" y="3867150"/>
          <p14:tracePt t="20815" x="971550" y="3867150"/>
          <p14:tracePt t="20831" x="971550" y="3879850"/>
          <p14:tracePt t="20848" x="965200" y="3892550"/>
          <p14:tracePt t="20865" x="965200" y="3905250"/>
          <p14:tracePt t="20881" x="965200" y="3917950"/>
          <p14:tracePt t="20898" x="965200" y="3930650"/>
          <p14:tracePt t="20915" x="965200" y="3943350"/>
          <p14:tracePt t="20931" x="971550" y="3943350"/>
          <p14:tracePt t="20948" x="971550" y="3949700"/>
          <p14:tracePt t="20965" x="984250" y="3962400"/>
          <p14:tracePt t="20981" x="990600" y="3987800"/>
          <p14:tracePt t="20998" x="996950" y="4006850"/>
          <p14:tracePt t="21015" x="1016000" y="4044950"/>
          <p14:tracePt t="21032" x="1047750" y="4083050"/>
          <p14:tracePt t="21048" x="1073150" y="4127500"/>
          <p14:tracePt t="21065" x="1098550" y="4171950"/>
          <p14:tracePt t="21081" x="1117600" y="4203700"/>
          <p14:tracePt t="21098" x="1117600" y="4210050"/>
          <p14:tracePt t="21115" x="1123950" y="4210050"/>
          <p14:tracePt t="21148" x="1123950" y="4222750"/>
          <p14:tracePt t="21165" x="1123950" y="4235450"/>
          <p14:tracePt t="21181" x="1130300" y="4260850"/>
          <p14:tracePt t="21198" x="1136650" y="4286250"/>
          <p14:tracePt t="21215" x="1149350" y="4311650"/>
          <p14:tracePt t="21232" x="1168400" y="4337050"/>
          <p14:tracePt t="21248" x="1187450" y="4362450"/>
          <p14:tracePt t="21265" x="1193800" y="4368800"/>
          <p14:tracePt t="21366" x="1187450" y="4362450"/>
          <p14:tracePt t="21373" x="1181100" y="4349750"/>
          <p14:tracePt t="21381" x="1168400" y="4330700"/>
          <p14:tracePt t="21398" x="1143000" y="4279900"/>
          <p14:tracePt t="21415" x="1111250" y="4216400"/>
          <p14:tracePt t="21432" x="1092200" y="4171950"/>
          <p14:tracePt t="21448" x="1073150" y="4114800"/>
          <p14:tracePt t="21465" x="1060450" y="4057650"/>
          <p14:tracePt t="21481" x="1054100" y="4006850"/>
          <p14:tracePt t="21498" x="1054100" y="3949700"/>
          <p14:tracePt t="21515" x="1041400" y="3905250"/>
          <p14:tracePt t="21532" x="1028700" y="3860800"/>
          <p14:tracePt t="21548" x="1022350" y="3829050"/>
          <p14:tracePt t="21565" x="1009650" y="3790950"/>
          <p14:tracePt t="21581" x="1009650" y="3778250"/>
          <p14:tracePt t="21598" x="1009650" y="3771900"/>
          <p14:tracePt t="21653" x="1016000" y="3771900"/>
          <p14:tracePt t="21670" x="1022350" y="3778250"/>
          <p14:tracePt t="21677" x="1028700" y="3790950"/>
          <p14:tracePt t="21685" x="1035050" y="3803650"/>
          <p14:tracePt t="21698" x="1041400" y="3816350"/>
          <p14:tracePt t="21715" x="1047750" y="3841750"/>
          <p14:tracePt t="21732" x="1054100" y="3860800"/>
          <p14:tracePt t="21748" x="1060450" y="3886200"/>
          <p14:tracePt t="21765" x="1092200" y="3956050"/>
          <p14:tracePt t="21782" x="1130300" y="4019550"/>
          <p14:tracePt t="21798" x="1174750" y="4102100"/>
          <p14:tracePt t="21815" x="1200150" y="4152900"/>
          <p14:tracePt t="21831" x="1212850" y="4171950"/>
          <p14:tracePt t="21848" x="1219200" y="4178300"/>
          <p14:tracePt t="21965" x="1219200" y="4184650"/>
          <p14:tracePt t="21998" x="1212850" y="4184650"/>
          <p14:tracePt t="22005" x="1206500" y="4191000"/>
          <p14:tracePt t="22015" x="1200150" y="4191000"/>
          <p14:tracePt t="22032" x="1193800" y="4191000"/>
          <p14:tracePt t="22048" x="1187450" y="4191000"/>
          <p14:tracePt t="22065" x="1174750" y="4191000"/>
          <p14:tracePt t="22082" x="1155700" y="4191000"/>
          <p14:tracePt t="22098" x="1117600" y="4178300"/>
          <p14:tracePt t="22115" x="1079500" y="4165600"/>
          <p14:tracePt t="22132" x="1054100" y="4140200"/>
          <p14:tracePt t="22148" x="1035050" y="4114800"/>
          <p14:tracePt t="22165" x="1028700" y="4102100"/>
          <p14:tracePt t="22182" x="1022350" y="4095750"/>
          <p14:tracePt t="22198" x="1009650" y="4083050"/>
          <p14:tracePt t="22215" x="977900" y="4064000"/>
          <p14:tracePt t="22232" x="946150" y="4044950"/>
          <p14:tracePt t="22248" x="927100" y="4025900"/>
          <p14:tracePt t="22265" x="908050" y="4000500"/>
          <p14:tracePt t="22282" x="889000" y="3975100"/>
          <p14:tracePt t="22298" x="876300" y="3962400"/>
          <p14:tracePt t="22315" x="869950" y="3949700"/>
          <p14:tracePt t="22332" x="863600" y="3937000"/>
          <p14:tracePt t="22348" x="857250" y="3930650"/>
          <p14:tracePt t="22365" x="857250" y="3924300"/>
          <p14:tracePt t="22406" x="857250" y="3917950"/>
          <p14:tracePt t="22565" x="863600" y="3917950"/>
          <p14:tracePt t="22606" x="863600" y="3911600"/>
          <p14:tracePt t="22822" x="857250" y="3911600"/>
          <p14:tracePt t="22838" x="850900" y="3911600"/>
          <p14:tracePt t="22853" x="844550" y="3911600"/>
          <p14:tracePt t="22862" x="838200" y="3911600"/>
          <p14:tracePt t="22870" x="838200" y="3917950"/>
          <p14:tracePt t="22882" x="831850" y="3917950"/>
          <p14:tracePt t="22898" x="812800" y="3930650"/>
          <p14:tracePt t="22915" x="781050" y="3949700"/>
          <p14:tracePt t="22932" x="742950" y="3975100"/>
          <p14:tracePt t="22949" x="711200" y="3987800"/>
          <p14:tracePt t="22965" x="673100" y="4013200"/>
          <p14:tracePt t="22982" x="641350" y="4038600"/>
          <p14:tracePt t="22998" x="603250" y="4070350"/>
          <p14:tracePt t="23015" x="558800" y="4108450"/>
          <p14:tracePt t="23032" x="520700" y="4133850"/>
          <p14:tracePt t="23048" x="501650" y="4146550"/>
          <p14:tracePt t="23065" x="495300" y="4152900"/>
          <p14:tracePt t="23082" x="495300" y="4159250"/>
          <p14:tracePt t="23098" x="488950" y="4159250"/>
          <p14:tracePt t="23115" x="482600" y="4184650"/>
          <p14:tracePt t="23132" x="469900" y="4222750"/>
          <p14:tracePt t="23148" x="457200" y="4241800"/>
          <p14:tracePt t="23165" x="438150" y="4273550"/>
          <p14:tracePt t="23182" x="431800" y="4292600"/>
          <p14:tracePt t="23198" x="431800" y="4305300"/>
          <p14:tracePt t="23215" x="419100" y="4324350"/>
          <p14:tracePt t="23232" x="419100" y="4343400"/>
          <p14:tracePt t="23248" x="412750" y="4356100"/>
          <p14:tracePt t="23265" x="412750" y="4362450"/>
          <p14:tracePt t="23282" x="400050" y="4375150"/>
          <p14:tracePt t="23299" x="400050" y="4394200"/>
          <p14:tracePt t="23315" x="393700" y="4425950"/>
          <p14:tracePt t="23332" x="393700" y="4470400"/>
          <p14:tracePt t="23349" x="393700" y="4514850"/>
          <p14:tracePt t="23365" x="387350" y="4584700"/>
          <p14:tracePt t="23382" x="387350" y="4603750"/>
          <p14:tracePt t="23398" x="387350" y="4616450"/>
          <p14:tracePt t="23415" x="387350" y="4622800"/>
          <p14:tracePt t="23432" x="387350" y="4635500"/>
          <p14:tracePt t="23449" x="387350" y="4660900"/>
          <p14:tracePt t="23465" x="387350" y="4699000"/>
          <p14:tracePt t="23482" x="393700" y="4730750"/>
          <p14:tracePt t="23499" x="419100" y="4787900"/>
          <p14:tracePt t="23515" x="469900" y="4857750"/>
          <p14:tracePt t="23532" x="501650" y="4908550"/>
          <p14:tracePt t="23549" x="527050" y="4953000"/>
          <p14:tracePt t="23565" x="558800" y="4984750"/>
          <p14:tracePt t="23582" x="571500" y="5003800"/>
          <p14:tracePt t="23599" x="577850" y="5010150"/>
          <p14:tracePt t="23615" x="590550" y="5022850"/>
          <p14:tracePt t="23632" x="603250" y="5035550"/>
          <p14:tracePt t="23649" x="654050" y="5048250"/>
          <p14:tracePt t="23665" x="723900" y="5073650"/>
          <p14:tracePt t="23682" x="793750" y="5099050"/>
          <p14:tracePt t="23698" x="869950" y="5118100"/>
          <p14:tracePt t="23715" x="946150" y="5137150"/>
          <p14:tracePt t="23732" x="984250" y="5137150"/>
          <p14:tracePt t="23749" x="1003300" y="5137150"/>
          <p14:tracePt t="23765" x="1047750" y="5137150"/>
          <p14:tracePt t="23782" x="1085850" y="5130800"/>
          <p14:tracePt t="23799" x="1130300" y="5124450"/>
          <p14:tracePt t="23816" x="1168400" y="5124450"/>
          <p14:tracePt t="23832" x="1219200" y="5124450"/>
          <p14:tracePt t="23849" x="1276350" y="5124450"/>
          <p14:tracePt t="23866" x="1314450" y="5124450"/>
          <p14:tracePt t="23882" x="1333500" y="5118100"/>
          <p14:tracePt t="23899" x="1346200" y="5111750"/>
          <p14:tracePt t="23916" x="1365250" y="5092700"/>
          <p14:tracePt t="23932" x="1397000" y="5080000"/>
          <p14:tracePt t="23949" x="1428750" y="5060950"/>
          <p14:tracePt t="23966" x="1492250" y="5029200"/>
          <p14:tracePt t="23982" x="1524000" y="4997450"/>
          <p14:tracePt t="23999" x="1555750" y="4959350"/>
          <p14:tracePt t="24016" x="1593850" y="4902200"/>
          <p14:tracePt t="24032" x="1644650" y="4857750"/>
          <p14:tracePt t="24049" x="1670050" y="4826000"/>
          <p14:tracePt t="24066" x="1695450" y="4794250"/>
          <p14:tracePt t="24082" x="1708150" y="4756150"/>
          <p14:tracePt t="24099" x="1720850" y="4718050"/>
          <p14:tracePt t="24115" x="1739900" y="4679950"/>
          <p14:tracePt t="24132" x="1765300" y="4629150"/>
          <p14:tracePt t="24149" x="1797050" y="4578350"/>
          <p14:tracePt t="24166" x="1847850" y="4489450"/>
          <p14:tracePt t="24182" x="1885950" y="4425950"/>
          <p14:tracePt t="24199" x="1924050" y="4368800"/>
          <p14:tracePt t="24216" x="1962150" y="4318000"/>
          <p14:tracePt t="24232" x="1987550" y="4286250"/>
          <p14:tracePt t="24249" x="2025650" y="4248150"/>
          <p14:tracePt t="24266" x="2057400" y="4222750"/>
          <p14:tracePt t="24282" x="2089150" y="4203700"/>
          <p14:tracePt t="24299" x="2133600" y="4197350"/>
          <p14:tracePt t="24316" x="2178050" y="4197350"/>
          <p14:tracePt t="24332" x="2222500" y="4197350"/>
          <p14:tracePt t="24349" x="2279650" y="4197350"/>
          <p14:tracePt t="24366" x="2393950" y="4203700"/>
          <p14:tracePt t="24382" x="2482850" y="4203700"/>
          <p14:tracePt t="24399" x="2540000" y="4222750"/>
          <p14:tracePt t="24416" x="2565400" y="4235450"/>
          <p14:tracePt t="24432" x="2584450" y="4260850"/>
          <p14:tracePt t="24449" x="2590800" y="4279900"/>
          <p14:tracePt t="24466" x="2609850" y="4324350"/>
          <p14:tracePt t="24482" x="2622550" y="4381500"/>
          <p14:tracePt t="24499" x="2635250" y="4432300"/>
          <p14:tracePt t="24516" x="2654300" y="4483100"/>
          <p14:tracePt t="24532" x="2654300" y="4521200"/>
          <p14:tracePt t="24549" x="2667000" y="4546600"/>
          <p14:tracePt t="24566" x="2667000" y="4591050"/>
          <p14:tracePt t="24582" x="2667000" y="4629150"/>
          <p14:tracePt t="24599" x="2667000" y="4679950"/>
          <p14:tracePt t="24616" x="2667000" y="4730750"/>
          <p14:tracePt t="24632" x="2667000" y="4800600"/>
          <p14:tracePt t="24649" x="2667000" y="4876800"/>
          <p14:tracePt t="24666" x="2673350" y="4953000"/>
          <p14:tracePt t="24682" x="2686050" y="5041900"/>
          <p14:tracePt t="24699" x="2698750" y="5105400"/>
          <p14:tracePt t="24716" x="2698750" y="5149850"/>
          <p14:tracePt t="24732" x="2698750" y="5181600"/>
          <p14:tracePt t="24749" x="2698750" y="5213350"/>
          <p14:tracePt t="24766" x="2698750" y="5251450"/>
          <p14:tracePt t="24782" x="2698750" y="5283200"/>
          <p14:tracePt t="24799" x="2698750" y="5327650"/>
          <p14:tracePt t="24816" x="2698750" y="5372100"/>
          <p14:tracePt t="24832" x="2698750" y="5441950"/>
          <p14:tracePt t="24849" x="2698750" y="5518150"/>
          <p14:tracePt t="24866" x="2698750" y="5594350"/>
          <p14:tracePt t="24882" x="2705100" y="5689600"/>
          <p14:tracePt t="24899" x="2711450" y="5772150"/>
          <p14:tracePt t="24916" x="2724150" y="5848350"/>
          <p14:tracePt t="24932" x="2730500" y="5930900"/>
          <p14:tracePt t="24949" x="2736850" y="6000750"/>
          <p14:tracePt t="24966" x="2743200" y="6076950"/>
          <p14:tracePt t="24982" x="2743200" y="6108700"/>
          <p14:tracePt t="24999" x="2749550" y="6127750"/>
          <p14:tracePt t="25016" x="2755900" y="6146800"/>
          <p14:tracePt t="25032" x="2768600" y="6165850"/>
          <p14:tracePt t="25049" x="2787650" y="6178550"/>
          <p14:tracePt t="25066" x="2806700" y="6191250"/>
          <p14:tracePt t="25082" x="2825750" y="6216650"/>
          <p14:tracePt t="25099" x="2851150" y="6235700"/>
          <p14:tracePt t="25116" x="2870200" y="6261100"/>
          <p14:tracePt t="25133" x="2882900" y="6273800"/>
          <p14:tracePt t="25149" x="2901950" y="6286500"/>
          <p14:tracePt t="25166" x="2946400" y="6311900"/>
          <p14:tracePt t="25182" x="2990850" y="6324600"/>
          <p14:tracePt t="25199" x="3048000" y="6337300"/>
          <p14:tracePt t="25216" x="3130550" y="6350000"/>
          <p14:tracePt t="25233" x="3213100" y="6356350"/>
          <p14:tracePt t="25249" x="3282950" y="6369050"/>
          <p14:tracePt t="25266" x="3340100" y="6375400"/>
          <p14:tracePt t="25283" x="3371850" y="6381750"/>
          <p14:tracePt t="25299" x="3397250" y="6388100"/>
          <p14:tracePt t="25316" x="3422650" y="6388100"/>
          <p14:tracePt t="25333" x="3448050" y="6394450"/>
          <p14:tracePt t="25349" x="3467100" y="6394450"/>
          <p14:tracePt t="25366" x="3473450" y="6394450"/>
          <p14:tracePt t="25470" x="3479800" y="6375400"/>
          <p14:tracePt t="25478" x="3492500" y="6362700"/>
          <p14:tracePt t="25486" x="3498850" y="6343650"/>
          <p14:tracePt t="25499" x="3517900" y="6330950"/>
          <p14:tracePt t="25516" x="3575050" y="6305550"/>
          <p14:tracePt t="25533" x="3644900" y="6280150"/>
          <p14:tracePt t="25549" x="3752850" y="6261100"/>
          <p14:tracePt t="25566" x="3911600" y="6210300"/>
          <p14:tracePt t="25583" x="4000500" y="6172200"/>
          <p14:tracePt t="25599" x="4076700" y="6121400"/>
          <p14:tracePt t="25616" x="4121150" y="6083300"/>
          <p14:tracePt t="25633" x="4146550" y="6057900"/>
          <p14:tracePt t="25649" x="4159250" y="6038850"/>
          <p14:tracePt t="25666" x="4165600" y="6032500"/>
          <p14:tracePt t="25683" x="4171950" y="6019800"/>
          <p14:tracePt t="25699" x="4178300" y="5969000"/>
          <p14:tracePt t="25716" x="4203700" y="5911850"/>
          <p14:tracePt t="25733" x="4235450" y="5854700"/>
          <p14:tracePt t="25749" x="4279900" y="5810250"/>
          <p14:tracePt t="25766" x="4298950" y="5784850"/>
          <p14:tracePt t="25782" x="4305300" y="5784850"/>
          <p14:tracePt t="26367" x="4311650" y="5791200"/>
          <p14:tracePt t="26390" x="4318000" y="5791200"/>
          <p14:tracePt t="26398" x="4318000" y="5797550"/>
          <p14:tracePt t="26415" x="4324350" y="5797550"/>
          <p14:tracePt t="26502" x="4330700" y="5797550"/>
          <p14:tracePt t="26526" x="4330700" y="5803900"/>
          <p14:tracePt t="26535" x="4337050" y="5803900"/>
          <p14:tracePt t="26543" x="4343400" y="5816600"/>
          <p14:tracePt t="26550" x="4349750" y="5816600"/>
          <p14:tracePt t="26566" x="4349750" y="5822950"/>
          <p14:tracePt t="26583" x="4356100" y="5829300"/>
          <p14:tracePt t="26830" x="4362450" y="5829300"/>
          <p14:tracePt t="26839" x="4368800" y="5829300"/>
          <p14:tracePt t="26846" x="4375150" y="5829300"/>
          <p14:tracePt t="26855" x="4387850" y="5829300"/>
          <p14:tracePt t="26870" x="4394200" y="5829300"/>
          <p14:tracePt t="26959" x="4406900" y="5829300"/>
          <p14:tracePt t="26966" x="4425950" y="5829300"/>
          <p14:tracePt t="26974" x="4445000" y="5816600"/>
          <p14:tracePt t="26983" x="4464050" y="5810250"/>
          <p14:tracePt t="27000" x="4514850" y="5803900"/>
          <p14:tracePt t="27016" x="4565650" y="5784850"/>
          <p14:tracePt t="27033" x="4622800" y="5778500"/>
          <p14:tracePt t="27049" x="4660900" y="5772150"/>
          <p14:tracePt t="27066" x="4686300" y="5772150"/>
          <p14:tracePt t="27083" x="4711700" y="5772150"/>
          <p14:tracePt t="27099" x="4737100" y="5772150"/>
          <p14:tracePt t="27116" x="4768850" y="5772150"/>
          <p14:tracePt t="27133" x="4794250" y="5772150"/>
          <p14:tracePt t="27149" x="4813300" y="5772150"/>
          <p14:tracePt t="27166" x="4832350" y="5778500"/>
          <p14:tracePt t="27183" x="4845050" y="5778500"/>
          <p14:tracePt t="27199" x="4864100" y="5778500"/>
          <p14:tracePt t="27216" x="4876800" y="5784850"/>
          <p14:tracePt t="27233" x="4895850" y="5784850"/>
          <p14:tracePt t="27249" x="4908550" y="5784850"/>
          <p14:tracePt t="27266" x="4914900" y="5784850"/>
          <p14:tracePt t="27283" x="4921250" y="5778500"/>
          <p14:tracePt t="27299" x="4933950" y="5765800"/>
          <p14:tracePt t="27316" x="4940300" y="5740400"/>
          <p14:tracePt t="27333" x="4940300" y="5727700"/>
          <p14:tracePt t="27349" x="4940300" y="5721350"/>
          <p14:tracePt t="27366" x="4940300" y="5715000"/>
          <p14:tracePt t="27831" x="4933950" y="5670550"/>
          <p14:tracePt t="27839" x="4921250" y="5613400"/>
          <p14:tracePt t="27847" x="4908550" y="5568950"/>
          <p14:tracePt t="27855" x="4895850" y="5549900"/>
          <p14:tracePt t="27866" x="4895850" y="5537200"/>
          <p14:tracePt t="27883" x="4895850" y="5530850"/>
          <p14:tracePt t="27935" x="4895850" y="5524500"/>
          <p14:tracePt t="27951" x="4902200" y="5524500"/>
          <p14:tracePt t="27959" x="4946650" y="5530850"/>
          <p14:tracePt t="27967" x="4997450" y="5530850"/>
          <p14:tracePt t="27983" x="5156200" y="5530850"/>
          <p14:tracePt t="28000" x="5327650" y="5530850"/>
          <p14:tracePt t="28016" x="5511800" y="5530850"/>
          <p14:tracePt t="28033" x="5721350" y="5537200"/>
          <p14:tracePt t="28050" x="5962650" y="5568950"/>
          <p14:tracePt t="28066" x="6134100" y="5600700"/>
          <p14:tracePt t="28083" x="6267450" y="5638800"/>
          <p14:tracePt t="28100" x="6381750" y="5676900"/>
          <p14:tracePt t="28117" x="6445250" y="5689600"/>
          <p14:tracePt t="28133" x="6477000" y="5695950"/>
          <p14:tracePt t="28175" x="6477000" y="5689600"/>
          <p14:tracePt t="28183" x="6464300" y="5676900"/>
          <p14:tracePt t="28200" x="6457950" y="5651500"/>
          <p14:tracePt t="28216" x="6445250" y="5626100"/>
          <p14:tracePt t="28233" x="6432550" y="5607050"/>
          <p14:tracePt t="28250" x="6426200" y="5600700"/>
          <p14:tracePt t="28267" x="6419850" y="5594350"/>
          <p14:tracePt t="28283" x="6419850" y="5588000"/>
          <p14:tracePt t="28300" x="6413500" y="5588000"/>
          <p14:tracePt t="28317" x="6407150" y="5581650"/>
          <p14:tracePt t="28471" x="6400800" y="5581650"/>
          <p14:tracePt t="28495" x="6394450" y="5581650"/>
          <p14:tracePt t="28535" x="6394450" y="5575300"/>
          <p14:tracePt t="28543" x="6388100" y="5575300"/>
          <p14:tracePt t="28551" x="6381750" y="5575300"/>
          <p14:tracePt t="28567" x="6369050" y="5575300"/>
          <p14:tracePt t="28583" x="6362700" y="5575300"/>
          <p14:tracePt t="28600" x="6356350" y="5568950"/>
          <p14:tracePt t="28633" x="6350000" y="5568950"/>
          <p14:tracePt t="28968" x="6350000" y="5575300"/>
          <p14:tracePt t="28975" x="6350000" y="5594350"/>
          <p14:tracePt t="28983" x="6350000" y="5613400"/>
          <p14:tracePt t="29000" x="6337300" y="5657850"/>
          <p14:tracePt t="29017" x="6311900" y="5676900"/>
          <p14:tracePt t="29033" x="6267450" y="5708650"/>
          <p14:tracePt t="29050" x="6184900" y="5715000"/>
          <p14:tracePt t="29067" x="6108700" y="5721350"/>
          <p14:tracePt t="29083" x="6070600" y="5721350"/>
          <p14:tracePt t="29100" x="6057900" y="5721350"/>
          <p14:tracePt t="29263" x="6057900" y="5715000"/>
          <p14:tracePt t="29271" x="6064250" y="5715000"/>
          <p14:tracePt t="29279" x="6070600" y="5715000"/>
          <p14:tracePt t="29303" x="6076950" y="5715000"/>
          <p14:tracePt t="29383" x="6083300" y="5715000"/>
          <p14:tracePt t="29415" x="6089650" y="5715000"/>
          <p14:tracePt t="29719" x="6083300" y="5708650"/>
          <p14:tracePt t="29735" x="6076950" y="5708650"/>
          <p14:tracePt t="29751" x="6070600" y="5702300"/>
          <p14:tracePt t="29767" x="6064250" y="5695950"/>
          <p14:tracePt t="29775" x="6064250" y="5683250"/>
          <p14:tracePt t="29783" x="6070600" y="5676900"/>
          <p14:tracePt t="29800" x="6089650" y="5657850"/>
          <p14:tracePt t="29817" x="6102350" y="5651500"/>
          <p14:tracePt t="29880" x="6096000" y="5651500"/>
          <p14:tracePt t="29887" x="6089650" y="5651500"/>
          <p14:tracePt t="29911" x="6083300" y="5638800"/>
          <p14:tracePt t="29919" x="6083300" y="5632450"/>
          <p14:tracePt t="29928" x="6083300" y="5626100"/>
          <p14:tracePt t="29943" x="6089650" y="5619750"/>
          <p14:tracePt t="29960" x="6096000" y="5619750"/>
          <p14:tracePt t="29983" x="6096000" y="5613400"/>
          <p14:tracePt t="30055" x="6102350" y="5613400"/>
          <p14:tracePt t="30135" x="6102350" y="5619750"/>
          <p14:tracePt t="30199" x="6108700" y="5619750"/>
          <p14:tracePt t="30607" x="6121400" y="5619750"/>
          <p14:tracePt t="30616" x="6134100" y="5619750"/>
          <p14:tracePt t="30623" x="6146800" y="5619750"/>
          <p14:tracePt t="30647" x="6153150" y="5619750"/>
          <p14:tracePt t="30664" x="6146800" y="5632450"/>
          <p14:tracePt t="30671" x="6140450" y="5638800"/>
          <p14:tracePt t="30684" x="6127750" y="5645150"/>
          <p14:tracePt t="30700" x="6121400" y="5651500"/>
          <p14:tracePt t="30717" x="6115050" y="5651500"/>
          <p14:tracePt t="30791" x="6115050" y="5657850"/>
          <p14:tracePt t="31048" x="6121400" y="5651500"/>
          <p14:tracePt t="31112" x="6121400" y="5645150"/>
          <p14:tracePt t="31128" x="6121400" y="5638800"/>
          <p14:tracePt t="31135" x="6121400" y="5632450"/>
          <p14:tracePt t="31144" x="6121400" y="5619750"/>
          <p14:tracePt t="31152" x="6121400" y="5613400"/>
          <p14:tracePt t="31167" x="6102350" y="5600700"/>
          <p14:tracePt t="31184" x="6083300" y="5594350"/>
          <p14:tracePt t="31201" x="6064250" y="5594350"/>
          <p14:tracePt t="31217" x="6045200" y="5594350"/>
          <p14:tracePt t="31234" x="6026150" y="5581650"/>
          <p14:tracePt t="31250" x="5994400" y="5549900"/>
          <p14:tracePt t="31267" x="5975350" y="5499100"/>
          <p14:tracePt t="31284" x="5969000" y="5441950"/>
          <p14:tracePt t="31300" x="5969000" y="5391150"/>
          <p14:tracePt t="31317" x="5969000" y="5346700"/>
          <p14:tracePt t="31334" x="5975350" y="5264150"/>
          <p14:tracePt t="31350" x="6000750" y="5156200"/>
          <p14:tracePt t="31367" x="6057900" y="4978400"/>
          <p14:tracePt t="31384" x="6096000" y="4921250"/>
          <p14:tracePt t="31400" x="6121400" y="4883150"/>
          <p14:tracePt t="31417" x="6134100" y="4870450"/>
          <p14:tracePt t="31984" x="6140450" y="4870450"/>
          <p14:tracePt t="32024" x="6140450" y="4876800"/>
          <p14:tracePt t="32176" x="6146800" y="4876800"/>
          <p14:tracePt t="32192" x="6146800" y="4883150"/>
          <p14:tracePt t="32216" x="6153150" y="48831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762000" y="990600"/>
            <a:ext cx="731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.</a:t>
            </a: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3"/>
    </mc:Choice>
    <mc:Fallback xmlns="">
      <p:transition spd="slow" advTm="5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2" x="6159500" y="4883150"/>
          <p14:tracePt t="360" x="6165850" y="4883150"/>
          <p14:tracePt t="368" x="6172200" y="4883150"/>
          <p14:tracePt t="384" x="6178550" y="4883150"/>
          <p14:tracePt t="400" x="6184900" y="4883150"/>
          <p14:tracePt t="417" x="6191250" y="4883150"/>
          <p14:tracePt t="434" x="6210300" y="4883150"/>
          <p14:tracePt t="450" x="6216650" y="4883150"/>
          <p14:tracePt t="467" x="6229350" y="4876800"/>
          <p14:tracePt t="484" x="6235700" y="4870450"/>
          <p14:tracePt t="560" x="6216650" y="4876800"/>
          <p14:tracePt t="568" x="6191250" y="4889500"/>
          <p14:tracePt t="576" x="6153150" y="4895850"/>
          <p14:tracePt t="584" x="6102350" y="4921250"/>
          <p14:tracePt t="600" x="5994400" y="4972050"/>
          <p14:tracePt t="617" x="5873750" y="5041900"/>
          <p14:tracePt t="634" x="5746750" y="5124450"/>
          <p14:tracePt t="650" x="5607050" y="5219700"/>
          <p14:tracePt t="667" x="5429250" y="5321300"/>
          <p14:tracePt t="684" x="5245100" y="5391150"/>
          <p14:tracePt t="701" x="5041900" y="5441950"/>
          <p14:tracePt t="717" x="4851400" y="5480050"/>
          <p14:tracePt t="734" x="4692650" y="5505450"/>
          <p14:tracePt t="750" x="4552950" y="5511800"/>
          <p14:tracePt t="767" x="4438650" y="5505450"/>
          <p14:tracePt t="784" x="4260850" y="5461000"/>
          <p14:tracePt t="800" x="4171950" y="5435600"/>
          <p14:tracePt t="817" x="4095750" y="5397500"/>
          <p14:tracePt t="834" x="4051300" y="5359400"/>
          <p14:tracePt t="850" x="4032250" y="5327650"/>
          <p14:tracePt t="867" x="4019550" y="5302250"/>
          <p14:tracePt t="884" x="4019550" y="5295900"/>
          <p14:tracePt t="920" x="4006850" y="5302250"/>
          <p14:tracePt t="928" x="4000500" y="5321300"/>
          <p14:tracePt t="936" x="3987800" y="5340350"/>
          <p14:tracePt t="951" x="3975100" y="5365750"/>
          <p14:tracePt t="967" x="3975100" y="5422900"/>
          <p14:tracePt t="984" x="3943350" y="5575300"/>
          <p14:tracePt t="1000" x="3911600" y="5689600"/>
          <p14:tracePt t="1017" x="3898900" y="5784850"/>
          <p14:tracePt t="1034" x="3898900" y="5848350"/>
          <p14:tracePt t="1051" x="3898900" y="5911850"/>
          <p14:tracePt t="1067" x="3898900" y="5981700"/>
          <p14:tracePt t="1084" x="3898900" y="6019800"/>
          <p14:tracePt t="1101" x="3898900" y="6038850"/>
          <p14:tracePt t="1117" x="3898900" y="6045200"/>
          <p14:tracePt t="1224" x="3892550" y="6038850"/>
          <p14:tracePt t="1232" x="3892550" y="6026150"/>
          <p14:tracePt t="1240" x="3892550" y="6019800"/>
          <p14:tracePt t="1251" x="3886200" y="6013450"/>
          <p14:tracePt t="1267" x="3879850" y="5981700"/>
          <p14:tracePt t="1284" x="3879850" y="5956300"/>
          <p14:tracePt t="1301" x="3873500" y="5937250"/>
          <p14:tracePt t="1317" x="3867150" y="5924550"/>
          <p14:tracePt t="1351" x="3867150" y="5918200"/>
          <p14:tracePt t="1440" x="3867150" y="5911850"/>
          <p14:tracePt t="1448" x="3867150" y="5905500"/>
          <p14:tracePt t="1464" x="3867150" y="5899150"/>
          <p14:tracePt t="1488" x="3867150" y="5892800"/>
          <p14:tracePt t="1521" x="3867150" y="5886450"/>
          <p14:tracePt t="1600" x="3860800" y="5880100"/>
          <p14:tracePt t="1609" x="3854450" y="5867400"/>
          <p14:tracePt t="1617" x="3854450" y="5861050"/>
          <p14:tracePt t="1634" x="3854450" y="5848350"/>
          <p14:tracePt t="1656" x="3860800" y="5842000"/>
          <p14:tracePt t="1672" x="3867150" y="5842000"/>
          <p14:tracePt t="1684" x="3867150" y="5835650"/>
          <p14:tracePt t="1701" x="3854450" y="5803900"/>
          <p14:tracePt t="1717" x="3759200" y="5727700"/>
          <p14:tracePt t="1734" x="3568700" y="5600700"/>
          <p14:tracePt t="1751" x="3206750" y="5359400"/>
          <p14:tracePt t="1767" x="2781300" y="5080000"/>
          <p14:tracePt t="1784" x="2311400" y="4768850"/>
          <p14:tracePt t="1800" x="2273300" y="4673600"/>
          <p14:tracePt t="1817" x="2273300" y="4584700"/>
          <p14:tracePt t="1834" x="2305050" y="4489450"/>
          <p14:tracePt t="1851" x="2362200" y="4419600"/>
          <p14:tracePt t="1867" x="2451100" y="4337050"/>
          <p14:tracePt t="1884" x="2622550" y="4216400"/>
          <p14:tracePt t="1901" x="2965450" y="4025900"/>
          <p14:tracePt t="1917" x="3321050" y="3867150"/>
          <p14:tracePt t="1934" x="3651250" y="3778250"/>
          <p14:tracePt t="1951" x="4019550" y="3759200"/>
          <p14:tracePt t="1967" x="4387850" y="3759200"/>
          <p14:tracePt t="1984" x="4781550" y="3867150"/>
          <p14:tracePt t="2000" x="4940300" y="3962400"/>
          <p14:tracePt t="2017" x="5041900" y="4057650"/>
          <p14:tracePt t="2034" x="5099050" y="4133850"/>
          <p14:tracePt t="2051" x="5130800" y="4191000"/>
          <p14:tracePt t="2067" x="5143500" y="4216400"/>
          <p14:tracePt t="2084" x="5143500" y="4235450"/>
          <p14:tracePt t="2101" x="5137150" y="4267200"/>
          <p14:tracePt t="2117" x="5124450" y="4292600"/>
          <p14:tracePt t="2134" x="5092700" y="4311650"/>
          <p14:tracePt t="2151" x="5035550" y="4324350"/>
          <p14:tracePt t="2167" x="4946650" y="4324350"/>
          <p14:tracePt t="2184" x="4838700" y="4286250"/>
          <p14:tracePt t="2201" x="4806950" y="4235450"/>
          <p14:tracePt t="2217" x="4800600" y="4197350"/>
          <p14:tracePt t="2234" x="4806950" y="4159250"/>
          <p14:tracePt t="2251" x="4845050" y="4127500"/>
          <p14:tracePt t="2267" x="4864100" y="4121150"/>
          <p14:tracePt t="2284" x="4870450" y="4121150"/>
          <p14:tracePt t="2301" x="4902200" y="4165600"/>
          <p14:tracePt t="2317" x="4953000" y="4260850"/>
          <p14:tracePt t="2334" x="4978400" y="4368800"/>
          <p14:tracePt t="2351" x="4997450" y="4457700"/>
          <p14:tracePt t="2367" x="5003800" y="4533900"/>
          <p14:tracePt t="2384" x="4978400" y="4572000"/>
          <p14:tracePt t="2401" x="4959350" y="4591050"/>
          <p14:tracePt t="2417" x="4946650" y="4603750"/>
          <p14:tracePt t="2434" x="4933950" y="4616450"/>
          <p14:tracePt t="2451" x="4927600" y="4629150"/>
          <p14:tracePt t="2467" x="4921250" y="4635500"/>
          <p14:tracePt t="2484" x="4921250" y="4648200"/>
          <p14:tracePt t="2501" x="4921250" y="4673600"/>
          <p14:tracePt t="2517" x="4921250" y="4679950"/>
          <p14:tracePt t="2689" x="4921250" y="4667250"/>
          <p14:tracePt t="2712" x="4921250" y="4660900"/>
          <p14:tracePt t="2737" x="4921250" y="4654550"/>
          <p14:tracePt t="2752" x="4921250" y="4648200"/>
          <p14:tracePt t="2761" x="4927600" y="4648200"/>
          <p14:tracePt t="2777" x="4927600" y="4641850"/>
          <p14:tracePt t="2793" x="4927600" y="4635500"/>
          <p14:tracePt t="2809" x="4927600" y="4629150"/>
          <p14:tracePt t="2825" x="4933950" y="4629150"/>
          <p14:tracePt t="2834" x="4933950" y="4622800"/>
          <p14:tracePt t="2851" x="4933950" y="4616450"/>
          <p14:tracePt t="2868" x="4933950" y="4610100"/>
          <p14:tracePt t="2884" x="4933950" y="4603750"/>
          <p14:tracePt t="2913" x="4940300" y="4603750"/>
          <p14:tracePt t="2969" x="4953000" y="4603750"/>
          <p14:tracePt t="3001" x="4959350" y="4610100"/>
          <p14:tracePt t="3041" x="4965700" y="4610100"/>
          <p14:tracePt t="3049" x="4965700" y="4616450"/>
          <p14:tracePt t="3057" x="4972050" y="4622800"/>
          <p14:tracePt t="4305" x="4978400" y="4622800"/>
          <p14:tracePt t="4369" x="4984750" y="4622800"/>
          <p14:tracePt t="4425" x="4984750" y="4629150"/>
          <p14:tracePt t="4449" x="4991100" y="4629150"/>
          <p14:tracePt t="4465" x="4997450" y="4629150"/>
          <p14:tracePt t="4473" x="4997450" y="4635500"/>
          <p14:tracePt t="4849" x="5003800" y="4635500"/>
          <p14:tracePt t="5177" x="5010150" y="4635500"/>
          <p14:tracePt t="5185" x="5016500" y="4641850"/>
          <p14:tracePt t="5193" x="5022850" y="4648200"/>
          <p14:tracePt t="5209" x="5029200" y="4648200"/>
          <p14:tracePt t="5218" x="5029200" y="4654550"/>
          <p14:tracePt t="5235" x="5041900" y="4654550"/>
          <p14:tracePt t="5251" x="5041900" y="4660900"/>
          <p14:tracePt t="5268" x="5048250" y="4667250"/>
          <p14:tracePt t="5285" x="5054600" y="4679950"/>
          <p14:tracePt t="5302" x="5073650" y="4699000"/>
          <p14:tracePt t="5318" x="5080000" y="4718050"/>
          <p14:tracePt t="5335" x="5092700" y="4768850"/>
          <p14:tracePt t="5352" x="5099050" y="4845050"/>
          <p14:tracePt t="5368" x="5105400" y="4908550"/>
          <p14:tracePt t="5385" x="5105400" y="5029200"/>
          <p14:tracePt t="5401" x="5111750" y="5105400"/>
          <p14:tracePt t="5418" x="5111750" y="5168900"/>
          <p14:tracePt t="5435" x="5111750" y="5226050"/>
          <p14:tracePt t="5452" x="5111750" y="5276850"/>
          <p14:tracePt t="5468" x="5105400" y="5308600"/>
          <p14:tracePt t="5485" x="5099050" y="5327650"/>
          <p14:tracePt t="5502" x="5092700" y="5334000"/>
          <p14:tracePt t="5518" x="5080000" y="5340350"/>
          <p14:tracePt t="5535" x="5073650" y="5346700"/>
          <p14:tracePt t="5551" x="5067300" y="5353050"/>
          <p14:tracePt t="5568" x="5060950" y="5359400"/>
          <p14:tracePt t="5585" x="5054600" y="5365750"/>
          <p14:tracePt t="5601" x="5041900" y="5372100"/>
          <p14:tracePt t="5618" x="5029200" y="5391150"/>
          <p14:tracePt t="5635" x="5003800" y="5422900"/>
          <p14:tracePt t="5652" x="4959350" y="5461000"/>
          <p14:tracePt t="5668" x="4902200" y="5511800"/>
          <p14:tracePt t="5685" x="4857750" y="5568950"/>
          <p14:tracePt t="5702" x="4800600" y="5619750"/>
          <p14:tracePt t="5718" x="4743450" y="5676900"/>
          <p14:tracePt t="5735" x="4692650" y="5721350"/>
          <p14:tracePt t="5752" x="4654550" y="5765800"/>
          <p14:tracePt t="5768" x="4629150" y="5784850"/>
          <p14:tracePt t="5785" x="4584700" y="5816600"/>
          <p14:tracePt t="5801" x="4552950" y="5848350"/>
          <p14:tracePt t="5818" x="4514850" y="5880100"/>
          <p14:tracePt t="5835" x="4464050" y="5924550"/>
          <p14:tracePt t="5851" x="4368800" y="5981700"/>
          <p14:tracePt t="5868" x="4260850" y="6038850"/>
          <p14:tracePt t="5885" x="4127500" y="6089650"/>
          <p14:tracePt t="5902" x="3975100" y="6134100"/>
          <p14:tracePt t="5918" x="3771900" y="6165850"/>
          <p14:tracePt t="5935" x="3625850" y="6197600"/>
          <p14:tracePt t="5952" x="3524250" y="6216650"/>
          <p14:tracePt t="5968" x="3454400" y="6229350"/>
          <p14:tracePt t="5985" x="3416300" y="6229350"/>
          <p14:tracePt t="6001" x="3397250" y="6229350"/>
          <p14:tracePt t="6018" x="3371850" y="6229350"/>
          <p14:tracePt t="6035" x="3340100" y="6216650"/>
          <p14:tracePt t="6052" x="3308350" y="6203950"/>
          <p14:tracePt t="6068" x="3282950" y="6197600"/>
          <p14:tracePt t="6085" x="3251200" y="6197600"/>
          <p14:tracePt t="6102" x="3213100" y="6191250"/>
          <p14:tracePt t="6118" x="3187700" y="6191250"/>
          <p14:tracePt t="6135" x="3181350" y="6184900"/>
          <p14:tracePt t="6193" x="3181350" y="6178550"/>
          <p14:tracePt t="6201" x="3187700" y="6178550"/>
          <p14:tracePt t="6209" x="3194050" y="6165850"/>
          <p14:tracePt t="6218" x="3213100" y="6159500"/>
          <p14:tracePt t="6235" x="3238500" y="6140450"/>
          <p14:tracePt t="6252" x="3270250" y="6134100"/>
          <p14:tracePt t="6268" x="3308350" y="6134100"/>
          <p14:tracePt t="6285" x="3340100" y="6134100"/>
          <p14:tracePt t="6302" x="3371850" y="6134100"/>
          <p14:tracePt t="6318" x="3403600" y="6134100"/>
          <p14:tracePt t="6335" x="3429000" y="6134100"/>
          <p14:tracePt t="6352" x="3435350" y="6140450"/>
          <p14:tracePt t="6409" x="3429000" y="6146800"/>
          <p14:tracePt t="6417" x="3422650" y="6153150"/>
          <p14:tracePt t="6425" x="3403600" y="6159500"/>
          <p14:tracePt t="6435" x="3390900" y="6159500"/>
          <p14:tracePt t="6452" x="3352800" y="6172200"/>
          <p14:tracePt t="6468" x="3302000" y="6178550"/>
          <p14:tracePt t="6485" x="3251200" y="6184900"/>
          <p14:tracePt t="6502" x="3219450" y="6184900"/>
          <p14:tracePt t="6518" x="3206750" y="6184900"/>
          <p14:tracePt t="6610" x="3213100" y="6184900"/>
          <p14:tracePt t="6617" x="3238500" y="6178550"/>
          <p14:tracePt t="6625" x="3257550" y="6178550"/>
          <p14:tracePt t="6635" x="3282950" y="6178550"/>
          <p14:tracePt t="6652" x="3346450" y="6178550"/>
          <p14:tracePt t="6668" x="3384550" y="6178550"/>
          <p14:tracePt t="6685" x="3397250" y="6178550"/>
          <p14:tracePt t="6778" x="3390900" y="6178550"/>
          <p14:tracePt t="6786" x="3384550" y="6178550"/>
          <p14:tracePt t="6817" x="3378200" y="6184900"/>
          <p14:tracePt t="6906" x="3378200" y="6191250"/>
          <p14:tracePt t="6922" x="3384550" y="6197600"/>
          <p14:tracePt t="7066" x="3390900" y="6197600"/>
          <p14:tracePt t="7074" x="3390900" y="6203950"/>
          <p14:tracePt t="7082" x="3390900" y="6210300"/>
          <p14:tracePt t="7090" x="3397250" y="6216650"/>
          <p14:tracePt t="7106" x="3397250" y="6229350"/>
          <p14:tracePt t="7265" x="3390900" y="6229350"/>
          <p14:tracePt t="7282" x="3384550" y="6229350"/>
          <p14:tracePt t="7290" x="3371850" y="6223000"/>
          <p14:tracePt t="7297" x="3365500" y="6216650"/>
          <p14:tracePt t="7306" x="3352800" y="6210300"/>
          <p14:tracePt t="7319" x="3346450" y="6203950"/>
          <p14:tracePt t="7335" x="3340100" y="6184900"/>
          <p14:tracePt t="7352" x="3333750" y="6153150"/>
          <p14:tracePt t="7369" x="3327400" y="6096000"/>
          <p14:tracePt t="7385" x="3302000" y="5975350"/>
          <p14:tracePt t="7402" x="3289300" y="5911850"/>
          <p14:tracePt t="7419" x="3276600" y="5867400"/>
          <p14:tracePt t="7435" x="3257550" y="5835650"/>
          <p14:tracePt t="7452" x="3244850" y="5810250"/>
          <p14:tracePt t="7469" x="3232150" y="5778500"/>
          <p14:tracePt t="7485" x="3225800" y="5740400"/>
          <p14:tracePt t="7502" x="3213100" y="5702300"/>
          <p14:tracePt t="7519" x="3194050" y="5645150"/>
          <p14:tracePt t="7535" x="3194050" y="5607050"/>
          <p14:tracePt t="7552" x="3187700" y="5575300"/>
          <p14:tracePt t="7569" x="3181350" y="5556250"/>
          <p14:tracePt t="7585" x="3175000" y="5537200"/>
          <p14:tracePt t="7619" x="3175000" y="5530850"/>
          <p14:tracePt t="7642" x="3175000" y="5524500"/>
          <p14:tracePt t="7658" x="3175000" y="5511800"/>
          <p14:tracePt t="7668" x="3175000" y="5505450"/>
          <p14:tracePt t="7685" x="3175000" y="5480050"/>
          <p14:tracePt t="7702" x="3175000" y="5441950"/>
          <p14:tracePt t="7719" x="3175000" y="5397500"/>
          <p14:tracePt t="7735" x="3181350" y="5334000"/>
          <p14:tracePt t="7752" x="3181350" y="5283200"/>
          <p14:tracePt t="7769" x="3181350" y="5226050"/>
          <p14:tracePt t="7785" x="3175000" y="5175250"/>
          <p14:tracePt t="7802" x="3162300" y="5143500"/>
          <p14:tracePt t="7819" x="3162300" y="5111750"/>
          <p14:tracePt t="7835" x="3162300" y="5073650"/>
          <p14:tracePt t="7852" x="3162300" y="5029200"/>
          <p14:tracePt t="7869" x="3162300" y="4984750"/>
          <p14:tracePt t="7885" x="3162300" y="4940300"/>
          <p14:tracePt t="7902" x="3162300" y="4902200"/>
          <p14:tracePt t="7919" x="3162300" y="4870450"/>
          <p14:tracePt t="7935" x="3162300" y="4845050"/>
          <p14:tracePt t="7952" x="3155950" y="4806950"/>
          <p14:tracePt t="7969" x="3143250" y="4775200"/>
          <p14:tracePt t="7985" x="3136900" y="4718050"/>
          <p14:tracePt t="8002" x="3130550" y="4679950"/>
          <p14:tracePt t="8019" x="3124200" y="4641850"/>
          <p14:tracePt t="8035" x="3111500" y="4597400"/>
          <p14:tracePt t="8052" x="3111500" y="4565650"/>
          <p14:tracePt t="8069" x="3105150" y="4533900"/>
          <p14:tracePt t="8085" x="3092450" y="4508500"/>
          <p14:tracePt t="8102" x="3086100" y="4495800"/>
          <p14:tracePt t="8119" x="3086100" y="4489450"/>
          <p14:tracePt t="8135" x="3086100" y="4483100"/>
          <p14:tracePt t="8250" x="3086100" y="4489450"/>
          <p14:tracePt t="8258" x="3086100" y="4521200"/>
          <p14:tracePt t="8269" x="3092450" y="4540250"/>
          <p14:tracePt t="8286" x="3124200" y="4629150"/>
          <p14:tracePt t="8302" x="3155950" y="4711700"/>
          <p14:tracePt t="8319" x="3175000" y="4781550"/>
          <p14:tracePt t="8336" x="3181350" y="4864100"/>
          <p14:tracePt t="8352" x="3187700" y="4914900"/>
          <p14:tracePt t="8369" x="3187700" y="4933950"/>
          <p14:tracePt t="8386" x="3187700" y="4984750"/>
          <p14:tracePt t="8402" x="3187700" y="5022850"/>
          <p14:tracePt t="8419" x="3187700" y="5073650"/>
          <p14:tracePt t="8436" x="3187700" y="5130800"/>
          <p14:tracePt t="8452" x="3187700" y="5194300"/>
          <p14:tracePt t="8469" x="3187700" y="5232400"/>
          <p14:tracePt t="8485" x="3187700" y="5251450"/>
          <p14:tracePt t="8502" x="3187700" y="5264150"/>
          <p14:tracePt t="8519" x="3187700" y="5270500"/>
          <p14:tracePt t="8586" x="3187700" y="5251450"/>
          <p14:tracePt t="8594" x="3187700" y="5226050"/>
          <p14:tracePt t="8602" x="3187700" y="5187950"/>
          <p14:tracePt t="8619" x="3181350" y="5073650"/>
          <p14:tracePt t="8636" x="3168650" y="4946650"/>
          <p14:tracePt t="8652" x="3155950" y="4826000"/>
          <p14:tracePt t="8669" x="3155950" y="4743450"/>
          <p14:tracePt t="8686" x="3155950" y="4699000"/>
          <p14:tracePt t="8702" x="3149600" y="4673600"/>
          <p14:tracePt t="8719" x="3143250" y="4660900"/>
          <p14:tracePt t="8736" x="3136900" y="4660900"/>
          <p14:tracePt t="8770" x="3136900" y="4654550"/>
          <p14:tracePt t="8786" x="3136900" y="4641850"/>
          <p14:tracePt t="9066" x="3130550" y="4641850"/>
          <p14:tracePt t="9082" x="3124200" y="4641850"/>
          <p14:tracePt t="9090" x="3117850" y="4641850"/>
          <p14:tracePt t="9098" x="3111500" y="4635500"/>
          <p14:tracePt t="9106" x="3111500" y="4629150"/>
          <p14:tracePt t="9119" x="3105150" y="4622800"/>
          <p14:tracePt t="9136" x="3098800" y="4616450"/>
          <p14:tracePt t="9152" x="3098800" y="4610100"/>
          <p14:tracePt t="9169" x="3092450" y="4597400"/>
          <p14:tracePt t="9186" x="3073400" y="4565650"/>
          <p14:tracePt t="9202" x="3060700" y="4540250"/>
          <p14:tracePt t="9219" x="3028950" y="4495800"/>
          <p14:tracePt t="9236" x="3009900" y="4470400"/>
          <p14:tracePt t="9252" x="2978150" y="4419600"/>
          <p14:tracePt t="9269" x="2933700" y="4356100"/>
          <p14:tracePt t="9286" x="2876550" y="4286250"/>
          <p14:tracePt t="9302" x="2800350" y="4210050"/>
          <p14:tracePt t="9319" x="2755900" y="4140200"/>
          <p14:tracePt t="9336" x="2717800" y="4051300"/>
          <p14:tracePt t="9352" x="2679700" y="3975100"/>
          <p14:tracePt t="9369" x="2635250" y="3898900"/>
          <p14:tracePt t="9386" x="2597150" y="3810000"/>
          <p14:tracePt t="9402" x="2571750" y="3759200"/>
          <p14:tracePt t="9419" x="2559050" y="3746500"/>
          <p14:tracePt t="9436" x="2552700" y="3727450"/>
          <p14:tracePt t="9452" x="2552700" y="3721100"/>
          <p14:tracePt t="9522" x="2552700" y="3714750"/>
          <p14:tracePt t="9530" x="2552700" y="3702050"/>
          <p14:tracePt t="9538" x="2552700" y="3689350"/>
          <p14:tracePt t="9553" x="2552700" y="3683000"/>
          <p14:tracePt t="9569" x="2552700" y="3644900"/>
          <p14:tracePt t="9586" x="2540000" y="3581400"/>
          <p14:tracePt t="9602" x="2540000" y="3530600"/>
          <p14:tracePt t="9619" x="2533650" y="3492500"/>
          <p14:tracePt t="9636" x="2520950" y="3454400"/>
          <p14:tracePt t="9653" x="2514600" y="3422650"/>
          <p14:tracePt t="9669" x="2514600" y="3397250"/>
          <p14:tracePt t="9686" x="2514600" y="3371850"/>
          <p14:tracePt t="9703" x="2514600" y="3352800"/>
          <p14:tracePt t="9719" x="2514600" y="3327400"/>
          <p14:tracePt t="9736" x="2514600" y="3308350"/>
          <p14:tracePt t="9752" x="2514600" y="3289300"/>
          <p14:tracePt t="9769" x="2514600" y="3282950"/>
          <p14:tracePt t="9786" x="2514600" y="3276600"/>
          <p14:tracePt t="9834" x="2514600" y="3270250"/>
          <p14:tracePt t="9842" x="2514600" y="3257550"/>
          <p14:tracePt t="9850" x="2514600" y="3238500"/>
          <p14:tracePt t="9858" x="2514600" y="3219450"/>
          <p14:tracePt t="9869" x="2514600" y="3200400"/>
          <p14:tracePt t="9886" x="2520950" y="3149600"/>
          <p14:tracePt t="9903" x="2520950" y="3105150"/>
          <p14:tracePt t="9919" x="2527300" y="3073400"/>
          <p14:tracePt t="9936" x="2527300" y="3054350"/>
          <p14:tracePt t="9952" x="2527300" y="3035300"/>
          <p14:tracePt t="9969" x="2527300" y="3028950"/>
          <p14:tracePt t="9986" x="2527300" y="3016250"/>
          <p14:tracePt t="10402" x="2533650" y="3016250"/>
          <p14:tracePt t="10410" x="2552700" y="3016250"/>
          <p14:tracePt t="10419" x="2565400" y="3016250"/>
          <p14:tracePt t="10436" x="2603500" y="3009900"/>
          <p14:tracePt t="10453" x="2647950" y="3009900"/>
          <p14:tracePt t="10469" x="2724150" y="3003550"/>
          <p14:tracePt t="10486" x="2819400" y="3003550"/>
          <p14:tracePt t="10503" x="2946400" y="3003550"/>
          <p14:tracePt t="10520" x="3092450" y="2997200"/>
          <p14:tracePt t="10536" x="3251200" y="2990850"/>
          <p14:tracePt t="10553" x="3390900" y="2984500"/>
          <p14:tracePt t="10569" x="3511550" y="2978150"/>
          <p14:tracePt t="10586" x="3625850" y="2971800"/>
          <p14:tracePt t="10603" x="3695700" y="2965450"/>
          <p14:tracePt t="10620" x="3752850" y="2959100"/>
          <p14:tracePt t="10636" x="3822700" y="2952750"/>
          <p14:tracePt t="10653" x="3898900" y="2952750"/>
          <p14:tracePt t="10669" x="3975100" y="2952750"/>
          <p14:tracePt t="10686" x="4025900" y="2952750"/>
          <p14:tracePt t="10703" x="4064000" y="2952750"/>
          <p14:tracePt t="10719" x="4089400" y="2952750"/>
          <p14:tracePt t="10736" x="4108450" y="2952750"/>
          <p14:tracePt t="10753" x="4146550" y="2952750"/>
          <p14:tracePt t="10769" x="4171950" y="2952750"/>
          <p14:tracePt t="10786" x="4197350" y="2952750"/>
          <p14:tracePt t="10803" x="4203700" y="2952750"/>
          <p14:tracePt t="10891" x="4184650" y="2952750"/>
          <p14:tracePt t="10898" x="4165600" y="2952750"/>
          <p14:tracePt t="10906" x="4146550" y="2952750"/>
          <p14:tracePt t="10919" x="4127500" y="2952750"/>
          <p14:tracePt t="10936" x="4083050" y="2952750"/>
          <p14:tracePt t="10953" x="4019550" y="2952750"/>
          <p14:tracePt t="10969" x="3949700" y="2952750"/>
          <p14:tracePt t="10986" x="3797300" y="2952750"/>
          <p14:tracePt t="11003" x="3644900" y="2971800"/>
          <p14:tracePt t="11019" x="3486150" y="2990850"/>
          <p14:tracePt t="11036" x="3321050" y="3003550"/>
          <p14:tracePt t="11053" x="3181350" y="3003550"/>
          <p14:tracePt t="11069" x="3079750" y="3003550"/>
          <p14:tracePt t="11086" x="3041650" y="3003550"/>
          <p14:tracePt t="11103" x="3035300" y="3003550"/>
          <p14:tracePt t="11266" x="3060700" y="3003550"/>
          <p14:tracePt t="11275" x="3086100" y="3003550"/>
          <p14:tracePt t="11283" x="3124200" y="3003550"/>
          <p14:tracePt t="11291" x="3155950" y="3003550"/>
          <p14:tracePt t="11303" x="3194050" y="3009900"/>
          <p14:tracePt t="11320" x="3289300" y="3009900"/>
          <p14:tracePt t="11336" x="3378200" y="3016250"/>
          <p14:tracePt t="11353" x="3486150" y="3016250"/>
          <p14:tracePt t="11370" x="3587750" y="3003550"/>
          <p14:tracePt t="11386" x="3689350" y="2984500"/>
          <p14:tracePt t="11403" x="3714750" y="2984500"/>
          <p14:tracePt t="11420" x="3714750" y="2978150"/>
          <p14:tracePt t="11523" x="3708400" y="2978150"/>
          <p14:tracePt t="11547" x="3702050" y="2978150"/>
          <p14:tracePt t="11595" x="3695700" y="2978150"/>
          <p14:tracePt t="14803" x="3702050" y="2978150"/>
          <p14:tracePt t="15187" x="3702050" y="2997200"/>
          <p14:tracePt t="15195" x="3702050" y="3003550"/>
          <p14:tracePt t="15227" x="3702050" y="3009900"/>
          <p14:tracePt t="15564" x="3708400" y="3016250"/>
          <p14:tracePt t="15571" x="3727450" y="3016250"/>
          <p14:tracePt t="15580" x="3740150" y="3022600"/>
          <p14:tracePt t="15588" x="3746500" y="3028950"/>
          <p14:tracePt t="15604" x="3771900" y="3028950"/>
          <p14:tracePt t="15621" x="3778250" y="3028950"/>
          <p14:tracePt t="15637" x="3797300" y="3028950"/>
          <p14:tracePt t="15654" x="3822700" y="3028950"/>
          <p14:tracePt t="15671" x="3854450" y="3028950"/>
          <p14:tracePt t="15687" x="3898900" y="3016250"/>
          <p14:tracePt t="15704" x="3956050" y="3003550"/>
          <p14:tracePt t="15721" x="4013200" y="2971800"/>
          <p14:tracePt t="15737" x="4089400" y="2933700"/>
          <p14:tracePt t="15754" x="4171950" y="2895600"/>
          <p14:tracePt t="15771" x="4235450" y="2870200"/>
          <p14:tracePt t="15787" x="4286250" y="2851150"/>
          <p14:tracePt t="15804" x="4311650" y="2844800"/>
          <p14:tracePt t="15837" x="4318000" y="2844800"/>
          <p14:tracePt t="15980" x="4330700" y="2844800"/>
          <p14:tracePt t="15988" x="4337050" y="2838450"/>
          <p14:tracePt t="15996" x="4343400" y="2832100"/>
          <p14:tracePt t="16004" x="4349750" y="2825750"/>
          <p14:tracePt t="16021" x="4362450" y="2819400"/>
          <p14:tracePt t="16037" x="4362450" y="2813050"/>
          <p14:tracePt t="16220" x="4368800" y="2813050"/>
          <p14:tracePt t="16228" x="4375150" y="2813050"/>
          <p14:tracePt t="16237" x="4394200" y="2813050"/>
          <p14:tracePt t="16254" x="4451350" y="2806700"/>
          <p14:tracePt t="16271" x="4533900" y="2768600"/>
          <p14:tracePt t="16287" x="4616450" y="2730500"/>
          <p14:tracePt t="16304" x="4673600" y="2686050"/>
          <p14:tracePt t="16321" x="4737100" y="2647950"/>
          <p14:tracePt t="16337" x="4768850" y="2628900"/>
          <p14:tracePt t="16354" x="4775200" y="2628900"/>
          <p14:tracePt t="16436" x="4768850" y="2628900"/>
          <p14:tracePt t="16444" x="4756150" y="2628900"/>
          <p14:tracePt t="16454" x="4749800" y="2635250"/>
          <p14:tracePt t="16471" x="4737100" y="2635250"/>
          <p14:tracePt t="16487" x="4730750" y="2635250"/>
          <p14:tracePt t="16504" x="4718050" y="2635250"/>
          <p14:tracePt t="16521" x="4699000" y="2635250"/>
          <p14:tracePt t="16537" x="4667250" y="2635250"/>
          <p14:tracePt t="16554" x="4610100" y="2641600"/>
          <p14:tracePt t="16571" x="4559300" y="2667000"/>
          <p14:tracePt t="16587" x="4495800" y="2673350"/>
          <p14:tracePt t="16604" x="4451350" y="2673350"/>
          <p14:tracePt t="16621" x="4432300" y="2673350"/>
          <p14:tracePt t="16637" x="4406900" y="2673350"/>
          <p14:tracePt t="16654" x="4387850" y="2679700"/>
          <p14:tracePt t="16671" x="4356100" y="2686050"/>
          <p14:tracePt t="16687" x="4337050" y="2698750"/>
          <p14:tracePt t="16704" x="4318000" y="2705100"/>
          <p14:tracePt t="16721" x="4298950" y="2705100"/>
          <p14:tracePt t="16737" x="4248150" y="2705100"/>
          <p14:tracePt t="16754" x="4184650" y="2692400"/>
          <p14:tracePt t="16771" x="4089400" y="2686050"/>
          <p14:tracePt t="16788" x="3905250" y="2679700"/>
          <p14:tracePt t="16804" x="3771900" y="2679700"/>
          <p14:tracePt t="16821" x="3632200" y="2679700"/>
          <p14:tracePt t="16838" x="3498850" y="2673350"/>
          <p14:tracePt t="16854" x="3365500" y="2654300"/>
          <p14:tracePt t="16871" x="3257550" y="2641600"/>
          <p14:tracePt t="16888" x="3200400" y="2628900"/>
          <p14:tracePt t="16904" x="3175000" y="2616200"/>
          <p14:tracePt t="16921" x="3168650" y="2603500"/>
          <p14:tracePt t="16938" x="3168650" y="2597150"/>
          <p14:tracePt t="16954" x="3168650" y="2590800"/>
          <p14:tracePt t="16996" x="3181350" y="2590800"/>
          <p14:tracePt t="17004" x="3206750" y="2590800"/>
          <p14:tracePt t="17021" x="3251200" y="2590800"/>
          <p14:tracePt t="17038" x="3295650" y="2590800"/>
          <p14:tracePt t="17054" x="3314700" y="2590800"/>
          <p14:tracePt t="17071" x="3333750" y="2590800"/>
          <p14:tracePt t="17088" x="3352800" y="2590800"/>
          <p14:tracePt t="17104" x="3409950" y="2578100"/>
          <p14:tracePt t="17121" x="3511550" y="2571750"/>
          <p14:tracePt t="17138" x="3638550" y="2565400"/>
          <p14:tracePt t="17154" x="3797300" y="2552700"/>
          <p14:tracePt t="17171" x="3937000" y="2533650"/>
          <p14:tracePt t="17188" x="4025900" y="2527300"/>
          <p14:tracePt t="17204" x="4032250" y="2527300"/>
          <p14:tracePt t="17244" x="4038600" y="2527300"/>
          <p14:tracePt t="17254" x="4051300" y="2533650"/>
          <p14:tracePt t="17271" x="4095750" y="2559050"/>
          <p14:tracePt t="17288" x="4165600" y="2584450"/>
          <p14:tracePt t="17304" x="4235450" y="2609850"/>
          <p14:tracePt t="17321" x="4305300" y="2628900"/>
          <p14:tracePt t="17338" x="4375150" y="2641600"/>
          <p14:tracePt t="17354" x="4451350" y="2654300"/>
          <p14:tracePt t="17371" x="4527550" y="2660650"/>
          <p14:tracePt t="17388" x="4616450" y="2667000"/>
          <p14:tracePt t="17404" x="4667250" y="2667000"/>
          <p14:tracePt t="17421" x="4718050" y="2667000"/>
          <p14:tracePt t="17438" x="4800600" y="2660650"/>
          <p14:tracePt t="17454" x="4895850" y="2647950"/>
          <p14:tracePt t="17471" x="4997450" y="2622550"/>
          <p14:tracePt t="17488" x="5124450" y="2578100"/>
          <p14:tracePt t="17504" x="5257800" y="2514600"/>
          <p14:tracePt t="17521" x="5378450" y="2438400"/>
          <p14:tracePt t="17538" x="5499100" y="2368550"/>
          <p14:tracePt t="17554" x="5581650" y="2324100"/>
          <p14:tracePt t="17571" x="5613400" y="2311400"/>
          <p14:tracePt t="17588" x="5626100" y="2305050"/>
          <p14:tracePt t="17620" x="5626100" y="2311400"/>
          <p14:tracePt t="17628" x="5626100" y="2324100"/>
          <p14:tracePt t="17638" x="5638800" y="2343150"/>
          <p14:tracePt t="17654" x="5651500" y="2381250"/>
          <p14:tracePt t="17671" x="5664200" y="2406650"/>
          <p14:tracePt t="17688" x="5676900" y="2438400"/>
          <p14:tracePt t="17705" x="5683250" y="2463800"/>
          <p14:tracePt t="17721" x="5689600" y="2495550"/>
          <p14:tracePt t="17738" x="5702300" y="2527300"/>
          <p14:tracePt t="17754" x="5708650" y="2546350"/>
          <p14:tracePt t="17771" x="5715000" y="2578100"/>
          <p14:tracePt t="17788" x="5715000" y="2641600"/>
          <p14:tracePt t="17804" x="5715000" y="2673350"/>
          <p14:tracePt t="17821" x="5695950" y="2692400"/>
          <p14:tracePt t="17838" x="5695950" y="2698750"/>
          <p14:tracePt t="17855" x="5689600" y="2705100"/>
          <p14:tracePt t="17900" x="5689600" y="2711450"/>
          <p14:tracePt t="17909" x="5689600" y="2730500"/>
          <p14:tracePt t="17921" x="5689600" y="2743200"/>
          <p14:tracePt t="17938" x="5689600" y="2781300"/>
          <p14:tracePt t="17955" x="5689600" y="2838450"/>
          <p14:tracePt t="17971" x="5689600" y="2921000"/>
          <p14:tracePt t="17988" x="5695950" y="3067050"/>
          <p14:tracePt t="18004" x="5708650" y="3181350"/>
          <p14:tracePt t="18021" x="5721350" y="3257550"/>
          <p14:tracePt t="18038" x="5727700" y="3314700"/>
          <p14:tracePt t="18055" x="5727700" y="3340100"/>
          <p14:tracePt t="18071" x="5727700" y="3346450"/>
          <p14:tracePt t="18088" x="5721350" y="3352800"/>
          <p14:tracePt t="18105" x="5715000" y="3359150"/>
          <p14:tracePt t="18121" x="5702300" y="3378200"/>
          <p14:tracePt t="18138" x="5683250" y="3416300"/>
          <p14:tracePt t="18155" x="5676900" y="3435350"/>
          <p14:tracePt t="18171" x="5664200" y="3467100"/>
          <p14:tracePt t="18188" x="5657850" y="3486150"/>
          <p14:tracePt t="18228" x="5657850" y="3479800"/>
          <p14:tracePt t="18238" x="5651500" y="3460750"/>
          <p14:tracePt t="18255" x="5638800" y="3403600"/>
          <p14:tracePt t="18271" x="5619750" y="3327400"/>
          <p14:tracePt t="18288" x="5600700" y="3219450"/>
          <p14:tracePt t="18305" x="5588000" y="3124200"/>
          <p14:tracePt t="18321" x="5581650" y="3073400"/>
          <p14:tracePt t="18338" x="5575300" y="3016250"/>
          <p14:tracePt t="18354" x="5568950" y="2971800"/>
          <p14:tracePt t="18371" x="5556250" y="2933700"/>
          <p14:tracePt t="18388" x="5530850" y="2895600"/>
          <p14:tracePt t="18404" x="5492750" y="2863850"/>
          <p14:tracePt t="18421" x="5435600" y="2832100"/>
          <p14:tracePt t="18438" x="5365750" y="2800350"/>
          <p14:tracePt t="18455" x="5308600" y="2781300"/>
          <p14:tracePt t="18471" x="5283200" y="2762250"/>
          <p14:tracePt t="18488" x="5257800" y="2762250"/>
          <p14:tracePt t="18505" x="5213350" y="2762250"/>
          <p14:tracePt t="18521" x="5149850" y="2787650"/>
          <p14:tracePt t="18538" x="5041900" y="2832100"/>
          <p14:tracePt t="18555" x="4908550" y="2870200"/>
          <p14:tracePt t="18571" x="4787900" y="2921000"/>
          <p14:tracePt t="18588" x="4648200" y="2965450"/>
          <p14:tracePt t="18604" x="4565650" y="3003550"/>
          <p14:tracePt t="18621" x="4489450" y="3028950"/>
          <p14:tracePt t="18638" x="4381500" y="3041650"/>
          <p14:tracePt t="18655" x="4254500" y="3041650"/>
          <p14:tracePt t="18671" x="4127500" y="3041650"/>
          <p14:tracePt t="18688" x="4019550" y="3041650"/>
          <p14:tracePt t="18705" x="3949700" y="3041650"/>
          <p14:tracePt t="18721" x="3898900" y="3041650"/>
          <p14:tracePt t="18738" x="3835400" y="3041650"/>
          <p14:tracePt t="18755" x="3784600" y="3048000"/>
          <p14:tracePt t="18771" x="3689350" y="3048000"/>
          <p14:tracePt t="18788" x="3530600" y="3048000"/>
          <p14:tracePt t="18804" x="3448050" y="3048000"/>
          <p14:tracePt t="18821" x="3397250" y="3041650"/>
          <p14:tracePt t="18838" x="3365500" y="3041650"/>
          <p14:tracePt t="18855" x="3333750" y="3028950"/>
          <p14:tracePt t="18871" x="3276600" y="3016250"/>
          <p14:tracePt t="18888" x="3206750" y="3009900"/>
          <p14:tracePt t="18905" x="3124200" y="3003550"/>
          <p14:tracePt t="18921" x="3003550" y="2997200"/>
          <p14:tracePt t="18938" x="2895600" y="2997200"/>
          <p14:tracePt t="18954" x="2813050" y="3003550"/>
          <p14:tracePt t="18971" x="2749550" y="3009900"/>
          <p14:tracePt t="18988" x="2686050" y="3022600"/>
          <p14:tracePt t="19004" x="2647950" y="3022600"/>
          <p14:tracePt t="19021" x="2616200" y="3035300"/>
          <p14:tracePt t="19038" x="2590800" y="3041650"/>
          <p14:tracePt t="19071" x="2590800" y="3048000"/>
          <p14:tracePt t="19088" x="2590800" y="3067050"/>
          <p14:tracePt t="19105" x="2590800" y="3098800"/>
          <p14:tracePt t="19121" x="2590800" y="3130550"/>
          <p14:tracePt t="19138" x="2597150" y="3168650"/>
          <p14:tracePt t="19155" x="2597150" y="3206750"/>
          <p14:tracePt t="19171" x="2597150" y="3238500"/>
          <p14:tracePt t="19188" x="2597150" y="3270250"/>
          <p14:tracePt t="19205" x="2597150" y="3295650"/>
          <p14:tracePt t="19221" x="2603500" y="3327400"/>
          <p14:tracePt t="19238" x="2609850" y="3359150"/>
          <p14:tracePt t="19255" x="2628900" y="3416300"/>
          <p14:tracePt t="19271" x="2660650" y="3498850"/>
          <p14:tracePt t="19288" x="2686050" y="3613150"/>
          <p14:tracePt t="19305" x="2711450" y="3765550"/>
          <p14:tracePt t="19321" x="2743200" y="3911600"/>
          <p14:tracePt t="19338" x="2749550" y="4038600"/>
          <p14:tracePt t="19355" x="2755900" y="4140200"/>
          <p14:tracePt t="19371" x="2762250" y="4210050"/>
          <p14:tracePt t="19388" x="2774950" y="4286250"/>
          <p14:tracePt t="19405" x="2774950" y="4311650"/>
          <p14:tracePt t="19421" x="2774950" y="4324350"/>
          <p14:tracePt t="19438" x="2781300" y="4343400"/>
          <p14:tracePt t="19455" x="2787650" y="4368800"/>
          <p14:tracePt t="19471" x="2794000" y="4400550"/>
          <p14:tracePt t="19488" x="2806700" y="4432300"/>
          <p14:tracePt t="19505" x="2806700" y="4495800"/>
          <p14:tracePt t="19521" x="2806700" y="4552950"/>
          <p14:tracePt t="19538" x="2806700" y="4616450"/>
          <p14:tracePt t="19555" x="2813050" y="4654550"/>
          <p14:tracePt t="19571" x="2819400" y="4686300"/>
          <p14:tracePt t="19588" x="2819400" y="4699000"/>
          <p14:tracePt t="19605" x="2825750" y="4705350"/>
          <p14:tracePt t="19622" x="2832100" y="4724400"/>
          <p14:tracePt t="19638" x="2838450" y="4749800"/>
          <p14:tracePt t="19655" x="2851150" y="4775200"/>
          <p14:tracePt t="19672" x="2857500" y="4794250"/>
          <p14:tracePt t="19688" x="2863850" y="4806950"/>
          <p14:tracePt t="19705" x="2870200" y="4826000"/>
          <p14:tracePt t="19722" x="2882900" y="4845050"/>
          <p14:tracePt t="19738" x="2895600" y="4864100"/>
          <p14:tracePt t="19755" x="2908300" y="4883150"/>
          <p14:tracePt t="19772" x="2921000" y="4908550"/>
          <p14:tracePt t="19788" x="2952750" y="4965700"/>
          <p14:tracePt t="19805" x="2971800" y="5003800"/>
          <p14:tracePt t="19821" x="2997200" y="5060950"/>
          <p14:tracePt t="19838" x="3035300" y="5118100"/>
          <p14:tracePt t="19855" x="3073400" y="5194300"/>
          <p14:tracePt t="19872" x="3105150" y="5251450"/>
          <p14:tracePt t="19888" x="3124200" y="5295900"/>
          <p14:tracePt t="19905" x="3130550" y="5314950"/>
          <p14:tracePt t="19922" x="3136900" y="5327650"/>
          <p14:tracePt t="20253" x="3130550" y="5321300"/>
          <p14:tracePt t="20268" x="3124200" y="5314950"/>
          <p14:tracePt t="20277" x="3117850" y="5314950"/>
          <p14:tracePt t="20301" x="3117850" y="5308600"/>
          <p14:tracePt t="20309" x="3111500" y="5308600"/>
          <p14:tracePt t="20333" x="3105150" y="5302250"/>
          <p14:tracePt t="20340" x="3098800" y="5302250"/>
          <p14:tracePt t="20349" x="3098800" y="5295900"/>
          <p14:tracePt t="20357" x="3092450" y="5289550"/>
          <p14:tracePt t="20372" x="3086100" y="5283200"/>
          <p14:tracePt t="20388" x="3060700" y="5232400"/>
          <p14:tracePt t="20405" x="3048000" y="5181600"/>
          <p14:tracePt t="20422" x="3028950" y="5149850"/>
          <p14:tracePt t="20438" x="3022600" y="5111750"/>
          <p14:tracePt t="20455" x="3016250" y="5080000"/>
          <p14:tracePt t="20472" x="3009900" y="5060950"/>
          <p14:tracePt t="20488" x="3003550" y="5041900"/>
          <p14:tracePt t="20505" x="2997200" y="5035550"/>
          <p14:tracePt t="20557" x="2997200" y="5029200"/>
          <p14:tracePt t="20573" x="3009900" y="5029200"/>
          <p14:tracePt t="20588" x="3016250" y="5029200"/>
          <p14:tracePt t="20597" x="3022600" y="5022850"/>
          <p14:tracePt t="20605" x="3041650" y="5016500"/>
          <p14:tracePt t="20622" x="3130550" y="4984750"/>
          <p14:tracePt t="20638" x="3282950" y="4933950"/>
          <p14:tracePt t="20655" x="3517900" y="4857750"/>
          <p14:tracePt t="20672" x="3746500" y="4730750"/>
          <p14:tracePt t="20688" x="3905250" y="4648200"/>
          <p14:tracePt t="20705" x="3975100" y="4584700"/>
          <p14:tracePt t="20722" x="4006850" y="4540250"/>
          <p14:tracePt t="20738" x="4019550" y="4502150"/>
          <p14:tracePt t="20755" x="4044950" y="4457700"/>
          <p14:tracePt t="20772" x="4083050" y="4387850"/>
          <p14:tracePt t="20788" x="4178300" y="4248150"/>
          <p14:tracePt t="20805" x="4267200" y="4127500"/>
          <p14:tracePt t="20822" x="4375150" y="3956050"/>
          <p14:tracePt t="20838" x="4432300" y="3816350"/>
          <p14:tracePt t="20855" x="4464050" y="3708400"/>
          <p14:tracePt t="20872" x="4476750" y="3663950"/>
          <p14:tracePt t="20888" x="4476750" y="3625850"/>
          <p14:tracePt t="20905" x="4445000" y="3581400"/>
          <p14:tracePt t="20922" x="4375150" y="3517900"/>
          <p14:tracePt t="20938" x="4286250" y="3454400"/>
          <p14:tracePt t="20955" x="4210050" y="3390900"/>
          <p14:tracePt t="20972" x="4133850" y="3308350"/>
          <p14:tracePt t="20989" x="4057650" y="3155950"/>
          <p14:tracePt t="21005" x="4019550" y="3022600"/>
          <p14:tracePt t="21022" x="3994150" y="2882900"/>
          <p14:tracePt t="21038" x="3975100" y="2749550"/>
          <p14:tracePt t="21055" x="3968750" y="2647950"/>
          <p14:tracePt t="21072" x="3968750" y="2590800"/>
          <p14:tracePt t="21089" x="3968750" y="2546350"/>
          <p14:tracePt t="21122" x="3968750" y="2540000"/>
          <p14:tracePt t="21141" x="3962400" y="2540000"/>
          <p14:tracePt t="21157" x="3962400" y="2546350"/>
          <p14:tracePt t="21181" x="3962400" y="2559050"/>
          <p14:tracePt t="21197" x="3962400" y="2565400"/>
          <p14:tracePt t="21213" x="3962400" y="2571750"/>
          <p14:tracePt t="21222" x="3962400" y="2578100"/>
          <p14:tracePt t="21239" x="3962400" y="2584450"/>
          <p14:tracePt t="21255" x="3962400" y="2590800"/>
          <p14:tracePt t="21277" x="3962400" y="2603500"/>
          <p14:tracePt t="21293" x="3956050" y="2616200"/>
          <p14:tracePt t="21305" x="3956050" y="2622550"/>
          <p14:tracePt t="21322" x="3930650" y="2667000"/>
          <p14:tracePt t="21339" x="3905250" y="2717800"/>
          <p14:tracePt t="21355" x="3873500" y="2768600"/>
          <p14:tracePt t="21372" x="3829050" y="2819400"/>
          <p14:tracePt t="21389" x="3721100" y="2921000"/>
          <p14:tracePt t="21405" x="3651250" y="2965450"/>
          <p14:tracePt t="21422" x="3594100" y="2997200"/>
          <p14:tracePt t="21439" x="3562350" y="3003550"/>
          <p14:tracePt t="21455" x="3543300" y="3003550"/>
          <p14:tracePt t="21541" x="3549650" y="3003550"/>
          <p14:tracePt t="21613" x="3543300" y="3003550"/>
          <p14:tracePt t="21621" x="3517900" y="3003550"/>
          <p14:tracePt t="21629" x="3479800" y="3003550"/>
          <p14:tracePt t="21639" x="3422650" y="3003550"/>
          <p14:tracePt t="21655" x="3263900" y="3009900"/>
          <p14:tracePt t="21672" x="3022600" y="3016250"/>
          <p14:tracePt t="21689" x="2800350" y="3035300"/>
          <p14:tracePt t="21705" x="2667000" y="3048000"/>
          <p14:tracePt t="21722" x="2635250" y="3054350"/>
          <p14:tracePt t="21755" x="2667000" y="3054350"/>
          <p14:tracePt t="21772" x="2768600" y="3054350"/>
          <p14:tracePt t="21789" x="3022600" y="3054350"/>
          <p14:tracePt t="21805" x="3200400" y="3060700"/>
          <p14:tracePt t="21822" x="3359150" y="3060700"/>
          <p14:tracePt t="21839" x="3454400" y="3041650"/>
          <p14:tracePt t="21855" x="3492500" y="3028950"/>
          <p14:tracePt t="21872" x="3498850" y="3022600"/>
          <p14:tracePt t="21917" x="3492500" y="3022600"/>
          <p14:tracePt t="21933" x="3486150" y="3022600"/>
          <p14:tracePt t="21949" x="3479800" y="3022600"/>
          <p14:tracePt t="21957" x="3473450" y="3022600"/>
          <p14:tracePt t="21972" x="3467100" y="3022600"/>
          <p14:tracePt t="22029" x="3486150" y="3035300"/>
          <p14:tracePt t="22037" x="3517900" y="3041650"/>
          <p14:tracePt t="22045" x="3530600" y="3048000"/>
          <p14:tracePt t="22056" x="3543300" y="3054350"/>
          <p14:tracePt t="22072" x="3568700" y="3060700"/>
          <p14:tracePt t="22089" x="3575050" y="3060700"/>
          <p14:tracePt t="22173" x="3581400" y="3067050"/>
          <p14:tracePt t="22189" x="3587750" y="3073400"/>
          <p14:tracePt t="22205" x="3594100" y="3073400"/>
          <p14:tracePt t="22253" x="3594100" y="3079750"/>
          <p14:tracePt t="23245" x="3587750" y="3079750"/>
          <p14:tracePt t="23253" x="3587750" y="3073400"/>
          <p14:tracePt t="23262" x="3581400" y="3073400"/>
          <p14:tracePt t="23272" x="3581400" y="3067050"/>
          <p14:tracePt t="23289" x="3575050" y="3054350"/>
          <p14:tracePt t="23306" x="3575050" y="3041650"/>
          <p14:tracePt t="23322" x="3562350" y="3028950"/>
          <p14:tracePt t="23339" x="3562350" y="3016250"/>
          <p14:tracePt t="23356" x="3562350" y="3009900"/>
          <p14:tracePt t="23565" x="3568700" y="3009900"/>
          <p14:tracePt t="23573" x="3581400" y="3003550"/>
          <p14:tracePt t="23582" x="3594100" y="3003550"/>
          <p14:tracePt t="23589" x="3606800" y="3003550"/>
          <p14:tracePt t="23606" x="3663950" y="3003550"/>
          <p14:tracePt t="23622" x="3740150" y="3003550"/>
          <p14:tracePt t="23639" x="3810000" y="2990850"/>
          <p14:tracePt t="23656" x="3873500" y="2978150"/>
          <p14:tracePt t="23672" x="3949700" y="2971800"/>
          <p14:tracePt t="23689" x="4032250" y="2959100"/>
          <p14:tracePt t="23706" x="4102100" y="2946400"/>
          <p14:tracePt t="23722" x="4165600" y="2933700"/>
          <p14:tracePt t="23739" x="4222750" y="2908300"/>
          <p14:tracePt t="23756" x="4279900" y="2895600"/>
          <p14:tracePt t="23772" x="4362450" y="2870200"/>
          <p14:tracePt t="23789" x="4527550" y="2813050"/>
          <p14:tracePt t="23806" x="4667250" y="2781300"/>
          <p14:tracePt t="23822" x="4781550" y="2762250"/>
          <p14:tracePt t="23839" x="4851400" y="2755900"/>
          <p14:tracePt t="23856" x="4870450" y="2749550"/>
          <p14:tracePt t="23872" x="4876800" y="2749550"/>
          <p14:tracePt t="23889" x="4883150" y="2749550"/>
          <p14:tracePt t="23906" x="4895850" y="2749550"/>
          <p14:tracePt t="23922" x="4902200" y="2749550"/>
          <p14:tracePt t="23939" x="4914900" y="2749550"/>
          <p14:tracePt t="23973" x="4940300" y="2762250"/>
          <p14:tracePt t="23989" x="4984750" y="2781300"/>
          <p14:tracePt t="24006" x="5010150" y="2800350"/>
          <p14:tracePt t="24023" x="5035550" y="2825750"/>
          <p14:tracePt t="24039" x="5054600" y="2844800"/>
          <p14:tracePt t="24056" x="5086350" y="2876550"/>
          <p14:tracePt t="24073" x="5111750" y="2908300"/>
          <p14:tracePt t="24089" x="5130800" y="2940050"/>
          <p14:tracePt t="24106" x="5168900" y="2984500"/>
          <p14:tracePt t="24123" x="5213350" y="3048000"/>
          <p14:tracePt t="24139" x="5264150" y="3124200"/>
          <p14:tracePt t="24156" x="5314950" y="3187700"/>
          <p14:tracePt t="24172" x="5359400" y="3257550"/>
          <p14:tracePt t="24189" x="5384800" y="3308350"/>
          <p14:tracePt t="24206" x="5403850" y="3333750"/>
          <p14:tracePt t="24223" x="5422900" y="3365500"/>
          <p14:tracePt t="24239" x="5441950" y="3397250"/>
          <p14:tracePt t="24256" x="5448300" y="3435350"/>
          <p14:tracePt t="24273" x="5473700" y="3486150"/>
          <p14:tracePt t="24289" x="5492750" y="3536950"/>
          <p14:tracePt t="24306" x="5511800" y="3587750"/>
          <p14:tracePt t="24323" x="5543550" y="3644900"/>
          <p14:tracePt t="24339" x="5568950" y="3683000"/>
          <p14:tracePt t="24356" x="5588000" y="3708400"/>
          <p14:tracePt t="24373" x="5600700" y="3727450"/>
          <p14:tracePt t="24389" x="5607050" y="3746500"/>
          <p14:tracePt t="24502" x="5613400" y="3746500"/>
          <p14:tracePt t="24510" x="5613400" y="3752850"/>
          <p14:tracePt t="24534" x="5619750" y="3752850"/>
          <p14:tracePt t="24646" x="5626100" y="3740150"/>
          <p14:tracePt t="24654" x="5632450" y="3727450"/>
          <p14:tracePt t="24662" x="5638800" y="3714750"/>
          <p14:tracePt t="24673" x="5645150" y="3702050"/>
          <p14:tracePt t="24689" x="5645150" y="3689350"/>
          <p14:tracePt t="24706" x="5645150" y="3676650"/>
          <p14:tracePt t="24723" x="5645150" y="3657600"/>
          <p14:tracePt t="24739" x="5645150" y="3632200"/>
          <p14:tracePt t="24756" x="5645150" y="3619500"/>
          <p14:tracePt t="24773" x="5645150" y="3600450"/>
          <p14:tracePt t="24789" x="5651500" y="3575050"/>
          <p14:tracePt t="24806" x="5651500" y="3556000"/>
          <p14:tracePt t="24823" x="5651500" y="3517900"/>
          <p14:tracePt t="24839" x="5651500" y="3479800"/>
          <p14:tracePt t="24856" x="5651500" y="3435350"/>
          <p14:tracePt t="24873" x="5651500" y="3390900"/>
          <p14:tracePt t="24889" x="5651500" y="3340100"/>
          <p14:tracePt t="24906" x="5645150" y="3282950"/>
          <p14:tracePt t="24923" x="5645150" y="3213100"/>
          <p14:tracePt t="24939" x="5645150" y="3162300"/>
          <p14:tracePt t="24956" x="5638800" y="3098800"/>
          <p14:tracePt t="24973" x="5632450" y="3054350"/>
          <p14:tracePt t="24989" x="5626100" y="2997200"/>
          <p14:tracePt t="25006" x="5619750" y="2984500"/>
          <p14:tracePt t="25023" x="5619750" y="2978150"/>
          <p14:tracePt t="25039" x="5619750" y="2965450"/>
          <p14:tracePt t="25056" x="5613400" y="2952750"/>
          <p14:tracePt t="25073" x="5607050" y="2921000"/>
          <p14:tracePt t="25089" x="5600700" y="2882900"/>
          <p14:tracePt t="25106" x="5600700" y="2844800"/>
          <p14:tracePt t="25123" x="5600700" y="2813050"/>
          <p14:tracePt t="25139" x="5600700" y="2781300"/>
          <p14:tracePt t="25156" x="5600700" y="2768600"/>
          <p14:tracePt t="25173" x="5600700" y="2755900"/>
          <p14:tracePt t="25190" x="5600700" y="2736850"/>
          <p14:tracePt t="25206" x="5600700" y="2730500"/>
          <p14:tracePt t="25223" x="5600700" y="2717800"/>
          <p14:tracePt t="25239" x="5600700" y="2711450"/>
          <p14:tracePt t="25256" x="5594350" y="2705100"/>
          <p14:tracePt t="25273" x="5594350" y="2692400"/>
          <p14:tracePt t="25289" x="5594350" y="2673350"/>
          <p14:tracePt t="25306" x="5594350" y="2660650"/>
          <p14:tracePt t="25323" x="5594350" y="2654300"/>
          <p14:tracePt t="25590" x="5594350" y="2660650"/>
          <p14:tracePt t="25598" x="5594350" y="2667000"/>
          <p14:tracePt t="25606" x="5594350" y="2673350"/>
          <p14:tracePt t="25623" x="5594350" y="2711450"/>
          <p14:tracePt t="25640" x="5594350" y="2743200"/>
          <p14:tracePt t="25656" x="5594350" y="2774950"/>
          <p14:tracePt t="25673" x="5594350" y="2806700"/>
          <p14:tracePt t="25690" x="5594350" y="2838450"/>
          <p14:tracePt t="25706" x="5594350" y="2870200"/>
          <p14:tracePt t="25723" x="5594350" y="2901950"/>
          <p14:tracePt t="25740" x="5594350" y="2933700"/>
          <p14:tracePt t="25756" x="5594350" y="2971800"/>
          <p14:tracePt t="25773" x="5594350" y="3003550"/>
          <p14:tracePt t="25790" x="5594350" y="3054350"/>
          <p14:tracePt t="25806" x="5600700" y="3073400"/>
          <p14:tracePt t="25823" x="5600700" y="3092450"/>
          <p14:tracePt t="25862" x="5600700" y="3098800"/>
          <p14:tracePt t="25887" x="5600700" y="3105150"/>
          <p14:tracePt t="25902" x="5600700" y="3111500"/>
          <p14:tracePt t="25910" x="5600700" y="3117850"/>
          <p14:tracePt t="25923" x="5600700" y="3124200"/>
          <p14:tracePt t="25940" x="5600700" y="3130550"/>
          <p14:tracePt t="25956" x="5600700" y="3136900"/>
          <p14:tracePt t="25973" x="5600700" y="3149600"/>
          <p14:tracePt t="26006" x="5600700" y="3155950"/>
          <p14:tracePt t="26062" x="5600700" y="3162300"/>
          <p14:tracePt t="26094" x="5600700" y="3175000"/>
          <p14:tracePt t="26103" x="5600700" y="3181350"/>
          <p14:tracePt t="26110" x="5600700" y="3187700"/>
          <p14:tracePt t="26123" x="5607050" y="3200400"/>
          <p14:tracePt t="26140" x="5607050" y="3219450"/>
          <p14:tracePt t="26156" x="5613400" y="3244850"/>
          <p14:tracePt t="26173" x="5613400" y="3270250"/>
          <p14:tracePt t="26190" x="5619750" y="3302000"/>
          <p14:tracePt t="26206" x="5626100" y="3308350"/>
          <p14:tracePt t="26240" x="5626100" y="3314700"/>
          <p14:tracePt t="26278" x="5626100" y="3321050"/>
          <p14:tracePt t="26287" x="5626100" y="3333750"/>
          <p14:tracePt t="26294" x="5626100" y="3340100"/>
          <p14:tracePt t="26306" x="5626100" y="3352800"/>
          <p14:tracePt t="26323" x="5626100" y="3384550"/>
          <p14:tracePt t="26340" x="5632450" y="3390900"/>
          <p14:tracePt t="26356" x="5632450" y="3397250"/>
          <p14:tracePt t="26758" x="5632450" y="3403600"/>
          <p14:tracePt t="26790" x="5638800" y="3403600"/>
          <p14:tracePt t="27166" x="5638800" y="3390900"/>
          <p14:tracePt t="27174" x="5638800" y="3371850"/>
          <p14:tracePt t="27182" x="5638800" y="3346450"/>
          <p14:tracePt t="27191" x="5638800" y="3314700"/>
          <p14:tracePt t="27206" x="5638800" y="3251200"/>
          <p14:tracePt t="27223" x="5638800" y="3181350"/>
          <p14:tracePt t="27240" x="5638800" y="3130550"/>
          <p14:tracePt t="27257" x="5638800" y="3105150"/>
          <p14:tracePt t="27273" x="5638800" y="3067050"/>
          <p14:tracePt t="27290" x="5632450" y="3048000"/>
          <p14:tracePt t="27306" x="5626100" y="3016250"/>
          <p14:tracePt t="27323" x="5619750" y="2978150"/>
          <p14:tracePt t="27340" x="5607050" y="2927350"/>
          <p14:tracePt t="27356" x="5600700" y="2889250"/>
          <p14:tracePt t="27373" x="5594350" y="2870200"/>
          <p14:tracePt t="27390" x="5581650" y="2838450"/>
          <p14:tracePt t="27407" x="5568950" y="2813050"/>
          <p14:tracePt t="27423" x="5556250" y="2800350"/>
          <p14:tracePt t="27440" x="5543550" y="2794000"/>
          <p14:tracePt t="27457" x="5499100" y="2794000"/>
          <p14:tracePt t="27473" x="5410200" y="2806700"/>
          <p14:tracePt t="27490" x="5295900" y="2825750"/>
          <p14:tracePt t="27507" x="5175250" y="2832100"/>
          <p14:tracePt t="27523" x="5029200" y="2832100"/>
          <p14:tracePt t="27540" x="4876800" y="2813050"/>
          <p14:tracePt t="27557" x="4756150" y="2800350"/>
          <p14:tracePt t="27573" x="4686300" y="2787650"/>
          <p14:tracePt t="27590" x="4648200" y="2781300"/>
          <p14:tracePt t="27670" x="4641850" y="2781300"/>
          <p14:tracePt t="27726" x="4635500" y="2781300"/>
          <p14:tracePt t="27758" x="4629150" y="2781300"/>
          <p14:tracePt t="27823" x="4635500" y="2781300"/>
          <p14:tracePt t="27863" x="4641850" y="2781300"/>
          <p14:tracePt t="27878" x="4641850" y="2787650"/>
          <p14:tracePt t="27887" x="4641850" y="2794000"/>
          <p14:tracePt t="27894" x="4635500" y="2800350"/>
          <p14:tracePt t="27907" x="4622800" y="2806700"/>
          <p14:tracePt t="27923" x="4572000" y="2832100"/>
          <p14:tracePt t="27940" x="4502150" y="2857500"/>
          <p14:tracePt t="27957" x="4419600" y="2889250"/>
          <p14:tracePt t="27973" x="4362450" y="2895600"/>
          <p14:tracePt t="27990" x="4343400" y="2901950"/>
          <p14:tracePt t="28247" x="4337050" y="2901950"/>
          <p14:tracePt t="28254" x="4311650" y="2908300"/>
          <p14:tracePt t="28262" x="4305300" y="2908300"/>
          <p14:tracePt t="28273" x="4292600" y="2908300"/>
          <p14:tracePt t="28290" x="4260850" y="2908300"/>
          <p14:tracePt t="28307" x="4229100" y="2908300"/>
          <p14:tracePt t="28323" x="4203700" y="2908300"/>
          <p14:tracePt t="28340" x="4171950" y="2908300"/>
          <p14:tracePt t="28357" x="4159250" y="2908300"/>
          <p14:tracePt t="28463" x="4165600" y="2908300"/>
          <p14:tracePt t="28470" x="4178300" y="2908300"/>
          <p14:tracePt t="28479" x="4197350" y="2908300"/>
          <p14:tracePt t="28490" x="4216400" y="2908300"/>
          <p14:tracePt t="28507" x="4248150" y="2908300"/>
          <p14:tracePt t="28524" x="4292600" y="2908300"/>
          <p14:tracePt t="28540" x="4324350" y="2908300"/>
          <p14:tracePt t="28557" x="4343400" y="2908300"/>
          <p14:tracePt t="28574" x="4375150" y="2908300"/>
          <p14:tracePt t="28590" x="4432300" y="2908300"/>
          <p14:tracePt t="28607" x="4489450" y="2908300"/>
          <p14:tracePt t="28624" x="4552950" y="2908300"/>
          <p14:tracePt t="28640" x="4610100" y="2908300"/>
          <p14:tracePt t="28657" x="4667250" y="2901950"/>
          <p14:tracePt t="28674" x="4705350" y="2895600"/>
          <p14:tracePt t="28690" x="4749800" y="2889250"/>
          <p14:tracePt t="28707" x="4787900" y="2876550"/>
          <p14:tracePt t="28724" x="4857750" y="2863850"/>
          <p14:tracePt t="28740" x="4946650" y="2844800"/>
          <p14:tracePt t="28757" x="5010150" y="2832100"/>
          <p14:tracePt t="28774" x="5080000" y="2813050"/>
          <p14:tracePt t="28790" x="5175250" y="2794000"/>
          <p14:tracePt t="28807" x="5245100" y="2781300"/>
          <p14:tracePt t="28824" x="5295900" y="2768600"/>
          <p14:tracePt t="28840" x="5334000" y="2755900"/>
          <p14:tracePt t="28857" x="5365750" y="2749550"/>
          <p14:tracePt t="28874" x="5391150" y="2743200"/>
          <p14:tracePt t="28890" x="5410200" y="2730500"/>
          <p14:tracePt t="28907" x="5429250" y="2730500"/>
          <p14:tracePt t="28924" x="5441950" y="2724150"/>
          <p14:tracePt t="28940" x="5454650" y="2724150"/>
          <p14:tracePt t="29367" x="5461000" y="2724150"/>
          <p14:tracePt t="29375" x="5467350" y="2724150"/>
          <p14:tracePt t="29383" x="5473700" y="2724150"/>
          <p14:tracePt t="29391" x="5480050" y="2724150"/>
          <p14:tracePt t="29407" x="5486400" y="2724150"/>
          <p14:tracePt t="29487" x="5486400" y="2730500"/>
          <p14:tracePt t="29495" x="5486400" y="2749550"/>
          <p14:tracePt t="29503" x="5486400" y="2774950"/>
          <p14:tracePt t="29511" x="5486400" y="2794000"/>
          <p14:tracePt t="29524" x="5492750" y="2813050"/>
          <p14:tracePt t="29540" x="5505450" y="2876550"/>
          <p14:tracePt t="29557" x="5524500" y="2952750"/>
          <p14:tracePt t="29574" x="5537200" y="3003550"/>
          <p14:tracePt t="29591" x="5549900" y="3079750"/>
          <p14:tracePt t="29607" x="5549900" y="3111500"/>
          <p14:tracePt t="29624" x="5549900" y="3143250"/>
          <p14:tracePt t="29640" x="5549900" y="3175000"/>
          <p14:tracePt t="29657" x="5549900" y="3194050"/>
          <p14:tracePt t="29674" x="5549900" y="3219450"/>
          <p14:tracePt t="29690" x="5556250" y="3263900"/>
          <p14:tracePt t="29707" x="5568950" y="3327400"/>
          <p14:tracePt t="29724" x="5581650" y="3390900"/>
          <p14:tracePt t="29741" x="5594350" y="3448050"/>
          <p14:tracePt t="29757" x="5600700" y="3473450"/>
          <p14:tracePt t="29774" x="5607050" y="3492500"/>
          <p14:tracePt t="29791" x="5607050" y="3498850"/>
          <p14:tracePt t="29824" x="5607050" y="3505200"/>
          <p14:tracePt t="29847" x="5607050" y="3517900"/>
          <p14:tracePt t="29857" x="5607050" y="3524250"/>
          <p14:tracePt t="29874" x="5619750" y="3562350"/>
          <p14:tracePt t="29890" x="5632450" y="3606800"/>
          <p14:tracePt t="29907" x="5651500" y="3651250"/>
          <p14:tracePt t="29924" x="5657850" y="3683000"/>
          <p14:tracePt t="29941" x="5664200" y="3708400"/>
          <p14:tracePt t="29957" x="5664200" y="3721100"/>
          <p14:tracePt t="29974" x="5664200" y="3727450"/>
          <p14:tracePt t="29991" x="5664200" y="3733800"/>
          <p14:tracePt t="30007" x="5664200" y="3740150"/>
          <p14:tracePt t="30024" x="5664200" y="3752850"/>
          <p14:tracePt t="30041" x="5664200" y="3759200"/>
          <p14:tracePt t="30057" x="5670550" y="3771900"/>
          <p14:tracePt t="30074" x="5670550" y="3778250"/>
          <p14:tracePt t="30167" x="5670550" y="3784600"/>
          <p14:tracePt t="30487" x="5664200" y="3784600"/>
          <p14:tracePt t="30599" x="5657850" y="3778250"/>
          <p14:tracePt t="30607" x="5651500" y="3778250"/>
          <p14:tracePt t="30615" x="5645150" y="3771900"/>
          <p14:tracePt t="30624" x="5638800" y="3771900"/>
          <p14:tracePt t="30641" x="5626100" y="3771900"/>
          <p14:tracePt t="30657" x="5607050" y="3771900"/>
          <p14:tracePt t="30674" x="5588000" y="3771900"/>
          <p14:tracePt t="30691" x="5581650" y="3771900"/>
          <p14:tracePt t="30743" x="5607050" y="3771900"/>
          <p14:tracePt t="30751" x="5613400" y="3771900"/>
          <p14:tracePt t="30759" x="5619750" y="3771900"/>
          <p14:tracePt t="36424" x="5626100" y="3771900"/>
          <p14:tracePt t="36432" x="5645150" y="3778250"/>
          <p14:tracePt t="36442" x="5657850" y="3790950"/>
          <p14:tracePt t="36459" x="5676900" y="3803650"/>
          <p14:tracePt t="36475" x="5689600" y="3810000"/>
          <p14:tracePt t="36705" x="5695950" y="3810000"/>
          <p14:tracePt t="36713" x="5715000" y="3822700"/>
          <p14:tracePt t="36721" x="5727700" y="3841750"/>
          <p14:tracePt t="36728" x="5734050" y="3841750"/>
          <p14:tracePt t="36742" x="5746750" y="3848100"/>
          <p14:tracePt t="36759" x="5746750" y="3854450"/>
          <p14:tracePt t="36897" x="5746750" y="3848100"/>
          <p14:tracePt t="36905" x="5753100" y="3810000"/>
          <p14:tracePt t="36913" x="5759450" y="3784600"/>
          <p14:tracePt t="36926" x="5765800" y="3752850"/>
          <p14:tracePt t="36942" x="5772150" y="3733800"/>
          <p14:tracePt t="36959" x="5772150" y="3727450"/>
          <p14:tracePt t="36976" x="5778500" y="3727450"/>
          <p14:tracePt t="37009" x="5772150" y="3727450"/>
          <p14:tracePt t="37017" x="5772150" y="3733800"/>
          <p14:tracePt t="37026" x="5772150" y="3740150"/>
          <p14:tracePt t="37217" x="5765800" y="3740150"/>
          <p14:tracePt t="37225" x="5746750" y="3721100"/>
          <p14:tracePt t="37233" x="5721350" y="3695700"/>
          <p14:tracePt t="37242" x="5702300" y="3676650"/>
          <p14:tracePt t="37259" x="5670550" y="3625850"/>
          <p14:tracePt t="37276" x="5626100" y="3556000"/>
          <p14:tracePt t="37292" x="5568950" y="3454400"/>
          <p14:tracePt t="37309" x="5499100" y="3371850"/>
          <p14:tracePt t="37326" x="5441950" y="3302000"/>
          <p14:tracePt t="37342" x="5416550" y="3251200"/>
          <p14:tracePt t="37359" x="5397500" y="3219450"/>
          <p14:tracePt t="37376" x="5397500" y="3206750"/>
          <p14:tracePt t="37393" x="5391150" y="3200400"/>
          <p14:tracePt t="37417" x="5391150" y="3194050"/>
          <p14:tracePt t="37426" x="5384800" y="3194050"/>
          <p14:tracePt t="37442" x="5384800" y="3187700"/>
          <p14:tracePt t="37459" x="5384800" y="3175000"/>
          <p14:tracePt t="37476" x="5384800" y="3168650"/>
          <p14:tracePt t="37492" x="5391150" y="3168650"/>
          <p14:tracePt t="37526" x="5397500" y="3162300"/>
          <p14:tracePt t="37542" x="5416550" y="3149600"/>
          <p14:tracePt t="37559" x="5441950" y="3143250"/>
          <p14:tracePt t="37576" x="5454650" y="3136900"/>
          <p14:tracePt t="37592" x="5461000" y="3124200"/>
          <p14:tracePt t="37609" x="5467350" y="3124200"/>
          <p14:tracePt t="37626" x="5473700" y="3124200"/>
          <p14:tracePt t="37642" x="5480050" y="3124200"/>
          <p14:tracePt t="37659" x="5486400" y="3130550"/>
          <p14:tracePt t="37676" x="5499100" y="3130550"/>
          <p14:tracePt t="37692" x="5505450" y="3130550"/>
          <p14:tracePt t="37709" x="5505450" y="3136900"/>
          <p14:tracePt t="37857" x="5505450" y="3117850"/>
          <p14:tracePt t="37865" x="5511800" y="3098800"/>
          <p14:tracePt t="37873" x="5511800" y="3079750"/>
          <p14:tracePt t="37881" x="5518150" y="3060700"/>
          <p14:tracePt t="37892" x="5518150" y="3035300"/>
          <p14:tracePt t="37909" x="5518150" y="2997200"/>
          <p14:tracePt t="37926" x="5518150" y="2971800"/>
          <p14:tracePt t="37942" x="5511800" y="2946400"/>
          <p14:tracePt t="37959" x="5505450" y="2933700"/>
          <p14:tracePt t="37976" x="5505450" y="2921000"/>
          <p14:tracePt t="37993" x="5499100" y="2908300"/>
          <p14:tracePt t="38009" x="5499100" y="2895600"/>
          <p14:tracePt t="38026" x="5499100" y="2882900"/>
          <p14:tracePt t="38042" x="5511800" y="2863850"/>
          <p14:tracePt t="38059" x="5524500" y="2844800"/>
          <p14:tracePt t="38076" x="5530850" y="2825750"/>
          <p14:tracePt t="38092" x="5537200" y="2819400"/>
          <p14:tracePt t="38109" x="5543550" y="2813050"/>
          <p14:tracePt t="38153" x="5543550" y="2800350"/>
          <p14:tracePt t="38170" x="5543550" y="2787650"/>
          <p14:tracePt t="38177" x="5549900" y="2768600"/>
          <p14:tracePt t="38193" x="5556250" y="2736850"/>
          <p14:tracePt t="38209" x="5575300" y="2692400"/>
          <p14:tracePt t="38226" x="5600700" y="2667000"/>
          <p14:tracePt t="38243" x="5626100" y="2647950"/>
          <p14:tracePt t="38259" x="5632450" y="2641600"/>
          <p14:tracePt t="38729" x="5632450" y="2647950"/>
          <p14:tracePt t="38737" x="5632450" y="2654300"/>
          <p14:tracePt t="38793" x="5632450" y="2660650"/>
          <p14:tracePt t="41170" x="5632450" y="2673350"/>
          <p14:tracePt t="41177" x="5632450" y="2686050"/>
          <p14:tracePt t="41186" x="5638800" y="2692400"/>
          <p14:tracePt t="41194" x="5638800" y="2705100"/>
          <p14:tracePt t="41210" x="5638800" y="2743200"/>
          <p14:tracePt t="41227" x="5638800" y="2774950"/>
          <p14:tracePt t="41243" x="5638800" y="2806700"/>
          <p14:tracePt t="41260" x="5638800" y="2832100"/>
          <p14:tracePt t="41277" x="5638800" y="2857500"/>
          <p14:tracePt t="41293" x="5638800" y="2882900"/>
          <p14:tracePt t="41310" x="5638800" y="2889250"/>
          <p14:tracePt t="41327" x="5638800" y="2914650"/>
          <p14:tracePt t="41343" x="5638800" y="2933700"/>
          <p14:tracePt t="41360" x="5638800" y="2952750"/>
          <p14:tracePt t="41393" x="5638800" y="2959100"/>
          <p14:tracePt t="41586" x="5632450" y="2959100"/>
          <p14:tracePt t="41682" x="5626100" y="2959100"/>
          <p14:tracePt t="41890" x="5626100" y="2952750"/>
          <p14:tracePt t="43426" x="5626100" y="2959100"/>
          <p14:tracePt t="43434" x="5632450" y="2959100"/>
          <p14:tracePt t="43642" x="5626100" y="2952750"/>
          <p14:tracePt t="43650" x="5626100" y="2946400"/>
          <p14:tracePt t="43660" x="5619750" y="2940050"/>
          <p14:tracePt t="43677" x="5613400" y="2927350"/>
          <p14:tracePt t="43694" x="5607050" y="2927350"/>
          <p14:tracePt t="43711" x="5607050" y="2921000"/>
          <p14:tracePt t="43810" x="5607050" y="2927350"/>
          <p14:tracePt t="43818" x="5607050" y="2933700"/>
          <p14:tracePt t="43827" x="5607050" y="2940050"/>
          <p14:tracePt t="43844" x="5607050" y="2959100"/>
          <p14:tracePt t="43861" x="5607050" y="2984500"/>
          <p14:tracePt t="43877" x="5607050" y="3022600"/>
          <p14:tracePt t="43894" x="5607050" y="3060700"/>
          <p14:tracePt t="43911" x="5607050" y="3098800"/>
          <p14:tracePt t="43927" x="5613400" y="3143250"/>
          <p14:tracePt t="43944" x="5619750" y="3200400"/>
          <p14:tracePt t="43961" x="5626100" y="3263900"/>
          <p14:tracePt t="43977" x="5626100" y="3314700"/>
          <p14:tracePt t="43994" x="5632450" y="3390900"/>
          <p14:tracePt t="44010" x="5632450" y="3409950"/>
          <p14:tracePt t="44027" x="5632450" y="3435350"/>
          <p14:tracePt t="44044" x="5626100" y="3441700"/>
          <p14:tracePt t="44061" x="5626100" y="3454400"/>
          <p14:tracePt t="44077" x="5619750" y="3460750"/>
          <p14:tracePt t="44094" x="5619750" y="3467100"/>
          <p14:tracePt t="44111" x="5619750" y="3479800"/>
          <p14:tracePt t="44127" x="5619750" y="3511550"/>
          <p14:tracePt t="44144" x="5626100" y="3543300"/>
          <p14:tracePt t="44160" x="5645150" y="3613150"/>
          <p14:tracePt t="44177" x="5657850" y="3702050"/>
          <p14:tracePt t="44194" x="5695950" y="3854450"/>
          <p14:tracePt t="44210" x="5721350" y="3937000"/>
          <p14:tracePt t="44227" x="5753100" y="4013200"/>
          <p14:tracePt t="44244" x="5772150" y="4070350"/>
          <p14:tracePt t="44261" x="5791200" y="4127500"/>
          <p14:tracePt t="44277" x="5791200" y="4165600"/>
          <p14:tracePt t="44294" x="5803900" y="4229100"/>
          <p14:tracePt t="44311" x="5822950" y="4298950"/>
          <p14:tracePt t="44327" x="5835650" y="4362450"/>
          <p14:tracePt t="44344" x="5848350" y="4413250"/>
          <p14:tracePt t="44361" x="5861050" y="4438650"/>
          <p14:tracePt t="44377" x="5867400" y="4464050"/>
          <p14:tracePt t="44394" x="5873750" y="4476750"/>
          <p14:tracePt t="44443" x="5873750" y="4483100"/>
          <p14:tracePt t="44450" x="5873750" y="4489450"/>
          <p14:tracePt t="44466" x="5873750" y="4495800"/>
          <p14:tracePt t="44477" x="5873750" y="4502150"/>
          <p14:tracePt t="44494" x="5867400" y="4521200"/>
          <p14:tracePt t="44510" x="5861050" y="4552950"/>
          <p14:tracePt t="44527" x="5854700" y="4591050"/>
          <p14:tracePt t="44544" x="5842000" y="4635500"/>
          <p14:tracePt t="44561" x="5829300" y="4673600"/>
          <p14:tracePt t="44577" x="5816600" y="4686300"/>
          <p14:tracePt t="44594" x="5803900" y="4705350"/>
          <p14:tracePt t="44611" x="5797550" y="4705350"/>
          <p14:tracePt t="44644" x="5791200" y="4705350"/>
          <p14:tracePt t="44661" x="5784850" y="4705350"/>
          <p14:tracePt t="44698" x="5778500" y="4705350"/>
          <p14:tracePt t="44867" x="5772150" y="4705350"/>
          <p14:tracePt t="44906" x="5772150" y="4699000"/>
          <p14:tracePt t="44923" x="5765800" y="4699000"/>
          <p14:tracePt t="45051" x="5759450" y="4699000"/>
          <p14:tracePt t="45307" x="5753100" y="4699000"/>
          <p14:tracePt t="45555" x="5753100" y="4692650"/>
          <p14:tracePt t="45563" x="5746750" y="4673600"/>
          <p14:tracePt t="45571" x="5740400" y="4660900"/>
          <p14:tracePt t="45579" x="5740400" y="4641850"/>
          <p14:tracePt t="45594" x="5727700" y="4597400"/>
          <p14:tracePt t="45611" x="5708650" y="4540250"/>
          <p14:tracePt t="45628" x="5695950" y="4489450"/>
          <p14:tracePt t="45644" x="5683250" y="4445000"/>
          <p14:tracePt t="45661" x="5664200" y="4387850"/>
          <p14:tracePt t="45678" x="5657850" y="4337050"/>
          <p14:tracePt t="45694" x="5638800" y="4286250"/>
          <p14:tracePt t="45711" x="5626100" y="4229100"/>
          <p14:tracePt t="45728" x="5607050" y="4171950"/>
          <p14:tracePt t="45744" x="5588000" y="4108450"/>
          <p14:tracePt t="45761" x="5568950" y="4044950"/>
          <p14:tracePt t="45778" x="5562600" y="3981450"/>
          <p14:tracePt t="45794" x="5556250" y="3898900"/>
          <p14:tracePt t="45811" x="5556250" y="3848100"/>
          <p14:tracePt t="45828" x="5556250" y="3797300"/>
          <p14:tracePt t="45844" x="5556250" y="3721100"/>
          <p14:tracePt t="45861" x="5556250" y="3632200"/>
          <p14:tracePt t="45878" x="5556250" y="3575050"/>
          <p14:tracePt t="45894" x="5562600" y="3511550"/>
          <p14:tracePt t="45911" x="5568950" y="3467100"/>
          <p14:tracePt t="45928" x="5568950" y="3429000"/>
          <p14:tracePt t="45944" x="5568950" y="3371850"/>
          <p14:tracePt t="45961" x="5568950" y="3295650"/>
          <p14:tracePt t="45978" x="5575300" y="3219450"/>
          <p14:tracePt t="45994" x="5588000" y="3098800"/>
          <p14:tracePt t="46011" x="5588000" y="3035300"/>
          <p14:tracePt t="46028" x="5594350" y="2965450"/>
          <p14:tracePt t="46044" x="5594350" y="2895600"/>
          <p14:tracePt t="46061" x="5594350" y="2851150"/>
          <p14:tracePt t="46078" x="5594350" y="2806700"/>
          <p14:tracePt t="46094" x="5594350" y="2762250"/>
          <p14:tracePt t="46111" x="5594350" y="2717800"/>
          <p14:tracePt t="46128" x="5594350" y="2667000"/>
          <p14:tracePt t="46144" x="5594350" y="2603500"/>
          <p14:tracePt t="46161" x="5588000" y="2552700"/>
          <p14:tracePt t="46178" x="5568950" y="2501900"/>
          <p14:tracePt t="46194" x="5537200" y="2470150"/>
          <p14:tracePt t="46211" x="5511800" y="2457450"/>
          <p14:tracePt t="46228" x="5480050" y="2444750"/>
          <p14:tracePt t="46244" x="5473700" y="2444750"/>
          <p14:tracePt t="46261" x="5467350" y="2444750"/>
          <p14:tracePt t="46278" x="5461000" y="2444750"/>
          <p14:tracePt t="46294" x="5448300" y="2444750"/>
          <p14:tracePt t="46311" x="5422900" y="2463800"/>
          <p14:tracePt t="46328" x="5365750" y="2508250"/>
          <p14:tracePt t="46344" x="5289550" y="2565400"/>
          <p14:tracePt t="46361" x="5200650" y="2616200"/>
          <p14:tracePt t="46378" x="5118100" y="2660650"/>
          <p14:tracePt t="46394" x="5010150" y="2679700"/>
          <p14:tracePt t="46411" x="4946650" y="2679700"/>
          <p14:tracePt t="46428" x="4895850" y="2679700"/>
          <p14:tracePt t="46444" x="4864100" y="2667000"/>
          <p14:tracePt t="46461" x="4832350" y="2660650"/>
          <p14:tracePt t="46478" x="4787900" y="2660650"/>
          <p14:tracePt t="46494" x="4743450" y="2660650"/>
          <p14:tracePt t="46511" x="4686300" y="2654300"/>
          <p14:tracePt t="46528" x="4622800" y="2647950"/>
          <p14:tracePt t="46544" x="4578350" y="2635250"/>
          <p14:tracePt t="46561" x="4533900" y="2628900"/>
          <p14:tracePt t="46578" x="4476750" y="2622550"/>
          <p14:tracePt t="46595" x="4406900" y="2616200"/>
          <p14:tracePt t="46611" x="4362450" y="2616200"/>
          <p14:tracePt t="46628" x="4330700" y="2616200"/>
          <p14:tracePt t="46644" x="4286250" y="2616200"/>
          <p14:tracePt t="46661" x="4235450" y="2609850"/>
          <p14:tracePt t="46678" x="4203700" y="2609850"/>
          <p14:tracePt t="46695" x="4171950" y="2616200"/>
          <p14:tracePt t="46711" x="4121150" y="2628900"/>
          <p14:tracePt t="46728" x="4038600" y="2641600"/>
          <p14:tracePt t="46745" x="3949700" y="2660650"/>
          <p14:tracePt t="46761" x="3860800" y="2667000"/>
          <p14:tracePt t="46778" x="3803650" y="2667000"/>
          <p14:tracePt t="46794" x="3740150" y="2667000"/>
          <p14:tracePt t="46811" x="3727450" y="2667000"/>
          <p14:tracePt t="46828" x="3714750" y="2667000"/>
          <p14:tracePt t="46845" x="3689350" y="2660650"/>
          <p14:tracePt t="46861" x="3657600" y="2654300"/>
          <p14:tracePt t="46878" x="3632200" y="2641600"/>
          <p14:tracePt t="46895" x="3606800" y="2622550"/>
          <p14:tracePt t="46911" x="3587750" y="2609850"/>
          <p14:tracePt t="46928" x="3575050" y="2590800"/>
          <p14:tracePt t="46944" x="3568700" y="2578100"/>
          <p14:tracePt t="46961" x="3562350" y="2565400"/>
          <p14:tracePt t="46978" x="3562350" y="2559050"/>
          <p14:tracePt t="46995" x="3549650" y="2552700"/>
          <p14:tracePt t="47028" x="3530600" y="2546350"/>
          <p14:tracePt t="47045" x="3492500" y="2546350"/>
          <p14:tracePt t="47061" x="3435350" y="2533650"/>
          <p14:tracePt t="47078" x="3346450" y="2533650"/>
          <p14:tracePt t="47094" x="3282950" y="2527300"/>
          <p14:tracePt t="47111" x="3238500" y="2520950"/>
          <p14:tracePt t="47128" x="3168650" y="2508250"/>
          <p14:tracePt t="47144" x="3098800" y="2495550"/>
          <p14:tracePt t="47161" x="3022600" y="2489200"/>
          <p14:tracePt t="47178" x="2946400" y="2489200"/>
          <p14:tracePt t="47195" x="2838450" y="2489200"/>
          <p14:tracePt t="47211" x="2774950" y="2489200"/>
          <p14:tracePt t="47228" x="2749550" y="2489200"/>
          <p14:tracePt t="47244" x="2724150" y="2489200"/>
          <p14:tracePt t="47261" x="2698750" y="2489200"/>
          <p14:tracePt t="47278" x="2660650" y="2489200"/>
          <p14:tracePt t="47295" x="2603500" y="2489200"/>
          <p14:tracePt t="47311" x="2552700" y="2489200"/>
          <p14:tracePt t="47328" x="2520950" y="2489200"/>
          <p14:tracePt t="47345" x="2495550" y="2489200"/>
          <p14:tracePt t="47361" x="2476500" y="2489200"/>
          <p14:tracePt t="47378" x="2457450" y="2508250"/>
          <p14:tracePt t="47395" x="2438400" y="2533650"/>
          <p14:tracePt t="47411" x="2413000" y="2559050"/>
          <p14:tracePt t="47428" x="2374900" y="2603500"/>
          <p14:tracePt t="47444" x="2330450" y="2647950"/>
          <p14:tracePt t="47461" x="2260600" y="2692400"/>
          <p14:tracePt t="47478" x="2165350" y="2736850"/>
          <p14:tracePt t="47494" x="2057400" y="2768600"/>
          <p14:tracePt t="47511" x="1968500" y="2787650"/>
          <p14:tracePt t="47528" x="1905000" y="2794000"/>
          <p14:tracePt t="47545" x="1866900" y="2794000"/>
          <p14:tracePt t="47561" x="1854200" y="2787650"/>
          <p14:tracePt t="47578" x="1841500" y="2774950"/>
          <p14:tracePt t="47595" x="1803400" y="2698750"/>
          <p14:tracePt t="47611" x="1771650" y="2660650"/>
          <p14:tracePt t="47628" x="1746250" y="2628900"/>
          <p14:tracePt t="47645" x="1682750" y="2590800"/>
          <p14:tracePt t="47661" x="1619250" y="2565400"/>
          <p14:tracePt t="47678" x="1555750" y="2527300"/>
          <p14:tracePt t="47695" x="1498600" y="2476500"/>
          <p14:tracePt t="47711" x="1435100" y="2438400"/>
          <p14:tracePt t="47728" x="1397000" y="2393950"/>
          <p14:tracePt t="47745" x="1365250" y="2355850"/>
          <p14:tracePt t="47762" x="1339850" y="2317750"/>
          <p14:tracePt t="47778" x="1314450" y="2254250"/>
          <p14:tracePt t="47795" x="1270000" y="2108200"/>
          <p14:tracePt t="47811" x="1244600" y="2032000"/>
          <p14:tracePt t="47828" x="1219200" y="1936750"/>
          <p14:tracePt t="47845" x="1187450" y="1873250"/>
          <p14:tracePt t="47862" x="1168400" y="1816100"/>
          <p14:tracePt t="47878" x="1149350" y="1727200"/>
          <p14:tracePt t="47895" x="1143000" y="1657350"/>
          <p14:tracePt t="47912" x="1143000" y="1581150"/>
          <p14:tracePt t="47928" x="1143000" y="1517650"/>
          <p14:tracePt t="47945" x="1143000" y="1473200"/>
          <p14:tracePt t="47962" x="1143000" y="1435100"/>
          <p14:tracePt t="47978" x="1143000" y="1403350"/>
          <p14:tracePt t="47995" x="1143000" y="1371600"/>
          <p14:tracePt t="48011" x="1155700" y="1358900"/>
          <p14:tracePt t="48028" x="1155700" y="1346200"/>
          <p14:tracePt t="48045" x="1162050" y="1339850"/>
          <p14:tracePt t="48078" x="1168400" y="1339850"/>
          <p14:tracePt t="48095" x="1174750" y="1339850"/>
          <p14:tracePt t="48112" x="1181100" y="1333500"/>
          <p14:tracePt t="48145" x="1200150" y="1327150"/>
          <p14:tracePt t="48162" x="1212850" y="1327150"/>
          <p14:tracePt t="48178" x="1238250" y="1320800"/>
          <p14:tracePt t="48195" x="1276350" y="1314450"/>
          <p14:tracePt t="48211" x="1320800" y="1308100"/>
          <p14:tracePt t="48228" x="1365250" y="1308100"/>
          <p14:tracePt t="48245" x="1403350" y="1308100"/>
          <p14:tracePt t="48262" x="1447800" y="1308100"/>
          <p14:tracePt t="48278" x="1485900" y="1308100"/>
          <p14:tracePt t="48295" x="1511300" y="1308100"/>
          <p14:tracePt t="48312" x="1530350" y="1308100"/>
          <p14:tracePt t="48328" x="1536700" y="1308100"/>
          <p14:tracePt t="48345" x="1549400" y="1308100"/>
          <p14:tracePt t="48361" x="1562100" y="1308100"/>
          <p14:tracePt t="48378" x="1587500" y="1295400"/>
          <p14:tracePt t="48395" x="1612900" y="1289050"/>
          <p14:tracePt t="48435" x="1625600" y="1282700"/>
          <p14:tracePt t="48445" x="1651000" y="1282700"/>
          <p14:tracePt t="48462" x="1727200" y="1276350"/>
          <p14:tracePt t="48478" x="1797050" y="1263650"/>
          <p14:tracePt t="48495" x="1835150" y="1250950"/>
          <p14:tracePt t="48512" x="1847850" y="1250950"/>
          <p14:tracePt t="48528" x="1854200" y="1250950"/>
          <p14:tracePt t="48611" x="1854200" y="1244600"/>
          <p14:tracePt t="48619" x="1860550" y="1238250"/>
          <p14:tracePt t="48628" x="1866900" y="1231900"/>
          <p14:tracePt t="48645" x="1873250" y="1231900"/>
          <p14:tracePt t="48779" x="1879600" y="1231900"/>
          <p14:tracePt t="48867" x="1885950" y="1231900"/>
          <p14:tracePt t="48875" x="1892300" y="1231900"/>
          <p14:tracePt t="48883" x="1905000" y="1225550"/>
          <p14:tracePt t="48895" x="1911350" y="1225550"/>
          <p14:tracePt t="48912" x="1936750" y="1219200"/>
          <p14:tracePt t="48928" x="1955800" y="1219200"/>
          <p14:tracePt t="48945" x="1974850" y="1219200"/>
          <p14:tracePt t="48962" x="1987550" y="1219200"/>
          <p14:tracePt t="48978" x="2032000" y="1219200"/>
          <p14:tracePt t="48995" x="2171700" y="1212850"/>
          <p14:tracePt t="49012" x="2279650" y="1212850"/>
          <p14:tracePt t="49028" x="2336800" y="1206500"/>
          <p14:tracePt t="49045" x="2362200" y="1200150"/>
          <p14:tracePt t="49062" x="2368550" y="1200150"/>
          <p14:tracePt t="49163" x="2374900" y="1200150"/>
          <p14:tracePt t="49171" x="2381250" y="1193800"/>
          <p14:tracePt t="49179" x="2400300" y="1193800"/>
          <p14:tracePt t="49195" x="2451100" y="1174750"/>
          <p14:tracePt t="49212" x="2495550" y="1155700"/>
          <p14:tracePt t="49228" x="2540000" y="1143000"/>
          <p14:tracePt t="49245" x="2565400" y="1136650"/>
          <p14:tracePt t="49262" x="2578100" y="1130300"/>
          <p14:tracePt t="49278" x="2597150" y="1123950"/>
          <p14:tracePt t="49295" x="2609850" y="1123950"/>
          <p14:tracePt t="49312" x="2628900" y="1123950"/>
          <p14:tracePt t="49328" x="2635250" y="1117600"/>
          <p14:tracePt t="49411" x="2635250" y="1111250"/>
          <p14:tracePt t="49435" x="2635250" y="1104900"/>
          <p14:tracePt t="49459" x="2635250" y="1092200"/>
          <p14:tracePt t="49467" x="2616200" y="1085850"/>
          <p14:tracePt t="49475" x="2609850" y="1079500"/>
          <p14:tracePt t="49483" x="2590800" y="1073150"/>
          <p14:tracePt t="49495" x="2578100" y="1060450"/>
          <p14:tracePt t="49512" x="2559050" y="1054100"/>
          <p14:tracePt t="49529" x="2540000" y="1041400"/>
          <p14:tracePt t="49545" x="2527300" y="1041400"/>
          <p14:tracePt t="49562" x="2495550" y="1041400"/>
          <p14:tracePt t="49579" x="2444750" y="1041400"/>
          <p14:tracePt t="49595" x="2298700" y="1047750"/>
          <p14:tracePt t="49612" x="2216150" y="1047750"/>
          <p14:tracePt t="49629" x="2171700" y="1047750"/>
          <p14:tracePt t="49645" x="2146300" y="1047750"/>
          <p14:tracePt t="49662" x="2139950" y="1047750"/>
          <p14:tracePt t="49679" x="2133600" y="1047750"/>
          <p14:tracePt t="49695" x="2127250" y="1047750"/>
          <p14:tracePt t="49712" x="2108200" y="1041400"/>
          <p14:tracePt t="49729" x="2070100" y="1035050"/>
          <p14:tracePt t="49745" x="2006600" y="1028700"/>
          <p14:tracePt t="49762" x="1962150" y="1022350"/>
          <p14:tracePt t="49779" x="1911350" y="1009650"/>
          <p14:tracePt t="49795" x="1885950" y="990600"/>
          <p14:tracePt t="49812" x="1866900" y="977900"/>
          <p14:tracePt t="49829" x="1847850" y="971550"/>
          <p14:tracePt t="49845" x="1828800" y="965200"/>
          <p14:tracePt t="49862" x="1809750" y="958850"/>
          <p14:tracePt t="49879" x="1784350" y="958850"/>
          <p14:tracePt t="49895" x="1771650" y="958850"/>
          <p14:tracePt t="49912" x="1765300" y="958850"/>
          <p14:tracePt t="49929" x="1752600" y="965200"/>
          <p14:tracePt t="49945" x="1727200" y="977900"/>
          <p14:tracePt t="49962" x="1682750" y="1003300"/>
          <p14:tracePt t="49979" x="1644650" y="1016000"/>
          <p14:tracePt t="49995" x="1606550" y="1028700"/>
          <p14:tracePt t="50012" x="1587500" y="1028700"/>
          <p14:tracePt t="50029" x="1568450" y="1035050"/>
          <p14:tracePt t="50045" x="1555750" y="1035050"/>
          <p14:tracePt t="50140" x="1549400" y="1035050"/>
          <p14:tracePt t="50147" x="1536700" y="1035050"/>
          <p14:tracePt t="50155" x="1498600" y="1035050"/>
          <p14:tracePt t="50164" x="1473200" y="1035050"/>
          <p14:tracePt t="50179" x="1435100" y="1028700"/>
          <p14:tracePt t="50195" x="1397000" y="1016000"/>
          <p14:tracePt t="50212" x="1384300" y="1009650"/>
          <p14:tracePt t="50284" x="1377950" y="1009650"/>
          <p14:tracePt t="50300" x="1371600" y="1003300"/>
          <p14:tracePt t="50308" x="1358900" y="996950"/>
          <p14:tracePt t="50316" x="1346200" y="984250"/>
          <p14:tracePt t="50329" x="1346200" y="977900"/>
          <p14:tracePt t="50345" x="1333500" y="971550"/>
          <p14:tracePt t="51060" x="1333500" y="977900"/>
          <p14:tracePt t="51068" x="1333500" y="984250"/>
          <p14:tracePt t="51076" x="1339850" y="984250"/>
          <p14:tracePt t="51084" x="1339850" y="990600"/>
          <p14:tracePt t="51108" x="1339850" y="996950"/>
          <p14:tracePt t="51116" x="1346200" y="996950"/>
          <p14:tracePt t="51148" x="1346200" y="1003300"/>
          <p14:tracePt t="51164" x="1352550" y="1003300"/>
          <p14:tracePt t="51180" x="1352550" y="1009650"/>
          <p14:tracePt t="51196" x="1358900" y="1009650"/>
          <p14:tracePt t="51212" x="1365250" y="1009650"/>
          <p14:tracePt t="51220" x="1365250" y="1016000"/>
          <p14:tracePt t="51229" x="1371600" y="1016000"/>
          <p14:tracePt t="51245" x="1377950" y="1022350"/>
          <p14:tracePt t="51262" x="1377950" y="1035050"/>
          <p14:tracePt t="51279" x="1390650" y="1041400"/>
          <p14:tracePt t="51296" x="1390650" y="1047750"/>
          <p14:tracePt t="51548" x="1390650" y="1054100"/>
          <p14:tracePt t="51596" x="1390650" y="1060450"/>
          <p14:tracePt t="51948" x="1390650" y="1073150"/>
          <p14:tracePt t="51956" x="1390650" y="1092200"/>
          <p14:tracePt t="51964" x="1397000" y="1111250"/>
          <p14:tracePt t="51979" x="1409700" y="1130300"/>
          <p14:tracePt t="51996" x="1447800" y="1181100"/>
          <p14:tracePt t="52012" x="1492250" y="1225550"/>
          <p14:tracePt t="52029" x="1568450" y="1282700"/>
          <p14:tracePt t="52046" x="1651000" y="1333500"/>
          <p14:tracePt t="52063" x="1733550" y="1403350"/>
          <p14:tracePt t="52079" x="1784350" y="1447800"/>
          <p14:tracePt t="52096" x="1828800" y="1479550"/>
          <p14:tracePt t="52113" x="1860550" y="1504950"/>
          <p14:tracePt t="52129" x="1892300" y="1536700"/>
          <p14:tracePt t="52146" x="1936750" y="1574800"/>
          <p14:tracePt t="52163" x="1993900" y="1631950"/>
          <p14:tracePt t="52179" x="2063750" y="1682750"/>
          <p14:tracePt t="52196" x="2190750" y="1784350"/>
          <p14:tracePt t="52212" x="2273300" y="1835150"/>
          <p14:tracePt t="52229" x="2349500" y="1885950"/>
          <p14:tracePt t="52246" x="2419350" y="1930400"/>
          <p14:tracePt t="52263" x="2495550" y="1974850"/>
          <p14:tracePt t="52279" x="2597150" y="2032000"/>
          <p14:tracePt t="52296" x="2705100" y="2101850"/>
          <p14:tracePt t="52313" x="2857500" y="2184400"/>
          <p14:tracePt t="52329" x="3098800" y="2298700"/>
          <p14:tracePt t="52346" x="3429000" y="2457450"/>
          <p14:tracePt t="52363" x="3841750" y="2628900"/>
          <p14:tracePt t="52379" x="4210050" y="2781300"/>
          <p14:tracePt t="52396" x="4787900" y="2971800"/>
          <p14:tracePt t="52412" x="5162550" y="3067050"/>
          <p14:tracePt t="52429" x="5543550" y="3162300"/>
          <p14:tracePt t="52446" x="5886450" y="3251200"/>
          <p14:tracePt t="52463" x="6248400" y="3365500"/>
          <p14:tracePt t="52479" x="6534150" y="3473450"/>
          <p14:tracePt t="52496" x="6807200" y="3575050"/>
          <p14:tracePt t="52513" x="7035800" y="3657600"/>
          <p14:tracePt t="52529" x="7239000" y="3733800"/>
          <p14:tracePt t="52546" x="7391400" y="3790950"/>
          <p14:tracePt t="52562" x="7518400" y="3829050"/>
          <p14:tracePt t="52579" x="7613650" y="3867150"/>
          <p14:tracePt t="52596" x="7708900" y="3905250"/>
          <p14:tracePt t="52612" x="7753350" y="3917950"/>
          <p14:tracePt t="52629" x="7766050" y="3930650"/>
          <p14:tracePt t="52646" x="7785100" y="3943350"/>
          <p14:tracePt t="52663" x="7842250" y="3968750"/>
          <p14:tracePt t="52679" x="7950200" y="4019550"/>
          <p14:tracePt t="52696" x="8026400" y="4051300"/>
          <p14:tracePt t="52713" x="8032750" y="4051300"/>
          <p14:tracePt t="52746" x="8039100" y="4044950"/>
          <p14:tracePt t="52763" x="8058150" y="3981450"/>
          <p14:tracePt t="52779" x="8096250" y="3943350"/>
          <p14:tracePt t="52796" x="8102600" y="3943350"/>
          <p14:tracePt t="52828" x="8083550" y="3949700"/>
          <p14:tracePt t="52836" x="8051800" y="3968750"/>
          <p14:tracePt t="52846" x="8013700" y="3987800"/>
          <p14:tracePt t="52863" x="7943850" y="4019550"/>
          <p14:tracePt t="52879" x="7867650" y="4051300"/>
          <p14:tracePt t="52896" x="7816850" y="4083050"/>
          <p14:tracePt t="52913" x="7797800" y="4089400"/>
          <p14:tracePt t="53045" x="7797800" y="4095750"/>
          <p14:tracePt t="53052" x="7797800" y="4102100"/>
          <p14:tracePt t="53063" x="7797800" y="4108450"/>
          <p14:tracePt t="53079" x="7797800" y="4121150"/>
          <p14:tracePt t="53113" x="7785100" y="4121150"/>
          <p14:tracePt t="53129" x="7778750" y="4121150"/>
          <p14:tracePt t="53163" x="7772400" y="4121150"/>
          <p14:tracePt t="53372" x="7772400" y="4114800"/>
          <p14:tracePt t="53477" x="7772400" y="4121150"/>
          <p14:tracePt t="53493" x="7759700" y="4127500"/>
          <p14:tracePt t="53501" x="7747000" y="4133850"/>
          <p14:tracePt t="53509" x="7740650" y="4133850"/>
          <p14:tracePt t="53516" x="7727950" y="4140200"/>
          <p14:tracePt t="53529" x="7721600" y="4140200"/>
          <p14:tracePt t="53546" x="7721600" y="4146550"/>
          <p14:tracePt t="54076" x="7708900" y="4146550"/>
          <p14:tracePt t="54085" x="7702550" y="4146550"/>
          <p14:tracePt t="54093" x="7696200" y="4146550"/>
          <p14:tracePt t="54165" x="7689850" y="4146550"/>
          <p14:tracePt t="54245" x="7689850" y="4152900"/>
          <p14:tracePt t="54501" x="7683500" y="4152900"/>
          <p14:tracePt t="54749" x="7677150" y="4152900"/>
          <p14:tracePt t="54765" x="7670800" y="4152900"/>
          <p14:tracePt t="54837" x="7664450" y="4152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30.7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2.1|5.6|5.2|7.2|17.2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545</Words>
  <Application>Microsoft Office PowerPoint</Application>
  <PresentationFormat>On-screen Show (4:3)</PresentationFormat>
  <Paragraphs>98</Paragraphs>
  <Slides>16</Slides>
  <Notes>10</Notes>
  <HiddenSlides>0</HiddenSlides>
  <MMClips>16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Times New Roman</vt:lpstr>
      <vt:lpstr>Default Design</vt:lpstr>
      <vt:lpstr>ChemNameStru</vt:lpstr>
      <vt:lpstr>MSPhotoEd.3</vt:lpstr>
      <vt:lpstr>Chemistry 4-D Draw</vt:lpstr>
      <vt:lpstr>Unknown</vt:lpstr>
      <vt:lpstr>JANDEL SIGMAPLOT 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UM- St. Louis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DSP</dc:creator>
  <cp:lastModifiedBy>Jim</cp:lastModifiedBy>
  <cp:revision>41</cp:revision>
  <dcterms:created xsi:type="dcterms:W3CDTF">2005-10-26T19:32:22Z</dcterms:created>
  <dcterms:modified xsi:type="dcterms:W3CDTF">2020-04-02T19:08:48Z</dcterms:modified>
</cp:coreProperties>
</file>