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13"/>
  </p:notesMasterIdLst>
  <p:sldIdLst>
    <p:sldId id="256" r:id="rId2"/>
    <p:sldId id="261" r:id="rId3"/>
    <p:sldId id="267" r:id="rId4"/>
    <p:sldId id="268" r:id="rId5"/>
    <p:sldId id="272" r:id="rId6"/>
    <p:sldId id="274" r:id="rId7"/>
    <p:sldId id="273" r:id="rId8"/>
    <p:sldId id="275" r:id="rId9"/>
    <p:sldId id="263" r:id="rId10"/>
    <p:sldId id="264" r:id="rId11"/>
    <p:sldId id="265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32" autoAdjust="0"/>
    <p:restoredTop sz="94689" autoAdjust="0"/>
  </p:normalViewPr>
  <p:slideViewPr>
    <p:cSldViewPr>
      <p:cViewPr varScale="1">
        <p:scale>
          <a:sx n="82" d="100"/>
          <a:sy n="82" d="100"/>
        </p:scale>
        <p:origin x="32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80726832-9AF9-45BD-9ABA-C9B7D6B2762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6034837E-2BD5-41CB-ABA5-AB80A440C845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484" name="Rectangle 4">
            <a:extLst>
              <a:ext uri="{FF2B5EF4-FFF2-40B4-BE49-F238E27FC236}">
                <a16:creationId xmlns:a16="http://schemas.microsoft.com/office/drawing/2014/main" id="{D1C85A1D-C0F2-4C3F-A903-C55E895A0439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2293" name="Rectangle 5">
            <a:extLst>
              <a:ext uri="{FF2B5EF4-FFF2-40B4-BE49-F238E27FC236}">
                <a16:creationId xmlns:a16="http://schemas.microsoft.com/office/drawing/2014/main" id="{3B094DB8-3F1D-47AD-BF4A-9A9E1B15523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12294" name="Rectangle 6">
            <a:extLst>
              <a:ext uri="{FF2B5EF4-FFF2-40B4-BE49-F238E27FC236}">
                <a16:creationId xmlns:a16="http://schemas.microsoft.com/office/drawing/2014/main" id="{EDB731CE-8A3E-41BA-A513-B45E9777B67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2295" name="Rectangle 7">
            <a:extLst>
              <a:ext uri="{FF2B5EF4-FFF2-40B4-BE49-F238E27FC236}">
                <a16:creationId xmlns:a16="http://schemas.microsoft.com/office/drawing/2014/main" id="{48D1E6CD-78A0-4ADD-9BC1-9FD74380B46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58C118D-D547-4BD4-91F2-E9E98315EBC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CCFD5291-07A4-41B0-BDE0-B5FF55C669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56683F1-5A56-4692-87A0-9ADB4222EB01}" type="slidenum">
              <a:rPr lang="en-US" altLang="en-US"/>
              <a:pPr eaLnBrk="1" hangingPunct="1">
                <a:spcBef>
                  <a:spcPct val="0"/>
                </a:spcBef>
              </a:pPr>
              <a:t>1</a:t>
            </a:fld>
            <a:endParaRPr lang="en-US" altLang="en-US"/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25CD8434-6066-453D-BF78-5560F763D1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A350D77C-5B2B-4B2C-854D-9FC161EFCB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>
            <a:extLst>
              <a:ext uri="{FF2B5EF4-FFF2-40B4-BE49-F238E27FC236}">
                <a16:creationId xmlns:a16="http://schemas.microsoft.com/office/drawing/2014/main" id="{1DAC55AD-8C2D-4586-A598-AF608C0565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3BD9B4C-8B62-4C7C-9762-EE865F965AAD}" type="slidenum">
              <a:rPr lang="en-US" altLang="en-US"/>
              <a:pPr eaLnBrk="1" hangingPunct="1">
                <a:spcBef>
                  <a:spcPct val="0"/>
                </a:spcBef>
              </a:pPr>
              <a:t>11</a:t>
            </a:fld>
            <a:endParaRPr lang="en-US" altLang="en-US"/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EB1027E9-F744-4778-93BE-933295E7C4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>
            <a:extLst>
              <a:ext uri="{FF2B5EF4-FFF2-40B4-BE49-F238E27FC236}">
                <a16:creationId xmlns:a16="http://schemas.microsoft.com/office/drawing/2014/main" id="{6ACB9690-5919-4D20-8018-38A387E0D1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>
            <a:extLst>
              <a:ext uri="{FF2B5EF4-FFF2-40B4-BE49-F238E27FC236}">
                <a16:creationId xmlns:a16="http://schemas.microsoft.com/office/drawing/2014/main" id="{8B1CE71F-D2AE-41DF-97C5-E91AEE493F8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4298AB3-9E44-4526-97B2-E61047D3EDF0}" type="slidenum">
              <a:rPr lang="en-US" altLang="en-US"/>
              <a:pPr eaLnBrk="1" hangingPunct="1">
                <a:spcBef>
                  <a:spcPct val="0"/>
                </a:spcBef>
              </a:pPr>
              <a:t>2</a:t>
            </a:fld>
            <a:endParaRPr lang="en-US" altLang="en-US"/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0E98656B-D7BC-414B-833A-5F1AA21FCE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>
            <a:extLst>
              <a:ext uri="{FF2B5EF4-FFF2-40B4-BE49-F238E27FC236}">
                <a16:creationId xmlns:a16="http://schemas.microsoft.com/office/drawing/2014/main" id="{79805DCF-63F0-461A-9BBE-1B98130F7C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:a16="http://schemas.microsoft.com/office/drawing/2014/main" id="{AC390302-EA53-4240-85A3-07E557037E3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55722EF-3D11-4D44-8FBE-39E7FC5E8353}" type="slidenum">
              <a:rPr lang="en-US" altLang="en-US"/>
              <a:pPr eaLnBrk="1" hangingPunct="1">
                <a:spcBef>
                  <a:spcPct val="0"/>
                </a:spcBef>
              </a:pPr>
              <a:t>3</a:t>
            </a:fld>
            <a:endParaRPr lang="en-US" altLang="en-US"/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3DFF93D9-8C83-4627-889B-B4D1960A803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36C9FC02-622E-480D-95E2-1BC7549EAF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>
            <a:extLst>
              <a:ext uri="{FF2B5EF4-FFF2-40B4-BE49-F238E27FC236}">
                <a16:creationId xmlns:a16="http://schemas.microsoft.com/office/drawing/2014/main" id="{455338EA-D49F-4E2E-8927-A58F686922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73BF563-EA0A-4F66-9C1D-573FCBD47DC1}" type="slidenum">
              <a:rPr lang="en-US" altLang="en-US"/>
              <a:pPr eaLnBrk="1" hangingPunct="1">
                <a:spcBef>
                  <a:spcPct val="0"/>
                </a:spcBef>
              </a:pPr>
              <a:t>4</a:t>
            </a:fld>
            <a:endParaRPr lang="en-US" altLang="en-US"/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6BF69C79-F559-4861-94B1-A6CBE269FB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D214D40D-D209-44D6-9559-B3A6367F97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72AD55A0-038B-413B-A1CC-E335D45F64C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F6CB402-613A-498B-AC0E-673AEFC30407}" type="slidenum">
              <a:rPr lang="en-US" altLang="en-US"/>
              <a:pPr eaLnBrk="1" hangingPunct="1">
                <a:spcBef>
                  <a:spcPct val="0"/>
                </a:spcBef>
              </a:pPr>
              <a:t>5</a:t>
            </a:fld>
            <a:endParaRPr lang="en-US" altLang="en-US"/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2E39726C-6AE4-447F-8709-34E3D28D79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B83147F1-5485-446D-A28D-4BC5BB45F4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5A379CD0-B065-48A5-81C0-602E3302313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F1FEF18-0AA8-4A92-A496-DEF235CC737B}" type="slidenum">
              <a:rPr lang="en-US" altLang="en-US"/>
              <a:pPr eaLnBrk="1" hangingPunct="1">
                <a:spcBef>
                  <a:spcPct val="0"/>
                </a:spcBef>
              </a:pPr>
              <a:t>6</a:t>
            </a:fld>
            <a:endParaRPr lang="en-US" altLang="en-US"/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666EA62A-177F-4437-BF39-40BAC5B283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1015D307-2737-42C7-BB5C-87F2F260A7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:a16="http://schemas.microsoft.com/office/drawing/2014/main" id="{1A569F2C-1079-41B5-AA90-07ED175E5D0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4B567B4-33C3-4DF6-A8A2-C35778968E31}" type="slidenum">
              <a:rPr lang="en-US" altLang="en-US"/>
              <a:pPr eaLnBrk="1" hangingPunct="1">
                <a:spcBef>
                  <a:spcPct val="0"/>
                </a:spcBef>
              </a:pPr>
              <a:t>7</a:t>
            </a:fld>
            <a:endParaRPr lang="en-US" altLang="en-US"/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875404F8-AF5F-44F4-A79F-C95C99AF3C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8C684D7F-6916-44A7-88B0-1A637D22A0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>
            <a:extLst>
              <a:ext uri="{FF2B5EF4-FFF2-40B4-BE49-F238E27FC236}">
                <a16:creationId xmlns:a16="http://schemas.microsoft.com/office/drawing/2014/main" id="{B984DED8-D69D-4AFF-BEE6-398765647F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0CB932F-D6E1-4637-81AE-CCD7A6D86165}" type="slidenum">
              <a:rPr lang="en-US" altLang="en-US"/>
              <a:pPr eaLnBrk="1" hangingPunct="1">
                <a:spcBef>
                  <a:spcPct val="0"/>
                </a:spcBef>
              </a:pPr>
              <a:t>9</a:t>
            </a:fld>
            <a:endParaRPr lang="en-US" altLang="en-US"/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5588ECAA-21E7-444D-8F87-20D6B6296D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id="{AC22DE15-09A3-4630-ADF6-AF53293917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273BFFB1-CF54-49B5-B582-AE00269D62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BAB7E1E-C89A-4E04-B166-A9FEE987FFE2}" type="slidenum">
              <a:rPr lang="en-US" altLang="en-US"/>
              <a:pPr eaLnBrk="1" hangingPunct="1">
                <a:spcBef>
                  <a:spcPct val="0"/>
                </a:spcBef>
              </a:pPr>
              <a:t>10</a:t>
            </a:fld>
            <a:endParaRPr lang="en-US" altLang="en-US"/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5B180059-D1EA-4B27-8B1A-84EAA981DD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5262AA3E-1DD0-4ADA-A648-7846F670E4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C2FCC-FB58-478C-A0EA-3B3367C689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ADCDC5-408E-4E6C-BAF8-5FE42F6577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4FB069-DD9A-487D-AA62-E1D28D79E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59B906-BF71-42D8-ADDB-7BE0C8C96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18F1D3-4661-445F-B7B8-3EDBA58AE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81CA2-81BA-4BAE-A671-927E077AA07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3592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41D8D-E396-4572-A52B-50D4E1BCB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65A316-F182-4D1F-9E0B-C836A636C0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C1E691-FC06-45A0-B923-24614F333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EB779E-49DA-4573-B9CB-8F12C209A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B32BA5-7BD9-45EF-811B-ACB2CF9C1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B392E-9EF1-45A7-A091-52046601BBB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5000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BA8847-9541-431E-93AC-7AA8728D69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9CFAF5-03FE-4F5E-ABB3-8D1DE1FB74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A5E584-626D-4EF1-92CB-8F36B008D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C7A587-1F61-4A31-AAC7-7C62655F3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9B1005-367F-4076-AA48-CAA108E74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DA6FB-9734-4F1E-93B2-D80DE861070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20667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F8CF094-8C65-42F2-91E1-2A870DE8C0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0F288A9-3A54-4D56-96A1-92E6B184F6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19106F7-EF55-4E85-A144-EFDB6979AD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DEE053-0731-43B1-A971-B054D450E7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5030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1BCE0-C1F1-4047-9475-543816596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DF6646-1E97-49D6-B75F-8EB185CF87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F4F331-9BAF-40B8-8014-A1069DE85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FE0AA3-D7B7-40DB-BFE8-5F248D744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775222-E1ED-4D94-8A02-309042E6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33D83-BE25-4367-8A58-92A1A51AE93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8334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D1AB4-0DEE-4799-B867-20596CC2A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B63A62-0FFC-4AA0-A0DC-028B96CCCA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30B026-48DB-4A00-A0BA-E2D4DF9B0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21427E-A0F8-40D0-9DE5-49ACAEEB1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729485-3031-4C79-AA8C-8EE297B93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F152C-EDFE-49E2-81CE-DE569FD4338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4428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80F13-A2C6-4C0A-B767-F92B6B0A7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243FB-0EAB-4347-9992-F2E025970B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EB4579-4A54-4ED7-83F4-0C4C8EFAAC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63FDEF-A4CC-4247-8657-01442951B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0C78D9-8B8C-470A-8898-4F53B733C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64019C-B88B-4675-BD21-4AD101957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03D19-7D64-497B-AD60-E34C590E783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7408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41FE3-FA3C-412D-B35E-217788F9E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2578B4-5F41-4DD8-9D2A-7E39366867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BCB388-3A52-4F7F-8A3F-6FA1E229A1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6A976A-160D-4B64-8436-32E8E7E8BC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38DF8F-DCD2-4F5E-AF27-0D72C233EA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BD4B95-35A5-4753-908D-998D179EA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A5613B-C80B-417A-A2A1-78BAE3538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8E5A48-95D4-476B-9734-B0A64528A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5E4C2-3F59-4F84-95D3-BFA5555C32F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9050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A1DA9-20A1-4631-A82B-F959704C0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3AD41B-9819-4C7D-9DAD-52DE806EC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AB37D8-94C4-4CE7-B302-28A5290F9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A1066F-8966-4A16-ADE0-5EE77A2AC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6DE71-D66A-489F-90E2-7843E5514FE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4172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889B6F-199D-433C-B29E-6A7DDF8ED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E9A103-F94D-459B-B249-DE86628E7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BD92B4-1EA1-491D-B742-F21BDAA10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B7CD6-0602-4472-BBB6-CFB5988E0B3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2688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B3519-2BFE-4BCC-B03A-5DB9B3648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10282E-A198-4860-8F5C-88F25097CA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0CB717-DAF1-444C-B3C5-AA0245FF9B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658EC0-6D30-4AD0-ACA5-BA293F386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0BBAAF-AE93-49CA-A652-D40425F8B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E9CF1D-7364-4110-82E2-4D4C19BEB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EFF73-1530-445A-955E-571183A0CA2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078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32480-0D84-4EB1-A39F-E8CBA66BA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562010-C54F-499D-8D00-622E940011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C17E75-1E9A-4509-936F-FDB75E0DEA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B3CA8A-EB8E-4612-9FD6-856C85167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315E90-4261-486A-A123-D375F2680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7D212C-2EEA-4FB5-AE4C-4D51CFA2D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BD264-9B0B-49C0-BAC4-95369090634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3990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C46639-3C8E-4698-BE7F-BB257D5D2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5DEB15-CA80-4318-8328-013647AB5A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BBFFDB-3F1F-4AEA-A96C-261ED97DEA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D0BAEB-CEF2-4330-AE47-98213D6B90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4EADCE-9765-4A21-BE91-751C4852A8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B928F2-71AB-4D04-86D1-8ED94B106C8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7506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m4a"/><Relationship Id="rId7" Type="http://schemas.openxmlformats.org/officeDocument/2006/relationships/image" Target="../media/image1.wmf"/><Relationship Id="rId2" Type="http://schemas.microsoft.com/office/2007/relationships/media" Target="../media/media1.m4a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2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2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8.wmf"/><Relationship Id="rId4" Type="http://schemas.openxmlformats.org/officeDocument/2006/relationships/oleObject" Target="../embeddings/oleObject7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9.wmf"/><Relationship Id="rId4" Type="http://schemas.openxmlformats.org/officeDocument/2006/relationships/oleObject" Target="../embeddings/oleObject8.bin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2.m4a"/><Relationship Id="rId7" Type="http://schemas.openxmlformats.org/officeDocument/2006/relationships/image" Target="../media/image1.wmf"/><Relationship Id="rId2" Type="http://schemas.microsoft.com/office/2007/relationships/media" Target="../media/media2.m4a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5.m4a"/><Relationship Id="rId7" Type="http://schemas.openxmlformats.org/officeDocument/2006/relationships/image" Target="../media/image4.wmf"/><Relationship Id="rId2" Type="http://schemas.microsoft.com/office/2007/relationships/media" Target="../media/media5.m4a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3" Type="http://schemas.microsoft.com/office/2007/relationships/media" Target="../media/media6.m4a"/><Relationship Id="rId7" Type="http://schemas.openxmlformats.org/officeDocument/2006/relationships/oleObject" Target="../embeddings/oleObject5.bin"/><Relationship Id="rId2" Type="http://schemas.openxmlformats.org/officeDocument/2006/relationships/tags" Target="../tags/tag2.xml"/><Relationship Id="rId1" Type="http://schemas.openxmlformats.org/officeDocument/2006/relationships/vmlDrawing" Target="../drawings/vmlDrawing4.vm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6.m4a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6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9.m4a"/><Relationship Id="rId7" Type="http://schemas.openxmlformats.org/officeDocument/2006/relationships/image" Target="../media/image7.wmf"/><Relationship Id="rId2" Type="http://schemas.microsoft.com/office/2007/relationships/media" Target="../media/media9.m4a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6.bin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>
            <a:extLst>
              <a:ext uri="{FF2B5EF4-FFF2-40B4-BE49-F238E27FC236}">
                <a16:creationId xmlns:a16="http://schemas.microsoft.com/office/drawing/2014/main" id="{F17A9856-7C0B-4901-A45E-E9E2EBDD18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609600"/>
            <a:ext cx="762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/>
              <a:t>Experiment 10: Multistep synthesis  Part 2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14547BE-8E77-426E-B8A0-27BD2DB5FC6C}"/>
              </a:ext>
            </a:extLst>
          </p:cNvPr>
          <p:cNvSpPr/>
          <p:nvPr/>
        </p:nvSpPr>
        <p:spPr>
          <a:xfrm>
            <a:off x="1981200" y="1524000"/>
            <a:ext cx="5486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Oxidation of benzoin to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benzil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Object 2">
            <a:extLst>
              <a:ext uri="{FF2B5EF4-FFF2-40B4-BE49-F238E27FC236}">
                <a16:creationId xmlns:a16="http://schemas.microsoft.com/office/drawing/2014/main" id="{65A845CA-10E5-4432-A3CB-25D7C30649C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0554622"/>
              </p:ext>
            </p:extLst>
          </p:nvPr>
        </p:nvGraphicFramePr>
        <p:xfrm>
          <a:off x="838200" y="2667793"/>
          <a:ext cx="7258050" cy="1522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6" name="Chemistry 4-D Draw" r:id="rId6" imgW="6267600" imgH="1314360" progId="Chemistry4DDraw.v2">
                  <p:embed/>
                </p:oleObj>
              </mc:Choice>
              <mc:Fallback>
                <p:oleObj name="Chemistry 4-D Draw" r:id="rId6" imgW="6267600" imgH="1314360" progId="Chemistry4DDraw.v2">
                  <p:embed/>
                  <p:pic>
                    <p:nvPicPr>
                      <p:cNvPr id="8194" name="Object 2">
                        <a:extLst>
                          <a:ext uri="{FF2B5EF4-FFF2-40B4-BE49-F238E27FC236}">
                            <a16:creationId xmlns:a16="http://schemas.microsoft.com/office/drawing/2014/main" id="{6AE6D5F4-60A5-4ED1-936C-E00DCE1D4BC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2667793"/>
                        <a:ext cx="7258050" cy="1522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2CF1E4E-98EE-4E23-8526-E2C4836FB63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graphicFrame>
        <p:nvGraphicFramePr>
          <p:cNvPr id="6" name="Object 2">
            <a:extLst>
              <a:ext uri="{FF2B5EF4-FFF2-40B4-BE49-F238E27FC236}">
                <a16:creationId xmlns:a16="http://schemas.microsoft.com/office/drawing/2014/main" id="{42DECADC-2263-464F-92B8-49AF573461C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713282"/>
              </p:ext>
            </p:extLst>
          </p:nvPr>
        </p:nvGraphicFramePr>
        <p:xfrm>
          <a:off x="3124200" y="4691245"/>
          <a:ext cx="2403475" cy="1470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7" name="Chemistry 4-D Draw" r:id="rId9" imgW="1508760" imgH="921960" progId="Chemistry4DDraw.v2">
                  <p:embed/>
                </p:oleObj>
              </mc:Choice>
              <mc:Fallback>
                <p:oleObj name="Chemistry 4-D Draw" r:id="rId9" imgW="1508760" imgH="921960" progId="Chemistry4DDraw.v2">
                  <p:embed/>
                  <p:pic>
                    <p:nvPicPr>
                      <p:cNvPr id="2050" name="Object 2">
                        <a:extLst>
                          <a:ext uri="{FF2B5EF4-FFF2-40B4-BE49-F238E27FC236}">
                            <a16:creationId xmlns:a16="http://schemas.microsoft.com/office/drawing/2014/main" id="{E4E530C1-6FE8-450E-9887-23D7C9FD018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4691245"/>
                        <a:ext cx="2403475" cy="1470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596"/>
    </mc:Choice>
    <mc:Fallback xmlns="">
      <p:transition spd="slow" advTm="2165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37" x="2743200" y="4648200"/>
          <p14:tracePt t="1200" x="2735263" y="4648200"/>
          <p14:tracePt t="1208" x="2735263" y="4640263"/>
          <p14:tracePt t="1219" x="2727325" y="4640263"/>
          <p14:tracePt t="1235" x="2713038" y="4640263"/>
          <p14:tracePt t="1252" x="2705100" y="4640263"/>
          <p14:tracePt t="1269" x="2674938" y="4618038"/>
          <p14:tracePt t="1285" x="2651125" y="4610100"/>
          <p14:tracePt t="1302" x="2620963" y="4587875"/>
          <p14:tracePt t="1319" x="2544763" y="4556125"/>
          <p14:tracePt t="1336" x="2454275" y="4503738"/>
          <p14:tracePt t="1352" x="2278063" y="4397375"/>
          <p14:tracePt t="1369" x="2149475" y="4297363"/>
          <p14:tracePt t="1385" x="2057400" y="4198938"/>
          <p14:tracePt t="1402" x="1989138" y="4130675"/>
          <p14:tracePt t="1419" x="1958975" y="4084638"/>
          <p14:tracePt t="1436" x="1927225" y="4046538"/>
          <p14:tracePt t="1452" x="1866900" y="4000500"/>
          <p14:tracePt t="1469" x="1790700" y="3946525"/>
          <p14:tracePt t="1485" x="1692275" y="3863975"/>
          <p14:tracePt t="1502" x="1584325" y="3771900"/>
          <p14:tracePt t="1519" x="1531938" y="3717925"/>
          <p14:tracePt t="1536" x="1501775" y="3679825"/>
          <p14:tracePt t="1552" x="1463675" y="3611563"/>
          <p14:tracePt t="1569" x="1439863" y="3573463"/>
          <p14:tracePt t="1586" x="1355725" y="3505200"/>
          <p14:tracePt t="1602" x="1265238" y="3413125"/>
          <p14:tracePt t="1619" x="1181100" y="3352800"/>
          <p14:tracePt t="1636" x="1135063" y="3322638"/>
          <p14:tracePt t="1652" x="1096963" y="3284538"/>
          <p14:tracePt t="1669" x="1050925" y="3222625"/>
          <p14:tracePt t="1686" x="990600" y="3124200"/>
          <p14:tracePt t="1702" x="914400" y="3055938"/>
          <p14:tracePt t="1719" x="898525" y="3055938"/>
          <p14:tracePt t="1736" x="892175" y="3048000"/>
          <p14:tracePt t="1752" x="854075" y="3017838"/>
          <p14:tracePt t="1769" x="838200" y="3009900"/>
          <p14:tracePt t="2049" x="846138" y="3009900"/>
          <p14:tracePt t="2056" x="854075" y="3009900"/>
          <p14:tracePt t="2064" x="876300" y="3009900"/>
          <p14:tracePt t="2072" x="906463" y="3025775"/>
          <p14:tracePt t="2086" x="960438" y="3063875"/>
          <p14:tracePt t="2103" x="1036638" y="3170238"/>
          <p14:tracePt t="2119" x="1112838" y="3284538"/>
          <p14:tracePt t="2136" x="1127125" y="3314700"/>
          <p14:tracePt t="2256" x="1127125" y="3298825"/>
          <p14:tracePt t="2264" x="1127125" y="3276600"/>
          <p14:tracePt t="2272" x="1127125" y="3254375"/>
          <p14:tracePt t="2286" x="1127125" y="3230563"/>
          <p14:tracePt t="2303" x="1120775" y="3154363"/>
          <p14:tracePt t="2320" x="1120775" y="3086100"/>
          <p14:tracePt t="2337" x="1112838" y="2941638"/>
          <p14:tracePt t="2353" x="1082675" y="2819400"/>
          <p14:tracePt t="2370" x="1044575" y="2720975"/>
          <p14:tracePt t="2386" x="1036638" y="2682875"/>
          <p14:tracePt t="2403" x="1036638" y="2667000"/>
          <p14:tracePt t="2420" x="1036638" y="2651125"/>
          <p14:tracePt t="2453" x="1028700" y="2628900"/>
          <p14:tracePt t="2470" x="1012825" y="2590800"/>
          <p14:tracePt t="2487" x="968375" y="2544763"/>
          <p14:tracePt t="2503" x="922338" y="2498725"/>
          <p14:tracePt t="2520" x="892175" y="2460625"/>
          <p14:tracePt t="59480" x="884238" y="2460625"/>
          <p14:tracePt t="59496" x="868363" y="2438400"/>
          <p14:tracePt t="59504" x="854075" y="2416175"/>
          <p14:tracePt t="59516" x="830263" y="2392363"/>
          <p14:tracePt t="59532" x="800100" y="2362200"/>
          <p14:tracePt t="59656" x="800100" y="2346325"/>
          <p14:tracePt t="59664" x="800100" y="2308225"/>
          <p14:tracePt t="59673" x="800100" y="2239963"/>
          <p14:tracePt t="59682" x="800100" y="2179638"/>
          <p14:tracePt t="59699" x="800100" y="2065338"/>
          <p14:tracePt t="59716" x="808038" y="2041525"/>
          <p14:tracePt t="59776" x="808038" y="2049463"/>
          <p14:tracePt t="59792" x="808038" y="2057400"/>
          <p14:tracePt t="59800" x="808038" y="2073275"/>
          <p14:tracePt t="59808" x="808038" y="2079625"/>
          <p14:tracePt t="59816" x="808038" y="2087563"/>
          <p14:tracePt t="59832" x="808038" y="2095500"/>
          <p14:tracePt t="59864" x="808038" y="2103438"/>
          <p14:tracePt t="59872" x="815975" y="2111375"/>
          <p14:tracePt t="59883" x="822325" y="2133600"/>
          <p14:tracePt t="59899" x="830263" y="2187575"/>
          <p14:tracePt t="59916" x="838200" y="2255838"/>
          <p14:tracePt t="59933" x="838200" y="2332038"/>
          <p14:tracePt t="59949" x="854075" y="2408238"/>
          <p14:tracePt t="59966" x="876300" y="2460625"/>
          <p14:tracePt t="59983" x="898525" y="2522538"/>
          <p14:tracePt t="60000" x="960438" y="2590800"/>
          <p14:tracePt t="60016" x="1012825" y="2620963"/>
          <p14:tracePt t="60033" x="1058863" y="2644775"/>
          <p14:tracePt t="60049" x="1104900" y="2659063"/>
          <p14:tracePt t="60066" x="1181100" y="2689225"/>
          <p14:tracePt t="60083" x="1265238" y="2720975"/>
          <p14:tracePt t="60100" x="1379538" y="2751138"/>
          <p14:tracePt t="60116" x="1501775" y="2781300"/>
          <p14:tracePt t="60133" x="1638300" y="2819400"/>
          <p14:tracePt t="60150" x="1768475" y="2865438"/>
          <p14:tracePt t="60166" x="1858963" y="2933700"/>
          <p14:tracePt t="60183" x="1920875" y="2949575"/>
          <p14:tracePt t="60199" x="1965325" y="2971800"/>
          <p14:tracePt t="60216" x="2003425" y="3001963"/>
          <p14:tracePt t="60233" x="2027238" y="3025775"/>
          <p14:tracePt t="60250" x="2065338" y="3055938"/>
          <p14:tracePt t="60266" x="2125663" y="3094038"/>
          <p14:tracePt t="60283" x="2225675" y="3140075"/>
          <p14:tracePt t="60300" x="2324100" y="3178175"/>
          <p14:tracePt t="60316" x="2416175" y="3216275"/>
          <p14:tracePt t="60333" x="2492375" y="3260725"/>
          <p14:tracePt t="60350" x="2574925" y="3292475"/>
          <p14:tracePt t="60367" x="2628900" y="3352800"/>
          <p14:tracePt t="60383" x="2667000" y="3398838"/>
          <p14:tracePt t="60383" x="2674938" y="3413125"/>
          <p14:tracePt t="60400" x="2689225" y="3444875"/>
          <p14:tracePt t="60416" x="2705100" y="3475038"/>
          <p14:tracePt t="60433" x="2713038" y="3521075"/>
          <p14:tracePt t="60450" x="2727325" y="3573463"/>
          <p14:tracePt t="60466" x="2735263" y="3619500"/>
          <p14:tracePt t="60483" x="2727325" y="3665538"/>
          <p14:tracePt t="60500" x="2727325" y="3725863"/>
          <p14:tracePt t="60517" x="2689225" y="3763963"/>
          <p14:tracePt t="60533" x="2644775" y="3787775"/>
          <p14:tracePt t="60550" x="2590800" y="3802063"/>
          <p14:tracePt t="60566" x="2492375" y="3802063"/>
          <p14:tracePt t="60583" x="2384425" y="3802063"/>
          <p14:tracePt t="60600" x="2278063" y="3794125"/>
          <p14:tracePt t="60617" x="2179638" y="3749675"/>
          <p14:tracePt t="60633" x="2103438" y="3733800"/>
          <p14:tracePt t="60650" x="2011363" y="3687763"/>
          <p14:tracePt t="60666" x="1927225" y="3657600"/>
          <p14:tracePt t="60683" x="1866900" y="3619500"/>
          <p14:tracePt t="60700" x="1812925" y="3581400"/>
          <p14:tracePt t="60716" x="1782763" y="3543300"/>
          <p14:tracePt t="60733" x="1744663" y="3521075"/>
          <p14:tracePt t="60750" x="1714500" y="3475038"/>
          <p14:tracePt t="60767" x="1706563" y="3444875"/>
          <p14:tracePt t="60783" x="1692275" y="3382963"/>
          <p14:tracePt t="60800" x="1692275" y="3336925"/>
          <p14:tracePt t="60817" x="1692275" y="3298825"/>
          <p14:tracePt t="60833" x="1692275" y="3260725"/>
          <p14:tracePt t="60850" x="1714500" y="3216275"/>
          <p14:tracePt t="60867" x="1736725" y="3162300"/>
          <p14:tracePt t="60884" x="1782763" y="3108325"/>
          <p14:tracePt t="60900" x="1820863" y="3070225"/>
          <p14:tracePt t="60917" x="1858963" y="3025775"/>
          <p14:tracePt t="60933" x="1905000" y="2979738"/>
          <p14:tracePt t="60950" x="1935163" y="2941638"/>
          <p14:tracePt t="60967" x="1973263" y="2925763"/>
          <p14:tracePt t="60983" x="2011363" y="2903538"/>
          <p14:tracePt t="61000" x="2049463" y="2903538"/>
          <p14:tracePt t="61017" x="2103438" y="2895600"/>
          <p14:tracePt t="61033" x="2163763" y="2895600"/>
          <p14:tracePt t="61050" x="2232025" y="2887663"/>
          <p14:tracePt t="61067" x="2293938" y="2887663"/>
          <p14:tracePt t="61083" x="2339975" y="2887663"/>
          <p14:tracePt t="61100" x="2378075" y="2887663"/>
          <p14:tracePt t="61117" x="2430463" y="2911475"/>
          <p14:tracePt t="61134" x="2454275" y="2911475"/>
          <p14:tracePt t="61150" x="2476500" y="2917825"/>
          <p14:tracePt t="61167" x="2536825" y="2941638"/>
          <p14:tracePt t="61184" x="2636838" y="2979738"/>
          <p14:tracePt t="61200" x="2674938" y="3009900"/>
          <p14:tracePt t="61217" x="2743200" y="3032125"/>
          <p14:tracePt t="61234" x="2773363" y="3063875"/>
          <p14:tracePt t="61250" x="2803525" y="3116263"/>
          <p14:tracePt t="61267" x="2841625" y="3162300"/>
          <p14:tracePt t="61284" x="2849563" y="3184525"/>
          <p14:tracePt t="61300" x="2865438" y="3200400"/>
          <p14:tracePt t="61317" x="2865438" y="3230563"/>
          <p14:tracePt t="61334" x="2879725" y="3254375"/>
          <p14:tracePt t="61350" x="2895600" y="3298825"/>
          <p14:tracePt t="61367" x="2911475" y="3336925"/>
          <p14:tracePt t="61384" x="2949575" y="3390900"/>
          <p14:tracePt t="61400" x="2955925" y="3436938"/>
          <p14:tracePt t="61417" x="2971800" y="3475038"/>
          <p14:tracePt t="61434" x="2987675" y="3535363"/>
          <p14:tracePt t="61450" x="2994025" y="3589338"/>
          <p14:tracePt t="61467" x="2994025" y="3619500"/>
          <p14:tracePt t="61484" x="2994025" y="3649663"/>
          <p14:tracePt t="61501" x="2994025" y="3665538"/>
          <p14:tracePt t="61517" x="2994025" y="3687763"/>
          <p14:tracePt t="61534" x="2987675" y="3725863"/>
          <p14:tracePt t="61550" x="2971800" y="3756025"/>
          <p14:tracePt t="61567" x="2963863" y="3802063"/>
          <p14:tracePt t="61584" x="2949575" y="3840163"/>
          <p14:tracePt t="61600" x="2941638" y="3870325"/>
          <p14:tracePt t="61617" x="2933700" y="3902075"/>
          <p14:tracePt t="61634" x="2917825" y="3924300"/>
          <p14:tracePt t="61651" x="2903538" y="3946525"/>
          <p14:tracePt t="61667" x="2895600" y="3962400"/>
          <p14:tracePt t="61684" x="2879725" y="3970338"/>
          <p14:tracePt t="61701" x="2865438" y="4000500"/>
          <p14:tracePt t="61717" x="2849563" y="4008438"/>
          <p14:tracePt t="61734" x="2811463" y="4016375"/>
          <p14:tracePt t="61751" x="2743200" y="4060825"/>
          <p14:tracePt t="61767" x="2682875" y="4084638"/>
          <p14:tracePt t="61784" x="2636838" y="4092575"/>
          <p14:tracePt t="61801" x="2598738" y="4098925"/>
          <p14:tracePt t="61817" x="2552700" y="4106863"/>
          <p14:tracePt t="61834" x="2492375" y="4106863"/>
          <p14:tracePt t="61851" x="2446338" y="4106863"/>
          <p14:tracePt t="61867" x="2378075" y="4106863"/>
          <p14:tracePt t="61884" x="2324100" y="4106863"/>
          <p14:tracePt t="61901" x="2263775" y="4106863"/>
          <p14:tracePt t="61917" x="2209800" y="4106863"/>
          <p14:tracePt t="61934" x="2155825" y="4106863"/>
          <p14:tracePt t="61951" x="2125663" y="4098925"/>
          <p14:tracePt t="61968" x="2065338" y="4054475"/>
          <p14:tracePt t="61984" x="2027238" y="4022725"/>
          <p14:tracePt t="62001" x="2011363" y="3992563"/>
          <p14:tracePt t="62018" x="2011363" y="3984625"/>
          <p14:tracePt t="62034" x="2011363" y="3970338"/>
          <p14:tracePt t="62051" x="2011363" y="3962400"/>
          <p14:tracePt t="62068" x="2011363" y="3954463"/>
          <p14:tracePt t="62085" x="2011363" y="3940175"/>
          <p14:tracePt t="62353" x="2019300" y="3940175"/>
          <p14:tracePt t="62368" x="2027238" y="3932238"/>
          <p14:tracePt t="62377" x="2035175" y="3932238"/>
          <p14:tracePt t="62392" x="2041525" y="3932238"/>
          <p14:tracePt t="62401" x="2049463" y="3932238"/>
          <p14:tracePt t="62418" x="2057400" y="3924300"/>
          <p14:tracePt t="62435" x="2073275" y="3924300"/>
          <p14:tracePt t="62451" x="2125663" y="3924300"/>
          <p14:tracePt t="62468" x="2201863" y="3924300"/>
          <p14:tracePt t="62485" x="2270125" y="3924300"/>
          <p14:tracePt t="62501" x="2316163" y="3916363"/>
          <p14:tracePt t="62518" x="2324100" y="3916363"/>
          <p14:tracePt t="62535" x="2332038" y="3916363"/>
          <p14:tracePt t="62551" x="2339975" y="3916363"/>
          <p14:tracePt t="62568" x="2370138" y="3908425"/>
          <p14:tracePt t="62585" x="2438400" y="3908425"/>
          <p14:tracePt t="62602" x="2514600" y="3902075"/>
          <p14:tracePt t="62618" x="2582863" y="3902075"/>
          <p14:tracePt t="62635" x="2682875" y="3902075"/>
          <p14:tracePt t="62651" x="2781300" y="3902075"/>
          <p14:tracePt t="62668" x="2903538" y="3902075"/>
          <p14:tracePt t="62685" x="2955925" y="3894138"/>
          <p14:tracePt t="62701" x="3001963" y="3886200"/>
          <p14:tracePt t="62718" x="3055938" y="3886200"/>
          <p14:tracePt t="62735" x="3154363" y="3886200"/>
          <p14:tracePt t="62735" x="3222625" y="3886200"/>
          <p14:tracePt t="62752" x="3306763" y="3878263"/>
          <p14:tracePt t="62768" x="3375025" y="3878263"/>
          <p14:tracePt t="62785" x="3413125" y="3863975"/>
          <p14:tracePt t="62801" x="3436938" y="3856038"/>
          <p14:tracePt t="62848" x="3444875" y="3856038"/>
          <p14:tracePt t="62864" x="3451225" y="3856038"/>
          <p14:tracePt t="62872" x="3459163" y="3856038"/>
          <p14:tracePt t="62885" x="3467100" y="3856038"/>
          <p14:tracePt t="62902" x="3475038" y="3856038"/>
          <p14:tracePt t="62918" x="3482975" y="3848100"/>
          <p14:tracePt t="62935" x="3482975" y="3840163"/>
          <p14:tracePt t="62952" x="3497263" y="3825875"/>
          <p14:tracePt t="62968" x="3535363" y="3817938"/>
          <p14:tracePt t="62985" x="3589338" y="3787775"/>
          <p14:tracePt t="63002" x="3641725" y="3763963"/>
          <p14:tracePt t="63018" x="3679825" y="3749675"/>
          <p14:tracePt t="63035" x="3733800" y="3741738"/>
          <p14:tracePt t="63052" x="3779838" y="3733800"/>
          <p14:tracePt t="63068" x="3886200" y="3733800"/>
          <p14:tracePt t="63085" x="4022725" y="3733800"/>
          <p14:tracePt t="63102" x="4160838" y="3733800"/>
          <p14:tracePt t="63119" x="4305300" y="3725863"/>
          <p14:tracePt t="63135" x="4381500" y="3695700"/>
          <p14:tracePt t="63152" x="4435475" y="3687763"/>
          <p14:tracePt t="63168" x="4465638" y="3679825"/>
          <p14:tracePt t="63185" x="4487863" y="3679825"/>
          <p14:tracePt t="64448" x="4495800" y="3679825"/>
          <p14:tracePt t="64480" x="4503738" y="3679825"/>
          <p14:tracePt t="64608" x="4487863" y="3679825"/>
          <p14:tracePt t="64616" x="4479925" y="3679825"/>
          <p14:tracePt t="64624" x="4465638" y="3679825"/>
          <p14:tracePt t="64636" x="4457700" y="3679825"/>
          <p14:tracePt t="64653" x="4449763" y="3673475"/>
          <p14:tracePt t="64670" x="4435475" y="3673475"/>
          <p14:tracePt t="64686" x="4427538" y="3673475"/>
          <p14:tracePt t="64703" x="4419600" y="3673475"/>
          <p14:tracePt t="64720" x="4373563" y="3657600"/>
          <p14:tracePt t="64736" x="4313238" y="3665538"/>
          <p14:tracePt t="64753" x="4206875" y="3679825"/>
          <p14:tracePt t="64770" x="4130675" y="3687763"/>
          <p14:tracePt t="64787" x="4068763" y="3687763"/>
          <p14:tracePt t="64803" x="4060825" y="3695700"/>
          <p14:tracePt t="64880" x="4046538" y="3695700"/>
          <p14:tracePt t="64888" x="4038600" y="3695700"/>
          <p14:tracePt t="104288" x="4030663" y="3695700"/>
          <p14:tracePt t="104399" x="4016375" y="3695700"/>
          <p14:tracePt t="104407" x="4008438" y="3695700"/>
          <p14:tracePt t="104418" x="4000500" y="3695700"/>
          <p14:tracePt t="104435" x="3946525" y="3695700"/>
          <p14:tracePt t="104452" x="3840163" y="3687763"/>
          <p14:tracePt t="104469" x="3771900" y="3687763"/>
          <p14:tracePt t="104485" x="3711575" y="3711575"/>
          <p14:tracePt t="104502" x="3649663" y="3756025"/>
          <p14:tracePt t="104519" x="3521075" y="3902075"/>
          <p14:tracePt t="104535" x="3421063" y="4022725"/>
          <p14:tracePt t="104552" x="3298825" y="4122738"/>
          <p14:tracePt t="104569" x="3146425" y="4213225"/>
          <p14:tracePt t="104585" x="2971800" y="4283075"/>
          <p14:tracePt t="104602" x="2819400" y="4327525"/>
          <p14:tracePt t="104619" x="2697163" y="4327525"/>
          <p14:tracePt t="104635" x="2620963" y="4327525"/>
          <p14:tracePt t="104652" x="2560638" y="4327525"/>
          <p14:tracePt t="104669" x="2498725" y="4321175"/>
          <p14:tracePt t="104671" x="2484438" y="4313238"/>
          <p14:tracePt t="104685" x="2476500" y="4297363"/>
          <p14:tracePt t="104702" x="2476500" y="4289425"/>
          <p14:tracePt t="104719" x="2476500" y="4283075"/>
          <p14:tracePt t="104791" x="2476500" y="4275138"/>
          <p14:tracePt t="104839" x="2454275" y="4283075"/>
          <p14:tracePt t="104847" x="2438400" y="4297363"/>
          <p14:tracePt t="104855" x="2422525" y="4321175"/>
          <p14:tracePt t="104869" x="2408238" y="4343400"/>
          <p14:tracePt t="104885" x="2370138" y="4373563"/>
          <p14:tracePt t="104902" x="2308225" y="4389438"/>
          <p14:tracePt t="104919" x="2155825" y="4397375"/>
          <p14:tracePt t="104935" x="2057400" y="4365625"/>
          <p14:tracePt t="104952" x="1958975" y="4313238"/>
          <p14:tracePt t="104969" x="1866900" y="4259263"/>
          <p14:tracePt t="104985" x="1760538" y="4213225"/>
          <p14:tracePt t="105002" x="1684338" y="4152900"/>
          <p14:tracePt t="105019" x="1622425" y="4076700"/>
          <p14:tracePt t="105035" x="1600200" y="4038600"/>
          <p14:tracePt t="105052" x="1592263" y="3978275"/>
          <p14:tracePt t="105069" x="1592263" y="3954463"/>
          <p14:tracePt t="105086" x="1592263" y="3916363"/>
          <p14:tracePt t="105103" x="1592263" y="3908425"/>
          <p14:tracePt t="105119" x="1600200" y="3894138"/>
          <p14:tracePt t="105136" x="1600200" y="3886200"/>
          <p14:tracePt t="105152" x="1600200" y="3878263"/>
          <p14:tracePt t="105169" x="1600200" y="3870325"/>
          <p14:tracePt t="105186" x="1600200" y="3863975"/>
          <p14:tracePt t="105215" x="1600200" y="3856038"/>
          <p14:tracePt t="105231" x="1600200" y="3848100"/>
          <p14:tracePt t="105263" x="1608138" y="3848100"/>
          <p14:tracePt t="105279" x="1616075" y="3840163"/>
          <p14:tracePt t="105305" x="1622425" y="3840163"/>
          <p14:tracePt t="105319" x="1630363" y="3840163"/>
          <p14:tracePt t="105327" x="1638300" y="3840163"/>
          <p14:tracePt t="105336" x="1646238" y="3840163"/>
          <p14:tracePt t="105352" x="1684338" y="3848100"/>
          <p14:tracePt t="105370" x="1722438" y="3863975"/>
          <p14:tracePt t="105386" x="1768475" y="3886200"/>
          <p14:tracePt t="105402" x="1798638" y="3894138"/>
          <p14:tracePt t="105419" x="1820863" y="3908425"/>
          <p14:tracePt t="105436" x="1828800" y="3908425"/>
          <p14:tracePt t="105791" x="1836738" y="3908425"/>
          <p14:tracePt t="105799" x="1836738" y="3916363"/>
          <p14:tracePt t="105807" x="1844675" y="3916363"/>
          <p14:tracePt t="105999" x="1851025" y="3916363"/>
          <p14:tracePt t="106007" x="1858963" y="3916363"/>
          <p14:tracePt t="106047" x="1858963" y="3902075"/>
          <p14:tracePt t="106063" x="1858963" y="3894138"/>
          <p14:tracePt t="106071" x="1858963" y="3886200"/>
          <p14:tracePt t="106088" x="1866900" y="3870325"/>
          <p14:tracePt t="106111" x="1874838" y="3870325"/>
          <p14:tracePt t="106343" x="1874838" y="3863975"/>
          <p14:tracePt t="106351" x="1874838" y="3856038"/>
          <p14:tracePt t="106367" x="1874838" y="3848100"/>
          <p14:tracePt t="106376" x="1874838" y="3840163"/>
          <p14:tracePt t="106386" x="1874838" y="3832225"/>
          <p14:tracePt t="106403" x="1874838" y="3810000"/>
          <p14:tracePt t="106420" x="1882775" y="3794125"/>
          <p14:tracePt t="106437" x="1882775" y="3771900"/>
          <p14:tracePt t="106453" x="1882775" y="3756025"/>
          <p14:tracePt t="106470" x="1882775" y="3733800"/>
          <p14:tracePt t="106487" x="1874838" y="3687763"/>
          <p14:tracePt t="106503" x="1866900" y="3665538"/>
          <p14:tracePt t="106520" x="1858963" y="3611563"/>
          <p14:tracePt t="106537" x="1851025" y="3597275"/>
          <p14:tracePt t="106553" x="1851025" y="3573463"/>
          <p14:tracePt t="106570" x="1844675" y="3543300"/>
          <p14:tracePt t="106587" x="1844675" y="3527425"/>
          <p14:tracePt t="106603" x="1844675" y="3513138"/>
          <p14:tracePt t="106620" x="1836738" y="3497263"/>
          <p14:tracePt t="106637" x="1828800" y="3497263"/>
          <p14:tracePt t="106653" x="1828800" y="3489325"/>
          <p14:tracePt t="106670" x="1828800" y="3475038"/>
          <p14:tracePt t="106687" x="1828800" y="3451225"/>
          <p14:tracePt t="106703" x="1828800" y="3444875"/>
          <p14:tracePt t="106720" x="1836738" y="3436938"/>
          <p14:tracePt t="106737" x="1836738" y="3429000"/>
          <p14:tracePt t="106754" x="1836738" y="3421063"/>
          <p14:tracePt t="106770" x="1844675" y="3406775"/>
          <p14:tracePt t="106787" x="1851025" y="3382963"/>
          <p14:tracePt t="106804" x="1889125" y="3336925"/>
          <p14:tracePt t="106820" x="1905000" y="3306763"/>
          <p14:tracePt t="106837" x="1912938" y="3276600"/>
          <p14:tracePt t="106854" x="1927225" y="3260725"/>
          <p14:tracePt t="106870" x="1927225" y="3254375"/>
          <p14:tracePt t="106887" x="1935163" y="3238500"/>
          <p14:tracePt t="106904" x="1935163" y="3222625"/>
          <p14:tracePt t="106920" x="1935163" y="3208338"/>
          <p14:tracePt t="106937" x="1935163" y="3184525"/>
          <p14:tracePt t="106954" x="1951038" y="3162300"/>
          <p14:tracePt t="106970" x="1973263" y="3132138"/>
          <p14:tracePt t="106987" x="1989138" y="3108325"/>
          <p14:tracePt t="107004" x="1989138" y="3086100"/>
          <p14:tracePt t="107021" x="1989138" y="3078163"/>
          <p14:tracePt t="107037" x="1989138" y="3070225"/>
          <p14:tracePt t="107072" x="1989138" y="3063875"/>
          <p14:tracePt t="107095" x="1989138" y="3055938"/>
          <p14:tracePt t="107104" x="1997075" y="3055938"/>
          <p14:tracePt t="107120" x="1997075" y="3048000"/>
          <p14:tracePt t="107137" x="1997075" y="3040063"/>
          <p14:tracePt t="107154" x="1997075" y="3025775"/>
          <p14:tracePt t="107171" x="2003425" y="3025775"/>
          <p14:tracePt t="107367" x="2011363" y="3025775"/>
          <p14:tracePt t="107383" x="2019300" y="3040063"/>
          <p14:tracePt t="107391" x="2035175" y="3055938"/>
          <p14:tracePt t="107399" x="2035175" y="3070225"/>
          <p14:tracePt t="107407" x="2049463" y="3078163"/>
          <p14:tracePt t="107421" x="2057400" y="3094038"/>
          <p14:tracePt t="107437" x="2065338" y="3116263"/>
          <p14:tracePt t="107454" x="2065338" y="3140075"/>
          <p14:tracePt t="107471" x="2065338" y="3170238"/>
          <p14:tracePt t="107488" x="2065338" y="3184525"/>
          <p14:tracePt t="107504" x="2065338" y="3200400"/>
          <p14:tracePt t="107521" x="2065338" y="3216275"/>
          <p14:tracePt t="107538" x="2065338" y="3230563"/>
          <p14:tracePt t="107554" x="2065338" y="3246438"/>
          <p14:tracePt t="107571" x="2065338" y="3260725"/>
          <p14:tracePt t="107588" x="2065338" y="3268663"/>
          <p14:tracePt t="107604" x="2065338" y="3284538"/>
          <p14:tracePt t="107791" x="2065338" y="3292475"/>
          <p14:tracePt t="107799" x="2065338" y="3298825"/>
          <p14:tracePt t="107815" x="2065338" y="3306763"/>
          <p14:tracePt t="107823" x="2065338" y="3322638"/>
          <p14:tracePt t="107838" x="2065338" y="3330575"/>
          <p14:tracePt t="107854" x="2065338" y="3344863"/>
          <p14:tracePt t="107871" x="2065338" y="3375025"/>
          <p14:tracePt t="107888" x="2065338" y="3390900"/>
          <p14:tracePt t="107904" x="2065338" y="3406775"/>
          <p14:tracePt t="107921" x="2065338" y="3429000"/>
          <p14:tracePt t="107938" x="2065338" y="3451225"/>
          <p14:tracePt t="107955" x="2065338" y="3482975"/>
          <p14:tracePt t="107971" x="2065338" y="3521075"/>
          <p14:tracePt t="107988" x="2065338" y="3559175"/>
          <p14:tracePt t="108005" x="2065338" y="3611563"/>
          <p14:tracePt t="108021" x="2065338" y="3649663"/>
          <p14:tracePt t="108038" x="2057400" y="3687763"/>
          <p14:tracePt t="108055" x="2057400" y="3725863"/>
          <p14:tracePt t="108071" x="2057400" y="3749675"/>
          <p14:tracePt t="108088" x="2057400" y="3763963"/>
          <p14:tracePt t="108105" x="2057400" y="3787775"/>
          <p14:tracePt t="108121" x="2049463" y="3817938"/>
          <p14:tracePt t="108138" x="2049463" y="3832225"/>
          <p14:tracePt t="108155" x="2049463" y="3848100"/>
          <p14:tracePt t="108172" x="2041525" y="3870325"/>
          <p14:tracePt t="108188" x="2041525" y="3878263"/>
          <p14:tracePt t="108205" x="2041525" y="3894138"/>
          <p14:tracePt t="108238" x="2041525" y="3902075"/>
          <p14:tracePt t="108863" x="2035175" y="3902075"/>
          <p14:tracePt t="108871" x="2035175" y="3886200"/>
          <p14:tracePt t="108880" x="2035175" y="3878263"/>
          <p14:tracePt t="108889" x="2035175" y="3870325"/>
          <p14:tracePt t="108905" x="2027238" y="3840163"/>
          <p14:tracePt t="108922" x="2019300" y="3825875"/>
          <p14:tracePt t="108939" x="2011363" y="3802063"/>
          <p14:tracePt t="108956" x="2003425" y="3763963"/>
          <p14:tracePt t="108972" x="1997075" y="3733800"/>
          <p14:tracePt t="108989" x="1997075" y="3673475"/>
          <p14:tracePt t="109005" x="1997075" y="3597275"/>
          <p14:tracePt t="109022" x="1997075" y="3513138"/>
          <p14:tracePt t="109039" x="1997075" y="3421063"/>
          <p14:tracePt t="109055" x="1981200" y="3382963"/>
          <p14:tracePt t="109072" x="1973263" y="3344863"/>
          <p14:tracePt t="109089" x="1965325" y="3314700"/>
          <p14:tracePt t="109106" x="1965325" y="3260725"/>
          <p14:tracePt t="109122" x="1965325" y="3222625"/>
          <p14:tracePt t="109139" x="1958975" y="3170238"/>
          <p14:tracePt t="109155" x="1951038" y="3132138"/>
          <p14:tracePt t="109172" x="1943100" y="3101975"/>
          <p14:tracePt t="109189" x="1943100" y="3086100"/>
          <p14:tracePt t="109191" x="1943100" y="3078163"/>
          <p14:tracePt t="109206" x="1943100" y="3070225"/>
          <p14:tracePt t="109224" x="1943100" y="3063875"/>
          <p14:tracePt t="109239" x="1943100" y="3055938"/>
          <p14:tracePt t="109256" x="1943100" y="3040063"/>
          <p14:tracePt t="109272" x="1935163" y="3025775"/>
          <p14:tracePt t="109289" x="1935163" y="2987675"/>
          <p14:tracePt t="109306" x="1935163" y="2971800"/>
          <p14:tracePt t="109323" x="1935163" y="2955925"/>
          <p14:tracePt t="109339" x="1935163" y="2949575"/>
          <p14:tracePt t="109687" x="1951038" y="2963863"/>
          <p14:tracePt t="109695" x="1965325" y="2963863"/>
          <p14:tracePt t="109706" x="1981200" y="2979738"/>
          <p14:tracePt t="109723" x="2019300" y="3017838"/>
          <p14:tracePt t="109739" x="2087563" y="3078163"/>
          <p14:tracePt t="109757" x="2155825" y="3132138"/>
          <p14:tracePt t="109773" x="2263775" y="3178175"/>
          <p14:tracePt t="109789" x="2484438" y="3230563"/>
          <p14:tracePt t="109806" x="2835275" y="3276600"/>
          <p14:tracePt t="109823" x="3513138" y="3368675"/>
          <p14:tracePt t="109839" x="3856038" y="3398838"/>
          <p14:tracePt t="109856" x="4098925" y="3413125"/>
          <p14:tracePt t="109873" x="4305300" y="3421063"/>
          <p14:tracePt t="109889" x="4449763" y="3421063"/>
          <p14:tracePt t="109906" x="4594225" y="3429000"/>
          <p14:tracePt t="109923" x="4686300" y="3429000"/>
          <p14:tracePt t="109939" x="4740275" y="3429000"/>
          <p14:tracePt t="109956" x="4770438" y="3436938"/>
          <p14:tracePt t="109973" x="4800600" y="3436938"/>
          <p14:tracePt t="109989" x="4816475" y="3436938"/>
          <p14:tracePt t="110007" x="4846638" y="3444875"/>
          <p14:tracePt t="110023" x="4930775" y="3467100"/>
          <p14:tracePt t="110039" x="5075238" y="3482975"/>
          <p14:tracePt t="110057" x="5241925" y="3489325"/>
          <p14:tracePt t="110073" x="5432425" y="3521075"/>
          <p14:tracePt t="110090" x="5616575" y="3527425"/>
          <p14:tracePt t="110106" x="5761038" y="3527425"/>
          <p14:tracePt t="110123" x="5851525" y="3527425"/>
          <p14:tracePt t="110140" x="5913438" y="3527425"/>
          <p14:tracePt t="110156" x="5981700" y="3535363"/>
          <p14:tracePt t="110173" x="6042025" y="3551238"/>
          <p14:tracePt t="110190" x="6096000" y="3551238"/>
          <p14:tracePt t="110206" x="6111875" y="3551238"/>
          <p14:tracePt t="110208" x="6126163" y="3551238"/>
          <p14:tracePt t="110223" x="6156325" y="3551238"/>
          <p14:tracePt t="110240" x="6188075" y="3559175"/>
          <p14:tracePt t="110281" x="6194425" y="3565525"/>
          <p14:tracePt t="110290" x="6210300" y="3573463"/>
          <p14:tracePt t="110306" x="6264275" y="3589338"/>
          <p14:tracePt t="110323" x="6370638" y="3597275"/>
          <p14:tracePt t="110340" x="6537325" y="3597275"/>
          <p14:tracePt t="110356" x="6683375" y="3597275"/>
          <p14:tracePt t="110373" x="6765925" y="3597275"/>
          <p14:tracePt t="110390" x="6797675" y="3581400"/>
          <p14:tracePt t="110407" x="6797675" y="3573463"/>
          <p14:tracePt t="110423" x="6804025" y="3573463"/>
          <p14:tracePt t="110440" x="6811963" y="3573463"/>
          <p14:tracePt t="110457" x="6835775" y="3573463"/>
          <p14:tracePt t="110473" x="6842125" y="3573463"/>
          <p14:tracePt t="110490" x="6858000" y="3573463"/>
          <p14:tracePt t="111312" x="6858000" y="3581400"/>
          <p14:tracePt t="111335" x="6858000" y="3589338"/>
          <p14:tracePt t="111343" x="6858000" y="3597275"/>
          <p14:tracePt t="111351" x="6865938" y="3603625"/>
          <p14:tracePt t="111367" x="6865938" y="3611563"/>
          <p14:tracePt t="111375" x="6873875" y="3619500"/>
          <p14:tracePt t="111391" x="6873875" y="3641725"/>
          <p14:tracePt t="111407" x="6873875" y="3673475"/>
          <p14:tracePt t="111424" x="6873875" y="3717925"/>
          <p14:tracePt t="111441" x="6873875" y="3749675"/>
          <p14:tracePt t="111457" x="6873875" y="3787775"/>
          <p14:tracePt t="111474" x="6873875" y="3832225"/>
          <p14:tracePt t="111491" x="6873875" y="3886200"/>
          <p14:tracePt t="111507" x="6873875" y="3954463"/>
          <p14:tracePt t="111524" x="6873875" y="4000500"/>
          <p14:tracePt t="111541" x="6873875" y="4054475"/>
          <p14:tracePt t="111557" x="6888163" y="4098925"/>
          <p14:tracePt t="111575" x="6911975" y="4168775"/>
          <p14:tracePt t="111591" x="6918325" y="4213225"/>
          <p14:tracePt t="111607" x="6926263" y="4244975"/>
          <p14:tracePt t="111624" x="6926263" y="4283075"/>
          <p14:tracePt t="111641" x="6926263" y="4297363"/>
          <p14:tracePt t="111658" x="6926263" y="4321175"/>
          <p14:tracePt t="111674" x="6926263" y="4359275"/>
          <p14:tracePt t="111691" x="6918325" y="4389438"/>
          <p14:tracePt t="111708" x="6904038" y="4427538"/>
          <p14:tracePt t="111724" x="6896100" y="4435475"/>
          <p14:tracePt t="111741" x="6880225" y="4435475"/>
          <p14:tracePt t="111758" x="6865938" y="4435475"/>
          <p14:tracePt t="111774" x="6842125" y="4441825"/>
          <p14:tracePt t="111791" x="6804025" y="4441825"/>
          <p14:tracePt t="111808" x="6773863" y="4449763"/>
          <p14:tracePt t="111824" x="6727825" y="4449763"/>
          <p14:tracePt t="111841" x="6697663" y="4441825"/>
          <p14:tracePt t="111858" x="6683375" y="4435475"/>
          <p14:tracePt t="111874" x="6675438" y="4435475"/>
          <p14:tracePt t="111891" x="6667500" y="4419600"/>
          <p14:tracePt t="111908" x="6667500" y="4411663"/>
          <p14:tracePt t="111924" x="6667500" y="4389438"/>
          <p14:tracePt t="111941" x="6659563" y="4381500"/>
          <p14:tracePt t="111958" x="6659563" y="4351338"/>
          <p14:tracePt t="111974" x="6651625" y="4297363"/>
          <p14:tracePt t="111991" x="6651625" y="4198938"/>
          <p14:tracePt t="112008" x="6651625" y="4137025"/>
          <p14:tracePt t="112025" x="6645275" y="4092575"/>
          <p14:tracePt t="112041" x="6645275" y="4038600"/>
          <p14:tracePt t="112058" x="6645275" y="4008438"/>
          <p14:tracePt t="112075" x="6645275" y="3970338"/>
          <p14:tracePt t="112091" x="6645275" y="3954463"/>
          <p14:tracePt t="112108" x="6637338" y="3940175"/>
          <p14:tracePt t="112125" x="6637338" y="3908425"/>
          <p14:tracePt t="112142" x="6629400" y="3894138"/>
          <p14:tracePt t="112158" x="6621463" y="3878263"/>
          <p14:tracePt t="112175" x="6613525" y="3848100"/>
          <p14:tracePt t="112191" x="6613525" y="3825875"/>
          <p14:tracePt t="112208" x="6613525" y="3810000"/>
          <p14:tracePt t="112225" x="6629400" y="3802063"/>
          <p14:tracePt t="112241" x="6637338" y="3787775"/>
          <p14:tracePt t="112258" x="6645275" y="3779838"/>
          <p14:tracePt t="112275" x="6651625" y="3779838"/>
          <p14:tracePt t="112291" x="6659563" y="3771900"/>
          <p14:tracePt t="112308" x="6697663" y="3771900"/>
          <p14:tracePt t="112325" x="6713538" y="3771900"/>
          <p14:tracePt t="112341" x="6727825" y="3771900"/>
          <p14:tracePt t="112358" x="6735763" y="3771900"/>
          <p14:tracePt t="112383" x="6751638" y="3771900"/>
          <p14:tracePt t="112399" x="6765925" y="3787775"/>
          <p14:tracePt t="112408" x="6765925" y="3802063"/>
          <p14:tracePt t="112425" x="6797675" y="3832225"/>
          <p14:tracePt t="112441" x="6804025" y="3878263"/>
          <p14:tracePt t="112458" x="6804025" y="3908425"/>
          <p14:tracePt t="112475" x="6797675" y="3954463"/>
          <p14:tracePt t="112491" x="6759575" y="4000500"/>
          <p14:tracePt t="112508" x="6705600" y="4016375"/>
          <p14:tracePt t="112525" x="6675438" y="4022725"/>
          <p14:tracePt t="112542" x="6629400" y="4022725"/>
          <p14:tracePt t="112558" x="6569075" y="4000500"/>
          <p14:tracePt t="112575" x="6492875" y="3932238"/>
          <p14:tracePt t="112592" x="6438900" y="3908425"/>
          <p14:tracePt t="112608" x="6416675" y="3894138"/>
          <p14:tracePt t="112625" x="6416675" y="3870325"/>
          <p14:tracePt t="112642" x="6416675" y="3840163"/>
          <p14:tracePt t="112658" x="6416675" y="3817938"/>
          <p14:tracePt t="112675" x="6423025" y="3779838"/>
          <p14:tracePt t="112692" x="6461125" y="3763963"/>
          <p14:tracePt t="112708" x="6499225" y="3763963"/>
          <p14:tracePt t="112725" x="6545263" y="3763963"/>
          <p14:tracePt t="112742" x="6575425" y="3787775"/>
          <p14:tracePt t="112759" x="6683375" y="3908425"/>
          <p14:tracePt t="112775" x="6689725" y="3954463"/>
          <p14:tracePt t="112792" x="6675438" y="3978275"/>
          <p14:tracePt t="112808" x="6659563" y="4000500"/>
          <p14:tracePt t="112825" x="6637338" y="4000500"/>
          <p14:tracePt t="112842" x="6629400" y="4000500"/>
          <p14:tracePt t="112859" x="6607175" y="3992563"/>
          <p14:tracePt t="112875" x="6599238" y="3984625"/>
          <p14:tracePt t="113807" x="6599238" y="3992563"/>
          <p14:tracePt t="113815" x="6599238" y="4008438"/>
          <p14:tracePt t="113826" x="6591300" y="4016375"/>
          <p14:tracePt t="113843" x="6583363" y="4054475"/>
          <p14:tracePt t="113859" x="6569075" y="4092575"/>
          <p14:tracePt t="113876" x="6530975" y="4137025"/>
          <p14:tracePt t="113893" x="6523038" y="4175125"/>
          <p14:tracePt t="113909" x="6492875" y="4221163"/>
          <p14:tracePt t="113926" x="6430963" y="4275138"/>
          <p14:tracePt t="113943" x="6248400" y="4365625"/>
          <p14:tracePt t="113959" x="6126163" y="4389438"/>
          <p14:tracePt t="113976" x="6003925" y="4411663"/>
          <p14:tracePt t="113993" x="5859463" y="4411663"/>
          <p14:tracePt t="114010" x="5692775" y="4411663"/>
          <p14:tracePt t="114026" x="5524500" y="4411663"/>
          <p14:tracePt t="114043" x="5349875" y="4419600"/>
          <p14:tracePt t="114060" x="5197475" y="4419600"/>
          <p14:tracePt t="114076" x="5021263" y="4427538"/>
          <p14:tracePt t="114093" x="4830763" y="4441825"/>
          <p14:tracePt t="114110" x="4632325" y="4441825"/>
          <p14:tracePt t="114126" x="4449763" y="4441825"/>
          <p14:tracePt t="114143" x="4152900" y="4441825"/>
          <p14:tracePt t="114160" x="3946525" y="4441825"/>
          <p14:tracePt t="114176" x="3749675" y="4441825"/>
          <p14:tracePt t="114193" x="3521075" y="4441825"/>
          <p14:tracePt t="114209" x="3314700" y="4441825"/>
          <p14:tracePt t="114226" x="3124200" y="4427538"/>
          <p14:tracePt t="114243" x="2963863" y="4389438"/>
          <p14:tracePt t="114260" x="2803525" y="4327525"/>
          <p14:tracePt t="114276" x="2636838" y="4206875"/>
          <p14:tracePt t="114293" x="2506663" y="4122738"/>
          <p14:tracePt t="114310" x="2408238" y="4054475"/>
          <p14:tracePt t="114326" x="2332038" y="3978275"/>
          <p14:tracePt t="114343" x="2187575" y="3848100"/>
          <p14:tracePt t="114360" x="2111375" y="3779838"/>
          <p14:tracePt t="114377" x="2057400" y="3717925"/>
          <p14:tracePt t="114393" x="2019300" y="3673475"/>
          <p14:tracePt t="114410" x="1997075" y="3627438"/>
          <p14:tracePt t="114426" x="1981200" y="3581400"/>
          <p14:tracePt t="114443" x="1981200" y="3527425"/>
          <p14:tracePt t="114460" x="1981200" y="3467100"/>
          <p14:tracePt t="114476" x="1981200" y="3421063"/>
          <p14:tracePt t="114493" x="2003425" y="3352800"/>
          <p14:tracePt t="114510" x="2027238" y="3314700"/>
          <p14:tracePt t="114526" x="2057400" y="3254375"/>
          <p14:tracePt t="114543" x="2087563" y="3238500"/>
          <p14:tracePt t="114560" x="2125663" y="3222625"/>
          <p14:tracePt t="114577" x="2149475" y="3222625"/>
          <p14:tracePt t="114594" x="2179638" y="3222625"/>
          <p14:tracePt t="114610" x="2239963" y="3222625"/>
          <p14:tracePt t="114627" x="2316163" y="3238500"/>
          <p14:tracePt t="114643" x="2416175" y="3238500"/>
          <p14:tracePt t="114660" x="2484438" y="3238500"/>
          <p14:tracePt t="114677" x="2522538" y="3238500"/>
          <p14:tracePt t="114693" x="2568575" y="3238500"/>
          <p14:tracePt t="114710" x="2590800" y="3246438"/>
          <p14:tracePt t="114727" x="2606675" y="3254375"/>
          <p14:tracePt t="114744" x="2620963" y="3276600"/>
          <p14:tracePt t="114760" x="2628900" y="3292475"/>
          <p14:tracePt t="114777" x="2636838" y="3322638"/>
          <p14:tracePt t="114793" x="2651125" y="3352800"/>
          <p14:tracePt t="114810" x="2651125" y="3382963"/>
          <p14:tracePt t="114827" x="2651125" y="3413125"/>
          <p14:tracePt t="114843" x="2659063" y="3451225"/>
          <p14:tracePt t="114860" x="2659063" y="3475038"/>
          <p14:tracePt t="114877" x="2651125" y="3505200"/>
          <p14:tracePt t="114894" x="2636838" y="3565525"/>
          <p14:tracePt t="114911" x="2590800" y="3611563"/>
          <p14:tracePt t="114927" x="2544763" y="3641725"/>
          <p14:tracePt t="114944" x="2498725" y="3649663"/>
          <p14:tracePt t="114961" x="2454275" y="3657600"/>
          <p14:tracePt t="114977" x="2400300" y="3657600"/>
          <p14:tracePt t="114994" x="2316163" y="3665538"/>
          <p14:tracePt t="115010" x="2239963" y="3665538"/>
          <p14:tracePt t="115027" x="2149475" y="3665538"/>
          <p14:tracePt t="115044" x="2065338" y="3665538"/>
          <p14:tracePt t="115060" x="2003425" y="3665538"/>
          <p14:tracePt t="115077" x="1927225" y="3665538"/>
          <p14:tracePt t="115094" x="1844675" y="3665538"/>
          <p14:tracePt t="115110" x="1760538" y="3649663"/>
          <p14:tracePt t="115127" x="1592263" y="3619500"/>
          <p14:tracePt t="115144" x="1485900" y="3603625"/>
          <p14:tracePt t="115160" x="1409700" y="3581400"/>
          <p14:tracePt t="115177" x="1355725" y="3527425"/>
          <p14:tracePt t="115194" x="1317625" y="3489325"/>
          <p14:tracePt t="115210" x="1303338" y="3467100"/>
          <p14:tracePt t="115227" x="1303338" y="3451225"/>
          <p14:tracePt t="115244" x="1303338" y="3429000"/>
          <p14:tracePt t="115260" x="1303338" y="3406775"/>
          <p14:tracePt t="115277" x="1303338" y="3375025"/>
          <p14:tracePt t="115294" x="1303338" y="3344863"/>
          <p14:tracePt t="115310" x="1317625" y="3298825"/>
          <p14:tracePt t="115327" x="1355725" y="3254375"/>
          <p14:tracePt t="115344" x="1371600" y="3222625"/>
          <p14:tracePt t="115360" x="1401763" y="3200400"/>
          <p14:tracePt t="115377" x="1447800" y="3170238"/>
          <p14:tracePt t="115394" x="1485900" y="3162300"/>
          <p14:tracePt t="115410" x="1539875" y="3146425"/>
          <p14:tracePt t="115427" x="1577975" y="3146425"/>
          <p14:tracePt t="115444" x="1630363" y="3140075"/>
          <p14:tracePt t="115461" x="1668463" y="3140075"/>
          <p14:tracePt t="115477" x="1714500" y="3140075"/>
          <p14:tracePt t="115494" x="1752600" y="3140075"/>
          <p14:tracePt t="115511" x="1828800" y="3140075"/>
          <p14:tracePt t="115527" x="1874838" y="3140075"/>
          <p14:tracePt t="115544" x="1935163" y="3140075"/>
          <p14:tracePt t="115561" x="2003425" y="3140075"/>
          <p14:tracePt t="115577" x="2057400" y="3146425"/>
          <p14:tracePt t="115594" x="2079625" y="3154363"/>
          <p14:tracePt t="115611" x="2111375" y="3170238"/>
          <p14:tracePt t="115627" x="2133600" y="3184525"/>
          <p14:tracePt t="115644" x="2171700" y="3200400"/>
          <p14:tracePt t="115661" x="2201863" y="3222625"/>
          <p14:tracePt t="115677" x="2232025" y="3238500"/>
          <p14:tracePt t="115694" x="2263775" y="3260725"/>
          <p14:tracePt t="115711" x="2301875" y="3306763"/>
          <p14:tracePt t="115727" x="2339975" y="3336925"/>
          <p14:tracePt t="115744" x="2378075" y="3382963"/>
          <p14:tracePt t="115761" x="2416175" y="3421063"/>
          <p14:tracePt t="115777" x="2446338" y="3459163"/>
          <p14:tracePt t="115794" x="2460625" y="3513138"/>
          <p14:tracePt t="115811" x="2460625" y="3543300"/>
          <p14:tracePt t="115827" x="2460625" y="3565525"/>
          <p14:tracePt t="115844" x="2460625" y="3589338"/>
          <p14:tracePt t="115861" x="2430463" y="3603625"/>
          <p14:tracePt t="115878" x="2400300" y="3619500"/>
          <p14:tracePt t="115894" x="2378075" y="3641725"/>
          <p14:tracePt t="115895" x="2370138" y="3649663"/>
          <p14:tracePt t="115928" x="2362200" y="3657600"/>
          <p14:tracePt t="115944" x="2346325" y="3673475"/>
          <p14:tracePt t="115961" x="2346325" y="3687763"/>
          <p14:tracePt t="115978" x="2346325" y="3711575"/>
          <p14:tracePt t="115994" x="2346325" y="3725863"/>
          <p14:tracePt t="116011" x="2370138" y="3756025"/>
          <p14:tracePt t="116028" x="2408238" y="3794125"/>
          <p14:tracePt t="116044" x="2468563" y="3832225"/>
          <p14:tracePt t="116061" x="2582863" y="3848100"/>
          <p14:tracePt t="116078" x="2751138" y="3856038"/>
          <p14:tracePt t="116094" x="2873375" y="3863975"/>
          <p14:tracePt t="116319" x="2879725" y="3870325"/>
          <p14:tracePt t="116327" x="2903538" y="3886200"/>
          <p14:tracePt t="116335" x="2963863" y="3894138"/>
          <p14:tracePt t="116345" x="3040063" y="3894138"/>
          <p14:tracePt t="116361" x="3254375" y="3894138"/>
          <p14:tracePt t="116378" x="3467100" y="3894138"/>
          <p14:tracePt t="116395" x="3687763" y="3894138"/>
          <p14:tracePt t="116411" x="3863975" y="3894138"/>
          <p14:tracePt t="116428" x="4054475" y="3878263"/>
          <p14:tracePt t="116445" x="4237038" y="3878263"/>
          <p14:tracePt t="116461" x="4419600" y="3878263"/>
          <p14:tracePt t="116478" x="4625975" y="3870325"/>
          <p14:tracePt t="116495" x="4937125" y="3870325"/>
          <p14:tracePt t="116511" x="5113338" y="3863975"/>
          <p14:tracePt t="116528" x="5280025" y="3840163"/>
          <p14:tracePt t="116545" x="5402263" y="3832225"/>
          <p14:tracePt t="116562" x="5478463" y="3817938"/>
          <p14:tracePt t="116578" x="5494338" y="3802063"/>
          <p14:tracePt t="116595" x="5494338" y="3794125"/>
          <p14:tracePt t="116639" x="5508625" y="3794125"/>
          <p14:tracePt t="116647" x="5532438" y="3794125"/>
          <p14:tracePt t="116661" x="5540375" y="3794125"/>
          <p14:tracePt t="116678" x="5584825" y="3794125"/>
          <p14:tracePt t="116695" x="5630863" y="3771900"/>
          <p14:tracePt t="116712" x="5638800" y="3763963"/>
          <p14:tracePt t="116745" x="5638800" y="3756025"/>
          <p14:tracePt t="116775" x="5638800" y="3741738"/>
          <p14:tracePt t="116783" x="5638800" y="3733800"/>
          <p14:tracePt t="116795" x="5646738" y="3725863"/>
          <p14:tracePt t="116812" x="5676900" y="3687763"/>
          <p14:tracePt t="116828" x="5715000" y="3649663"/>
          <p14:tracePt t="116845" x="5737225" y="3619500"/>
          <p14:tracePt t="116862" x="5753100" y="3597275"/>
          <p14:tracePt t="116878" x="5775325" y="3581400"/>
          <p14:tracePt t="116895" x="5875338" y="3527425"/>
          <p14:tracePt t="116912" x="5989638" y="3497263"/>
          <p14:tracePt t="116928" x="6111875" y="3451225"/>
          <p14:tracePt t="116945" x="6218238" y="3451225"/>
          <p14:tracePt t="116962" x="6294438" y="3444875"/>
          <p14:tracePt t="116978" x="6340475" y="3429000"/>
          <p14:tracePt t="116995" x="6392863" y="3429000"/>
          <p14:tracePt t="117012" x="6469063" y="3429000"/>
          <p14:tracePt t="117028" x="6599238" y="3429000"/>
          <p14:tracePt t="117045" x="6735763" y="3429000"/>
          <p14:tracePt t="117062" x="6842125" y="3429000"/>
          <p14:tracePt t="117079" x="7026275" y="3429000"/>
          <p14:tracePt t="117095" x="7132638" y="3436938"/>
          <p14:tracePt t="117112" x="7192963" y="3436938"/>
          <p14:tracePt t="117129" x="7231063" y="3444875"/>
          <p14:tracePt t="117145" x="7246938" y="3444875"/>
          <p14:tracePt t="117162" x="7254875" y="3451225"/>
          <p14:tracePt t="117179" x="7261225" y="3475038"/>
          <p14:tracePt t="117195" x="7269163" y="3513138"/>
          <p14:tracePt t="117212" x="7292975" y="3543300"/>
          <p14:tracePt t="117229" x="7323138" y="3611563"/>
          <p14:tracePt t="117231" x="7337425" y="3627438"/>
          <p14:tracePt t="117245" x="7369175" y="3665538"/>
          <p14:tracePt t="117262" x="7413625" y="3717925"/>
          <p14:tracePt t="117279" x="7421563" y="3749675"/>
          <p14:tracePt t="117296" x="7421563" y="3763963"/>
          <p14:tracePt t="117312" x="7407275" y="3771900"/>
          <p14:tracePt t="117329" x="7369175" y="3787775"/>
          <p14:tracePt t="117345" x="7337425" y="3810000"/>
          <p14:tracePt t="117362" x="7292975" y="3817938"/>
          <p14:tracePt t="117379" x="7231063" y="3832225"/>
          <p14:tracePt t="117395" x="7154863" y="3840163"/>
          <p14:tracePt t="117412" x="7070725" y="3856038"/>
          <p14:tracePt t="117429" x="6964363" y="3863975"/>
          <p14:tracePt t="117446" x="6858000" y="3878263"/>
          <p14:tracePt t="117462" x="6743700" y="3894138"/>
          <p14:tracePt t="117479" x="6607175" y="3924300"/>
          <p14:tracePt t="117495" x="6515100" y="3924300"/>
          <p14:tracePt t="117512" x="6416675" y="3924300"/>
          <p14:tracePt t="117529" x="6354763" y="3924300"/>
          <p14:tracePt t="117546" x="6302375" y="3924300"/>
          <p14:tracePt t="117562" x="6240463" y="3924300"/>
          <p14:tracePt t="117579" x="6218238" y="3916363"/>
          <p14:tracePt t="117596" x="6194425" y="3894138"/>
          <p14:tracePt t="117612" x="6188075" y="3878263"/>
          <p14:tracePt t="117629" x="6188075" y="3863975"/>
          <p14:tracePt t="117646" x="6188075" y="3840163"/>
          <p14:tracePt t="117663" x="6180138" y="3817938"/>
          <p14:tracePt t="117679" x="6164263" y="3810000"/>
          <p14:tracePt t="117696" x="6149975" y="3787775"/>
          <p14:tracePt t="117712" x="6134100" y="3779838"/>
          <p14:tracePt t="117729" x="6111875" y="3756025"/>
          <p14:tracePt t="117746" x="6103938" y="3749675"/>
          <p14:tracePt t="117762" x="6096000" y="3733800"/>
          <p14:tracePt t="117779" x="6080125" y="3695700"/>
          <p14:tracePt t="117796" x="6073775" y="3665538"/>
          <p14:tracePt t="117813" x="6073775" y="3627438"/>
          <p14:tracePt t="117829" x="6096000" y="3597275"/>
          <p14:tracePt t="117846" x="6142038" y="3543300"/>
          <p14:tracePt t="117862" x="6248400" y="3475038"/>
          <p14:tracePt t="117880" x="6324600" y="3429000"/>
          <p14:tracePt t="117896" x="6416675" y="3382963"/>
          <p14:tracePt t="117913" x="6484938" y="3360738"/>
          <p14:tracePt t="117929" x="6545263" y="3344863"/>
          <p14:tracePt t="117946" x="6583363" y="3330575"/>
          <p14:tracePt t="117963" x="6645275" y="3322638"/>
          <p14:tracePt t="117979" x="6721475" y="3322638"/>
          <p14:tracePt t="117996" x="6842125" y="3322638"/>
          <p14:tracePt t="118013" x="6934200" y="3322638"/>
          <p14:tracePt t="118030" x="7002463" y="3330575"/>
          <p14:tracePt t="118046" x="7040563" y="3336925"/>
          <p14:tracePt t="118063" x="7056438" y="3344863"/>
          <p14:tracePt t="118079" x="7064375" y="3368675"/>
          <p14:tracePt t="118096" x="7078663" y="3421063"/>
          <p14:tracePt t="118113" x="7078663" y="3475038"/>
          <p14:tracePt t="118129" x="7094538" y="3513138"/>
          <p14:tracePt t="118146" x="7094538" y="3565525"/>
          <p14:tracePt t="118163" x="7094538" y="3597275"/>
          <p14:tracePt t="118180" x="7086600" y="3641725"/>
          <p14:tracePt t="118196" x="7064375" y="3679825"/>
          <p14:tracePt t="118213" x="7056438" y="3711575"/>
          <p14:tracePt t="118229" x="7056438" y="3733800"/>
          <p14:tracePt t="118232" x="7040563" y="3763963"/>
          <p14:tracePt t="118246" x="7018338" y="3779838"/>
          <p14:tracePt t="118263" x="6934200" y="3863975"/>
          <p14:tracePt t="118279" x="6827838" y="3902075"/>
          <p14:tracePt t="118296" x="6689725" y="3916363"/>
          <p14:tracePt t="118313" x="6545263" y="3924300"/>
          <p14:tracePt t="118330" x="6430963" y="3924300"/>
          <p14:tracePt t="118346" x="6316663" y="3940175"/>
          <p14:tracePt t="118363" x="6248400" y="3940175"/>
          <p14:tracePt t="118380" x="6226175" y="3932238"/>
          <p14:tracePt t="118397" x="6202363" y="3916363"/>
          <p14:tracePt t="118413" x="6202363" y="3908425"/>
          <p14:tracePt t="118430" x="6180138" y="3878263"/>
          <p14:tracePt t="118446" x="6156325" y="3848100"/>
          <p14:tracePt t="118463" x="6134100" y="3794125"/>
          <p14:tracePt t="118480" x="6118225" y="3771900"/>
          <p14:tracePt t="118496" x="6118225" y="3717925"/>
          <p14:tracePt t="118513" x="6118225" y="3687763"/>
          <p14:tracePt t="118530" x="6126163" y="3641725"/>
          <p14:tracePt t="118547" x="6142038" y="3603625"/>
          <p14:tracePt t="118563" x="6172200" y="3559175"/>
          <p14:tracePt t="118580" x="6226175" y="3513138"/>
          <p14:tracePt t="118596" x="6278563" y="3475038"/>
          <p14:tracePt t="118614" x="6332538" y="3436938"/>
          <p14:tracePt t="118630" x="6423025" y="3429000"/>
          <p14:tracePt t="118646" x="6515100" y="3429000"/>
          <p14:tracePt t="118663" x="6621463" y="3429000"/>
          <p14:tracePt t="118680" x="6659563" y="3429000"/>
          <p14:tracePt t="118697" x="6683375" y="3436938"/>
          <p14:tracePt t="118713" x="6697663" y="3444875"/>
          <p14:tracePt t="118730" x="6705600" y="3467100"/>
          <p14:tracePt t="118746" x="6713538" y="3513138"/>
          <p14:tracePt t="118764" x="6713538" y="3565525"/>
          <p14:tracePt t="118780" x="6713538" y="3635375"/>
          <p14:tracePt t="118797" x="6713538" y="3703638"/>
          <p14:tracePt t="118813" x="6713538" y="3725863"/>
          <p14:tracePt t="118830" x="6705600" y="3741738"/>
          <p14:tracePt t="118879" x="6697663" y="3741738"/>
          <p14:tracePt t="118943" x="6705600" y="3749675"/>
          <p14:tracePt t="118951" x="6705600" y="3763963"/>
          <p14:tracePt t="118960" x="6713538" y="3787775"/>
          <p14:tracePt t="118967" x="6721475" y="3817938"/>
          <p14:tracePt t="118980" x="6727825" y="3848100"/>
          <p14:tracePt t="118997" x="6743700" y="3908425"/>
          <p14:tracePt t="119013" x="6751638" y="3978275"/>
          <p14:tracePt t="119030" x="6751638" y="4038600"/>
          <p14:tracePt t="119047" x="6751638" y="4106863"/>
          <p14:tracePt t="119063" x="6759575" y="4144963"/>
          <p14:tracePt t="119080" x="6765925" y="4168775"/>
          <p14:tracePt t="119097" x="6765925" y="4191000"/>
          <p14:tracePt t="119113" x="6773863" y="4206875"/>
          <p14:tracePt t="119130" x="6781800" y="4213225"/>
          <p14:tracePt t="119147" x="6781800" y="4229100"/>
          <p14:tracePt t="119164" x="6781800" y="4237038"/>
          <p14:tracePt t="119180" x="6781800" y="4251325"/>
          <p14:tracePt t="119197" x="6781800" y="4275138"/>
          <p14:tracePt t="119214" x="6781800" y="4283075"/>
          <p14:tracePt t="119230" x="6773863" y="4297363"/>
          <p14:tracePt t="119232" x="6773863" y="4305300"/>
          <p14:tracePt t="119247" x="6773863" y="4335463"/>
          <p14:tracePt t="119264" x="6727825" y="4359275"/>
          <p14:tracePt t="119280" x="6659563" y="4419600"/>
          <p14:tracePt t="119297" x="6515100" y="4487863"/>
          <p14:tracePt t="119314" x="6340475" y="4572000"/>
          <p14:tracePt t="119330" x="6210300" y="4656138"/>
          <p14:tracePt t="119347" x="6103938" y="4740275"/>
          <p14:tracePt t="119364" x="6011863" y="4792663"/>
          <p14:tracePt t="119380" x="5951538" y="4822825"/>
          <p14:tracePt t="119397" x="5921375" y="4846638"/>
          <p14:tracePt t="119414" x="5913438" y="4854575"/>
          <p14:tracePt t="119479" x="5913438" y="4846638"/>
          <p14:tracePt t="119511" x="5913438" y="4838700"/>
          <p14:tracePt t="119527" x="5913438" y="4830763"/>
          <p14:tracePt t="119535" x="5905500" y="4822825"/>
          <p14:tracePt t="119543" x="5905500" y="4816475"/>
          <p14:tracePt t="119552" x="5897563" y="4800600"/>
          <p14:tracePt t="119564" x="5897563" y="4792663"/>
          <p14:tracePt t="119580" x="5897563" y="4754563"/>
          <p14:tracePt t="119597" x="5921375" y="4724400"/>
          <p14:tracePt t="119614" x="5943600" y="4686300"/>
          <p14:tracePt t="119631" x="5981700" y="4678363"/>
          <p14:tracePt t="119679" x="5981700" y="4694238"/>
          <p14:tracePt t="119687" x="5981700" y="4702175"/>
          <p14:tracePt t="119704" x="5981700" y="4716463"/>
          <p14:tracePt t="119714" x="5981700" y="4732338"/>
          <p14:tracePt t="119735" x="5981700" y="4740275"/>
          <p14:tracePt t="119751" x="5981700" y="4746625"/>
          <p14:tracePt t="119863" x="5981700" y="4740275"/>
          <p14:tracePt t="120407" x="5981700" y="4732338"/>
          <p14:tracePt t="120839" x="5981700" y="4724400"/>
          <p14:tracePt t="122239" x="5989638" y="4724400"/>
          <p14:tracePt t="122247" x="6003925" y="4724400"/>
          <p14:tracePt t="122263" x="6011863" y="4724400"/>
          <p14:tracePt t="122271" x="6019800" y="4724400"/>
          <p14:tracePt t="122283" x="6027738" y="4716463"/>
          <p14:tracePt t="122300" x="6057900" y="4716463"/>
          <p14:tracePt t="122316" x="6096000" y="4694238"/>
          <p14:tracePt t="122333" x="6126163" y="4664075"/>
          <p14:tracePt t="122349" x="6180138" y="4587875"/>
          <p14:tracePt t="122366" x="6270625" y="4503738"/>
          <p14:tracePt t="122383" x="6416675" y="4359275"/>
          <p14:tracePt t="122399" x="6523038" y="4267200"/>
          <p14:tracePt t="122416" x="6575425" y="4213225"/>
          <p14:tracePt t="122433" x="6583363" y="4183063"/>
          <p14:tracePt t="122450" x="6599238" y="4160838"/>
          <p14:tracePt t="122466" x="6613525" y="4130675"/>
          <p14:tracePt t="122483" x="6621463" y="4122738"/>
          <p14:tracePt t="122499" x="6651625" y="4084638"/>
          <p14:tracePt t="122516" x="6727825" y="4016375"/>
          <p14:tracePt t="122533" x="6819900" y="3932238"/>
          <p14:tracePt t="122550" x="6926263" y="3832225"/>
          <p14:tracePt t="122566" x="7010400" y="3749675"/>
          <p14:tracePt t="122583" x="7064375" y="3673475"/>
          <p14:tracePt t="122600" x="7078663" y="3627438"/>
          <p14:tracePt t="122616" x="7078663" y="3597275"/>
          <p14:tracePt t="122633" x="7078663" y="3581400"/>
          <p14:tracePt t="122650" x="7078663" y="3573463"/>
          <p14:tracePt t="122666" x="7070725" y="3565525"/>
          <p14:tracePt t="122683" x="7056438" y="3565525"/>
          <p14:tracePt t="122700" x="7002463" y="3543300"/>
          <p14:tracePt t="122716" x="6918325" y="3527425"/>
          <p14:tracePt t="122733" x="6850063" y="3482975"/>
          <p14:tracePt t="122750" x="6789738" y="3436938"/>
          <p14:tracePt t="122766" x="6751638" y="3398838"/>
          <p14:tracePt t="122791" x="6751638" y="3390900"/>
          <p14:tracePt t="122855" x="6735763" y="3390900"/>
          <p14:tracePt t="122863" x="6727825" y="3390900"/>
          <p14:tracePt t="122879" x="6721475" y="3390900"/>
          <p14:tracePt t="122959" x="6721475" y="3398838"/>
          <p14:tracePt t="122967" x="6721475" y="3406775"/>
          <p14:tracePt t="122975" x="6721475" y="3413125"/>
          <p14:tracePt t="122991" x="6721475" y="3421063"/>
          <p14:tracePt t="123000" x="6721475" y="3429000"/>
          <p14:tracePt t="123023" x="6713538" y="3436938"/>
          <p14:tracePt t="123583" x="6705600" y="3436938"/>
          <p14:tracePt t="126727" x="6705600" y="3444875"/>
          <p14:tracePt t="126735" x="6705600" y="3451225"/>
          <p14:tracePt t="126744" x="6697663" y="3451225"/>
          <p14:tracePt t="126753" x="6689725" y="3451225"/>
          <p14:tracePt t="126770" x="6689725" y="3459163"/>
          <p14:tracePt t="126786" x="6689725" y="3475038"/>
          <p14:tracePt t="128591" x="6667500" y="3444875"/>
          <p14:tracePt t="128599" x="6645275" y="3421063"/>
          <p14:tracePt t="128607" x="6621463" y="3390900"/>
          <p14:tracePt t="128621" x="6583363" y="3352800"/>
          <p14:tracePt t="128638" x="6492875" y="3276600"/>
          <p14:tracePt t="128654" x="6484938" y="3276600"/>
          <p14:tracePt t="130879" x="6484938" y="3292475"/>
          <p14:tracePt t="130887" x="6484938" y="3306763"/>
          <p14:tracePt t="130896" x="6484938" y="3336925"/>
          <p14:tracePt t="130906" x="6484938" y="3382963"/>
          <p14:tracePt t="130923" x="6499225" y="3467100"/>
          <p14:tracePt t="130940" x="6507163" y="3535363"/>
          <p14:tracePt t="130956" x="6553200" y="3619500"/>
          <p14:tracePt t="130973" x="6599238" y="3711575"/>
          <p14:tracePt t="130990" x="6621463" y="3779838"/>
          <p14:tracePt t="131006" x="6651625" y="3817938"/>
          <p14:tracePt t="131023" x="6651625" y="3825875"/>
          <p14:tracePt t="131040" x="6659563" y="3832225"/>
          <p14:tracePt t="131057" x="6659563" y="3840163"/>
          <p14:tracePt t="131073" x="6659563" y="3848100"/>
          <p14:tracePt t="131090" x="6659563" y="3863975"/>
          <p14:tracePt t="131106" x="6659563" y="3870325"/>
          <p14:tracePt t="131123" x="6659563" y="3894138"/>
          <p14:tracePt t="131140" x="6659563" y="3908425"/>
          <p14:tracePt t="131157" x="6659563" y="3932238"/>
          <p14:tracePt t="131173" x="6659563" y="3946525"/>
          <p14:tracePt t="131190" x="6645275" y="3984625"/>
          <p14:tracePt t="131207" x="6637338" y="4000500"/>
          <p14:tracePt t="131223" x="6637338" y="4008438"/>
          <p14:tracePt t="131240" x="6629400" y="4016375"/>
          <p14:tracePt t="131257" x="6629400" y="4022725"/>
          <p14:tracePt t="131295" x="6629400" y="4030663"/>
          <p14:tracePt t="131328" x="6629400" y="4038600"/>
          <p14:tracePt t="131344" x="6629400" y="4046538"/>
          <p14:tracePt t="131439" x="6629400" y="4038600"/>
          <p14:tracePt t="131455" x="6629400" y="4030663"/>
          <p14:tracePt t="131567" x="6629400" y="4022725"/>
          <p14:tracePt t="131776" x="6629400" y="4016375"/>
          <p14:tracePt t="131887" x="6629400" y="4008438"/>
          <p14:tracePt t="131903" x="6629400" y="4000500"/>
          <p14:tracePt t="131911" x="6637338" y="4000500"/>
          <p14:tracePt t="131919" x="6645275" y="3992563"/>
          <p14:tracePt t="131927" x="6651625" y="3984625"/>
          <p14:tracePt t="131940" x="6651625" y="3978275"/>
          <p14:tracePt t="131957" x="6659563" y="3954463"/>
          <p14:tracePt t="131974" x="6675438" y="3932238"/>
          <p14:tracePt t="132167" x="6667500" y="3932238"/>
          <p14:tracePt t="132175" x="6667500" y="3940175"/>
          <p14:tracePt t="132183" x="6667500" y="3946525"/>
          <p14:tracePt t="132191" x="6667500" y="3954463"/>
          <p14:tracePt t="132207" x="6667500" y="3984625"/>
          <p14:tracePt t="132225" x="6667500" y="4016375"/>
          <p14:tracePt t="132241" x="6667500" y="4046538"/>
          <p14:tracePt t="132257" x="6667500" y="4084638"/>
          <p14:tracePt t="132274" x="6667500" y="4114800"/>
          <p14:tracePt t="132291" x="6667500" y="4144963"/>
          <p14:tracePt t="132308" x="6667500" y="4175125"/>
          <p14:tracePt t="132324" x="6667500" y="4198938"/>
          <p14:tracePt t="132341" x="6667500" y="4213225"/>
          <p14:tracePt t="132357" x="6667500" y="4229100"/>
          <p14:tracePt t="132374" x="6667500" y="4244975"/>
          <p14:tracePt t="132391" x="6667500" y="4251325"/>
          <p14:tracePt t="132408" x="6667500" y="4259263"/>
          <p14:tracePt t="132448" x="6667500" y="4267200"/>
          <p14:tracePt t="132655" x="6659563" y="4267200"/>
          <p14:tracePt t="132679" x="6651625" y="4267200"/>
          <p14:tracePt t="132695" x="6645275" y="4267200"/>
          <p14:tracePt t="132823" x="6637338" y="4267200"/>
          <p14:tracePt t="132831" x="6629400" y="4267200"/>
          <p14:tracePt t="132841" x="6629400" y="4275138"/>
          <p14:tracePt t="132983" x="6621463" y="4275138"/>
          <p14:tracePt t="133335" x="6613525" y="4275138"/>
          <p14:tracePt t="133343" x="6607175" y="4275138"/>
          <p14:tracePt t="133887" x="6599238" y="4275138"/>
          <p14:tracePt t="133895" x="6599238" y="4267200"/>
          <p14:tracePt t="133903" x="6599238" y="4259263"/>
          <p14:tracePt t="133911" x="6599238" y="4251325"/>
          <p14:tracePt t="133925" x="6599238" y="4237038"/>
          <p14:tracePt t="133943" x="6591300" y="4221163"/>
          <p14:tracePt t="133959" x="6591300" y="4213225"/>
          <p14:tracePt t="133992" x="6583363" y="4206875"/>
          <p14:tracePt t="134039" x="6575425" y="4206875"/>
          <p14:tracePt t="134047" x="6569075" y="4206875"/>
          <p14:tracePt t="139599" x="6553200" y="4191000"/>
          <p14:tracePt t="139607" x="6530975" y="4137025"/>
          <p14:tracePt t="139615" x="6492875" y="4054475"/>
          <p14:tracePt t="139630" x="6477000" y="4000500"/>
          <p14:tracePt t="139647" x="6454775" y="3840163"/>
          <p14:tracePt t="139664" x="6484938" y="3779838"/>
          <p14:tracePt t="139680" x="6553200" y="3711575"/>
          <p14:tracePt t="139697" x="6607175" y="3687763"/>
          <p14:tracePt t="139713" x="6645275" y="3673475"/>
          <p14:tracePt t="139730" x="6683375" y="3665538"/>
          <p14:tracePt t="139747" x="6727825" y="3627438"/>
          <p14:tracePt t="139764" x="6743700" y="3619500"/>
          <p14:tracePt t="139780" x="6759575" y="3619500"/>
          <p14:tracePt t="139797" x="6765925" y="3619500"/>
          <p14:tracePt t="139814" x="6781800" y="3619500"/>
          <p14:tracePt t="139830" x="6804025" y="3619500"/>
          <p14:tracePt t="139831" x="6804025" y="3627438"/>
          <p14:tracePt t="139847" x="6842125" y="3635375"/>
          <p14:tracePt t="139863" x="6865938" y="3641725"/>
          <p14:tracePt t="139881" x="6880225" y="3657600"/>
          <p14:tracePt t="139897" x="6880225" y="3673475"/>
          <p14:tracePt t="139913" x="6873875" y="3687763"/>
          <p14:tracePt t="139930" x="6835775" y="3725863"/>
          <p14:tracePt t="139947" x="6781800" y="3771900"/>
          <p14:tracePt t="139964" x="6735763" y="3802063"/>
          <p14:tracePt t="139980" x="6645275" y="3802063"/>
          <p14:tracePt t="139997" x="6599238" y="3794125"/>
          <p14:tracePt t="140014" x="6523038" y="3733800"/>
          <p14:tracePt t="140030" x="6423025" y="3641725"/>
          <p14:tracePt t="140048" x="6400800" y="3565525"/>
          <p14:tracePt t="140064" x="6400800" y="3521075"/>
          <p14:tracePt t="140080" x="6408738" y="3459163"/>
          <p14:tracePt t="140097" x="6446838" y="3368675"/>
          <p14:tracePt t="140114" x="6492875" y="3322638"/>
          <p14:tracePt t="140131" x="6530975" y="3254375"/>
          <p14:tracePt t="140147" x="6575425" y="3216275"/>
          <p14:tracePt t="140164" x="6629400" y="3170238"/>
          <p14:tracePt t="140180" x="6667500" y="3162300"/>
          <p14:tracePt t="140197" x="6727825" y="3146425"/>
          <p14:tracePt t="140214" x="6827838" y="3146425"/>
          <p14:tracePt t="140230" x="6942138" y="3162300"/>
          <p14:tracePt t="140247" x="6994525" y="3184525"/>
          <p14:tracePt t="140264" x="7002463" y="3208338"/>
          <p14:tracePt t="140281" x="7010400" y="3254375"/>
          <p14:tracePt t="140297" x="7010400" y="3306763"/>
          <p14:tracePt t="140314" x="6972300" y="3382963"/>
          <p14:tracePt t="140331" x="6918325" y="3467100"/>
          <p14:tracePt t="140348" x="6858000" y="3543300"/>
          <p14:tracePt t="140364" x="6789738" y="3589338"/>
          <p14:tracePt t="140381" x="6759575" y="3597275"/>
          <p14:tracePt t="140397" x="6751638" y="3597275"/>
          <p14:tracePt t="140401" x="6743700" y="3597275"/>
          <p14:tracePt t="140414" x="6743700" y="3581400"/>
          <p14:tracePt t="140431" x="6743700" y="3543300"/>
          <p14:tracePt t="140447" x="6765925" y="3521075"/>
          <p14:tracePt t="140464" x="6797675" y="3497263"/>
          <p14:tracePt t="140481" x="6804025" y="3489325"/>
          <p14:tracePt t="140514" x="6819900" y="3505200"/>
          <p14:tracePt t="140531" x="6819900" y="3535363"/>
          <p14:tracePt t="140547" x="6819900" y="3559175"/>
          <p14:tracePt t="140564" x="6819900" y="3581400"/>
          <p14:tracePt t="140581" x="6819900" y="3589338"/>
          <p14:tracePt t="140597" x="6811963" y="3603625"/>
          <p14:tracePt t="140614" x="6811963" y="3611563"/>
          <p14:tracePt t="140631" x="6811963" y="3627438"/>
          <p14:tracePt t="140648" x="6811963" y="3673475"/>
          <p14:tracePt t="140664" x="6811963" y="3717925"/>
          <p14:tracePt t="140681" x="6811963" y="3763963"/>
          <p14:tracePt t="140698" x="6811963" y="3787775"/>
          <p14:tracePt t="140715" x="6804025" y="3810000"/>
          <p14:tracePt t="140731" x="6804025" y="3832225"/>
          <p14:tracePt t="140748" x="6804025" y="3840163"/>
          <p14:tracePt t="140764" x="6804025" y="3848100"/>
          <p14:tracePt t="140807" x="6789738" y="3848100"/>
          <p14:tracePt t="140815" x="6773863" y="3840163"/>
          <p14:tracePt t="140823" x="6765925" y="3825875"/>
          <p14:tracePt t="140831" x="6751638" y="3794125"/>
          <p14:tracePt t="140848" x="6727825" y="3733800"/>
          <p14:tracePt t="140865" x="6721475" y="3641725"/>
          <p14:tracePt t="140881" x="6721475" y="3581400"/>
          <p14:tracePt t="140898" x="6721475" y="3521075"/>
          <p14:tracePt t="140914" x="6721475" y="3475038"/>
          <p14:tracePt t="140931" x="6713538" y="3429000"/>
          <p14:tracePt t="140948" x="6697663" y="3413125"/>
          <p14:tracePt t="140964" x="6667500" y="3368675"/>
          <p14:tracePt t="140981" x="6607175" y="3298825"/>
          <p14:tracePt t="140998" x="6537325" y="3216275"/>
          <p14:tracePt t="141014" x="6530975" y="3178175"/>
          <p14:tracePt t="141031" x="6530975" y="3154363"/>
          <p14:tracePt t="141048" x="6523038" y="3132138"/>
          <p14:tracePt t="141065" x="6515100" y="3101975"/>
          <p14:tracePt t="141081" x="6499225" y="3086100"/>
          <p14:tracePt t="141098" x="6492875" y="3070225"/>
          <p14:tracePt t="141115" x="6484938" y="3055938"/>
          <p14:tracePt t="141131" x="6477000" y="3055938"/>
          <p14:tracePt t="141148" x="6477000" y="3048000"/>
          <p14:tracePt t="141165" x="6461125" y="3040063"/>
          <p14:tracePt t="141215" x="6461125" y="3055938"/>
          <p14:tracePt t="141223" x="6469063" y="3063875"/>
          <p14:tracePt t="141231" x="6477000" y="3086100"/>
          <p14:tracePt t="141248" x="6507163" y="3146425"/>
          <p14:tracePt t="141265" x="6530975" y="3200400"/>
          <p14:tracePt t="141281" x="6545263" y="3246438"/>
          <p14:tracePt t="141298" x="6553200" y="3260725"/>
          <p14:tracePt t="141315" x="6569075" y="3268663"/>
          <p14:tracePt t="141331" x="6583363" y="3276600"/>
          <p14:tracePt t="141348" x="6591300" y="3284538"/>
          <p14:tracePt t="141381" x="6599238" y="3284538"/>
          <p14:tracePt t="141398" x="6621463" y="3284538"/>
          <p14:tracePt t="141401" x="6645275" y="3284538"/>
          <p14:tracePt t="141415" x="6705600" y="3284538"/>
          <p14:tracePt t="141432" x="6751638" y="3254375"/>
          <p14:tracePt t="141448" x="6781800" y="3238500"/>
          <p14:tracePt t="141465" x="6789738" y="3222625"/>
          <p14:tracePt t="141482" x="6789738" y="3184525"/>
          <p14:tracePt t="141498" x="6789738" y="3162300"/>
          <p14:tracePt t="141515" x="6797675" y="3140075"/>
          <p14:tracePt t="141532" x="6804025" y="3101975"/>
          <p14:tracePt t="141548" x="6804025" y="3086100"/>
          <p14:tracePt t="141565" x="6804025" y="3070225"/>
          <p14:tracePt t="141607" x="6811963" y="3070225"/>
          <p14:tracePt t="141647" x="6827838" y="3078163"/>
          <p14:tracePt t="141655" x="6842125" y="3108325"/>
          <p14:tracePt t="141665" x="6842125" y="3162300"/>
          <p14:tracePt t="141682" x="6850063" y="3246438"/>
          <p14:tracePt t="141698" x="6850063" y="3336925"/>
          <p14:tracePt t="141715" x="6842125" y="3398838"/>
          <p14:tracePt t="141732" x="6835775" y="3429000"/>
          <p14:tracePt t="141748" x="6827838" y="3436938"/>
          <p14:tracePt t="141895" x="6819900" y="3451225"/>
          <p14:tracePt t="141903" x="6797675" y="3451225"/>
          <p14:tracePt t="141911" x="6781800" y="3459163"/>
          <p14:tracePt t="141919" x="6773863" y="3467100"/>
          <p14:tracePt t="141932" x="6751638" y="3467100"/>
          <p14:tracePt t="141949" x="6713538" y="3467100"/>
          <p14:tracePt t="141965" x="6697663" y="3467100"/>
          <p14:tracePt t="141982" x="6683375" y="3467100"/>
          <p14:tracePt t="141999" x="6675438" y="3467100"/>
          <p14:tracePt t="142015" x="6667500" y="3467100"/>
          <p14:tracePt t="144055" x="6675438" y="3467100"/>
          <p14:tracePt t="144071" x="6683375" y="3467100"/>
          <p14:tracePt t="144111" x="6689725" y="3475038"/>
          <p14:tracePt t="144136" x="6689725" y="3482975"/>
          <p14:tracePt t="144263" x="6683375" y="3482975"/>
          <p14:tracePt t="144271" x="6675438" y="3482975"/>
          <p14:tracePt t="144279" x="6651625" y="3482975"/>
          <p14:tracePt t="144287" x="6591300" y="3482975"/>
          <p14:tracePt t="144300" x="6515100" y="3482975"/>
          <p14:tracePt t="144317" x="6477000" y="3497263"/>
          <p14:tracePt t="144334" x="6499225" y="3497263"/>
          <p14:tracePt t="149647" x="6499225" y="3521075"/>
          <p14:tracePt t="149655" x="6507163" y="3551238"/>
          <p14:tracePt t="149663" x="6507163" y="3573463"/>
          <p14:tracePt t="149671" x="6507163" y="3627438"/>
          <p14:tracePt t="149688" x="6523038" y="3733800"/>
          <p14:tracePt t="149705" x="6515100" y="3878263"/>
          <p14:tracePt t="149721" x="6515100" y="4008438"/>
          <p14:tracePt t="149738" x="6515100" y="4175125"/>
          <p14:tracePt t="149755" x="6530975" y="4289425"/>
          <p14:tracePt t="149771" x="6553200" y="4397375"/>
          <p14:tracePt t="149788" x="6591300" y="4503738"/>
          <p14:tracePt t="149805" x="6621463" y="4610100"/>
          <p14:tracePt t="149822" x="6621463" y="4716463"/>
          <p14:tracePt t="149838" x="6621463" y="4876800"/>
          <p14:tracePt t="149855" x="6599238" y="4960938"/>
          <p14:tracePt t="149872" x="6591300" y="5045075"/>
          <p14:tracePt t="149888" x="6575425" y="5127625"/>
          <p14:tracePt t="149905" x="6561138" y="5203825"/>
          <p14:tracePt t="149922" x="6537325" y="5265738"/>
          <p14:tracePt t="149938" x="6515100" y="5341938"/>
          <p14:tracePt t="149955" x="6430963" y="5440363"/>
          <p14:tracePt t="149972" x="6370638" y="5546725"/>
          <p14:tracePt t="149988" x="6302375" y="5654675"/>
          <p14:tracePt t="150005" x="6248400" y="5745163"/>
          <p14:tracePt t="150022" x="6172200" y="5859463"/>
          <p14:tracePt t="150039" x="6103938" y="5921375"/>
          <p14:tracePt t="150055" x="6057900" y="5965825"/>
          <p14:tracePt t="150072" x="5973763" y="6011863"/>
          <p14:tracePt t="150089" x="5883275" y="6027738"/>
          <p14:tracePt t="150105" x="5813425" y="6027738"/>
          <p14:tracePt t="150122" x="5737225" y="6019800"/>
          <p14:tracePt t="150139" x="5661025" y="5973763"/>
          <p14:tracePt t="150155" x="5616575" y="5943600"/>
          <p14:tracePt t="150172" x="5570538" y="5927725"/>
          <p14:tracePt t="150189" x="5532438" y="5927725"/>
          <p14:tracePt t="150205" x="5448300" y="5927725"/>
          <p14:tracePt t="150222" x="5364163" y="5921375"/>
          <p14:tracePt t="150239" x="5303838" y="5913438"/>
          <p14:tracePt t="150255" x="5227638" y="5883275"/>
          <p14:tracePt t="150272" x="5135563" y="5845175"/>
          <p14:tracePt t="150289" x="5045075" y="5799138"/>
          <p14:tracePt t="150305" x="4953000" y="5768975"/>
          <p14:tracePt t="150322" x="4838700" y="5745163"/>
          <p14:tracePt t="150339" x="4762500" y="5699125"/>
          <p14:tracePt t="150355" x="4686300" y="5676900"/>
          <p14:tracePt t="150372" x="4632325" y="5646738"/>
          <p14:tracePt t="150389" x="4564063" y="5592763"/>
          <p14:tracePt t="150406" x="4503738" y="5554663"/>
          <p14:tracePt t="150422" x="4435475" y="5486400"/>
          <p14:tracePt t="150439" x="4373563" y="5426075"/>
          <p14:tracePt t="150455" x="4359275" y="5402263"/>
          <p14:tracePt t="150472" x="4343400" y="5356225"/>
          <p14:tracePt t="150489" x="4327525" y="5303838"/>
          <p14:tracePt t="150505" x="4327525" y="5249863"/>
          <p14:tracePt t="150522" x="4327525" y="5211763"/>
          <p14:tracePt t="150539" x="4327525" y="5173663"/>
          <p14:tracePt t="150556" x="4321175" y="5151438"/>
          <p14:tracePt t="150572" x="4321175" y="5135563"/>
          <p14:tracePt t="150589" x="4321175" y="5105400"/>
          <p14:tracePt t="150605" x="4321175" y="5083175"/>
          <p14:tracePt t="150623" x="4335463" y="5051425"/>
          <p14:tracePt t="150639" x="4351338" y="5037138"/>
          <p14:tracePt t="150656" x="4351338" y="5029200"/>
          <p14:tracePt t="150672" x="4359275" y="5021263"/>
          <p14:tracePt t="150706" x="4365625" y="5021263"/>
          <p14:tracePt t="150727" x="4373563" y="5021263"/>
          <p14:tracePt t="150791" x="4381500" y="5021263"/>
          <p14:tracePt t="150807" x="4389438" y="5021263"/>
          <p14:tracePt t="150847" x="4389438" y="5029200"/>
          <p14:tracePt t="150879" x="4397375" y="5029200"/>
          <p14:tracePt t="150903" x="4397375" y="5037138"/>
          <p14:tracePt t="150911" x="4397375" y="5051425"/>
          <p14:tracePt t="150927" x="4397375" y="5059363"/>
          <p14:tracePt t="150935" x="4389438" y="5075238"/>
          <p14:tracePt t="150943" x="4381500" y="5075238"/>
          <p14:tracePt t="150956" x="4373563" y="5083175"/>
          <p14:tracePt t="150973" x="4335463" y="5097463"/>
          <p14:tracePt t="150975" x="4327525" y="5097463"/>
          <p14:tracePt t="150989" x="4321175" y="5097463"/>
          <p14:tracePt t="151006" x="4305300" y="5097463"/>
          <p14:tracePt t="151071" x="4297363" y="5097463"/>
          <p14:tracePt t="151096" x="4297363" y="5089525"/>
          <p14:tracePt t="151111" x="4297363" y="5083175"/>
          <p14:tracePt t="151127" x="4297363" y="5075238"/>
          <p14:tracePt t="151151" x="4297363" y="5067300"/>
          <p14:tracePt t="151159" x="4297363" y="5059363"/>
          <p14:tracePt t="151223" x="4297363" y="5051425"/>
          <p14:tracePt t="151255" x="4297363" y="5045075"/>
          <p14:tracePt t="151263" x="4289425" y="5045075"/>
          <p14:tracePt t="151273" x="4289425" y="5037138"/>
          <p14:tracePt t="151408" x="4289425" y="5029200"/>
          <p14:tracePt t="151423" x="4289425" y="5021263"/>
          <p14:tracePt t="151575" x="4297363" y="5021263"/>
          <p14:tracePt t="151583" x="4305300" y="5037138"/>
          <p14:tracePt t="208359" x="4313238" y="5037138"/>
          <p14:tracePt t="208366" x="4327525" y="5037138"/>
          <p14:tracePt t="208374" x="4381500" y="5037138"/>
          <p14:tracePt t="208385" x="4449763" y="5037138"/>
          <p14:tracePt t="208402" x="4541838" y="5045075"/>
          <p14:tracePt t="208419" x="4572000" y="5059363"/>
          <p14:tracePt t="208558" x="4587875" y="5059363"/>
          <p14:tracePt t="208575" x="4594225" y="5059363"/>
          <p14:tracePt t="208582" x="4610100" y="5075238"/>
          <p14:tracePt t="208591" x="4618038" y="5075238"/>
          <p14:tracePt t="208602" x="4632325" y="5083175"/>
          <p14:tracePt t="208619" x="4670425" y="5105400"/>
          <p14:tracePt t="208636" x="4694238" y="5121275"/>
          <p14:tracePt t="208652" x="4716463" y="5143500"/>
          <p14:tracePt t="208669" x="4724400" y="5143500"/>
          <p14:tracePt t="208686" x="4732338" y="5143500"/>
          <p14:tracePt t="208718" x="4740275" y="5143500"/>
          <p14:tracePt t="208910" x="4740275" y="5151438"/>
          <p14:tracePt t="208918" x="4740275" y="5165725"/>
          <p14:tracePt t="208926" x="4740275" y="5181600"/>
          <p14:tracePt t="208936" x="4740275" y="5197475"/>
          <p14:tracePt t="208952" x="4740275" y="5203825"/>
          <p14:tracePt t="208970" x="4740275" y="5211763"/>
          <p14:tracePt t="208986" x="4740275" y="5219700"/>
          <p14:tracePt t="209002" x="4740275" y="5227638"/>
          <p14:tracePt t="209103" x="4754563" y="5227638"/>
          <p14:tracePt t="209110" x="4770438" y="5227638"/>
          <p14:tracePt t="209119" x="4778375" y="5219700"/>
          <p14:tracePt t="209136" x="4822825" y="5203825"/>
          <p14:tracePt t="209153" x="4854575" y="5197475"/>
          <p14:tracePt t="209272" x="4846638" y="5197475"/>
          <p14:tracePt t="209278" x="4830763" y="5197475"/>
          <p14:tracePt t="209286" x="4822825" y="5197475"/>
          <p14:tracePt t="209303" x="4808538" y="5211763"/>
          <p14:tracePt t="209319" x="4784725" y="5211763"/>
          <p14:tracePt t="209336" x="4702175" y="5219700"/>
          <p14:tracePt t="209353" x="4525963" y="5165725"/>
          <p14:tracePt t="209370" x="4359275" y="5067300"/>
          <p14:tracePt t="209386" x="4244975" y="4953000"/>
          <p14:tracePt t="209403" x="4191000" y="4876800"/>
          <p14:tracePt t="209420" x="4152900" y="4740275"/>
          <p14:tracePt t="209437" x="4130675" y="4664075"/>
          <p14:tracePt t="209453" x="4130675" y="4632325"/>
          <p14:tracePt t="209470" x="4137025" y="4618038"/>
          <p14:tracePt t="209486" x="4206875" y="4618038"/>
          <p14:tracePt t="209503" x="4305300" y="4618038"/>
          <p14:tracePt t="209520" x="4449763" y="4678363"/>
          <p14:tracePt t="209536" x="4594225" y="4792663"/>
          <p14:tracePt t="209553" x="4664075" y="4914900"/>
          <p14:tracePt t="209570" x="4664075" y="5029200"/>
          <p14:tracePt t="209587" x="4579938" y="5127625"/>
          <p14:tracePt t="209603" x="4389438" y="5165725"/>
          <p14:tracePt t="209620" x="4244975" y="5159375"/>
          <p14:tracePt t="209636" x="4160838" y="5097463"/>
          <p14:tracePt t="209654" x="4175125" y="5013325"/>
          <p14:tracePt t="209670" x="4267200" y="4945063"/>
          <p14:tracePt t="209686" x="4427538" y="4922838"/>
          <p14:tracePt t="209703" x="4594225" y="4922838"/>
          <p14:tracePt t="209720" x="4762500" y="4937125"/>
          <p14:tracePt t="209737" x="4876800" y="4983163"/>
          <p14:tracePt t="209753" x="4899025" y="5006975"/>
          <p14:tracePt t="209786" x="4876800" y="5013325"/>
          <p14:tracePt t="209804" x="4868863" y="5013325"/>
          <p14:tracePt t="209837" x="4892675" y="4991100"/>
          <p14:tracePt t="209853" x="4983163" y="4937125"/>
          <p14:tracePt t="209870" x="5121275" y="4854575"/>
          <p14:tracePt t="209887" x="5219700" y="4800600"/>
          <p14:tracePt t="209903" x="5295900" y="4778375"/>
          <p14:tracePt t="209920" x="5372100" y="4778375"/>
          <p14:tracePt t="209937" x="5432425" y="4770438"/>
          <p14:tracePt t="209954" x="5502275" y="4770438"/>
          <p14:tracePt t="209970" x="5554663" y="4762500"/>
          <p14:tracePt t="209987" x="5600700" y="4746625"/>
          <p14:tracePt t="210003" x="5622925" y="4740275"/>
          <p14:tracePt t="210020" x="5638800" y="4732338"/>
          <p14:tracePt t="210037" x="5646738" y="4732338"/>
          <p14:tracePt t="210053" x="5654675" y="4732338"/>
          <p14:tracePt t="210070" x="5715000" y="4816475"/>
          <p14:tracePt t="210087" x="5791200" y="4892675"/>
          <p14:tracePt t="210104" x="5927725" y="5029200"/>
          <p14:tracePt t="210120" x="6073775" y="5151438"/>
          <p14:tracePt t="210137" x="6172200" y="5219700"/>
          <p14:tracePt t="210153" x="6232525" y="5219700"/>
          <p14:tracePt t="210171" x="6270625" y="5211763"/>
          <p14:tracePt t="210187" x="6270625" y="5203825"/>
          <p14:tracePt t="210203" x="6286500" y="5181600"/>
          <p14:tracePt t="210326" x="6286500" y="5165725"/>
          <p14:tracePt t="210447" x="6264275" y="5165725"/>
          <p14:tracePt t="210454" x="6232525" y="5143500"/>
          <p14:tracePt t="210462" x="6202363" y="5127625"/>
          <p14:tracePt t="210470" x="6180138" y="5113338"/>
          <p14:tracePt t="210487" x="6111875" y="5067300"/>
          <p14:tracePt t="210504" x="6057900" y="5021263"/>
          <p14:tracePt t="210520" x="6042025" y="4983163"/>
          <p14:tracePt t="210537" x="6042025" y="4922838"/>
          <p14:tracePt t="210554" x="6049963" y="4860925"/>
          <p14:tracePt t="210570" x="6080125" y="4778375"/>
          <p14:tracePt t="210587" x="6134100" y="4694238"/>
          <p14:tracePt t="210604" x="6164263" y="4632325"/>
          <p14:tracePt t="210620" x="6180138" y="4610100"/>
          <p14:tracePt t="210637" x="6226175" y="4594225"/>
          <p14:tracePt t="210654" x="6278563" y="4579938"/>
          <p14:tracePt t="210671" x="6302375" y="4579938"/>
          <p14:tracePt t="210688" x="6332538" y="4579938"/>
          <p14:tracePt t="210704" x="6340475" y="4587875"/>
          <p14:tracePt t="210737" x="6332538" y="4602163"/>
          <p14:tracePt t="210754" x="6270625" y="4602163"/>
          <p14:tracePt t="210771" x="6210300" y="4594225"/>
          <p14:tracePt t="210787" x="6202363" y="4541838"/>
          <p14:tracePt t="210804" x="6270625" y="4465638"/>
          <p14:tracePt t="210821" x="6400800" y="4335463"/>
          <p14:tracePt t="210837" x="6599238" y="4229100"/>
          <p14:tracePt t="210854" x="6797675" y="4183063"/>
          <p14:tracePt t="210871" x="6827838" y="4183063"/>
          <p14:tracePt t="210904" x="6827838" y="4198938"/>
          <p14:tracePt t="210921" x="6811963" y="4229100"/>
          <p14:tracePt t="210937" x="6797675" y="4259263"/>
          <p14:tracePt t="210954" x="6797675" y="4275138"/>
          <p14:tracePt t="210971" x="6789738" y="4321175"/>
          <p14:tracePt t="210987" x="6765925" y="4343400"/>
          <p14:tracePt t="211004" x="6759575" y="4381500"/>
          <p14:tracePt t="211021" x="6759575" y="4411663"/>
          <p14:tracePt t="211037" x="6759575" y="4419600"/>
          <p14:tracePt t="211039" x="6759575" y="4427538"/>
          <p14:tracePt t="211054" x="6759575" y="4441825"/>
          <p14:tracePt t="211071" x="6759575" y="4457700"/>
          <p14:tracePt t="211088" x="6773863" y="4479925"/>
          <p14:tracePt t="211104" x="6781800" y="4511675"/>
          <p14:tracePt t="211121" x="6781800" y="4533900"/>
          <p14:tracePt t="211137" x="6789738" y="4556125"/>
          <p14:tracePt t="211154" x="6797675" y="4579938"/>
          <p14:tracePt t="211171" x="6804025" y="4602163"/>
          <p14:tracePt t="211188" x="6804025" y="4618038"/>
          <p14:tracePt t="211204" x="6804025" y="4670425"/>
          <p14:tracePt t="211221" x="6804025" y="4708525"/>
          <p14:tracePt t="211238" x="6804025" y="4754563"/>
          <p14:tracePt t="211254" x="6804025" y="4778375"/>
          <p14:tracePt t="211311" x="6789738" y="4770438"/>
          <p14:tracePt t="211318" x="6773863" y="4754563"/>
          <p14:tracePt t="211326" x="6773863" y="4732338"/>
          <p14:tracePt t="211338" x="6765925" y="4724400"/>
          <p14:tracePt t="211354" x="6765925" y="4708525"/>
          <p14:tracePt t="211388" x="6759575" y="4708525"/>
          <p14:tracePt t="211406" x="6759575" y="4702175"/>
          <p14:tracePt t="211438" x="6751638" y="4702175"/>
          <p14:tracePt t="211446" x="6743700" y="4708525"/>
          <p14:tracePt t="211455" x="6735763" y="4716463"/>
          <p14:tracePt t="211471" x="6689725" y="4746625"/>
          <p14:tracePt t="211488" x="6629400" y="4762500"/>
          <p14:tracePt t="211504" x="6523038" y="4770438"/>
          <p14:tracePt t="211521" x="6400800" y="4770438"/>
          <p14:tracePt t="211538" x="6308725" y="4770438"/>
          <p14:tracePt t="211554" x="6270625" y="4762500"/>
          <p14:tracePt t="211571" x="6240463" y="4716463"/>
          <p14:tracePt t="211588" x="6226175" y="4656138"/>
          <p14:tracePt t="211605" x="6188075" y="4602163"/>
          <p14:tracePt t="211621" x="6180138" y="4572000"/>
          <p14:tracePt t="211622" x="6164263" y="4549775"/>
          <p14:tracePt t="211638" x="6134100" y="4511675"/>
          <p14:tracePt t="211655" x="6103938" y="4479925"/>
          <p14:tracePt t="211671" x="6088063" y="4449763"/>
          <p14:tracePt t="211688" x="6073775" y="4397375"/>
          <p14:tracePt t="211705" x="6057900" y="4343400"/>
          <p14:tracePt t="211721" x="6057900" y="4297363"/>
          <p14:tracePt t="211738" x="6057900" y="4251325"/>
          <p14:tracePt t="211755" x="6057900" y="4229100"/>
          <p14:tracePt t="211771" x="6057900" y="4213225"/>
          <p14:tracePt t="211788" x="6057900" y="4198938"/>
          <p14:tracePt t="211805" x="6057900" y="4191000"/>
          <p14:tracePt t="211822" x="6049963" y="4168775"/>
          <p14:tracePt t="211838" x="6042025" y="4137025"/>
          <p14:tracePt t="211855" x="6035675" y="4098925"/>
          <p14:tracePt t="211872" x="6027738" y="4068763"/>
          <p14:tracePt t="211888" x="6019800" y="4038600"/>
          <p14:tracePt t="211905" x="6003925" y="4016375"/>
          <p14:tracePt t="211922" x="6003925" y="3992563"/>
          <p14:tracePt t="211938" x="5997575" y="3978275"/>
          <p14:tracePt t="212110" x="6003925" y="3992563"/>
          <p14:tracePt t="212118" x="6003925" y="4000500"/>
          <p14:tracePt t="212126" x="6011863" y="4008438"/>
          <p14:tracePt t="212138" x="6011863" y="4022725"/>
          <p14:tracePt t="212155" x="6011863" y="4054475"/>
          <p14:tracePt t="212172" x="6011863" y="4114800"/>
          <p14:tracePt t="212188" x="5973763" y="4160838"/>
          <p14:tracePt t="212205" x="5921375" y="4198938"/>
          <p14:tracePt t="212222" x="5722938" y="4275138"/>
          <p14:tracePt t="212239" x="5540375" y="4283075"/>
          <p14:tracePt t="212255" x="5311775" y="4283075"/>
          <p14:tracePt t="212272" x="5037138" y="4283075"/>
          <p14:tracePt t="212288" x="4778375" y="4283075"/>
          <p14:tracePt t="212305" x="4533900" y="4259263"/>
          <p14:tracePt t="212322" x="4321175" y="4251325"/>
          <p14:tracePt t="212338" x="4152900" y="4229100"/>
          <p14:tracePt t="212355" x="3978275" y="4213225"/>
          <p14:tracePt t="212372" x="3741738" y="4175125"/>
          <p14:tracePt t="212389" x="3535363" y="4168775"/>
          <p14:tracePt t="212405" x="3382963" y="4168775"/>
          <p14:tracePt t="212422" x="3230563" y="4144963"/>
          <p14:tracePt t="212439" x="3140075" y="4114800"/>
          <p14:tracePt t="212455" x="3063875" y="4076700"/>
          <p14:tracePt t="212472" x="3001963" y="4060825"/>
          <p14:tracePt t="212489" x="2925763" y="4038600"/>
          <p14:tracePt t="212505" x="2841625" y="4016375"/>
          <p14:tracePt t="212522" x="2720975" y="3992563"/>
          <p14:tracePt t="212539" x="2522538" y="3978275"/>
          <p14:tracePt t="212555" x="2286000" y="3978275"/>
          <p14:tracePt t="212572" x="2049463" y="3954463"/>
          <p14:tracePt t="212589" x="1866900" y="3908425"/>
          <p14:tracePt t="212606" x="1684338" y="3825875"/>
          <p14:tracePt t="212622" x="1622425" y="3763963"/>
          <p14:tracePt t="212639" x="1584325" y="3711575"/>
          <p14:tracePt t="212655" x="1539875" y="3657600"/>
          <p14:tracePt t="212672" x="1463675" y="3581400"/>
          <p14:tracePt t="212689" x="1393825" y="3513138"/>
          <p14:tracePt t="212705" x="1349375" y="3444875"/>
          <p14:tracePt t="212722" x="1333500" y="3360738"/>
          <p14:tracePt t="212739" x="1355725" y="3260725"/>
          <p14:tracePt t="212756" x="1455738" y="3132138"/>
          <p14:tracePt t="212772" x="1616075" y="3009900"/>
          <p14:tracePt t="212789" x="1790700" y="2887663"/>
          <p14:tracePt t="212805" x="2079625" y="2789238"/>
          <p14:tracePt t="212822" x="2232025" y="2727325"/>
          <p14:tracePt t="212839" x="2346325" y="2667000"/>
          <p14:tracePt t="212855" x="2492375" y="2628900"/>
          <p14:tracePt t="212872" x="2620963" y="2590800"/>
          <p14:tracePt t="212889" x="2765425" y="2560638"/>
          <p14:tracePt t="212906" x="2911475" y="2536825"/>
          <p14:tracePt t="212922" x="3094038" y="2522538"/>
          <p14:tracePt t="212939" x="3284538" y="2498725"/>
          <p14:tracePt t="212956" x="3497263" y="2498725"/>
          <p14:tracePt t="212973" x="3679825" y="2484438"/>
          <p14:tracePt t="212989" x="3932238" y="2484438"/>
          <p14:tracePt t="213006" x="4046538" y="2484438"/>
          <p14:tracePt t="213022" x="4168775" y="2484438"/>
          <p14:tracePt t="213039" x="4297363" y="2484438"/>
          <p14:tracePt t="213056" x="4441825" y="2484438"/>
          <p14:tracePt t="213072" x="4602163" y="2484438"/>
          <p14:tracePt t="213089" x="4784725" y="2484438"/>
          <p14:tracePt t="213106" x="4937125" y="2484438"/>
          <p14:tracePt t="213123" x="5067300" y="2492375"/>
          <p14:tracePt t="213139" x="5219700" y="2522538"/>
          <p14:tracePt t="213156" x="5402263" y="2574925"/>
          <p14:tracePt t="213173" x="5570538" y="2620963"/>
          <p14:tracePt t="213190" x="5775325" y="2797175"/>
          <p14:tracePt t="213206" x="5875338" y="2903538"/>
          <p14:tracePt t="213223" x="5951538" y="3009900"/>
          <p14:tracePt t="213239" x="5989638" y="3124200"/>
          <p14:tracePt t="213256" x="6003925" y="3254375"/>
          <p14:tracePt t="213273" x="6042025" y="3368675"/>
          <p14:tracePt t="213289" x="6080125" y="3497263"/>
          <p14:tracePt t="213306" x="6080125" y="3611563"/>
          <p14:tracePt t="213323" x="6088063" y="3733800"/>
          <p14:tracePt t="213340" x="6096000" y="3840163"/>
          <p14:tracePt t="213356" x="6096000" y="3946525"/>
          <p14:tracePt t="213373" x="6111875" y="4092575"/>
          <p14:tracePt t="213389" x="6111875" y="4251325"/>
          <p14:tracePt t="213407" x="6049963" y="4518025"/>
          <p14:tracePt t="213423" x="5965825" y="4732338"/>
          <p14:tracePt t="213439" x="5851525" y="4884738"/>
          <p14:tracePt t="213456" x="5753100" y="5029200"/>
          <p14:tracePt t="213473" x="5668963" y="5127625"/>
          <p14:tracePt t="213489" x="5608638" y="5219700"/>
          <p14:tracePt t="213506" x="5570538" y="5249863"/>
          <p14:tracePt t="213523" x="5524500" y="5273675"/>
          <p14:tracePt t="213540" x="5494338" y="5273675"/>
          <p14:tracePt t="213541" x="5486400" y="5273675"/>
          <p14:tracePt t="213557" x="5464175" y="5273675"/>
          <p14:tracePt t="213573" x="5440363" y="5280025"/>
          <p14:tracePt t="213590" x="5426075" y="5273675"/>
          <p14:tracePt t="213606" x="5426075" y="5257800"/>
          <p14:tracePt t="214590" x="5426075" y="5249863"/>
          <p14:tracePt t="214766" x="5426075" y="5241925"/>
          <p14:tracePt t="215006" x="5418138" y="5241925"/>
          <p14:tracePt t="215014" x="5394325" y="5241925"/>
          <p14:tracePt t="215024" x="5380038" y="5241925"/>
          <p14:tracePt t="215062" x="5372100" y="5241925"/>
          <p14:tracePt t="215070" x="5364163" y="5241925"/>
          <p14:tracePt t="215086" x="5356225" y="5241925"/>
          <p14:tracePt t="215094" x="5334000" y="5241925"/>
          <p14:tracePt t="215107" x="5318125" y="5241925"/>
          <p14:tracePt t="215124" x="5227638" y="5241925"/>
          <p14:tracePt t="215141" x="5089525" y="5241925"/>
          <p14:tracePt t="215158" x="4868863" y="5219700"/>
          <p14:tracePt t="215175" x="4732338" y="5203825"/>
          <p14:tracePt t="215191" x="4610100" y="5173663"/>
          <p14:tracePt t="215207" x="4525963" y="5159375"/>
          <p14:tracePt t="215224" x="4487863" y="5151438"/>
          <p14:tracePt t="215241" x="4479925" y="5151438"/>
          <p14:tracePt t="215257" x="4473575" y="5143500"/>
          <p14:tracePt t="215274" x="4449763" y="5135563"/>
          <p14:tracePt t="215291" x="4427538" y="5113338"/>
          <p14:tracePt t="215308" x="4403725" y="5083175"/>
          <p14:tracePt t="215324" x="4351338" y="5037138"/>
          <p14:tracePt t="215341" x="4305300" y="4991100"/>
          <p14:tracePt t="215358" x="4251325" y="4930775"/>
          <p14:tracePt t="215374" x="4244975" y="4930775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>
            <a:extLst>
              <a:ext uri="{FF2B5EF4-FFF2-40B4-BE49-F238E27FC236}">
                <a16:creationId xmlns:a16="http://schemas.microsoft.com/office/drawing/2014/main" id="{647383F9-FFE9-427A-A82C-7460509C96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2088" y="1409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graphicFrame>
        <p:nvGraphicFramePr>
          <p:cNvPr id="18435" name="Object 2">
            <a:extLst>
              <a:ext uri="{FF2B5EF4-FFF2-40B4-BE49-F238E27FC236}">
                <a16:creationId xmlns:a16="http://schemas.microsoft.com/office/drawing/2014/main" id="{44CE9992-99AA-4D9F-A08F-DFA46D2C360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8600" y="460375"/>
          <a:ext cx="8915400" cy="5789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3" r:id="rId4" imgW="7390181" imgH="4796942" progId="JSSPWGraphic">
                  <p:embed/>
                </p:oleObj>
              </mc:Choice>
              <mc:Fallback>
                <p:oleObj r:id="rId4" imgW="7390181" imgH="4796942" progId="JSSPWGraphic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460375"/>
                        <a:ext cx="8915400" cy="5789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6" name="Text Box 4">
            <a:extLst>
              <a:ext uri="{FF2B5EF4-FFF2-40B4-BE49-F238E27FC236}">
                <a16:creationId xmlns:a16="http://schemas.microsoft.com/office/drawing/2014/main" id="{C21D5883-9268-49BA-B352-5B9DE18382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5943600"/>
            <a:ext cx="2438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cs typeface="Times New Roman" panose="02020603050405020304" pitchFamily="18" charset="0"/>
              </a:rPr>
              <a:t>KBr disk</a:t>
            </a:r>
            <a:r>
              <a:rPr lang="en-US" altLang="en-US" sz="2400"/>
              <a:t> </a:t>
            </a:r>
          </a:p>
        </p:txBody>
      </p:sp>
      <p:sp>
        <p:nvSpPr>
          <p:cNvPr id="18437" name="Text Box 5">
            <a:extLst>
              <a:ext uri="{FF2B5EF4-FFF2-40B4-BE49-F238E27FC236}">
                <a16:creationId xmlns:a16="http://schemas.microsoft.com/office/drawing/2014/main" id="{387D64D6-4EF3-49CE-80C0-939060FDB7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81000"/>
            <a:ext cx="7391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What information can we deduce from this spectrum?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>
            <a:extLst>
              <a:ext uri="{FF2B5EF4-FFF2-40B4-BE49-F238E27FC236}">
                <a16:creationId xmlns:a16="http://schemas.microsoft.com/office/drawing/2014/main" id="{0A3D2723-43C2-452B-B3F6-44B35112E1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2088" y="15287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graphicFrame>
        <p:nvGraphicFramePr>
          <p:cNvPr id="19459" name="Object 2">
            <a:extLst>
              <a:ext uri="{FF2B5EF4-FFF2-40B4-BE49-F238E27FC236}">
                <a16:creationId xmlns:a16="http://schemas.microsoft.com/office/drawing/2014/main" id="{A972F453-19C2-44D2-AE80-1E5398BA1DD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635000"/>
          <a:ext cx="9144000" cy="558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6" r:id="rId4" imgW="7847381" imgH="4796942" progId="JSSPWGraphic">
                  <p:embed/>
                </p:oleObj>
              </mc:Choice>
              <mc:Fallback>
                <p:oleObj r:id="rId4" imgW="7847381" imgH="4796942" progId="JSSPWGraphic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35000"/>
                        <a:ext cx="9144000" cy="558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0" name="Text Box 4">
            <a:extLst>
              <a:ext uri="{FF2B5EF4-FFF2-40B4-BE49-F238E27FC236}">
                <a16:creationId xmlns:a16="http://schemas.microsoft.com/office/drawing/2014/main" id="{4EA04FFB-7C86-4C28-A3B2-D3898DFB28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5867400"/>
            <a:ext cx="2743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cs typeface="Times New Roman" panose="02020603050405020304" pitchFamily="18" charset="0"/>
              </a:rPr>
              <a:t> neat liquid</a:t>
            </a:r>
            <a:r>
              <a:rPr lang="en-US" altLang="en-US" sz="2400"/>
              <a:t>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C175952-851E-4437-BFC7-2E657A960C9E}"/>
              </a:ext>
            </a:extLst>
          </p:cNvPr>
          <p:cNvCxnSpPr/>
          <p:nvPr/>
        </p:nvCxnSpPr>
        <p:spPr>
          <a:xfrm flipV="1">
            <a:off x="3352800" y="1528763"/>
            <a:ext cx="0" cy="33480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Object 2">
            <a:extLst>
              <a:ext uri="{FF2B5EF4-FFF2-40B4-BE49-F238E27FC236}">
                <a16:creationId xmlns:a16="http://schemas.microsoft.com/office/drawing/2014/main" id="{6AE6D5F4-60A5-4ED1-936C-E00DCE1D4BC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38200" y="457200"/>
          <a:ext cx="7258050" cy="1522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1" name="Chemistry 4-D Draw" r:id="rId6" imgW="6267600" imgH="1314360" progId="Chemistry4DDraw.v2">
                  <p:embed/>
                </p:oleObj>
              </mc:Choice>
              <mc:Fallback>
                <p:oleObj name="Chemistry 4-D Draw" r:id="rId6" imgW="6267600" imgH="1314360" progId="Chemistry4DDraw.v2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457200"/>
                        <a:ext cx="7258050" cy="1522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5" name="Text Box 3">
            <a:extLst>
              <a:ext uri="{FF2B5EF4-FFF2-40B4-BE49-F238E27FC236}">
                <a16:creationId xmlns:a16="http://schemas.microsoft.com/office/drawing/2014/main" id="{E7D291D8-8AC7-47AD-AA0E-17822A8609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590800"/>
            <a:ext cx="8382000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n-US" altLang="en-US" sz="2400" dirty="0"/>
              <a:t>Run the reaction in the hood on a water bath (~95 °C)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n-US" altLang="en-US" sz="2400" dirty="0"/>
              <a:t>Recrystallize from 95 %  ethanol and add a few drops of water</a:t>
            </a:r>
          </a:p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en-US" sz="2400" dirty="0"/>
              <a:t>      Be sure that the </a:t>
            </a:r>
            <a:r>
              <a:rPr lang="en-US" altLang="en-US" sz="2400" dirty="0" err="1"/>
              <a:t>benzil</a:t>
            </a:r>
            <a:r>
              <a:rPr lang="en-US" altLang="en-US" sz="2400" dirty="0"/>
              <a:t> doesn’t oil out first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endParaRPr lang="en-US" altLang="en-US" sz="24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4328975-AB95-4C3C-BA32-E9E26BD8656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942"/>
    </mc:Choice>
    <mc:Fallback xmlns="">
      <p:transition spd="slow" advTm="44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2945" x="4244975" y="4937125"/>
          <p14:tracePt t="42952" x="4237038" y="4960938"/>
          <p14:tracePt t="42963" x="4237038" y="4983163"/>
          <p14:tracePt t="42979" x="4251325" y="5013325"/>
          <p14:tracePt t="42996" x="4283075" y="5045075"/>
          <p14:tracePt t="43013" x="4297363" y="5075238"/>
          <p14:tracePt t="43030" x="4343400" y="5121275"/>
          <p14:tracePt t="43046" x="4359275" y="5165725"/>
          <p14:tracePt t="43063" x="4381500" y="5211763"/>
          <p14:tracePt t="43080" x="4397375" y="5241925"/>
          <p14:tracePt t="43096" x="4411663" y="5303838"/>
          <p14:tracePt t="43113" x="4427538" y="5341938"/>
          <p14:tracePt t="43130" x="4441825" y="5387975"/>
          <p14:tracePt t="43146" x="4449763" y="5418138"/>
          <p14:tracePt t="43163" x="4449763" y="5440363"/>
          <p14:tracePt t="43337" x="4457700" y="5440363"/>
          <p14:tracePt t="43344" x="4465638" y="5448300"/>
          <p14:tracePt t="43354" x="4473575" y="5456238"/>
          <p14:tracePt t="43363" x="4487863" y="5464175"/>
          <p14:tracePt t="43380" x="4503738" y="5470525"/>
          <p14:tracePt t="43397" x="4525963" y="5470525"/>
          <p14:tracePt t="43413" x="4533900" y="5478463"/>
          <p14:tracePt t="43430" x="4541838" y="5478463"/>
          <p14:tracePt t="43447" x="4556125" y="5478463"/>
          <p14:tracePt t="43480" x="4541838" y="5478463"/>
          <p14:tracePt t="43497" x="4518025" y="5478463"/>
          <p14:tracePt t="43513" x="4511675" y="5470525"/>
          <p14:tracePt t="43530" x="4449763" y="5448300"/>
          <p14:tracePt t="43547" x="4389438" y="5426075"/>
          <p14:tracePt t="43563" x="4373563" y="5418138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4">
            <a:extLst>
              <a:ext uri="{FF2B5EF4-FFF2-40B4-BE49-F238E27FC236}">
                <a16:creationId xmlns:a16="http://schemas.microsoft.com/office/drawing/2014/main" id="{8C15202F-0AF8-4D11-BCC6-7D67F70F86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09600"/>
            <a:ext cx="861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HNO</a:t>
            </a:r>
            <a:r>
              <a:rPr lang="en-US" altLang="en-US" sz="2400" baseline="-25000"/>
              <a:t>3</a:t>
            </a:r>
            <a:r>
              <a:rPr lang="en-US" altLang="en-US" sz="2400"/>
              <a:t>  +   C</a:t>
            </a:r>
            <a:r>
              <a:rPr lang="en-US" altLang="en-US" sz="2400" baseline="-25000"/>
              <a:t>14</a:t>
            </a:r>
            <a:r>
              <a:rPr lang="en-US" altLang="en-US" sz="2400"/>
              <a:t>H</a:t>
            </a:r>
            <a:r>
              <a:rPr lang="en-US" altLang="en-US" sz="2400" baseline="-25000"/>
              <a:t>12</a:t>
            </a:r>
            <a:r>
              <a:rPr lang="en-US" altLang="en-US" sz="2400"/>
              <a:t>O</a:t>
            </a:r>
            <a:r>
              <a:rPr lang="en-US" altLang="en-US" sz="2400" baseline="-25000"/>
              <a:t>2</a:t>
            </a:r>
            <a:r>
              <a:rPr lang="en-US" altLang="en-US" sz="2400"/>
              <a:t>              C</a:t>
            </a:r>
            <a:r>
              <a:rPr lang="en-US" altLang="en-US" sz="2400" baseline="-25000"/>
              <a:t>14</a:t>
            </a:r>
            <a:r>
              <a:rPr lang="en-US" altLang="en-US" sz="2400"/>
              <a:t>H</a:t>
            </a:r>
            <a:r>
              <a:rPr lang="en-US" altLang="en-US" sz="2400" baseline="-25000"/>
              <a:t>10</a:t>
            </a:r>
            <a:r>
              <a:rPr lang="en-US" altLang="en-US" sz="2400"/>
              <a:t>O</a:t>
            </a:r>
            <a:r>
              <a:rPr lang="en-US" altLang="en-US" sz="2400" baseline="-25000"/>
              <a:t>2</a:t>
            </a:r>
            <a:r>
              <a:rPr lang="en-US" altLang="en-US" sz="2400"/>
              <a:t>  +    NO</a:t>
            </a:r>
            <a:r>
              <a:rPr lang="en-US" altLang="en-US" sz="2400" baseline="-25000"/>
              <a:t>2 </a:t>
            </a:r>
            <a:r>
              <a:rPr lang="en-US" altLang="en-US" sz="2400"/>
              <a:t>  + H</a:t>
            </a:r>
            <a:r>
              <a:rPr lang="en-US" altLang="en-US" sz="2400" baseline="-25000"/>
              <a:t>2</a:t>
            </a:r>
            <a:r>
              <a:rPr lang="en-US" altLang="en-US" sz="2400"/>
              <a:t>O</a:t>
            </a:r>
          </a:p>
        </p:txBody>
      </p:sp>
      <p:sp>
        <p:nvSpPr>
          <p:cNvPr id="9219" name="Line 5">
            <a:extLst>
              <a:ext uri="{FF2B5EF4-FFF2-40B4-BE49-F238E27FC236}">
                <a16:creationId xmlns:a16="http://schemas.microsoft.com/office/drawing/2014/main" id="{0EA5CBE2-FDFC-4428-83C0-85BCDABE06D4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6200" y="8382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6" name="Text Box 6">
            <a:extLst>
              <a:ext uri="{FF2B5EF4-FFF2-40B4-BE49-F238E27FC236}">
                <a16:creationId xmlns:a16="http://schemas.microsoft.com/office/drawing/2014/main" id="{515D6E7D-F635-4509-9532-360684A68B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1752600"/>
            <a:ext cx="320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C</a:t>
            </a:r>
            <a:r>
              <a:rPr lang="en-US" altLang="en-US" sz="2400" baseline="-25000"/>
              <a:t>14</a:t>
            </a:r>
            <a:r>
              <a:rPr lang="en-US" altLang="en-US" sz="2400"/>
              <a:t>H</a:t>
            </a:r>
            <a:r>
              <a:rPr lang="en-US" altLang="en-US" sz="2400" baseline="-25000"/>
              <a:t>12</a:t>
            </a:r>
            <a:r>
              <a:rPr lang="en-US" altLang="en-US" sz="2400"/>
              <a:t>O</a:t>
            </a:r>
            <a:r>
              <a:rPr lang="en-US" altLang="en-US" sz="2400" baseline="-25000"/>
              <a:t>2</a:t>
            </a:r>
            <a:r>
              <a:rPr lang="en-US" altLang="en-US" sz="2400"/>
              <a:t>      C</a:t>
            </a:r>
            <a:r>
              <a:rPr lang="en-US" altLang="en-US" sz="2400" baseline="-25000"/>
              <a:t>14</a:t>
            </a:r>
            <a:r>
              <a:rPr lang="en-US" altLang="en-US" sz="2400"/>
              <a:t> </a:t>
            </a:r>
            <a:r>
              <a:rPr lang="en-US" altLang="en-US" sz="2400" baseline="30000"/>
              <a:t>-8</a:t>
            </a:r>
          </a:p>
        </p:txBody>
      </p:sp>
      <p:sp>
        <p:nvSpPr>
          <p:cNvPr id="25608" name="Text Box 8">
            <a:extLst>
              <a:ext uri="{FF2B5EF4-FFF2-40B4-BE49-F238E27FC236}">
                <a16:creationId xmlns:a16="http://schemas.microsoft.com/office/drawing/2014/main" id="{10F6C62B-38D9-4E76-B601-2F3E3C0B2E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1828800"/>
            <a:ext cx="2667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   C</a:t>
            </a:r>
            <a:r>
              <a:rPr lang="en-US" altLang="en-US" sz="2400" baseline="-25000"/>
              <a:t>14</a:t>
            </a:r>
            <a:r>
              <a:rPr lang="en-US" altLang="en-US" sz="2400"/>
              <a:t>H</a:t>
            </a:r>
            <a:r>
              <a:rPr lang="en-US" altLang="en-US" sz="2400" baseline="-25000"/>
              <a:t>10</a:t>
            </a:r>
            <a:r>
              <a:rPr lang="en-US" altLang="en-US" sz="2400"/>
              <a:t>O</a:t>
            </a:r>
            <a:r>
              <a:rPr lang="en-US" altLang="en-US" sz="2400" baseline="-25000"/>
              <a:t>2      </a:t>
            </a:r>
            <a:r>
              <a:rPr lang="en-US" altLang="en-US" sz="2400"/>
              <a:t>C</a:t>
            </a:r>
            <a:r>
              <a:rPr lang="en-US" altLang="en-US" sz="2400" baseline="-25000"/>
              <a:t>14 </a:t>
            </a:r>
            <a:r>
              <a:rPr lang="en-US" altLang="en-US" sz="2400" baseline="30000"/>
              <a:t>-6</a:t>
            </a:r>
          </a:p>
        </p:txBody>
      </p:sp>
      <p:sp>
        <p:nvSpPr>
          <p:cNvPr id="9222" name="Line 9">
            <a:extLst>
              <a:ext uri="{FF2B5EF4-FFF2-40B4-BE49-F238E27FC236}">
                <a16:creationId xmlns:a16="http://schemas.microsoft.com/office/drawing/2014/main" id="{512108A2-C5FD-4040-8A8E-52000F68FC68}"/>
              </a:ext>
            </a:extLst>
          </p:cNvPr>
          <p:cNvSpPr>
            <a:spLocks noChangeShapeType="1"/>
          </p:cNvSpPr>
          <p:nvPr/>
        </p:nvSpPr>
        <p:spPr bwMode="auto">
          <a:xfrm>
            <a:off x="3505200" y="20574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0" name="Text Box 10">
            <a:extLst>
              <a:ext uri="{FF2B5EF4-FFF2-40B4-BE49-F238E27FC236}">
                <a16:creationId xmlns:a16="http://schemas.microsoft.com/office/drawing/2014/main" id="{099EC08D-FE89-4496-9721-8180A8BFF0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1828800"/>
            <a:ext cx="13716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/>
              <a:t>+    2e</a:t>
            </a:r>
            <a:r>
              <a:rPr lang="en-US" altLang="en-US" sz="2400" baseline="30000" dirty="0"/>
              <a:t>-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/>
          </a:p>
        </p:txBody>
      </p:sp>
      <p:sp>
        <p:nvSpPr>
          <p:cNvPr id="25611" name="Text Box 11">
            <a:extLst>
              <a:ext uri="{FF2B5EF4-FFF2-40B4-BE49-F238E27FC236}">
                <a16:creationId xmlns:a16="http://schemas.microsoft.com/office/drawing/2014/main" id="{E062D336-7396-4EDA-B75A-00D12ED9D9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743200"/>
            <a:ext cx="2209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HNO</a:t>
            </a:r>
            <a:r>
              <a:rPr lang="en-US" altLang="en-US" sz="2400" baseline="-25000"/>
              <a:t>3</a:t>
            </a:r>
            <a:r>
              <a:rPr lang="en-US" altLang="en-US" sz="2400"/>
              <a:t>     N</a:t>
            </a:r>
            <a:r>
              <a:rPr lang="en-US" altLang="en-US" sz="2400" baseline="30000"/>
              <a:t>+5</a:t>
            </a:r>
          </a:p>
        </p:txBody>
      </p:sp>
      <p:sp>
        <p:nvSpPr>
          <p:cNvPr id="9225" name="Line 12">
            <a:extLst>
              <a:ext uri="{FF2B5EF4-FFF2-40B4-BE49-F238E27FC236}">
                <a16:creationId xmlns:a16="http://schemas.microsoft.com/office/drawing/2014/main" id="{B3BBF07E-C64B-476F-AB18-956A6F7219AD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6200" y="29718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3" name="Text Box 13">
            <a:extLst>
              <a:ext uri="{FF2B5EF4-FFF2-40B4-BE49-F238E27FC236}">
                <a16:creationId xmlns:a16="http://schemas.microsoft.com/office/drawing/2014/main" id="{7A23370A-D888-4698-AB72-C3D93DA0FC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2743200"/>
            <a:ext cx="198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NO</a:t>
            </a:r>
            <a:r>
              <a:rPr lang="en-US" altLang="en-US" sz="2400" baseline="-25000"/>
              <a:t>2</a:t>
            </a:r>
            <a:r>
              <a:rPr lang="en-US" altLang="en-US" sz="2400"/>
              <a:t>         N</a:t>
            </a:r>
            <a:r>
              <a:rPr lang="en-US" altLang="en-US" sz="2400" baseline="30000"/>
              <a:t>+4</a:t>
            </a:r>
          </a:p>
        </p:txBody>
      </p:sp>
      <p:sp>
        <p:nvSpPr>
          <p:cNvPr id="25614" name="Text Box 14">
            <a:extLst>
              <a:ext uri="{FF2B5EF4-FFF2-40B4-BE49-F238E27FC236}">
                <a16:creationId xmlns:a16="http://schemas.microsoft.com/office/drawing/2014/main" id="{2EC954B9-70AC-4C84-87C1-B8A26FE0C5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2743200"/>
            <a:ext cx="106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+1e</a:t>
            </a:r>
            <a:r>
              <a:rPr lang="en-US" altLang="en-US" sz="2400" baseline="30000"/>
              <a:t>-</a:t>
            </a:r>
          </a:p>
        </p:txBody>
      </p:sp>
      <p:sp>
        <p:nvSpPr>
          <p:cNvPr id="25615" name="Text Box 15">
            <a:extLst>
              <a:ext uri="{FF2B5EF4-FFF2-40B4-BE49-F238E27FC236}">
                <a16:creationId xmlns:a16="http://schemas.microsoft.com/office/drawing/2014/main" id="{BCF098D8-3784-4382-8704-76D0EA5EDC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019800"/>
            <a:ext cx="84963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/>
              <a:t>2HNO</a:t>
            </a:r>
            <a:r>
              <a:rPr lang="en-US" altLang="en-US" sz="2400" baseline="-25000" dirty="0"/>
              <a:t>3</a:t>
            </a:r>
            <a:r>
              <a:rPr lang="en-US" altLang="en-US" sz="2400" dirty="0"/>
              <a:t>  +   C</a:t>
            </a:r>
            <a:r>
              <a:rPr lang="en-US" altLang="en-US" sz="2400" baseline="-25000" dirty="0"/>
              <a:t>14</a:t>
            </a:r>
            <a:r>
              <a:rPr lang="en-US" altLang="en-US" sz="2400" dirty="0"/>
              <a:t>H</a:t>
            </a:r>
            <a:r>
              <a:rPr lang="en-US" altLang="en-US" sz="2400" baseline="-25000" dirty="0"/>
              <a:t>12</a:t>
            </a:r>
            <a:r>
              <a:rPr lang="en-US" altLang="en-US" sz="2400" dirty="0"/>
              <a:t>O</a:t>
            </a:r>
            <a:r>
              <a:rPr lang="en-US" altLang="en-US" sz="2400" baseline="-25000" dirty="0"/>
              <a:t>2</a:t>
            </a:r>
            <a:r>
              <a:rPr lang="en-US" altLang="en-US" sz="2400" dirty="0"/>
              <a:t>             C</a:t>
            </a:r>
            <a:r>
              <a:rPr lang="en-US" altLang="en-US" sz="2400" baseline="-25000" dirty="0"/>
              <a:t>14</a:t>
            </a:r>
            <a:r>
              <a:rPr lang="en-US" altLang="en-US" sz="2400" dirty="0"/>
              <a:t>H</a:t>
            </a:r>
            <a:r>
              <a:rPr lang="en-US" altLang="en-US" sz="2400" baseline="-25000" dirty="0"/>
              <a:t>10</a:t>
            </a:r>
            <a:r>
              <a:rPr lang="en-US" altLang="en-US" sz="2400" dirty="0"/>
              <a:t>O</a:t>
            </a:r>
            <a:r>
              <a:rPr lang="en-US" altLang="en-US" sz="2400" baseline="-25000" dirty="0"/>
              <a:t>2</a:t>
            </a:r>
            <a:r>
              <a:rPr lang="en-US" altLang="en-US" sz="2400" dirty="0"/>
              <a:t>  +    2NO</a:t>
            </a:r>
            <a:r>
              <a:rPr lang="en-US" altLang="en-US" sz="2400" baseline="-25000" dirty="0"/>
              <a:t>2</a:t>
            </a:r>
            <a:r>
              <a:rPr lang="en-US" altLang="en-US" sz="2400" dirty="0"/>
              <a:t>   + 2H</a:t>
            </a:r>
            <a:r>
              <a:rPr lang="en-US" altLang="en-US" sz="2400" baseline="-25000" dirty="0"/>
              <a:t>2</a:t>
            </a:r>
            <a:r>
              <a:rPr lang="en-US" altLang="en-US" sz="2400" dirty="0"/>
              <a:t>O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/>
          </a:p>
        </p:txBody>
      </p:sp>
      <p:sp>
        <p:nvSpPr>
          <p:cNvPr id="9229" name="Line 16">
            <a:extLst>
              <a:ext uri="{FF2B5EF4-FFF2-40B4-BE49-F238E27FC236}">
                <a16:creationId xmlns:a16="http://schemas.microsoft.com/office/drawing/2014/main" id="{2CA42EEB-8C3C-4583-9FCC-12F51E0AC30A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41148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0" name="Rectangle 17">
            <a:extLst>
              <a:ext uri="{FF2B5EF4-FFF2-40B4-BE49-F238E27FC236}">
                <a16:creationId xmlns:a16="http://schemas.microsoft.com/office/drawing/2014/main" id="{46B7FD91-7C82-4938-AC41-0184FB189B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3886200"/>
            <a:ext cx="1336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C</a:t>
            </a:r>
            <a:r>
              <a:rPr lang="en-US" altLang="en-US" sz="2400" baseline="-25000"/>
              <a:t>14</a:t>
            </a:r>
            <a:r>
              <a:rPr lang="en-US" altLang="en-US" sz="2400"/>
              <a:t>H</a:t>
            </a:r>
            <a:r>
              <a:rPr lang="en-US" altLang="en-US" sz="2400" baseline="-25000"/>
              <a:t>12</a:t>
            </a:r>
            <a:r>
              <a:rPr lang="en-US" altLang="en-US" sz="2400"/>
              <a:t>O</a:t>
            </a:r>
            <a:r>
              <a:rPr lang="en-US" altLang="en-US" sz="2400" baseline="-25000"/>
              <a:t>2</a:t>
            </a:r>
          </a:p>
        </p:txBody>
      </p:sp>
      <p:sp>
        <p:nvSpPr>
          <p:cNvPr id="9231" name="Rectangle 18">
            <a:extLst>
              <a:ext uri="{FF2B5EF4-FFF2-40B4-BE49-F238E27FC236}">
                <a16:creationId xmlns:a16="http://schemas.microsoft.com/office/drawing/2014/main" id="{9D40DF7C-D186-430F-A5EF-52647464D8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3886200"/>
            <a:ext cx="1336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C</a:t>
            </a:r>
            <a:r>
              <a:rPr lang="en-US" altLang="en-US" sz="2400" baseline="-25000"/>
              <a:t>14</a:t>
            </a:r>
            <a:r>
              <a:rPr lang="en-US" altLang="en-US" sz="2400"/>
              <a:t>H</a:t>
            </a:r>
            <a:r>
              <a:rPr lang="en-US" altLang="en-US" sz="2400" baseline="-25000"/>
              <a:t>10</a:t>
            </a:r>
            <a:r>
              <a:rPr lang="en-US" altLang="en-US" sz="2400"/>
              <a:t>O</a:t>
            </a:r>
            <a:r>
              <a:rPr lang="en-US" altLang="en-US" sz="2400" baseline="-25000"/>
              <a:t>2</a:t>
            </a:r>
          </a:p>
        </p:txBody>
      </p:sp>
      <p:sp>
        <p:nvSpPr>
          <p:cNvPr id="9232" name="Rectangle 19">
            <a:extLst>
              <a:ext uri="{FF2B5EF4-FFF2-40B4-BE49-F238E27FC236}">
                <a16:creationId xmlns:a16="http://schemas.microsoft.com/office/drawing/2014/main" id="{2AFE9C02-658D-4396-B6D3-8C3FBF5F6E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3886200"/>
            <a:ext cx="787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+ 2e</a:t>
            </a:r>
            <a:r>
              <a:rPr lang="en-US" altLang="en-US" sz="2400" baseline="30000"/>
              <a:t>-</a:t>
            </a:r>
          </a:p>
        </p:txBody>
      </p:sp>
      <p:sp>
        <p:nvSpPr>
          <p:cNvPr id="9233" name="Rectangle 20">
            <a:extLst>
              <a:ext uri="{FF2B5EF4-FFF2-40B4-BE49-F238E27FC236}">
                <a16:creationId xmlns:a16="http://schemas.microsoft.com/office/drawing/2014/main" id="{919EE9C3-5EE4-4B25-AF00-E36DAB23F4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4419600"/>
            <a:ext cx="12525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2  HNO</a:t>
            </a:r>
            <a:r>
              <a:rPr lang="en-US" altLang="en-US" sz="2400" baseline="-25000"/>
              <a:t>3</a:t>
            </a:r>
          </a:p>
        </p:txBody>
      </p:sp>
      <p:sp>
        <p:nvSpPr>
          <p:cNvPr id="9234" name="Line 21">
            <a:extLst>
              <a:ext uri="{FF2B5EF4-FFF2-40B4-BE49-F238E27FC236}">
                <a16:creationId xmlns:a16="http://schemas.microsoft.com/office/drawing/2014/main" id="{92239F21-544B-4863-92B4-51456CA057EF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6200" y="46482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5" name="Rectangle 22">
            <a:extLst>
              <a:ext uri="{FF2B5EF4-FFF2-40B4-BE49-F238E27FC236}">
                <a16:creationId xmlns:a16="http://schemas.microsoft.com/office/drawing/2014/main" id="{A003C465-11BB-4902-909A-10A65A5FA6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4419600"/>
            <a:ext cx="106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2 NO</a:t>
            </a:r>
            <a:r>
              <a:rPr lang="en-US" altLang="en-US" sz="2400" baseline="-25000"/>
              <a:t>2</a:t>
            </a:r>
          </a:p>
        </p:txBody>
      </p:sp>
      <p:sp>
        <p:nvSpPr>
          <p:cNvPr id="9236" name="Rectangle 23">
            <a:extLst>
              <a:ext uri="{FF2B5EF4-FFF2-40B4-BE49-F238E27FC236}">
                <a16:creationId xmlns:a16="http://schemas.microsoft.com/office/drawing/2014/main" id="{00FEB28D-40D9-4DE2-B5E3-6511674939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4419600"/>
            <a:ext cx="99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+ 2 e</a:t>
            </a:r>
            <a:r>
              <a:rPr lang="en-US" altLang="en-US" sz="2400" baseline="30000"/>
              <a:t>-</a:t>
            </a:r>
          </a:p>
        </p:txBody>
      </p:sp>
      <p:sp>
        <p:nvSpPr>
          <p:cNvPr id="9237" name="Line 24">
            <a:extLst>
              <a:ext uri="{FF2B5EF4-FFF2-40B4-BE49-F238E27FC236}">
                <a16:creationId xmlns:a16="http://schemas.microsoft.com/office/drawing/2014/main" id="{632B3556-5268-458C-84BD-D59013A5F090}"/>
              </a:ext>
            </a:extLst>
          </p:cNvPr>
          <p:cNvSpPr>
            <a:spLocks noChangeShapeType="1"/>
          </p:cNvSpPr>
          <p:nvPr/>
        </p:nvSpPr>
        <p:spPr bwMode="auto">
          <a:xfrm>
            <a:off x="1295400" y="4953000"/>
            <a:ext cx="6553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8" name="Text Box 25">
            <a:extLst>
              <a:ext uri="{FF2B5EF4-FFF2-40B4-BE49-F238E27FC236}">
                <a16:creationId xmlns:a16="http://schemas.microsoft.com/office/drawing/2014/main" id="{B7634EFD-7B88-417C-8683-C799D60843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733800"/>
            <a:ext cx="7848600" cy="15621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/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/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5626" name="Text Box 26">
            <a:extLst>
              <a:ext uri="{FF2B5EF4-FFF2-40B4-BE49-F238E27FC236}">
                <a16:creationId xmlns:a16="http://schemas.microsoft.com/office/drawing/2014/main" id="{AA4D30C1-0BDB-48C6-AFE7-F6F8ABB351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925" y="3775075"/>
            <a:ext cx="7407275" cy="11969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9240" name="Line 27">
            <a:extLst>
              <a:ext uri="{FF2B5EF4-FFF2-40B4-BE49-F238E27FC236}">
                <a16:creationId xmlns:a16="http://schemas.microsoft.com/office/drawing/2014/main" id="{E5082A6B-7805-4F56-BA63-DDB9773ECF19}"/>
              </a:ext>
            </a:extLst>
          </p:cNvPr>
          <p:cNvSpPr>
            <a:spLocks noChangeShapeType="1"/>
          </p:cNvSpPr>
          <p:nvPr/>
        </p:nvSpPr>
        <p:spPr bwMode="auto">
          <a:xfrm>
            <a:off x="3771900" y="627123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70EAA5-857A-4309-ADFF-50E364FA168B}"/>
              </a:ext>
            </a:extLst>
          </p:cNvPr>
          <p:cNvSpPr txBox="1"/>
          <p:nvPr/>
        </p:nvSpPr>
        <p:spPr>
          <a:xfrm>
            <a:off x="502840" y="5369866"/>
            <a:ext cx="8290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2HNO</a:t>
            </a:r>
            <a:r>
              <a:rPr lang="en-US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+   C</a:t>
            </a:r>
            <a:r>
              <a:rPr lang="en-US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C</a:t>
            </a:r>
            <a:r>
              <a:rPr lang="en-US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+    2NO</a:t>
            </a:r>
            <a:r>
              <a:rPr lang="en-US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+ 4H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 2 O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endParaRPr lang="en-US" sz="24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Line 12">
            <a:extLst>
              <a:ext uri="{FF2B5EF4-FFF2-40B4-BE49-F238E27FC236}">
                <a16:creationId xmlns:a16="http://schemas.microsoft.com/office/drawing/2014/main" id="{FEFCB325-16CE-4455-9615-A2D42FDB0C57}"/>
              </a:ext>
            </a:extLst>
          </p:cNvPr>
          <p:cNvSpPr>
            <a:spLocks noChangeShapeType="1"/>
          </p:cNvSpPr>
          <p:nvPr/>
        </p:nvSpPr>
        <p:spPr bwMode="auto">
          <a:xfrm>
            <a:off x="3543300" y="56388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3B7D83-6412-494D-B2A1-A1047D9D5DD6}"/>
              </a:ext>
            </a:extLst>
          </p:cNvPr>
          <p:cNvSpPr txBox="1"/>
          <p:nvPr/>
        </p:nvSpPr>
        <p:spPr>
          <a:xfrm>
            <a:off x="6934200" y="4114800"/>
            <a:ext cx="1701800" cy="867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17B8D7-E84F-4397-B363-414D91EAD9B3}"/>
              </a:ext>
            </a:extLst>
          </p:cNvPr>
          <p:cNvSpPr txBox="1"/>
          <p:nvPr/>
        </p:nvSpPr>
        <p:spPr>
          <a:xfrm>
            <a:off x="6781800" y="5004162"/>
            <a:ext cx="2016125" cy="9644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53128B5-9A6F-48BE-A8E5-FB0ABC20218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1866"/>
    </mc:Choice>
    <mc:Fallback xmlns="">
      <p:transition spd="slow" advTm="3618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56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56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56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5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5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5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256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5613" grpId="0"/>
      <p:bldP spid="25614" grpId="0"/>
      <p:bldP spid="25626" grpId="0" animBg="1"/>
      <p:bldP spid="4" grpId="0" animBg="1"/>
    </p:bldLst>
  </p:timing>
  <p:extLst>
    <p:ext uri="{3A86A75C-4F4B-4683-9AE1-C65F6400EC91}">
      <p14:laserTraceLst xmlns:p14="http://schemas.microsoft.com/office/powerpoint/2010/main">
        <p14:tracePtLst>
          <p14:tracePt t="45641" x="4365625" y="5410200"/>
          <p14:tracePt t="45649" x="4351338" y="5364163"/>
          <p14:tracePt t="45659" x="4343400" y="5326063"/>
          <p14:tracePt t="45675" x="4321175" y="5203825"/>
          <p14:tracePt t="45692" x="4289425" y="5083175"/>
          <p14:tracePt t="45709" x="4267200" y="4991100"/>
          <p14:tracePt t="45725" x="4229100" y="4945063"/>
          <p14:tracePt t="45742" x="4183063" y="4922838"/>
          <p14:tracePt t="45759" x="4175125" y="4922838"/>
          <p14:tracePt t="45954" x="4175125" y="4930775"/>
          <p14:tracePt t="45962" x="4168775" y="4937125"/>
          <p14:tracePt t="45978" x="4152900" y="4937125"/>
          <p14:tracePt t="45986" x="4137025" y="4937125"/>
          <p14:tracePt t="45993" x="4130675" y="4937125"/>
          <p14:tracePt t="46010" x="4114800" y="4937125"/>
          <p14:tracePt t="46026" x="4084638" y="4914900"/>
          <p14:tracePt t="46042" x="4016375" y="4854575"/>
          <p14:tracePt t="46059" x="3984625" y="4816475"/>
          <p14:tracePt t="46076" x="3946525" y="4770438"/>
          <p14:tracePt t="46093" x="3886200" y="4708525"/>
          <p14:tracePt t="46109" x="3817938" y="4648200"/>
          <p14:tracePt t="46126" x="3763963" y="4602163"/>
          <p14:tracePt t="46142" x="3717925" y="4556125"/>
          <p14:tracePt t="46159" x="3673475" y="4525963"/>
          <p14:tracePt t="46176" x="3603625" y="4495800"/>
          <p14:tracePt t="46193" x="3513138" y="4449763"/>
          <p14:tracePt t="46209" x="3459163" y="4435475"/>
          <p14:tracePt t="46226" x="3429000" y="4411663"/>
          <p14:tracePt t="46243" x="3421063" y="4397375"/>
          <p14:tracePt t="46282" x="3421063" y="4389438"/>
          <p14:tracePt t="46293" x="3413125" y="4373563"/>
          <p14:tracePt t="46310" x="3398838" y="4335463"/>
          <p14:tracePt t="46326" x="3352800" y="4237038"/>
          <p14:tracePt t="46343" x="3336925" y="4130675"/>
          <p14:tracePt t="46359" x="3260725" y="3992563"/>
          <p14:tracePt t="46376" x="3170238" y="3848100"/>
          <p14:tracePt t="46393" x="3055938" y="3673475"/>
          <p14:tracePt t="46409" x="2971800" y="3521075"/>
          <p14:tracePt t="46426" x="2895600" y="3390900"/>
          <p14:tracePt t="46443" x="2797175" y="3246438"/>
          <p14:tracePt t="46459" x="2674938" y="3040063"/>
          <p14:tracePt t="46476" x="2582863" y="2865438"/>
          <p14:tracePt t="46493" x="2552700" y="2674938"/>
          <p14:tracePt t="46509" x="2522538" y="2552700"/>
          <p14:tracePt t="46527" x="2484438" y="2438400"/>
          <p14:tracePt t="46543" x="2438400" y="2339975"/>
          <p14:tracePt t="46559" x="2370138" y="2209800"/>
          <p14:tracePt t="46576" x="2332038" y="2111375"/>
          <p14:tracePt t="46593" x="2332038" y="2003425"/>
          <p14:tracePt t="46609" x="2332038" y="1858963"/>
          <p14:tracePt t="46626" x="2339975" y="1798638"/>
          <p14:tracePt t="46643" x="2370138" y="1752600"/>
          <p14:tracePt t="46660" x="2400300" y="1722438"/>
          <p14:tracePt t="46676" x="2446338" y="1698625"/>
          <p14:tracePt t="46693" x="2498725" y="1660525"/>
          <p14:tracePt t="46710" x="2552700" y="1622425"/>
          <p14:tracePt t="46726" x="2628900" y="1600200"/>
          <p14:tracePt t="46743" x="2751138" y="1570038"/>
          <p14:tracePt t="46760" x="2933700" y="1562100"/>
          <p14:tracePt t="46776" x="3140075" y="1562100"/>
          <p14:tracePt t="46793" x="3429000" y="1554163"/>
          <p14:tracePt t="46810" x="3603625" y="1508125"/>
          <p14:tracePt t="46826" x="3802063" y="1470025"/>
          <p14:tracePt t="46843" x="4030663" y="1401763"/>
          <p14:tracePt t="46860" x="4283075" y="1341438"/>
          <p14:tracePt t="46876" x="4511675" y="1325563"/>
          <p14:tracePt t="46893" x="4686300" y="1317625"/>
          <p14:tracePt t="46910" x="4778375" y="1317625"/>
          <p14:tracePt t="46926" x="4830763" y="1349375"/>
          <p14:tracePt t="46943" x="4922838" y="1393825"/>
          <p14:tracePt t="46960" x="4983163" y="1431925"/>
          <p14:tracePt t="46976" x="4991100" y="1447800"/>
          <p14:tracePt t="46993" x="4999038" y="1455738"/>
          <p14:tracePt t="47010" x="5006975" y="1463675"/>
          <p14:tracePt t="47026" x="5013325" y="1477963"/>
          <p14:tracePt t="47044" x="5021263" y="1485900"/>
          <p14:tracePt t="47060" x="5029200" y="1485900"/>
          <p14:tracePt t="47077" x="5029200" y="1493838"/>
          <p14:tracePt t="47093" x="5045075" y="1501775"/>
          <p14:tracePt t="47110" x="5051425" y="1508125"/>
          <p14:tracePt t="47127" x="5067300" y="1508125"/>
          <p14:tracePt t="47143" x="5075238" y="1524000"/>
          <p14:tracePt t="47177" x="5083175" y="1539875"/>
          <p14:tracePt t="47193" x="5089525" y="1546225"/>
          <p14:tracePt t="47227" x="5097463" y="1546225"/>
          <p14:tracePt t="47330" x="5113338" y="1546225"/>
          <p14:tracePt t="47354" x="5121275" y="1546225"/>
          <p14:tracePt t="47362" x="5127625" y="1554163"/>
          <p14:tracePt t="47370" x="5135563" y="1554163"/>
          <p14:tracePt t="47394" x="5143500" y="1562100"/>
          <p14:tracePt t="48179" x="5143500" y="1570038"/>
          <p14:tracePt t="48602" x="5135563" y="1570038"/>
          <p14:tracePt t="48690" x="5127625" y="1570038"/>
          <p14:tracePt t="48826" x="5121275" y="1570038"/>
          <p14:tracePt t="48833" x="5121275" y="1577975"/>
          <p14:tracePt t="48850" x="5121275" y="1584325"/>
          <p14:tracePt t="48861" x="5113338" y="1584325"/>
          <p14:tracePt t="49018" x="5105400" y="1592263"/>
          <p14:tracePt t="49035" x="5089525" y="1608138"/>
          <p14:tracePt t="49041" x="5075238" y="1622425"/>
          <p14:tracePt t="49050" x="5051425" y="1646238"/>
          <p14:tracePt t="49061" x="5029200" y="1654175"/>
          <p14:tracePt t="49078" x="4983163" y="1692275"/>
          <p14:tracePt t="49095" x="4914900" y="1736725"/>
          <p14:tracePt t="49112" x="4846638" y="1768475"/>
          <p14:tracePt t="49128" x="4762500" y="1782763"/>
          <p14:tracePt t="49145" x="4610100" y="1790700"/>
          <p14:tracePt t="49162" x="4495800" y="1790700"/>
          <p14:tracePt t="49178" x="4335463" y="1798638"/>
          <p14:tracePt t="49195" x="4175125" y="1820863"/>
          <p14:tracePt t="49212" x="4076700" y="1851025"/>
          <p14:tracePt t="49228" x="3992563" y="1874838"/>
          <p14:tracePt t="49245" x="3932238" y="1889125"/>
          <p14:tracePt t="49262" x="3894138" y="1897063"/>
          <p14:tracePt t="49278" x="3878263" y="1905000"/>
          <p14:tracePt t="49295" x="3878263" y="1912938"/>
          <p14:tracePt t="49394" x="3863975" y="1912938"/>
          <p14:tracePt t="49410" x="3840163" y="1912938"/>
          <p14:tracePt t="49419" x="3810000" y="1912938"/>
          <p14:tracePt t="49428" x="3763963" y="1912938"/>
          <p14:tracePt t="49445" x="3619500" y="1927225"/>
          <p14:tracePt t="49462" x="3459163" y="1935163"/>
          <p14:tracePt t="49478" x="3260725" y="1927225"/>
          <p14:tracePt t="49495" x="3108325" y="1927225"/>
          <p14:tracePt t="49512" x="2971800" y="1920875"/>
          <p14:tracePt t="49529" x="2903538" y="1920875"/>
          <p14:tracePt t="49545" x="2887663" y="1920875"/>
          <p14:tracePt t="49562" x="2879725" y="1920875"/>
          <p14:tracePt t="49586" x="2873375" y="1920875"/>
          <p14:tracePt t="49595" x="2865438" y="1920875"/>
          <p14:tracePt t="49612" x="2849563" y="1951038"/>
          <p14:tracePt t="49629" x="2819400" y="1981200"/>
          <p14:tracePt t="49645" x="2803525" y="1997075"/>
          <p14:tracePt t="49662" x="2797175" y="2003425"/>
          <p14:tracePt t="49679" x="2789238" y="2003425"/>
          <p14:tracePt t="51099" x="2773363" y="1997075"/>
          <p14:tracePt t="51105" x="2759075" y="1989138"/>
          <p14:tracePt t="54042" x="2759075" y="1981200"/>
          <p14:tracePt t="54050" x="2759075" y="1965325"/>
          <p14:tracePt t="54057" x="2759075" y="1920875"/>
          <p14:tracePt t="54065" x="2781300" y="1866900"/>
          <p14:tracePt t="54082" x="2797175" y="1812925"/>
          <p14:tracePt t="54099" x="2797175" y="1782763"/>
          <p14:tracePt t="54116" x="2773363" y="1768475"/>
          <p14:tracePt t="54133" x="2735263" y="1744663"/>
          <p14:tracePt t="54194" x="2727325" y="1744663"/>
          <p14:tracePt t="54201" x="2689225" y="1774825"/>
          <p14:tracePt t="54209" x="2620963" y="1798638"/>
          <p14:tracePt t="54217" x="2544763" y="1836738"/>
          <p14:tracePt t="54232" x="2438400" y="1858963"/>
          <p14:tracePt t="54249" x="1730375" y="1973263"/>
          <p14:tracePt t="54266" x="1279525" y="2163763"/>
          <p14:tracePt t="54283" x="922338" y="2378075"/>
          <p14:tracePt t="54299" x="647700" y="2560638"/>
          <p14:tracePt t="54316" x="365125" y="2735263"/>
          <p14:tracePt t="54332" x="136525" y="2857500"/>
          <p14:tracePt t="54349" x="22225" y="2903538"/>
          <p14:tracePt t="54366" x="0" y="2903538"/>
          <p14:tracePt t="70674" x="22225" y="2903538"/>
          <p14:tracePt t="70681" x="60325" y="2903538"/>
          <p14:tracePt t="70689" x="92075" y="2903538"/>
          <p14:tracePt t="70697" x="114300" y="2903538"/>
          <p14:tracePt t="70712" x="136525" y="2903538"/>
          <p14:tracePt t="70729" x="198438" y="2903538"/>
          <p14:tracePt t="70746" x="244475" y="2925763"/>
          <p14:tracePt t="70762" x="296863" y="2955925"/>
          <p14:tracePt t="70779" x="350838" y="2987675"/>
          <p14:tracePt t="70796" x="381000" y="3001963"/>
          <p14:tracePt t="70812" x="419100" y="3017838"/>
          <p14:tracePt t="70829" x="441325" y="3032125"/>
          <p14:tracePt t="70846" x="457200" y="3055938"/>
          <p14:tracePt t="70863" x="473075" y="3070225"/>
          <p14:tracePt t="70879" x="479425" y="3086100"/>
          <p14:tracePt t="70929" x="479425" y="3078163"/>
          <p14:tracePt t="70937" x="487363" y="3063875"/>
          <p14:tracePt t="70946" x="511175" y="3032125"/>
          <p14:tracePt t="70962" x="579438" y="2925763"/>
          <p14:tracePt t="70979" x="685800" y="2811463"/>
          <p14:tracePt t="70996" x="822325" y="2697163"/>
          <p14:tracePt t="71013" x="930275" y="2613025"/>
          <p14:tracePt t="71029" x="982663" y="2552700"/>
          <p14:tracePt t="71046" x="1020763" y="2530475"/>
          <p14:tracePt t="71063" x="1074738" y="2498725"/>
          <p14:tracePt t="71079" x="1120775" y="2476500"/>
          <p14:tracePt t="71096" x="1181100" y="2446338"/>
          <p14:tracePt t="71113" x="1265238" y="2370138"/>
          <p14:tracePt t="71129" x="1393825" y="2270125"/>
          <p14:tracePt t="71146" x="1425575" y="2247900"/>
          <p14:tracePt t="71163" x="1463675" y="2225675"/>
          <p14:tracePt t="71179" x="1508125" y="2217738"/>
          <p14:tracePt t="71196" x="1524000" y="2209800"/>
          <p14:tracePt t="71213" x="1546225" y="2209800"/>
          <p14:tracePt t="71230" x="1562100" y="2201863"/>
          <p14:tracePt t="71246" x="1584325" y="2201863"/>
          <p14:tracePt t="71263" x="1622425" y="2201863"/>
          <p14:tracePt t="71279" x="1646238" y="2201863"/>
          <p14:tracePt t="71296" x="1660525" y="2209800"/>
          <p14:tracePt t="71313" x="1660525" y="2217738"/>
          <p14:tracePt t="71346" x="1660525" y="2232025"/>
          <p14:tracePt t="71363" x="1660525" y="2247900"/>
          <p14:tracePt t="71380" x="1646238" y="2255838"/>
          <p14:tracePt t="71396" x="1638300" y="2255838"/>
          <p14:tracePt t="71413" x="1622425" y="2255838"/>
          <p14:tracePt t="71429" x="1577975" y="2255838"/>
          <p14:tracePt t="71446" x="1546225" y="2255838"/>
          <p14:tracePt t="71463" x="1524000" y="2232025"/>
          <p14:tracePt t="71479" x="1516063" y="2232025"/>
          <p14:tracePt t="71513" x="1516063" y="2225675"/>
          <p14:tracePt t="71537" x="1516063" y="2217738"/>
          <p14:tracePt t="71553" x="1524000" y="2217738"/>
          <p14:tracePt t="71569" x="1531938" y="2225675"/>
          <p14:tracePt t="71593" x="1531938" y="2232025"/>
          <p14:tracePt t="71601" x="1531938" y="2239963"/>
          <p14:tracePt t="71625" x="1531938" y="2247900"/>
          <p14:tracePt t="71745" x="1524000" y="2255838"/>
          <p14:tracePt t="71753" x="1516063" y="2270125"/>
          <p14:tracePt t="71914" x="1508125" y="2270125"/>
          <p14:tracePt t="71921" x="1501775" y="2270125"/>
          <p14:tracePt t="71930" x="1493838" y="2270125"/>
          <p14:tracePt t="71953" x="1470025" y="2270125"/>
          <p14:tracePt t="71963" x="1455738" y="2270125"/>
          <p14:tracePt t="71980" x="1417638" y="2270125"/>
          <p14:tracePt t="71997" x="1393825" y="2270125"/>
          <p14:tracePt t="72014" x="1379538" y="2270125"/>
          <p14:tracePt t="72033" x="1371600" y="2270125"/>
          <p14:tracePt t="79585" x="1387475" y="2270125"/>
          <p14:tracePt t="79601" x="1393825" y="2278063"/>
          <p14:tracePt t="79610" x="1409700" y="2278063"/>
          <p14:tracePt t="79619" x="1409700" y="2286000"/>
          <p14:tracePt t="79636" x="1417638" y="2293938"/>
          <p14:tracePt t="79653" x="1431925" y="2293938"/>
          <p14:tracePt t="79669" x="1447800" y="2293938"/>
          <p14:tracePt t="79686" x="1485900" y="2301875"/>
          <p14:tracePt t="79703" x="1524000" y="2316163"/>
          <p14:tracePt t="79720" x="1546225" y="2332038"/>
          <p14:tracePt t="79736" x="1577975" y="2339975"/>
          <p14:tracePt t="79753" x="1608138" y="2339975"/>
          <p14:tracePt t="79769" x="1622425" y="2354263"/>
          <p14:tracePt t="79786" x="1646238" y="2370138"/>
          <p14:tracePt t="79803" x="1684338" y="2384425"/>
          <p14:tracePt t="79820" x="1706563" y="2408238"/>
          <p14:tracePt t="79836" x="1752600" y="2438400"/>
          <p14:tracePt t="79853" x="1774825" y="2460625"/>
          <p14:tracePt t="79870" x="1790700" y="2476500"/>
          <p14:tracePt t="79886" x="1806575" y="2492375"/>
          <p14:tracePt t="79903" x="1812925" y="2498725"/>
          <p14:tracePt t="79920" x="1820863" y="2506663"/>
          <p14:tracePt t="79937" x="1836738" y="2522538"/>
          <p14:tracePt t="79953" x="1836738" y="2530475"/>
          <p14:tracePt t="79993" x="1836738" y="2536825"/>
          <p14:tracePt t="80011" x="1844675" y="2536825"/>
          <p14:tracePt t="80073" x="1828800" y="2536825"/>
          <p14:tracePt t="80081" x="1806575" y="2522538"/>
          <p14:tracePt t="80089" x="1790700" y="2506663"/>
          <p14:tracePt t="80103" x="1782763" y="2492375"/>
          <p14:tracePt t="80120" x="1774825" y="2476500"/>
          <p14:tracePt t="80136" x="1774825" y="2460625"/>
          <p14:tracePt t="80153" x="1774825" y="2438400"/>
          <p14:tracePt t="80170" x="1774825" y="2422525"/>
          <p14:tracePt t="80186" x="1768475" y="2416175"/>
          <p14:tracePt t="80203" x="1760538" y="2392363"/>
          <p14:tracePt t="80220" x="1760538" y="2370138"/>
          <p14:tracePt t="80237" x="1760538" y="2339975"/>
          <p14:tracePt t="80253" x="1760538" y="2301875"/>
          <p14:tracePt t="80270" x="1760538" y="2270125"/>
          <p14:tracePt t="80287" x="1760538" y="2239963"/>
          <p14:tracePt t="80304" x="1774825" y="2201863"/>
          <p14:tracePt t="80320" x="1798638" y="2155825"/>
          <p14:tracePt t="80337" x="1820863" y="2111375"/>
          <p14:tracePt t="80353" x="1828800" y="2095500"/>
          <p14:tracePt t="80370" x="1828800" y="2087563"/>
          <p14:tracePt t="80387" x="1828800" y="2079625"/>
          <p14:tracePt t="80403" x="1828800" y="2065338"/>
          <p14:tracePt t="80420" x="1828800" y="2057400"/>
          <p14:tracePt t="80437" x="1828800" y="2035175"/>
          <p14:tracePt t="80454" x="1828800" y="2027238"/>
          <p14:tracePt t="80470" x="1828800" y="2011363"/>
          <p14:tracePt t="80487" x="1828800" y="1997075"/>
          <p14:tracePt t="80503" x="1828800" y="1989138"/>
          <p14:tracePt t="80520" x="1828800" y="1973263"/>
          <p14:tracePt t="80537" x="1828800" y="1965325"/>
          <p14:tracePt t="80713" x="1828800" y="1981200"/>
          <p14:tracePt t="80729" x="1828800" y="1997075"/>
          <p14:tracePt t="80737" x="1828800" y="2011363"/>
          <p14:tracePt t="80745" x="1828800" y="2019300"/>
          <p14:tracePt t="80754" x="1828800" y="2041525"/>
          <p14:tracePt t="80770" x="1828800" y="2057400"/>
          <p14:tracePt t="80787" x="1828800" y="2095500"/>
          <p14:tracePt t="80804" x="1828800" y="2125663"/>
          <p14:tracePt t="80820" x="1828800" y="2149475"/>
          <p14:tracePt t="80837" x="1828800" y="2171700"/>
          <p14:tracePt t="80854" x="1828800" y="2187575"/>
          <p14:tracePt t="80871" x="1828800" y="2193925"/>
          <p14:tracePt t="80887" x="1828800" y="2201863"/>
          <p14:tracePt t="80904" x="1828800" y="2209800"/>
          <p14:tracePt t="80920" x="1828800" y="2217738"/>
          <p14:tracePt t="81177" x="1828800" y="2187575"/>
          <p14:tracePt t="81185" x="1828800" y="2171700"/>
          <p14:tracePt t="81201" x="1828800" y="2163763"/>
          <p14:tracePt t="81209" x="1828800" y="2149475"/>
          <p14:tracePt t="81234" x="1828800" y="2141538"/>
          <p14:tracePt t="81401" x="1828800" y="2149475"/>
          <p14:tracePt t="81417" x="1828800" y="2155825"/>
          <p14:tracePt t="81673" x="1820863" y="2155825"/>
          <p14:tracePt t="81681" x="1806575" y="2155825"/>
          <p14:tracePt t="81689" x="1774825" y="2155825"/>
          <p14:tracePt t="81705" x="1744663" y="2155825"/>
          <p14:tracePt t="81721" x="1698625" y="2163763"/>
          <p14:tracePt t="81738" x="1692275" y="2163763"/>
          <p14:tracePt t="104609" x="1692275" y="2155825"/>
          <p14:tracePt t="104625" x="1692275" y="2149475"/>
          <p14:tracePt t="104633" x="1698625" y="2141538"/>
          <p14:tracePt t="104641" x="1706563" y="2141538"/>
          <p14:tracePt t="104729" x="1714500" y="2141538"/>
          <p14:tracePt t="104737" x="1730375" y="2141538"/>
          <p14:tracePt t="104753" x="1736725" y="2141538"/>
          <p14:tracePt t="104777" x="1744663" y="2141538"/>
          <p14:tracePt t="104793" x="1752600" y="2141538"/>
          <p14:tracePt t="104801" x="1760538" y="2141538"/>
          <p14:tracePt t="104809" x="1774825" y="2133600"/>
          <p14:tracePt t="104823" x="1782763" y="2133600"/>
          <p14:tracePt t="104840" x="1798638" y="2133600"/>
          <p14:tracePt t="104857" x="1806575" y="2133600"/>
          <p14:tracePt t="105161" x="1806575" y="2125663"/>
          <p14:tracePt t="105353" x="1806575" y="2117725"/>
          <p14:tracePt t="105417" x="1806575" y="2111375"/>
          <p14:tracePt t="105433" x="1806575" y="2103438"/>
          <p14:tracePt t="105489" x="1806575" y="2095500"/>
          <p14:tracePt t="105713" x="1806575" y="2087563"/>
          <p14:tracePt t="106065" x="1798638" y="2087563"/>
          <p14:tracePt t="106073" x="1782763" y="2103438"/>
          <p14:tracePt t="106081" x="1768475" y="2117725"/>
          <p14:tracePt t="106091" x="1736725" y="2125663"/>
          <p14:tracePt t="106107" x="1676400" y="2149475"/>
          <p14:tracePt t="106125" x="1630363" y="2171700"/>
          <p14:tracePt t="106141" x="1577975" y="2179638"/>
          <p14:tracePt t="106157" x="1539875" y="2187575"/>
          <p14:tracePt t="106174" x="1531938" y="2187575"/>
          <p14:tracePt t="106217" x="1524000" y="2187575"/>
          <p14:tracePt t="106225" x="1516063" y="2187575"/>
          <p14:tracePt t="106241" x="1516063" y="2179638"/>
          <p14:tracePt t="106258" x="1508125" y="2171700"/>
          <p14:tracePt t="106275" x="1501775" y="2155825"/>
          <p14:tracePt t="106291" x="1477963" y="2133600"/>
          <p14:tracePt t="106308" x="1463675" y="2111375"/>
          <p14:tracePt t="106324" x="1455738" y="2111375"/>
          <p14:tracePt t="106341" x="1455738" y="2103438"/>
          <p14:tracePt t="106361" x="1455738" y="2095500"/>
          <p14:tracePt t="106426" x="1455738" y="2087563"/>
          <p14:tracePt t="107001" x="1463675" y="2087563"/>
          <p14:tracePt t="107033" x="1470025" y="2087563"/>
          <p14:tracePt t="107081" x="1477963" y="2087563"/>
          <p14:tracePt t="107089" x="1477963" y="2095500"/>
          <p14:tracePt t="107098" x="1477963" y="2103438"/>
          <p14:tracePt t="107114" x="1477963" y="2111375"/>
          <p14:tracePt t="107125" x="1477963" y="2125663"/>
          <p14:tracePt t="107142" x="1477963" y="2141538"/>
          <p14:tracePt t="107158" x="1485900" y="2163763"/>
          <p14:tracePt t="107175" x="1485900" y="2193925"/>
          <p14:tracePt t="107192" x="1485900" y="2209800"/>
          <p14:tracePt t="107209" x="1493838" y="2239963"/>
          <p14:tracePt t="107225" x="1508125" y="2255838"/>
          <p14:tracePt t="107242" x="1524000" y="2286000"/>
          <p14:tracePt t="107258" x="1539875" y="2308225"/>
          <p14:tracePt t="107275" x="1570038" y="2346325"/>
          <p14:tracePt t="107292" x="1608138" y="2370138"/>
          <p14:tracePt t="107308" x="1646238" y="2408238"/>
          <p14:tracePt t="107325" x="1668463" y="2416175"/>
          <p14:tracePt t="107342" x="1684338" y="2422525"/>
          <p14:tracePt t="107359" x="1698625" y="2422525"/>
          <p14:tracePt t="107375" x="1736725" y="2422525"/>
          <p14:tracePt t="107392" x="1768475" y="2422525"/>
          <p14:tracePt t="107408" x="1858963" y="2400300"/>
          <p14:tracePt t="107426" x="1920875" y="2384425"/>
          <p14:tracePt t="107442" x="1965325" y="2362200"/>
          <p14:tracePt t="107459" x="1989138" y="2346325"/>
          <p14:tracePt t="107475" x="1989138" y="2339975"/>
          <p14:tracePt t="107492" x="1989138" y="2332038"/>
          <p14:tracePt t="107509" x="1989138" y="2324100"/>
          <p14:tracePt t="107525" x="1989138" y="2308225"/>
          <p14:tracePt t="107558" x="1989138" y="2301875"/>
          <p14:tracePt t="107576" x="1989138" y="2286000"/>
          <p14:tracePt t="107592" x="1989138" y="2278063"/>
          <p14:tracePt t="107609" x="1989138" y="2255838"/>
          <p14:tracePt t="107625" x="1981200" y="2239963"/>
          <p14:tracePt t="107642" x="1981200" y="2225675"/>
          <p14:tracePt t="107659" x="1973263" y="2217738"/>
          <p14:tracePt t="107692" x="1958975" y="2217738"/>
          <p14:tracePt t="107709" x="1943100" y="2217738"/>
          <p14:tracePt t="107726" x="1935163" y="2217738"/>
          <p14:tracePt t="107742" x="1927225" y="2217738"/>
          <p14:tracePt t="107759" x="1920875" y="2225675"/>
          <p14:tracePt t="107775" x="1889125" y="2270125"/>
          <p14:tracePt t="107793" x="1806575" y="2316163"/>
          <p14:tracePt t="107809" x="1706563" y="2346325"/>
          <p14:tracePt t="107825" x="1646238" y="2354263"/>
          <p14:tracePt t="107842" x="1616075" y="2362200"/>
          <p14:tracePt t="107859" x="1608138" y="2362200"/>
          <p14:tracePt t="107892" x="1592263" y="2354263"/>
          <p14:tracePt t="107909" x="1577975" y="2346325"/>
          <p14:tracePt t="107925" x="1539875" y="2339975"/>
          <p14:tracePt t="107943" x="1493838" y="2316163"/>
          <p14:tracePt t="107959" x="1470025" y="2293938"/>
          <p14:tracePt t="107976" x="1455738" y="2263775"/>
          <p14:tracePt t="107992" x="1455738" y="2239963"/>
          <p14:tracePt t="108009" x="1455738" y="2209800"/>
          <p14:tracePt t="108026" x="1447800" y="2187575"/>
          <p14:tracePt t="108042" x="1447800" y="2163763"/>
          <p14:tracePt t="108059" x="1447800" y="2133600"/>
          <p14:tracePt t="108076" x="1447800" y="2103438"/>
          <p14:tracePt t="108093" x="1447800" y="2079625"/>
          <p14:tracePt t="108109" x="1447800" y="2073275"/>
          <p14:tracePt t="108126" x="1447800" y="2049463"/>
          <p14:tracePt t="108142" x="1447800" y="2035175"/>
          <p14:tracePt t="108159" x="1447800" y="2027238"/>
          <p14:tracePt t="108176" x="1447800" y="2011363"/>
          <p14:tracePt t="108192" x="1447800" y="1997075"/>
          <p14:tracePt t="108209" x="1463675" y="1989138"/>
          <p14:tracePt t="108226" x="1470025" y="1965325"/>
          <p14:tracePt t="108243" x="1485900" y="1958975"/>
          <p14:tracePt t="108259" x="1485900" y="1951038"/>
          <p14:tracePt t="108276" x="1493838" y="1951038"/>
          <p14:tracePt t="108313" x="1501775" y="1951038"/>
          <p14:tracePt t="108337" x="1508125" y="1951038"/>
          <p14:tracePt t="108361" x="1516063" y="1951038"/>
          <p14:tracePt t="108385" x="1531938" y="1951038"/>
          <p14:tracePt t="108393" x="1539875" y="1951038"/>
          <p14:tracePt t="108425" x="1546225" y="1958975"/>
          <p14:tracePt t="108433" x="1554163" y="1965325"/>
          <p14:tracePt t="108449" x="1562100" y="1973263"/>
          <p14:tracePt t="108465" x="1562100" y="1981200"/>
          <p14:tracePt t="108476" x="1570038" y="1989138"/>
          <p14:tracePt t="108493" x="1584325" y="2003425"/>
          <p14:tracePt t="108509" x="1584325" y="2019300"/>
          <p14:tracePt t="108526" x="1584325" y="2035175"/>
          <p14:tracePt t="108543" x="1592263" y="2073275"/>
          <p14:tracePt t="108559" x="1600200" y="2095500"/>
          <p14:tracePt t="108576" x="1608138" y="2103438"/>
          <p14:tracePt t="108593" x="1608138" y="2117725"/>
          <p14:tracePt t="108609" x="1608138" y="2125663"/>
          <p14:tracePt t="108626" x="1608138" y="2155825"/>
          <p14:tracePt t="108643" x="1608138" y="2163763"/>
          <p14:tracePt t="108659" x="1600200" y="2179638"/>
          <p14:tracePt t="108676" x="1592263" y="2193925"/>
          <p14:tracePt t="108693" x="1577975" y="2209800"/>
          <p14:tracePt t="108709" x="1546225" y="2232025"/>
          <p14:tracePt t="108726" x="1516063" y="2247900"/>
          <p14:tracePt t="108743" x="1493838" y="2247900"/>
          <p14:tracePt t="108759" x="1470025" y="2255838"/>
          <p14:tracePt t="108776" x="1455738" y="2255838"/>
          <p14:tracePt t="108793" x="1393825" y="2217738"/>
          <p14:tracePt t="108809" x="1371600" y="2171700"/>
          <p14:tracePt t="108826" x="1349375" y="2155825"/>
          <p14:tracePt t="108843" x="1341438" y="2133600"/>
          <p14:tracePt t="108860" x="1333500" y="2111375"/>
          <p14:tracePt t="108876" x="1333500" y="2095500"/>
          <p14:tracePt t="108893" x="1333500" y="2073275"/>
          <p14:tracePt t="108910" x="1333500" y="2035175"/>
          <p14:tracePt t="108926" x="1333500" y="2003425"/>
          <p14:tracePt t="108943" x="1333500" y="1981200"/>
          <p14:tracePt t="108960" x="1333500" y="1951038"/>
          <p14:tracePt t="108976" x="1333500" y="1920875"/>
          <p14:tracePt t="108993" x="1333500" y="1905000"/>
          <p14:tracePt t="109010" x="1349375" y="1905000"/>
          <p14:tracePt t="109026" x="1363663" y="1905000"/>
          <p14:tracePt t="109043" x="1393825" y="1905000"/>
          <p14:tracePt t="109060" x="1425575" y="1912938"/>
          <p14:tracePt t="109077" x="1439863" y="1927225"/>
          <p14:tracePt t="109093" x="1455738" y="1943100"/>
          <p14:tracePt t="109110" x="1463675" y="1973263"/>
          <p14:tracePt t="109126" x="1463675" y="1981200"/>
          <p14:tracePt t="109143" x="1470025" y="1997075"/>
          <p14:tracePt t="109160" x="1470025" y="2011363"/>
          <p14:tracePt t="109176" x="1470025" y="2027238"/>
          <p14:tracePt t="109193" x="1470025" y="2035175"/>
          <p14:tracePt t="109210" x="1470025" y="2057400"/>
          <p14:tracePt t="109625" x="1470025" y="2065338"/>
          <p14:tracePt t="109633" x="1470025" y="2079625"/>
          <p14:tracePt t="109644" x="1477963" y="2087563"/>
          <p14:tracePt t="109660" x="1508125" y="2133600"/>
          <p14:tracePt t="109677" x="1570038" y="2201863"/>
          <p14:tracePt t="109694" x="1600200" y="2239963"/>
          <p14:tracePt t="109710" x="1622425" y="2263775"/>
          <p14:tracePt t="109727" x="1630363" y="2278063"/>
          <p14:tracePt t="109744" x="1638300" y="2286000"/>
          <p14:tracePt t="109760" x="1654175" y="2286000"/>
          <p14:tracePt t="109777" x="1676400" y="2278063"/>
          <p14:tracePt t="109794" x="1714500" y="2263775"/>
          <p14:tracePt t="109810" x="1736725" y="2255838"/>
          <p14:tracePt t="109827" x="1752600" y="2255838"/>
          <p14:tracePt t="109844" x="1768475" y="2239963"/>
          <p14:tracePt t="109861" x="1774825" y="2239963"/>
          <p14:tracePt t="109877" x="1782763" y="2239963"/>
          <p14:tracePt t="109910" x="1782763" y="2232025"/>
          <p14:tracePt t="109927" x="1790700" y="2232025"/>
          <p14:tracePt t="109953" x="1798638" y="2232025"/>
          <p14:tracePt t="109961" x="1806575" y="2225675"/>
          <p14:tracePt t="109977" x="1806575" y="2217738"/>
          <p14:tracePt t="109994" x="1820863" y="2209800"/>
          <p14:tracePt t="110011" x="1828800" y="2201863"/>
          <p14:tracePt t="110027" x="1836738" y="2193925"/>
          <p14:tracePt t="110044" x="1851025" y="2193925"/>
          <p14:tracePt t="113201" x="1858963" y="2187575"/>
          <p14:tracePt t="114385" x="1858963" y="2193925"/>
          <p14:tracePt t="114393" x="1858963" y="2201863"/>
          <p14:tracePt t="114401" x="1858963" y="2209800"/>
          <p14:tracePt t="114414" x="1858963" y="2232025"/>
          <p14:tracePt t="114431" x="1851025" y="2255838"/>
          <p14:tracePt t="114448" x="1844675" y="2278063"/>
          <p14:tracePt t="114481" x="1828800" y="2286000"/>
          <p14:tracePt t="114497" x="1820863" y="2293938"/>
          <p14:tracePt t="114514" x="1812925" y="2301875"/>
          <p14:tracePt t="114531" x="1798638" y="2316163"/>
          <p14:tracePt t="114547" x="1790700" y="2324100"/>
          <p14:tracePt t="114564" x="1774825" y="2346325"/>
          <p14:tracePt t="114581" x="1768475" y="2346325"/>
          <p14:tracePt t="114598" x="1752600" y="2346325"/>
          <p14:tracePt t="114614" x="1752600" y="2354263"/>
          <p14:tracePt t="114631" x="1744663" y="2362200"/>
          <p14:tracePt t="114648" x="1730375" y="2370138"/>
          <p14:tracePt t="114665" x="1698625" y="2370138"/>
          <p14:tracePt t="114681" x="1668463" y="2378075"/>
          <p14:tracePt t="114698" x="1600200" y="2384425"/>
          <p14:tracePt t="114714" x="1531938" y="2392363"/>
          <p14:tracePt t="114731" x="1447800" y="2400300"/>
          <p14:tracePt t="114748" x="1349375" y="2416175"/>
          <p14:tracePt t="114764" x="1273175" y="2416175"/>
          <p14:tracePt t="114781" x="1235075" y="2416175"/>
          <p14:tracePt t="114798" x="1211263" y="2416175"/>
          <p14:tracePt t="114815" x="1189038" y="2400300"/>
          <p14:tracePt t="114831" x="1158875" y="2384425"/>
          <p14:tracePt t="114848" x="1112838" y="2384425"/>
          <p14:tracePt t="114850" x="1089025" y="2384425"/>
          <p14:tracePt t="114864" x="1012825" y="2370138"/>
          <p14:tracePt t="114881" x="922338" y="2370138"/>
          <p14:tracePt t="114898" x="838200" y="2370138"/>
          <p14:tracePt t="114914" x="792163" y="2370138"/>
          <p14:tracePt t="114931" x="746125" y="2370138"/>
          <p14:tracePt t="114948" x="715963" y="2370138"/>
          <p14:tracePt t="114965" x="701675" y="2370138"/>
          <p14:tracePt t="114981" x="669925" y="2370138"/>
          <p14:tracePt t="114998" x="647700" y="2362200"/>
          <p14:tracePt t="115015" x="617538" y="2346325"/>
          <p14:tracePt t="115031" x="601663" y="2324100"/>
          <p14:tracePt t="115048" x="587375" y="2301875"/>
          <p14:tracePt t="115065" x="571500" y="2270125"/>
          <p14:tracePt t="115081" x="541338" y="2255838"/>
          <p14:tracePt t="115098" x="511175" y="2232025"/>
          <p14:tracePt t="115115" x="495300" y="2201863"/>
          <p14:tracePt t="115131" x="479425" y="2171700"/>
          <p14:tracePt t="115148" x="479425" y="2141538"/>
          <p14:tracePt t="115165" x="473075" y="2111375"/>
          <p14:tracePt t="115182" x="465138" y="2079625"/>
          <p14:tracePt t="115198" x="457200" y="2041525"/>
          <p14:tracePt t="115215" x="457200" y="2011363"/>
          <p14:tracePt t="115231" x="457200" y="1989138"/>
          <p14:tracePt t="115248" x="457200" y="1958975"/>
          <p14:tracePt t="115265" x="457200" y="1935163"/>
          <p14:tracePt t="115281" x="457200" y="1920875"/>
          <p14:tracePt t="115298" x="457200" y="1912938"/>
          <p14:tracePt t="115315" x="457200" y="1889125"/>
          <p14:tracePt t="115348" x="473075" y="1866900"/>
          <p14:tracePt t="115365" x="479425" y="1858963"/>
          <p14:tracePt t="115381" x="479425" y="1844675"/>
          <p14:tracePt t="115399" x="495300" y="1820863"/>
          <p14:tracePt t="115415" x="511175" y="1798638"/>
          <p14:tracePt t="115431" x="525463" y="1790700"/>
          <p14:tracePt t="115448" x="541338" y="1768475"/>
          <p14:tracePt t="115465" x="555625" y="1760538"/>
          <p14:tracePt t="115482" x="587375" y="1752600"/>
          <p14:tracePt t="115498" x="625475" y="1730375"/>
          <p14:tracePt t="115515" x="669925" y="1730375"/>
          <p14:tracePt t="115532" x="701675" y="1714500"/>
          <p14:tracePt t="115549" x="739775" y="1706563"/>
          <p14:tracePt t="115565" x="777875" y="1698625"/>
          <p14:tracePt t="115582" x="808038" y="1676400"/>
          <p14:tracePt t="115598" x="854075" y="1660525"/>
          <p14:tracePt t="115615" x="898525" y="1654175"/>
          <p14:tracePt t="115632" x="952500" y="1646238"/>
          <p14:tracePt t="115648" x="1020763" y="1638300"/>
          <p14:tracePt t="115665" x="1089025" y="1630363"/>
          <p14:tracePt t="115682" x="1135063" y="1622425"/>
          <p14:tracePt t="115699" x="1181100" y="1616075"/>
          <p14:tracePt t="115715" x="1211263" y="1616075"/>
          <p14:tracePt t="115732" x="1241425" y="1616075"/>
          <p14:tracePt t="115748" x="1279525" y="1616075"/>
          <p14:tracePt t="115766" x="1311275" y="1616075"/>
          <p14:tracePt t="115782" x="1341438" y="1616075"/>
          <p14:tracePt t="115799" x="1371600" y="1616075"/>
          <p14:tracePt t="115815" x="1401763" y="1616075"/>
          <p14:tracePt t="115832" x="1425575" y="1616075"/>
          <p14:tracePt t="115849" x="1463675" y="1616075"/>
          <p14:tracePt t="115865" x="1508125" y="1616075"/>
          <p14:tracePt t="115882" x="1554163" y="1616075"/>
          <p14:tracePt t="115899" x="1600200" y="1616075"/>
          <p14:tracePt t="115916" x="1638300" y="1616075"/>
          <p14:tracePt t="115932" x="1692275" y="1616075"/>
          <p14:tracePt t="115949" x="1730375" y="1616075"/>
          <p14:tracePt t="115965" x="1782763" y="1616075"/>
          <p14:tracePt t="115982" x="1806575" y="1622425"/>
          <p14:tracePt t="115999" x="1820863" y="1622425"/>
          <p14:tracePt t="116015" x="1828800" y="1630363"/>
          <p14:tracePt t="116032" x="1858963" y="1638300"/>
          <p14:tracePt t="116049" x="1905000" y="1668463"/>
          <p14:tracePt t="116065" x="1927225" y="1668463"/>
          <p14:tracePt t="116082" x="1958975" y="1692275"/>
          <p14:tracePt t="116099" x="2003425" y="1706563"/>
          <p14:tracePt t="116115" x="2049463" y="1722438"/>
          <p14:tracePt t="116132" x="2087563" y="1730375"/>
          <p14:tracePt t="116149" x="2103438" y="1744663"/>
          <p14:tracePt t="116165" x="2125663" y="1752600"/>
          <p14:tracePt t="116182" x="2133600" y="1768475"/>
          <p14:tracePt t="116199" x="2141538" y="1782763"/>
          <p14:tracePt t="116215" x="2149475" y="1798638"/>
          <p14:tracePt t="116232" x="2155825" y="1828800"/>
          <p14:tracePt t="116249" x="2171700" y="1874838"/>
          <p14:tracePt t="116266" x="2187575" y="1897063"/>
          <p14:tracePt t="116283" x="2193925" y="1951038"/>
          <p14:tracePt t="116299" x="2209800" y="1997075"/>
          <p14:tracePt t="116316" x="2217738" y="2035175"/>
          <p14:tracePt t="116332" x="2225675" y="2057400"/>
          <p14:tracePt t="116349" x="2225675" y="2079625"/>
          <p14:tracePt t="116366" x="2225675" y="2103438"/>
          <p14:tracePt t="116382" x="2225675" y="2117725"/>
          <p14:tracePt t="116399" x="2225675" y="2141538"/>
          <p14:tracePt t="116416" x="2225675" y="2155825"/>
          <p14:tracePt t="116433" x="2217738" y="2179638"/>
          <p14:tracePt t="116449" x="2209800" y="2201863"/>
          <p14:tracePt t="116466" x="2187575" y="2225675"/>
          <p14:tracePt t="116482" x="2163763" y="2255838"/>
          <p14:tracePt t="116499" x="2133600" y="2286000"/>
          <p14:tracePt t="116516" x="2111375" y="2301875"/>
          <p14:tracePt t="116532" x="2079625" y="2316163"/>
          <p14:tracePt t="116549" x="2041525" y="2332038"/>
          <p14:tracePt t="116566" x="2027238" y="2339975"/>
          <p14:tracePt t="116583" x="2003425" y="2346325"/>
          <p14:tracePt t="116599" x="1965325" y="2354263"/>
          <p14:tracePt t="116616" x="1920875" y="2370138"/>
          <p14:tracePt t="116633" x="1806575" y="2378075"/>
          <p14:tracePt t="116649" x="1730375" y="2392363"/>
          <p14:tracePt t="116666" x="1660525" y="2400300"/>
          <p14:tracePt t="116683" x="1616075" y="2400300"/>
          <p14:tracePt t="116699" x="1570038" y="2400300"/>
          <p14:tracePt t="116716" x="1546225" y="2400300"/>
          <p14:tracePt t="116733" x="1524000" y="2400300"/>
          <p14:tracePt t="116749" x="1485900" y="2400300"/>
          <p14:tracePt t="116766" x="1439863" y="2400300"/>
          <p14:tracePt t="116783" x="1379538" y="2400300"/>
          <p14:tracePt t="116799" x="1295400" y="2400300"/>
          <p14:tracePt t="116816" x="1241425" y="2400300"/>
          <p14:tracePt t="116833" x="1143000" y="2392363"/>
          <p14:tracePt t="116849" x="1089025" y="2392363"/>
          <p14:tracePt t="116866" x="1066800" y="2392363"/>
          <p14:tracePt t="116883" x="1044575" y="2384425"/>
          <p14:tracePt t="116899" x="1006475" y="2384425"/>
          <p14:tracePt t="116916" x="952500" y="2370138"/>
          <p14:tracePt t="116933" x="906463" y="2354263"/>
          <p14:tracePt t="116949" x="854075" y="2346325"/>
          <p14:tracePt t="116966" x="815975" y="2332038"/>
          <p14:tracePt t="116983" x="784225" y="2316163"/>
          <p14:tracePt t="117000" x="762000" y="2286000"/>
          <p14:tracePt t="117016" x="754063" y="2286000"/>
          <p14:tracePt t="117033" x="746125" y="2278063"/>
          <p14:tracePt t="117050" x="739775" y="2263775"/>
          <p14:tracePt t="117066" x="731838" y="2255838"/>
          <p14:tracePt t="117193" x="739775" y="2255838"/>
          <p14:tracePt t="117209" x="746125" y="2270125"/>
          <p14:tracePt t="117217" x="762000" y="2278063"/>
          <p14:tracePt t="117225" x="762000" y="2286000"/>
          <p14:tracePt t="117233" x="769938" y="2293938"/>
          <p14:tracePt t="117250" x="784225" y="2301875"/>
          <p14:tracePt t="117305" x="800100" y="2308225"/>
          <p14:tracePt t="117313" x="808038" y="2308225"/>
          <p14:tracePt t="117322" x="815975" y="2308225"/>
          <p14:tracePt t="117333" x="838200" y="2316163"/>
          <p14:tracePt t="117350" x="860425" y="2316163"/>
          <p14:tracePt t="117366" x="884238" y="2316163"/>
          <p14:tracePt t="117383" x="914400" y="2316163"/>
          <p14:tracePt t="117400" x="930275" y="2316163"/>
          <p14:tracePt t="117417" x="968375" y="2286000"/>
          <p14:tracePt t="117433" x="982663" y="2263775"/>
          <p14:tracePt t="117450" x="990600" y="2255838"/>
          <p14:tracePt t="117467" x="990600" y="2247900"/>
          <p14:tracePt t="117483" x="990600" y="2232025"/>
          <p14:tracePt t="117500" x="982663" y="2225675"/>
          <p14:tracePt t="117517" x="974725" y="2209800"/>
          <p14:tracePt t="117533" x="968375" y="2201863"/>
          <p14:tracePt t="117550" x="952500" y="2179638"/>
          <p14:tracePt t="117665" x="952500" y="2171700"/>
          <p14:tracePt t="117681" x="952500" y="2163763"/>
          <p14:tracePt t="117706" x="952500" y="2155825"/>
          <p14:tracePt t="117721" x="952500" y="2149475"/>
          <p14:tracePt t="117729" x="944563" y="2149475"/>
          <p14:tracePt t="117785" x="944563" y="2141538"/>
          <p14:tracePt t="117793" x="952500" y="2141538"/>
          <p14:tracePt t="117801" x="968375" y="2141538"/>
          <p14:tracePt t="117817" x="990600" y="2141538"/>
          <p14:tracePt t="117834" x="1006475" y="2149475"/>
          <p14:tracePt t="117851" x="1006475" y="2155825"/>
          <p14:tracePt t="117867" x="1020763" y="2163763"/>
          <p14:tracePt t="117884" x="1020763" y="2171700"/>
          <p14:tracePt t="117900" x="1012825" y="2171700"/>
          <p14:tracePt t="118041" x="1020763" y="2171700"/>
          <p14:tracePt t="118057" x="1028700" y="2171700"/>
          <p14:tracePt t="118082" x="1036638" y="2171700"/>
          <p14:tracePt t="118089" x="1036638" y="2163763"/>
          <p14:tracePt t="118100" x="1044575" y="2163763"/>
          <p14:tracePt t="118117" x="1044575" y="2171700"/>
          <p14:tracePt t="118134" x="1050925" y="2179638"/>
          <p14:tracePt t="118465" x="1050925" y="2187575"/>
          <p14:tracePt t="118473" x="1058863" y="2193925"/>
          <p14:tracePt t="118489" x="1058863" y="2201863"/>
          <p14:tracePt t="118501" x="1058863" y="2209800"/>
          <p14:tracePt t="118517" x="1058863" y="2225675"/>
          <p14:tracePt t="118534" x="1074738" y="2247900"/>
          <p14:tracePt t="118551" x="1089025" y="2270125"/>
          <p14:tracePt t="118567" x="1104900" y="2301875"/>
          <p14:tracePt t="118584" x="1150938" y="2346325"/>
          <p14:tracePt t="118601" x="1227138" y="2392363"/>
          <p14:tracePt t="118617" x="1287463" y="2408238"/>
          <p14:tracePt t="118634" x="1363663" y="2438400"/>
          <p14:tracePt t="118651" x="1425575" y="2438400"/>
          <p14:tracePt t="118668" x="1485900" y="2446338"/>
          <p14:tracePt t="118684" x="1524000" y="2446338"/>
          <p14:tracePt t="118701" x="1577975" y="2460625"/>
          <p14:tracePt t="118718" x="1608138" y="2468563"/>
          <p14:tracePt t="118734" x="1646238" y="2468563"/>
          <p14:tracePt t="118751" x="1676400" y="2476500"/>
          <p14:tracePt t="118768" x="1692275" y="2476500"/>
          <p14:tracePt t="118784" x="1736725" y="2476500"/>
          <p14:tracePt t="118801" x="1851025" y="2484438"/>
          <p14:tracePt t="118818" x="1965325" y="2484438"/>
          <p14:tracePt t="118834" x="2057400" y="2484438"/>
          <p14:tracePt t="118851" x="2117725" y="2484438"/>
          <p14:tracePt t="118868" x="2171700" y="2484438"/>
          <p14:tracePt t="118885" x="2193925" y="2476500"/>
          <p14:tracePt t="118901" x="2209800" y="2476500"/>
          <p14:tracePt t="118918" x="2225675" y="2476500"/>
          <p14:tracePt t="118934" x="2263775" y="2476500"/>
          <p14:tracePt t="118951" x="2346325" y="2468563"/>
          <p14:tracePt t="118968" x="2416175" y="2468563"/>
          <p14:tracePt t="118984" x="2536825" y="2446338"/>
          <p14:tracePt t="119001" x="2628900" y="2430463"/>
          <p14:tracePt t="119018" x="2689225" y="2416175"/>
          <p14:tracePt t="119035" x="2743200" y="2392363"/>
          <p14:tracePt t="119051" x="2773363" y="2378075"/>
          <p14:tracePt t="119068" x="2781300" y="2370138"/>
          <p14:tracePt t="119249" x="2789238" y="2362200"/>
          <p14:tracePt t="119257" x="2789238" y="2354263"/>
          <p14:tracePt t="119268" x="2797175" y="2339975"/>
          <p14:tracePt t="119285" x="2819400" y="2308225"/>
          <p14:tracePt t="119301" x="2865438" y="2286000"/>
          <p14:tracePt t="119319" x="2895600" y="2263775"/>
          <p14:tracePt t="119335" x="2903538" y="2255838"/>
          <p14:tracePt t="119433" x="2903538" y="2247900"/>
          <p14:tracePt t="119441" x="2911475" y="2239963"/>
          <p14:tracePt t="119451" x="2911475" y="2225675"/>
          <p14:tracePt t="119468" x="2917825" y="2209800"/>
          <p14:tracePt t="119485" x="2941638" y="2179638"/>
          <p14:tracePt t="119502" x="2955925" y="2171700"/>
          <p14:tracePt t="119518" x="2955925" y="2163763"/>
          <p14:tracePt t="119633" x="2963863" y="2163763"/>
          <p14:tracePt t="119641" x="2963863" y="2155825"/>
          <p14:tracePt t="119657" x="2971800" y="2155825"/>
          <p14:tracePt t="119681" x="2979738" y="2149475"/>
          <p14:tracePt t="119689" x="2994025" y="2141538"/>
          <p14:tracePt t="119713" x="3001963" y="2133600"/>
          <p14:tracePt t="121017" x="2994025" y="2133600"/>
          <p14:tracePt t="121025" x="2987675" y="2133600"/>
          <p14:tracePt t="121049" x="2979738" y="2133600"/>
          <p14:tracePt t="121065" x="2971800" y="2133600"/>
          <p14:tracePt t="121073" x="2963863" y="2133600"/>
          <p14:tracePt t="121086" x="2955925" y="2133600"/>
          <p14:tracePt t="121103" x="2949575" y="2133600"/>
          <p14:tracePt t="121120" x="2933700" y="2133600"/>
          <p14:tracePt t="121161" x="2925763" y="2133600"/>
          <p14:tracePt t="121241" x="2917825" y="2133600"/>
          <p14:tracePt t="121273" x="2911475" y="2133600"/>
          <p14:tracePt t="121281" x="2903538" y="2133600"/>
          <p14:tracePt t="121313" x="2895600" y="2133600"/>
          <p14:tracePt t="121329" x="2887663" y="2133600"/>
          <p14:tracePt t="121337" x="2879725" y="2133600"/>
          <p14:tracePt t="130689" x="2879725" y="2103438"/>
          <p14:tracePt t="130697" x="2879725" y="2035175"/>
          <p14:tracePt t="130705" x="2879725" y="1927225"/>
          <p14:tracePt t="130713" x="2879725" y="1798638"/>
          <p14:tracePt t="130727" x="2879725" y="1684338"/>
          <p14:tracePt t="130744" x="2879725" y="1592263"/>
          <p14:tracePt t="130778" x="2895600" y="1608138"/>
          <p14:tracePt t="130794" x="2949575" y="1668463"/>
          <p14:tracePt t="130811" x="2987675" y="1684338"/>
          <p14:tracePt t="130857" x="2994025" y="1684338"/>
          <p14:tracePt t="130873" x="3001963" y="1684338"/>
          <p14:tracePt t="130889" x="3025775" y="1692275"/>
          <p14:tracePt t="130897" x="3055938" y="1706563"/>
          <p14:tracePt t="130911" x="3101975" y="1752600"/>
          <p14:tracePt t="130928" x="3238500" y="1912938"/>
          <p14:tracePt t="130944" x="3284538" y="1958975"/>
          <p14:tracePt t="130961" x="3413125" y="2049463"/>
          <p14:tracePt t="130977" x="3482975" y="2065338"/>
          <p14:tracePt t="130994" x="3581400" y="2079625"/>
          <p14:tracePt t="131011" x="3687763" y="2095500"/>
          <p14:tracePt t="131027" x="3863975" y="2133600"/>
          <p14:tracePt t="131044" x="4000500" y="2193925"/>
          <p14:tracePt t="131061" x="4152900" y="2247900"/>
          <p14:tracePt t="131077" x="4267200" y="2293938"/>
          <p14:tracePt t="131094" x="4419600" y="2362200"/>
          <p14:tracePt t="131111" x="4587875" y="2438400"/>
          <p14:tracePt t="131127" x="4746625" y="2476500"/>
          <p14:tracePt t="131144" x="4937125" y="2536825"/>
          <p14:tracePt t="131161" x="5059363" y="2544763"/>
          <p14:tracePt t="131178" x="5165725" y="2560638"/>
          <p14:tracePt t="131194" x="5273675" y="2560638"/>
          <p14:tracePt t="131211" x="5394325" y="2574925"/>
          <p14:tracePt t="131228" x="5516563" y="2598738"/>
          <p14:tracePt t="131244" x="5630863" y="2636838"/>
          <p14:tracePt t="131261" x="5692775" y="2659063"/>
          <p14:tracePt t="131278" x="5737225" y="2667000"/>
          <p14:tracePt t="131294" x="5745163" y="2667000"/>
          <p14:tracePt t="131311" x="5753100" y="2667000"/>
          <p14:tracePt t="131328" x="5783263" y="2667000"/>
          <p14:tracePt t="131344" x="5851525" y="2667000"/>
          <p14:tracePt t="131361" x="5905500" y="2667000"/>
          <p14:tracePt t="131378" x="5959475" y="2659063"/>
          <p14:tracePt t="131394" x="5959475" y="2644775"/>
          <p14:tracePt t="131411" x="5973763" y="2620963"/>
          <p14:tracePt t="131428" x="5973763" y="2598738"/>
          <p14:tracePt t="131444" x="5921375" y="2544763"/>
          <p14:tracePt t="131461" x="5875338" y="2492375"/>
          <p14:tracePt t="131478" x="5829300" y="2460625"/>
          <p14:tracePt t="131494" x="5791200" y="2422525"/>
          <p14:tracePt t="131511" x="5753100" y="2384425"/>
          <p14:tracePt t="131528" x="5730875" y="2370138"/>
          <p14:tracePt t="131545" x="5722938" y="2362200"/>
          <p14:tracePt t="131873" x="5722938" y="2354263"/>
          <p14:tracePt t="131907" x="5715000" y="2354263"/>
          <p14:tracePt t="131913" x="5707063" y="2346325"/>
          <p14:tracePt t="131929" x="5699125" y="2346325"/>
          <p14:tracePt t="131953" x="5692775" y="2346325"/>
          <p14:tracePt t="131960" x="5684838" y="2346325"/>
          <p14:tracePt t="131969" x="5676900" y="2346325"/>
          <p14:tracePt t="131978" x="5668963" y="2346325"/>
          <p14:tracePt t="131995" x="5654675" y="2346325"/>
          <p14:tracePt t="132012" x="5646738" y="2346325"/>
          <p14:tracePt t="132130" x="5638800" y="2346325"/>
          <p14:tracePt t="132145" x="5630863" y="2346325"/>
          <p14:tracePt t="132185" x="5622925" y="2346325"/>
          <p14:tracePt t="132337" x="5616575" y="2354263"/>
          <p14:tracePt t="132345" x="5608638" y="2362200"/>
          <p14:tracePt t="132360" x="5600700" y="2370138"/>
          <p14:tracePt t="132368" x="5584825" y="2378075"/>
          <p14:tracePt t="132378" x="5578475" y="2384425"/>
          <p14:tracePt t="132395" x="5540375" y="2400300"/>
          <p14:tracePt t="132412" x="5494338" y="2408238"/>
          <p14:tracePt t="132429" x="5448300" y="2422525"/>
          <p14:tracePt t="132445" x="5372100" y="2430463"/>
          <p14:tracePt t="132462" x="5295900" y="2430463"/>
          <p14:tracePt t="132479" x="5211763" y="2446338"/>
          <p14:tracePt t="132495" x="5143500" y="2446338"/>
          <p14:tracePt t="132512" x="5089525" y="2446338"/>
          <p14:tracePt t="132529" x="5029200" y="2438400"/>
          <p14:tracePt t="132545" x="4991100" y="2422525"/>
          <p14:tracePt t="132562" x="4953000" y="2400300"/>
          <p14:tracePt t="132579" x="4914900" y="2384425"/>
          <p14:tracePt t="132595" x="4892675" y="2362200"/>
          <p14:tracePt t="132612" x="4854575" y="2346325"/>
          <p14:tracePt t="132629" x="4830763" y="2324100"/>
          <p14:tracePt t="132646" x="4830763" y="2308225"/>
          <p14:tracePt t="132662" x="4816475" y="2286000"/>
          <p14:tracePt t="132679" x="4808538" y="2278063"/>
          <p14:tracePt t="132695" x="4778375" y="2255838"/>
          <p14:tracePt t="132712" x="4754563" y="2239963"/>
          <p14:tracePt t="132729" x="4754563" y="2232025"/>
          <p14:tracePt t="132881" x="4778375" y="2232025"/>
          <p14:tracePt t="132888" x="4800600" y="2232025"/>
          <p14:tracePt t="132897" x="4830763" y="2232025"/>
          <p14:tracePt t="132912" x="4868863" y="2232025"/>
          <p14:tracePt t="132929" x="4876800" y="2232025"/>
          <p14:tracePt t="132946" x="4884738" y="2232025"/>
          <p14:tracePt t="133057" x="4892675" y="2239963"/>
          <p14:tracePt t="133065" x="4906963" y="2239963"/>
          <p14:tracePt t="135066" x="4914900" y="2239963"/>
          <p14:tracePt t="135081" x="4922838" y="2239963"/>
          <p14:tracePt t="135088" x="4922838" y="2247900"/>
          <p14:tracePt t="135105" x="4930775" y="2247900"/>
          <p14:tracePt t="135138" x="4937125" y="2247900"/>
          <p14:tracePt t="135145" x="4945063" y="2247900"/>
          <p14:tracePt t="135160" x="4960938" y="2255838"/>
          <p14:tracePt t="135169" x="4968875" y="2263775"/>
          <p14:tracePt t="135181" x="4975225" y="2263775"/>
          <p14:tracePt t="135197" x="4999038" y="2270125"/>
          <p14:tracePt t="135214" x="5013325" y="2270125"/>
          <p14:tracePt t="135231" x="5029200" y="2270125"/>
          <p14:tracePt t="135248" x="5045075" y="2286000"/>
          <p14:tracePt t="135305" x="5045075" y="2293938"/>
          <p14:tracePt t="135312" x="5051425" y="2293938"/>
          <p14:tracePt t="135329" x="5059363" y="2293938"/>
          <p14:tracePt t="135336" x="5067300" y="2301875"/>
          <p14:tracePt t="135348" x="5067300" y="2308225"/>
          <p14:tracePt t="135364" x="5075238" y="2316163"/>
          <p14:tracePt t="135381" x="5075238" y="2324100"/>
          <p14:tracePt t="135398" x="5083175" y="2332038"/>
          <p14:tracePt t="135414" x="5083175" y="2339975"/>
          <p14:tracePt t="135431" x="5089525" y="2354263"/>
          <p14:tracePt t="135448" x="5089525" y="2370138"/>
          <p14:tracePt t="135449" x="5089525" y="2378075"/>
          <p14:tracePt t="135464" x="5089525" y="2392363"/>
          <p14:tracePt t="135481" x="5089525" y="2408238"/>
          <p14:tracePt t="135498" x="5089525" y="2416175"/>
          <p14:tracePt t="135514" x="5089525" y="2422525"/>
          <p14:tracePt t="135548" x="5075238" y="2422525"/>
          <p14:tracePt t="135564" x="5067300" y="2422525"/>
          <p14:tracePt t="135581" x="5059363" y="2408238"/>
          <p14:tracePt t="135598" x="5051425" y="2392363"/>
          <p14:tracePt t="135615" x="5045075" y="2384425"/>
          <p14:tracePt t="135631" x="5029200" y="2362200"/>
          <p14:tracePt t="135648" x="5029200" y="2354263"/>
          <p14:tracePt t="135665" x="5029200" y="2332038"/>
          <p14:tracePt t="135698" x="5029200" y="2316163"/>
          <p14:tracePt t="135753" x="5029200" y="2308225"/>
          <p14:tracePt t="135769" x="5029200" y="2301875"/>
          <p14:tracePt t="135776" x="5029200" y="2293938"/>
          <p14:tracePt t="135897" x="5029200" y="2286000"/>
          <p14:tracePt t="135905" x="5029200" y="2278063"/>
          <p14:tracePt t="135915" x="5029200" y="2270125"/>
          <p14:tracePt t="135931" x="5029200" y="2255838"/>
          <p14:tracePt t="135948" x="5029200" y="2247900"/>
          <p14:tracePt t="135965" x="5029200" y="2239963"/>
          <p14:tracePt t="136265" x="5037138" y="2232025"/>
          <p14:tracePt t="136273" x="5051425" y="2232025"/>
          <p14:tracePt t="136282" x="5067300" y="2232025"/>
          <p14:tracePt t="136298" x="5105400" y="2209800"/>
          <p14:tracePt t="136315" x="5151438" y="2193925"/>
          <p14:tracePt t="136332" x="5197475" y="2187575"/>
          <p14:tracePt t="136348" x="5219700" y="2171700"/>
          <p14:tracePt t="136365" x="5249863" y="2163763"/>
          <p14:tracePt t="136382" x="5257800" y="2163763"/>
          <p14:tracePt t="136465" x="5265738" y="2163763"/>
          <p14:tracePt t="136473" x="5280025" y="2163763"/>
          <p14:tracePt t="136496" x="5287963" y="2163763"/>
          <p14:tracePt t="136513" x="5287963" y="2155825"/>
          <p14:tracePt t="136521" x="5295900" y="2155825"/>
          <p14:tracePt t="136545" x="5303838" y="2155825"/>
          <p14:tracePt t="136552" x="5303838" y="2149475"/>
          <p14:tracePt t="136566" x="5311775" y="2149475"/>
          <p14:tracePt t="136582" x="5318125" y="2149475"/>
          <p14:tracePt t="136617" x="5326063" y="2149475"/>
          <p14:tracePt t="137305" x="5311775" y="2149475"/>
          <p14:tracePt t="137313" x="5295900" y="2155825"/>
          <p14:tracePt t="137320" x="5280025" y="2163763"/>
          <p14:tracePt t="137332" x="5273675" y="2171700"/>
          <p14:tracePt t="137349" x="5235575" y="2193925"/>
          <p14:tracePt t="137366" x="5159375" y="2209800"/>
          <p14:tracePt t="137383" x="5113338" y="2225675"/>
          <p14:tracePt t="137399" x="5051425" y="2232025"/>
          <p14:tracePt t="137416" x="5013325" y="2232025"/>
          <p14:tracePt t="137433" x="4968875" y="2232025"/>
          <p14:tracePt t="137449" x="4960938" y="2232025"/>
          <p14:tracePt t="137466" x="4953000" y="2232025"/>
          <p14:tracePt t="137489" x="4945063" y="2232025"/>
          <p14:tracePt t="137499" x="4937125" y="2232025"/>
          <p14:tracePt t="137516" x="4930775" y="2232025"/>
          <p14:tracePt t="137533" x="4914900" y="2225675"/>
          <p14:tracePt t="137549" x="4906963" y="2225675"/>
          <p14:tracePt t="139209" x="4906963" y="2232025"/>
          <p14:tracePt t="139225" x="4922838" y="2232025"/>
          <p14:tracePt t="139248" x="4930775" y="2239963"/>
          <p14:tracePt t="139257" x="4937125" y="2255838"/>
          <p14:tracePt t="139274" x="4953000" y="2263775"/>
          <p14:tracePt t="139290" x="4968875" y="2263775"/>
          <p14:tracePt t="139305" x="4975225" y="2263775"/>
          <p14:tracePt t="139386" x="4983163" y="2263775"/>
          <p14:tracePt t="139400" x="4983163" y="2270125"/>
          <p14:tracePt t="139408" x="4991100" y="2270125"/>
          <p14:tracePt t="140913" x="5006975" y="2270125"/>
          <p14:tracePt t="140920" x="5013325" y="2270125"/>
          <p14:tracePt t="140928" x="5029200" y="2278063"/>
          <p14:tracePt t="140937" x="5059363" y="2278063"/>
          <p14:tracePt t="140952" x="5113338" y="2278063"/>
          <p14:tracePt t="140969" x="5165725" y="2278063"/>
          <p14:tracePt t="140985" x="5203825" y="2278063"/>
          <p14:tracePt t="141002" x="5219700" y="2278063"/>
          <p14:tracePt t="141036" x="5227638" y="2278063"/>
          <p14:tracePt t="141052" x="5227638" y="2270125"/>
          <p14:tracePt t="141069" x="5257800" y="2255838"/>
          <p14:tracePt t="141086" x="5295900" y="2239963"/>
          <p14:tracePt t="141102" x="5326063" y="2225675"/>
          <p14:tracePt t="141119" x="5356225" y="2217738"/>
          <p14:tracePt t="141136" x="5356225" y="2201863"/>
          <p14:tracePt t="141152" x="5356225" y="2193925"/>
          <p14:tracePt t="141169" x="5356225" y="2171700"/>
          <p14:tracePt t="141186" x="5356225" y="2155825"/>
          <p14:tracePt t="141202" x="5356225" y="2149475"/>
          <p14:tracePt t="141236" x="5356225" y="2141538"/>
          <p14:tracePt t="141265" x="5356225" y="2133600"/>
          <p14:tracePt t="141281" x="5356225" y="2125663"/>
          <p14:tracePt t="141305" x="5356225" y="2117725"/>
          <p14:tracePt t="141312" x="5356225" y="2111375"/>
          <p14:tracePt t="142385" x="5349875" y="2111375"/>
          <p14:tracePt t="142409" x="5341938" y="2111375"/>
          <p14:tracePt t="142416" x="5334000" y="2111375"/>
          <p14:tracePt t="142425" x="5326063" y="2117725"/>
          <p14:tracePt t="142437" x="5318125" y="2117725"/>
          <p14:tracePt t="142453" x="5280025" y="2133600"/>
          <p14:tracePt t="142470" x="5241925" y="2133600"/>
          <p14:tracePt t="142487" x="5197475" y="2141538"/>
          <p14:tracePt t="142504" x="5089525" y="2149475"/>
          <p14:tracePt t="142520" x="4999038" y="2149475"/>
          <p14:tracePt t="142537" x="4899025" y="2149475"/>
          <p14:tracePt t="142554" x="4846638" y="2149475"/>
          <p14:tracePt t="142570" x="4838700" y="2149475"/>
          <p14:tracePt t="142609" x="4838700" y="2141538"/>
          <p14:tracePt t="144529" x="4854575" y="2133600"/>
          <p14:tracePt t="144536" x="4860925" y="2133600"/>
          <p14:tracePt t="144546" x="4868863" y="2133600"/>
          <p14:tracePt t="144561" x="4876800" y="2133600"/>
          <p14:tracePt t="144572" x="4884738" y="2133600"/>
          <p14:tracePt t="144589" x="4884738" y="2125663"/>
          <p14:tracePt t="146032" x="4876800" y="2125663"/>
          <p14:tracePt t="146041" x="4868863" y="2125663"/>
          <p14:tracePt t="146242" x="4868863" y="2133600"/>
          <p14:tracePt t="146265" x="4868863" y="2149475"/>
          <p14:tracePt t="146272" x="4868863" y="2155825"/>
          <p14:tracePt t="146288" x="4868863" y="2163763"/>
          <p14:tracePt t="146297" x="4868863" y="2179638"/>
          <p14:tracePt t="146306" x="4868863" y="2187575"/>
          <p14:tracePt t="146323" x="4868863" y="2209800"/>
          <p14:tracePt t="146340" x="4876800" y="2232025"/>
          <p14:tracePt t="146356" x="4876800" y="2255838"/>
          <p14:tracePt t="146374" x="4876800" y="2278063"/>
          <p14:tracePt t="146390" x="4876800" y="2286000"/>
          <p14:tracePt t="146407" x="4876800" y="2293938"/>
          <p14:tracePt t="146423" x="4876800" y="2301875"/>
          <p14:tracePt t="146440" x="4876800" y="2316163"/>
          <p14:tracePt t="146456" x="4868863" y="2332038"/>
          <p14:tracePt t="146473" x="4854575" y="2346325"/>
          <p14:tracePt t="146490" x="4838700" y="2362200"/>
          <p14:tracePt t="146507" x="4822825" y="2392363"/>
          <p14:tracePt t="146524" x="4800600" y="2400300"/>
          <p14:tracePt t="146540" x="4770438" y="2400300"/>
          <p14:tracePt t="146557" x="4732338" y="2400300"/>
          <p14:tracePt t="146573" x="4686300" y="2400300"/>
          <p14:tracePt t="146590" x="4632325" y="2400300"/>
          <p14:tracePt t="146607" x="4572000" y="2392363"/>
          <p14:tracePt t="146624" x="4503738" y="2370138"/>
          <p14:tracePt t="146640" x="4473575" y="2346325"/>
          <p14:tracePt t="146657" x="4457700" y="2339975"/>
          <p14:tracePt t="146674" x="4457700" y="2332038"/>
          <p14:tracePt t="146690" x="4457700" y="2316163"/>
          <p14:tracePt t="146707" x="4457700" y="2301875"/>
          <p14:tracePt t="146724" x="4457700" y="2293938"/>
          <p14:tracePt t="146740" x="4457700" y="2270125"/>
          <p14:tracePt t="146757" x="4457700" y="2247900"/>
          <p14:tracePt t="146774" x="4435475" y="2225675"/>
          <p14:tracePt t="146790" x="4435475" y="2201863"/>
          <p14:tracePt t="146807" x="4427538" y="2171700"/>
          <p14:tracePt t="146824" x="4427538" y="2155825"/>
          <p14:tracePt t="146840" x="4419600" y="2111375"/>
          <p14:tracePt t="146857" x="4419600" y="2095500"/>
          <p14:tracePt t="146874" x="4419600" y="2079625"/>
          <p14:tracePt t="146890" x="4419600" y="2065338"/>
          <p14:tracePt t="146907" x="4435475" y="2049463"/>
          <p14:tracePt t="146924" x="4441825" y="2041525"/>
          <p14:tracePt t="146940" x="4457700" y="2027238"/>
          <p14:tracePt t="146957" x="4465638" y="2011363"/>
          <p14:tracePt t="146974" x="4487863" y="2011363"/>
          <p14:tracePt t="146990" x="4511675" y="2011363"/>
          <p14:tracePt t="147007" x="4533900" y="2011363"/>
          <p14:tracePt t="147024" x="4549775" y="2011363"/>
          <p14:tracePt t="147040" x="4564063" y="2011363"/>
          <p14:tracePt t="147057" x="4572000" y="2019300"/>
          <p14:tracePt t="147074" x="4587875" y="2035175"/>
          <p14:tracePt t="147090" x="4594225" y="2041525"/>
          <p14:tracePt t="147107" x="4594225" y="2057400"/>
          <p14:tracePt t="147124" x="4594225" y="2073275"/>
          <p14:tracePt t="147141" x="4587875" y="2079625"/>
          <p14:tracePt t="147157" x="4572000" y="2117725"/>
          <p14:tracePt t="147174" x="4541838" y="2149475"/>
          <p14:tracePt t="147190" x="4525963" y="2171700"/>
          <p14:tracePt t="147207" x="4495800" y="2209800"/>
          <p14:tracePt t="147224" x="4479925" y="2217738"/>
          <p14:tracePt t="147241" x="4457700" y="2225675"/>
          <p14:tracePt t="147257" x="4427538" y="2225675"/>
          <p14:tracePt t="147274" x="4411663" y="2209800"/>
          <p14:tracePt t="147291" x="4403725" y="2201863"/>
          <p14:tracePt t="147307" x="4397375" y="2179638"/>
          <p14:tracePt t="147324" x="4389438" y="2163763"/>
          <p14:tracePt t="147341" x="4389438" y="2141538"/>
          <p14:tracePt t="147357" x="4397375" y="2117725"/>
          <p14:tracePt t="147374" x="4403725" y="2111375"/>
          <p14:tracePt t="147391" x="4419600" y="2103438"/>
          <p14:tracePt t="147407" x="4441825" y="2103438"/>
          <p14:tracePt t="147424" x="4457700" y="2111375"/>
          <p14:tracePt t="147441" x="4465638" y="2133600"/>
          <p14:tracePt t="147457" x="4465638" y="2141538"/>
          <p14:tracePt t="147474" x="4465638" y="2155825"/>
          <p14:tracePt t="147521" x="4457700" y="2155825"/>
          <p14:tracePt t="148448" x="4465638" y="2155825"/>
          <p14:tracePt t="148456" x="4479925" y="2155825"/>
          <p14:tracePt t="148466" x="4495800" y="2155825"/>
          <p14:tracePt t="148475" x="4503738" y="2155825"/>
          <p14:tracePt t="148491" x="4525963" y="2155825"/>
          <p14:tracePt t="148509" x="4533900" y="2155825"/>
          <p14:tracePt t="148525" x="4549775" y="2155825"/>
          <p14:tracePt t="148541" x="4564063" y="2155825"/>
          <p14:tracePt t="148558" x="4587875" y="2163763"/>
          <p14:tracePt t="148575" x="4618038" y="2163763"/>
          <p14:tracePt t="148592" x="4648200" y="2163763"/>
          <p14:tracePt t="148594" x="4664075" y="2163763"/>
          <p14:tracePt t="148608" x="4686300" y="2163763"/>
          <p14:tracePt t="148625" x="4702175" y="2163763"/>
          <p14:tracePt t="148642" x="4716463" y="2163763"/>
          <p14:tracePt t="148658" x="4746625" y="2171700"/>
          <p14:tracePt t="148675" x="4778375" y="2171700"/>
          <p14:tracePt t="148692" x="4822825" y="2179638"/>
          <p14:tracePt t="148708" x="4860925" y="2179638"/>
          <p14:tracePt t="148725" x="4914900" y="2179638"/>
          <p14:tracePt t="148742" x="4968875" y="2179638"/>
          <p14:tracePt t="148758" x="5006975" y="2179638"/>
          <p14:tracePt t="148775" x="5045075" y="2179638"/>
          <p14:tracePt t="148792" x="5089525" y="2179638"/>
          <p14:tracePt t="148809" x="5151438" y="2179638"/>
          <p14:tracePt t="148825" x="5203825" y="2179638"/>
          <p14:tracePt t="148842" x="5249863" y="2179638"/>
          <p14:tracePt t="148858" x="5295900" y="2179638"/>
          <p14:tracePt t="148875" x="5341938" y="2187575"/>
          <p14:tracePt t="148892" x="5394325" y="2193925"/>
          <p14:tracePt t="148909" x="5464175" y="2201863"/>
          <p14:tracePt t="148925" x="5562600" y="2209800"/>
          <p14:tracePt t="148942" x="5676900" y="2209800"/>
          <p14:tracePt t="148959" x="5761038" y="2209800"/>
          <p14:tracePt t="148975" x="5807075" y="2209800"/>
          <p14:tracePt t="148992" x="5883275" y="2209800"/>
          <p14:tracePt t="149009" x="5913438" y="2209800"/>
          <p14:tracePt t="149025" x="5973763" y="2217738"/>
          <p14:tracePt t="149042" x="6065838" y="2232025"/>
          <p14:tracePt t="149059" x="6149975" y="2232025"/>
          <p14:tracePt t="149075" x="6188075" y="2232025"/>
          <p14:tracePt t="149092" x="6210300" y="2232025"/>
          <p14:tracePt t="149109" x="6248400" y="2232025"/>
          <p14:tracePt t="149125" x="6270625" y="2232025"/>
          <p14:tracePt t="149142" x="6278563" y="2232025"/>
          <p14:tracePt t="149159" x="6286500" y="2232025"/>
          <p14:tracePt t="149176" x="6308725" y="2225675"/>
          <p14:tracePt t="149192" x="6400800" y="2193925"/>
          <p14:tracePt t="149209" x="6469063" y="2179638"/>
          <p14:tracePt t="149225" x="6537325" y="2179638"/>
          <p14:tracePt t="149242" x="6651625" y="2149475"/>
          <p14:tracePt t="149259" x="6721475" y="2125663"/>
          <p14:tracePt t="149275" x="6727825" y="2125663"/>
          <p14:tracePt t="149425" x="6727825" y="2117725"/>
          <p14:tracePt t="149449" x="6721475" y="2117725"/>
          <p14:tracePt t="149481" x="6713538" y="2117725"/>
          <p14:tracePt t="149488" x="6713538" y="2125663"/>
          <p14:tracePt t="149496" x="6705600" y="2125663"/>
          <p14:tracePt t="149509" x="6697663" y="2125663"/>
          <p14:tracePt t="149526" x="6675438" y="2133600"/>
          <p14:tracePt t="149542" x="6651625" y="2149475"/>
          <p14:tracePt t="149559" x="6599238" y="2149475"/>
          <p14:tracePt t="149576" x="6561138" y="2155825"/>
          <p14:tracePt t="149592" x="6523038" y="2163763"/>
          <p14:tracePt t="149609" x="6507163" y="2163763"/>
          <p14:tracePt t="149626" x="6499225" y="2171700"/>
          <p14:tracePt t="149643" x="6492875" y="2171700"/>
          <p14:tracePt t="149659" x="6477000" y="2171700"/>
          <p14:tracePt t="149785" x="6469063" y="2171700"/>
          <p14:tracePt t="149792" x="6461125" y="2171700"/>
          <p14:tracePt t="149824" x="6454775" y="2171700"/>
          <p14:tracePt t="149840" x="6446838" y="2171700"/>
          <p14:tracePt t="149850" x="6438900" y="2171700"/>
          <p14:tracePt t="154097" x="6423025" y="2171700"/>
          <p14:tracePt t="154104" x="6408738" y="2171700"/>
          <p14:tracePt t="154113" x="6384925" y="2171700"/>
          <p14:tracePt t="154129" x="6324600" y="2179638"/>
          <p14:tracePt t="154146" x="6270625" y="2187575"/>
          <p14:tracePt t="154163" x="6232525" y="2201863"/>
          <p14:tracePt t="154179" x="6164263" y="2217738"/>
          <p14:tracePt t="154196" x="6080125" y="2232025"/>
          <p14:tracePt t="154213" x="5989638" y="2239963"/>
          <p14:tracePt t="154229" x="5867400" y="2255838"/>
          <p14:tracePt t="154246" x="5775325" y="2263775"/>
          <p14:tracePt t="154263" x="5661025" y="2270125"/>
          <p14:tracePt t="154280" x="5570538" y="2270125"/>
          <p14:tracePt t="154297" x="5372100" y="2270125"/>
          <p14:tracePt t="154313" x="5235575" y="2270125"/>
          <p14:tracePt t="154330" x="5075238" y="2270125"/>
          <p14:tracePt t="154346" x="4953000" y="2270125"/>
          <p14:tracePt t="154363" x="4899025" y="2270125"/>
          <p14:tracePt t="154380" x="4854575" y="2278063"/>
          <p14:tracePt t="154396" x="4808538" y="2278063"/>
          <p14:tracePt t="154413" x="4724400" y="2278063"/>
          <p14:tracePt t="154430" x="4594225" y="2278063"/>
          <p14:tracePt t="154447" x="4465638" y="2278063"/>
          <p14:tracePt t="154463" x="4327525" y="2278063"/>
          <p14:tracePt t="154480" x="4191000" y="2232025"/>
          <p14:tracePt t="154496" x="3984625" y="2232025"/>
          <p14:tracePt t="154513" x="3878263" y="2225675"/>
          <p14:tracePt t="154530" x="3756025" y="2225675"/>
          <p14:tracePt t="154546" x="3673475" y="2217738"/>
          <p14:tracePt t="154563" x="3597275" y="2217738"/>
          <p14:tracePt t="154580" x="3513138" y="2201863"/>
          <p14:tracePt t="154597" x="3451225" y="2187575"/>
          <p14:tracePt t="154613" x="3360738" y="2187575"/>
          <p14:tracePt t="154630" x="3238500" y="2171700"/>
          <p14:tracePt t="154646" x="3070225" y="2117725"/>
          <p14:tracePt t="154649" x="2971800" y="2117725"/>
          <p14:tracePt t="154664" x="2887663" y="2117725"/>
          <p14:tracePt t="154680" x="2735263" y="2117725"/>
          <p14:tracePt t="154696" x="2560638" y="2095500"/>
          <p14:tracePt t="154713" x="2498725" y="2095500"/>
          <p14:tracePt t="154730" x="2468563" y="2095500"/>
          <p14:tracePt t="154747" x="2460625" y="2095500"/>
          <p14:tracePt t="155736" x="2468563" y="2095500"/>
          <p14:tracePt t="155768" x="2476500" y="2095500"/>
          <p14:tracePt t="155777" x="2484438" y="2095500"/>
          <p14:tracePt t="155784" x="2492375" y="2095500"/>
          <p14:tracePt t="155880" x="2492375" y="2087563"/>
          <p14:tracePt t="155888" x="2492375" y="2079625"/>
          <p14:tracePt t="155905" x="2492375" y="2073275"/>
          <p14:tracePt t="155914" x="2492375" y="2065338"/>
          <p14:tracePt t="156080" x="2498725" y="2065338"/>
          <p14:tracePt t="156088" x="2514600" y="2065338"/>
          <p14:tracePt t="156098" x="2522538" y="2065338"/>
          <p14:tracePt t="156114" x="2574925" y="2065338"/>
          <p14:tracePt t="156131" x="2689225" y="2065338"/>
          <p14:tracePt t="156148" x="2835275" y="2065338"/>
          <p14:tracePt t="156164" x="2979738" y="2065338"/>
          <p14:tracePt t="156181" x="3108325" y="2057400"/>
          <p14:tracePt t="156198" x="3192463" y="2049463"/>
          <p14:tracePt t="156215" x="3260725" y="2041525"/>
          <p14:tracePt t="156231" x="3330575" y="2041525"/>
          <p14:tracePt t="156248" x="3451225" y="2041525"/>
          <p14:tracePt t="156264" x="3573463" y="2041525"/>
          <p14:tracePt t="156282" x="3725863" y="2041525"/>
          <p14:tracePt t="156298" x="3886200" y="2041525"/>
          <p14:tracePt t="156314" x="4016375" y="2041525"/>
          <p14:tracePt t="156331" x="4098925" y="2041525"/>
          <p14:tracePt t="156348" x="4130675" y="2035175"/>
          <p14:tracePt t="156364" x="4168775" y="2035175"/>
          <p14:tracePt t="156381" x="4221163" y="2027238"/>
          <p14:tracePt t="156398" x="4283075" y="2027238"/>
          <p14:tracePt t="156415" x="4351338" y="2027238"/>
          <p14:tracePt t="156432" x="4479925" y="2027238"/>
          <p14:tracePt t="156448" x="4694238" y="2027238"/>
          <p14:tracePt t="156465" x="4784725" y="2027238"/>
          <p14:tracePt t="156481" x="4860925" y="2027238"/>
          <p14:tracePt t="156498" x="4922838" y="2027238"/>
          <p14:tracePt t="156515" x="4975225" y="2027238"/>
          <p14:tracePt t="156531" x="5029200" y="2027238"/>
          <p14:tracePt t="156548" x="5075238" y="2027238"/>
          <p14:tracePt t="156565" x="5127625" y="2027238"/>
          <p14:tracePt t="156581" x="5173663" y="2027238"/>
          <p14:tracePt t="156598" x="5241925" y="2027238"/>
          <p14:tracePt t="156615" x="5311775" y="2027238"/>
          <p14:tracePt t="156632" x="5394325" y="2035175"/>
          <p14:tracePt t="156648" x="5410200" y="2041525"/>
          <p14:tracePt t="156665" x="5426075" y="2041525"/>
          <p14:tracePt t="156681" x="5432425" y="2041525"/>
          <p14:tracePt t="156698" x="5440363" y="2041525"/>
          <p14:tracePt t="156715" x="5448300" y="2049463"/>
          <p14:tracePt t="156748" x="5464175" y="2057400"/>
          <p14:tracePt t="156765" x="5464175" y="2065338"/>
          <p14:tracePt t="156816" x="5478463" y="2065338"/>
          <p14:tracePt t="156824" x="5486400" y="2073275"/>
          <p14:tracePt t="156880" x="5494338" y="2073275"/>
          <p14:tracePt t="156888" x="5508625" y="2073275"/>
          <p14:tracePt t="156898" x="5516563" y="2079625"/>
          <p14:tracePt t="156915" x="5546725" y="2087563"/>
          <p14:tracePt t="156932" x="5562600" y="2087563"/>
          <p14:tracePt t="156949" x="5570538" y="2087563"/>
          <p14:tracePt t="157024" x="5578475" y="2095500"/>
          <p14:tracePt t="157033" x="5584825" y="2095500"/>
          <p14:tracePt t="157040" x="5592763" y="2095500"/>
          <p14:tracePt t="157048" x="5600700" y="2095500"/>
          <p14:tracePt t="157065" x="5616575" y="2103438"/>
          <p14:tracePt t="157082" x="5622925" y="2103438"/>
          <p14:tracePt t="157098" x="5630863" y="2103438"/>
          <p14:tracePt t="157115" x="5638800" y="2103438"/>
          <p14:tracePt t="157132" x="5646738" y="2103438"/>
          <p14:tracePt t="157148" x="5654675" y="2103438"/>
          <p14:tracePt t="157168" x="5661025" y="2103438"/>
          <p14:tracePt t="157192" x="5668963" y="2103438"/>
          <p14:tracePt t="157200" x="5676900" y="2103438"/>
          <p14:tracePt t="157216" x="5684838" y="2103438"/>
          <p14:tracePt t="157232" x="5715000" y="2111375"/>
          <p14:tracePt t="157249" x="5730875" y="2111375"/>
          <p14:tracePt t="157696" x="5737225" y="2111375"/>
          <p14:tracePt t="157706" x="5745163" y="2111375"/>
          <p14:tracePt t="157716" x="5753100" y="2111375"/>
          <p14:tracePt t="157738" x="5761038" y="2111375"/>
          <p14:tracePt t="157749" x="5775325" y="2103438"/>
          <p14:tracePt t="157766" x="5783263" y="2103438"/>
          <p14:tracePt t="157857" x="5791200" y="2095500"/>
          <p14:tracePt t="157872" x="5799138" y="2095500"/>
          <p14:tracePt t="157912" x="5807075" y="2095500"/>
          <p14:tracePt t="157936" x="5813425" y="2095500"/>
          <p14:tracePt t="158008" x="5821363" y="2095500"/>
          <p14:tracePt t="158032" x="5829300" y="2095500"/>
          <p14:tracePt t="158040" x="5837238" y="2095500"/>
          <p14:tracePt t="158049" x="5845175" y="2095500"/>
          <p14:tracePt t="158066" x="5875338" y="2095500"/>
          <p14:tracePt t="158083" x="5883275" y="2087563"/>
          <p14:tracePt t="158100" x="5889625" y="2087563"/>
          <p14:tracePt t="158202" x="5897563" y="2087563"/>
          <p14:tracePt t="158208" x="5905500" y="2087563"/>
          <p14:tracePt t="158224" x="5913438" y="2087563"/>
          <p14:tracePt t="158256" x="5927725" y="2087563"/>
          <p14:tracePt t="158264" x="5951538" y="2087563"/>
          <p14:tracePt t="158272" x="5965825" y="2087563"/>
          <p14:tracePt t="158283" x="5997575" y="2087563"/>
          <p14:tracePt t="158300" x="6118225" y="2065338"/>
          <p14:tracePt t="158316" x="6218238" y="2041525"/>
          <p14:tracePt t="158333" x="6264275" y="2027238"/>
          <p14:tracePt t="159032" x="6256338" y="2019300"/>
          <p14:tracePt t="159040" x="6248400" y="2019300"/>
          <p14:tracePt t="159050" x="6240463" y="2019300"/>
          <p14:tracePt t="159067" x="6232525" y="2003425"/>
          <p14:tracePt t="159083" x="6218238" y="1981200"/>
          <p14:tracePt t="159100" x="6142038" y="1920875"/>
          <p14:tracePt t="159117" x="6019800" y="1820863"/>
          <p14:tracePt t="159133" x="5959475" y="1768475"/>
          <p14:tracePt t="159150" x="5927725" y="1736725"/>
          <p14:tracePt t="159167" x="5913438" y="1736725"/>
          <p14:tracePt t="159168" x="5913438" y="1730375"/>
          <p14:tracePt t="159183" x="5905500" y="1730375"/>
          <p14:tracePt t="159200" x="5897563" y="1714500"/>
          <p14:tracePt t="159328" x="5889625" y="1714500"/>
          <p14:tracePt t="159337" x="5883275" y="1714500"/>
          <p14:tracePt t="159344" x="5867400" y="1714500"/>
          <p14:tracePt t="159352" x="5851525" y="1714500"/>
          <p14:tracePt t="159367" x="5845175" y="1714500"/>
          <p14:tracePt t="159384" x="5799138" y="1714500"/>
          <p14:tracePt t="159400" x="5722938" y="1736725"/>
          <p14:tracePt t="159417" x="5692775" y="1752600"/>
          <p14:tracePt t="159434" x="5676900" y="1760538"/>
          <p14:tracePt t="159520" x="5684838" y="1782763"/>
          <p14:tracePt t="159528" x="5699125" y="1798638"/>
          <p14:tracePt t="159537" x="5707063" y="1812925"/>
          <p14:tracePt t="159550" x="5722938" y="1828800"/>
          <p14:tracePt t="159567" x="5753100" y="1874838"/>
          <p14:tracePt t="159584" x="5829300" y="1958975"/>
          <p14:tracePt t="159600" x="5883275" y="2019300"/>
          <p14:tracePt t="159617" x="5951538" y="2087563"/>
          <p14:tracePt t="159634" x="5981700" y="2125663"/>
          <p14:tracePt t="159651" x="6042025" y="2171700"/>
          <p14:tracePt t="159667" x="6103938" y="2209800"/>
          <p14:tracePt t="159684" x="6172200" y="2247900"/>
          <p14:tracePt t="159701" x="6248400" y="2278063"/>
          <p14:tracePt t="159717" x="6308725" y="2293938"/>
          <p14:tracePt t="159734" x="6324600" y="2301875"/>
          <p14:tracePt t="159751" x="6332538" y="2301875"/>
          <p14:tracePt t="159768" x="6354763" y="2293938"/>
          <p14:tracePt t="159784" x="6400800" y="2278063"/>
          <p14:tracePt t="159801" x="6416675" y="2270125"/>
          <p14:tracePt t="159817" x="6446838" y="2270125"/>
          <p14:tracePt t="159834" x="6484938" y="2263775"/>
          <p14:tracePt t="159851" x="6499225" y="2255838"/>
          <p14:tracePt t="159884" x="6515100" y="2247900"/>
          <p14:tracePt t="159901" x="6530975" y="2247900"/>
          <p14:tracePt t="159918" x="6561138" y="2232025"/>
          <p14:tracePt t="159934" x="6599238" y="2209800"/>
          <p14:tracePt t="159951" x="6629400" y="2193925"/>
          <p14:tracePt t="159967" x="6637338" y="2187575"/>
          <p14:tracePt t="159985" x="6645275" y="2187575"/>
          <p14:tracePt t="160008" x="6645275" y="2179638"/>
          <p14:tracePt t="160017" x="6645275" y="2171700"/>
          <p14:tracePt t="160048" x="6645275" y="2163763"/>
          <p14:tracePt t="160057" x="6645275" y="2155825"/>
          <p14:tracePt t="160068" x="6645275" y="2149475"/>
          <p14:tracePt t="160084" x="6645275" y="2141538"/>
          <p14:tracePt t="160101" x="6645275" y="2133600"/>
          <p14:tracePt t="160117" x="6651625" y="2125663"/>
          <p14:tracePt t="160136" x="6659563" y="2117725"/>
          <p14:tracePt t="160151" x="6659563" y="2111375"/>
          <p14:tracePt t="160168" x="6667500" y="2111375"/>
          <p14:tracePt t="160392" x="6667500" y="2103438"/>
          <p14:tracePt t="160408" x="6659563" y="2103438"/>
          <p14:tracePt t="160416" x="6659563" y="2095500"/>
          <p14:tracePt t="160432" x="6659563" y="2087563"/>
          <p14:tracePt t="160448" x="6659563" y="2079625"/>
          <p14:tracePt t="160688" x="6645275" y="2073275"/>
          <p14:tracePt t="160696" x="6629400" y="2057400"/>
          <p14:tracePt t="160704" x="6607175" y="2041525"/>
          <p14:tracePt t="160718" x="6575425" y="2027238"/>
          <p14:tracePt t="160735" x="6515100" y="2003425"/>
          <p14:tracePt t="160752" x="6392863" y="1989138"/>
          <p14:tracePt t="160768" x="6256338" y="1951038"/>
          <p14:tracePt t="160785" x="6202363" y="1951038"/>
          <p14:tracePt t="160801" x="6134100" y="1943100"/>
          <p14:tracePt t="160818" x="6065838" y="1935163"/>
          <p14:tracePt t="160835" x="5959475" y="1927225"/>
          <p14:tracePt t="160851" x="5845175" y="1897063"/>
          <p14:tracePt t="160868" x="5707063" y="1866900"/>
          <p14:tracePt t="160885" x="5616575" y="1851025"/>
          <p14:tracePt t="160902" x="5532438" y="1844675"/>
          <p14:tracePt t="160918" x="5470525" y="1844675"/>
          <p14:tracePt t="160935" x="5432425" y="1844675"/>
          <p14:tracePt t="160952" x="5418138" y="1844675"/>
          <p14:tracePt t="160969" x="5372100" y="1866900"/>
          <p14:tracePt t="160985" x="5311775" y="1889125"/>
          <p14:tracePt t="161002" x="5241925" y="1905000"/>
          <p14:tracePt t="161018" x="5165725" y="1943100"/>
          <p14:tracePt t="161035" x="5083175" y="1965325"/>
          <p14:tracePt t="161052" x="4960938" y="1989138"/>
          <p14:tracePt t="161068" x="4854575" y="1989138"/>
          <p14:tracePt t="161085" x="4754563" y="2003425"/>
          <p14:tracePt t="161102" x="4678363" y="2011363"/>
          <p14:tracePt t="161119" x="4579938" y="2019300"/>
          <p14:tracePt t="161135" x="4503738" y="2019300"/>
          <p14:tracePt t="161152" x="4419600" y="2019300"/>
          <p14:tracePt t="161168" x="4283075" y="2027238"/>
          <p14:tracePt t="161185" x="4160838" y="2035175"/>
          <p14:tracePt t="161202" x="4030663" y="2049463"/>
          <p14:tracePt t="161218" x="3886200" y="2057400"/>
          <p14:tracePt t="161235" x="3802063" y="2065338"/>
          <p14:tracePt t="161252" x="3711575" y="2073275"/>
          <p14:tracePt t="161269" x="3611563" y="2095500"/>
          <p14:tracePt t="161285" x="3513138" y="2103438"/>
          <p14:tracePt t="161302" x="3451225" y="2103438"/>
          <p14:tracePt t="161318" x="3406775" y="2103438"/>
          <p14:tracePt t="161336" x="3375025" y="2111375"/>
          <p14:tracePt t="161352" x="3336925" y="2111375"/>
          <p14:tracePt t="161368" x="3314700" y="2111375"/>
          <p14:tracePt t="161385" x="3306763" y="2111375"/>
          <p14:tracePt t="161402" x="3298825" y="2111375"/>
          <p14:tracePt t="161488" x="3306763" y="2111375"/>
          <p14:tracePt t="161496" x="3314700" y="2111375"/>
          <p14:tracePt t="161504" x="3336925" y="2111375"/>
          <p14:tracePt t="161519" x="3360738" y="2103438"/>
          <p14:tracePt t="161536" x="3375025" y="2095500"/>
          <p14:tracePt t="161552" x="3398838" y="2079625"/>
          <p14:tracePt t="161569" x="3398838" y="2073275"/>
          <p14:tracePt t="161721" x="3398838" y="2079625"/>
          <p14:tracePt t="161728" x="3398838" y="2095500"/>
          <p14:tracePt t="161737" x="3390900" y="2111375"/>
          <p14:tracePt t="161752" x="3368675" y="2179638"/>
          <p14:tracePt t="161769" x="3344863" y="2247900"/>
          <p14:tracePt t="161786" x="3314700" y="2316163"/>
          <p14:tracePt t="161802" x="3292475" y="2378075"/>
          <p14:tracePt t="161819" x="3276600" y="2438400"/>
          <p14:tracePt t="161836" x="3254375" y="2506663"/>
          <p14:tracePt t="161852" x="3246438" y="2590800"/>
          <p14:tracePt t="161869" x="3216275" y="2689225"/>
          <p14:tracePt t="161886" x="3192463" y="2797175"/>
          <p14:tracePt t="161903" x="3140075" y="2879725"/>
          <p14:tracePt t="161919" x="3086100" y="2955925"/>
          <p14:tracePt t="161936" x="3055938" y="3040063"/>
          <p14:tracePt t="161952" x="3048000" y="3048000"/>
          <p14:tracePt t="161969" x="3040063" y="3048000"/>
          <p14:tracePt t="162184" x="3040063" y="3055938"/>
          <p14:tracePt t="162192" x="3040063" y="3063875"/>
          <p14:tracePt t="162202" x="3040063" y="3070225"/>
          <p14:tracePt t="162219" x="3040063" y="3078163"/>
          <p14:tracePt t="162241" x="3040063" y="3086100"/>
          <p14:tracePt t="162392" x="3032125" y="3086100"/>
          <p14:tracePt t="162552" x="3032125" y="3078163"/>
          <p14:tracePt t="162560" x="3032125" y="3063875"/>
          <p14:tracePt t="162569" x="3017838" y="3048000"/>
          <p14:tracePt t="162586" x="3009900" y="3017838"/>
          <p14:tracePt t="162603" x="2987675" y="3017838"/>
          <p14:tracePt t="162620" x="2955925" y="3017838"/>
          <p14:tracePt t="162636" x="2949575" y="3017838"/>
          <p14:tracePt t="162792" x="2949575" y="3009900"/>
          <p14:tracePt t="162800" x="2941638" y="3001963"/>
          <p14:tracePt t="162809" x="2941638" y="2994025"/>
          <p14:tracePt t="162820" x="2933700" y="2994025"/>
          <p14:tracePt t="171993" x="2941638" y="2994025"/>
          <p14:tracePt t="172000" x="2955925" y="2994025"/>
          <p14:tracePt t="172024" x="2963863" y="2994025"/>
          <p14:tracePt t="172056" x="2955925" y="2994025"/>
          <p14:tracePt t="172064" x="2933700" y="2987675"/>
          <p14:tracePt t="172072" x="2895600" y="2987675"/>
          <p14:tracePt t="172080" x="2857500" y="2979738"/>
          <p14:tracePt t="172094" x="2797175" y="2955925"/>
          <p14:tracePt t="172110" x="2682875" y="2911475"/>
          <p14:tracePt t="172127" x="2606675" y="2835275"/>
          <p14:tracePt t="172144" x="2514600" y="2759075"/>
          <p14:tracePt t="172160" x="2476500" y="2720975"/>
          <p14:tracePt t="172177" x="2454275" y="2705100"/>
          <p14:tracePt t="172194" x="2430463" y="2682875"/>
          <p14:tracePt t="172211" x="2430463" y="2674938"/>
          <p14:tracePt t="172227" x="2422525" y="2674938"/>
          <p14:tracePt t="172244" x="2416175" y="2667000"/>
          <p14:tracePt t="172261" x="2416175" y="2659063"/>
          <p14:tracePt t="172304" x="2422525" y="2659063"/>
          <p14:tracePt t="172312" x="2422525" y="2644775"/>
          <p14:tracePt t="172320" x="2422525" y="2628900"/>
          <p14:tracePt t="172336" x="2422525" y="2620963"/>
          <p14:tracePt t="172344" x="2422525" y="2606675"/>
          <p14:tracePt t="172361" x="2430463" y="2582863"/>
          <p14:tracePt t="172377" x="2430463" y="2552700"/>
          <p14:tracePt t="172394" x="2430463" y="2522538"/>
          <p14:tracePt t="172411" x="2438400" y="2498725"/>
          <p14:tracePt t="172428" x="2446338" y="2468563"/>
          <p14:tracePt t="172444" x="2468563" y="2400300"/>
          <p14:tracePt t="172461" x="2468563" y="2293938"/>
          <p14:tracePt t="172478" x="2476500" y="2163763"/>
          <p14:tracePt t="172494" x="2492375" y="2041525"/>
          <p14:tracePt t="172511" x="2514600" y="1943100"/>
          <p14:tracePt t="172527" x="2552700" y="1858963"/>
          <p14:tracePt t="172544" x="2590800" y="1768475"/>
          <p14:tracePt t="172561" x="2598738" y="1752600"/>
          <p14:tracePt t="172578" x="2598738" y="1744663"/>
          <p14:tracePt t="172696" x="2606675" y="1744663"/>
          <p14:tracePt t="172729" x="2613025" y="1744663"/>
          <p14:tracePt t="172736" x="2620963" y="1744663"/>
          <p14:tracePt t="172817" x="2628900" y="1744663"/>
          <p14:tracePt t="172832" x="2644775" y="1744663"/>
          <p14:tracePt t="172840" x="2651125" y="1736725"/>
          <p14:tracePt t="172848" x="2659063" y="1736725"/>
          <p14:tracePt t="172861" x="2667000" y="1730375"/>
          <p14:tracePt t="172878" x="2682875" y="1730375"/>
          <p14:tracePt t="172894" x="2689225" y="1722438"/>
          <p14:tracePt t="172911" x="2697163" y="1722438"/>
          <p14:tracePt t="172928" x="2713038" y="1722438"/>
          <p14:tracePt t="172944" x="2727325" y="1722438"/>
          <p14:tracePt t="172961" x="2759075" y="1730375"/>
          <p14:tracePt t="172978" x="2765425" y="1730375"/>
          <p14:tracePt t="172995" x="2781300" y="1736725"/>
          <p14:tracePt t="173011" x="2789238" y="1736725"/>
          <p14:tracePt t="173028" x="2803525" y="1736725"/>
          <p14:tracePt t="173045" x="2835275" y="1736725"/>
          <p14:tracePt t="173061" x="2895600" y="1736725"/>
          <p14:tracePt t="173078" x="2955925" y="1736725"/>
          <p14:tracePt t="173095" x="3009900" y="1736725"/>
          <p14:tracePt t="173111" x="3063875" y="1736725"/>
          <p14:tracePt t="173128" x="3101975" y="1736725"/>
          <p14:tracePt t="173145" x="3108325" y="1736725"/>
          <p14:tracePt t="173178" x="3116263" y="1744663"/>
          <p14:tracePt t="173195" x="3116263" y="1752600"/>
          <p14:tracePt t="173212" x="3132138" y="1768475"/>
          <p14:tracePt t="173245" x="3140075" y="1768475"/>
          <p14:tracePt t="173264" x="3146425" y="1768475"/>
          <p14:tracePt t="173278" x="3146425" y="1774825"/>
          <p14:tracePt t="173295" x="3154363" y="1782763"/>
          <p14:tracePt t="173311" x="3162300" y="1782763"/>
          <p14:tracePt t="173328" x="3184525" y="1798638"/>
          <p14:tracePt t="173345" x="3200400" y="1812925"/>
          <p14:tracePt t="173362" x="3208338" y="1820863"/>
          <p14:tracePt t="173378" x="3216275" y="1828800"/>
          <p14:tracePt t="173395" x="3222625" y="1836738"/>
          <p14:tracePt t="173412" x="3222625" y="1844675"/>
          <p14:tracePt t="173428" x="3222625" y="1851025"/>
          <p14:tracePt t="173445" x="3230563" y="1874838"/>
          <p14:tracePt t="173462" x="3230563" y="1889125"/>
          <p14:tracePt t="173478" x="3230563" y="1912938"/>
          <p14:tracePt t="173495" x="3238500" y="1943100"/>
          <p14:tracePt t="173512" x="3238500" y="1965325"/>
          <p14:tracePt t="173528" x="3238500" y="1973263"/>
          <p14:tracePt t="173545" x="3238500" y="1989138"/>
          <p14:tracePt t="173562" x="3238500" y="2019300"/>
          <p14:tracePt t="173579" x="3238500" y="2027238"/>
          <p14:tracePt t="173595" x="3238500" y="2041525"/>
          <p14:tracePt t="173612" x="3238500" y="2065338"/>
          <p14:tracePt t="173628" x="3230563" y="2079625"/>
          <p14:tracePt t="173645" x="3222625" y="2103438"/>
          <p14:tracePt t="173662" x="3208338" y="2117725"/>
          <p14:tracePt t="173678" x="3192463" y="2125663"/>
          <p14:tracePt t="173695" x="3184525" y="2125663"/>
          <p14:tracePt t="173712" x="3170238" y="2133600"/>
          <p14:tracePt t="173729" x="3154363" y="2149475"/>
          <p14:tracePt t="173745" x="3146425" y="2155825"/>
          <p14:tracePt t="173762" x="3132138" y="2163763"/>
          <p14:tracePt t="173779" x="3116263" y="2179638"/>
          <p14:tracePt t="173796" x="3101975" y="2179638"/>
          <p14:tracePt t="173812" x="3086100" y="2179638"/>
          <p14:tracePt t="173829" x="3086100" y="2187575"/>
          <p14:tracePt t="173845" x="3063875" y="2193925"/>
          <p14:tracePt t="173862" x="3048000" y="2193925"/>
          <p14:tracePt t="173879" x="3040063" y="2201863"/>
          <p14:tracePt t="173896" x="3017838" y="2201863"/>
          <p14:tracePt t="173912" x="2987675" y="2209800"/>
          <p14:tracePt t="173929" x="2979738" y="2209800"/>
          <p14:tracePt t="173946" x="2971800" y="2217738"/>
          <p14:tracePt t="173962" x="2949575" y="2225675"/>
          <p14:tracePt t="173979" x="2933700" y="2225675"/>
          <p14:tracePt t="173995" x="2903538" y="2232025"/>
          <p14:tracePt t="174012" x="2857500" y="2239963"/>
          <p14:tracePt t="174029" x="2811463" y="2239963"/>
          <p14:tracePt t="174045" x="2765425" y="2247900"/>
          <p14:tracePt t="174062" x="2727325" y="2247900"/>
          <p14:tracePt t="174079" x="2705100" y="2247900"/>
          <p14:tracePt t="174096" x="2689225" y="2247900"/>
          <p14:tracePt t="174112" x="2682875" y="2247900"/>
          <p14:tracePt t="174129" x="2667000" y="2247900"/>
          <p14:tracePt t="174145" x="2659063" y="2239963"/>
          <p14:tracePt t="174163" x="2628900" y="2232025"/>
          <p14:tracePt t="174179" x="2582863" y="2225675"/>
          <p14:tracePt t="174196" x="2544763" y="2225675"/>
          <p14:tracePt t="174212" x="2514600" y="2217738"/>
          <p14:tracePt t="174229" x="2492375" y="2201863"/>
          <p14:tracePt t="174246" x="2468563" y="2171700"/>
          <p14:tracePt t="174262" x="2460625" y="2155825"/>
          <p14:tracePt t="174280" x="2422525" y="2117725"/>
          <p14:tracePt t="174296" x="2422525" y="2103438"/>
          <p14:tracePt t="174313" x="2416175" y="2087563"/>
          <p14:tracePt t="174329" x="2416175" y="2065338"/>
          <p14:tracePt t="174346" x="2416175" y="2049463"/>
          <p14:tracePt t="174362" x="2408238" y="2027238"/>
          <p14:tracePt t="174379" x="2408238" y="2003425"/>
          <p14:tracePt t="174396" x="2408238" y="1981200"/>
          <p14:tracePt t="174412" x="2408238" y="1951038"/>
          <p14:tracePt t="174429" x="2408238" y="1920875"/>
          <p14:tracePt t="174446" x="2408238" y="1889125"/>
          <p14:tracePt t="174463" x="2416175" y="1882775"/>
          <p14:tracePt t="174479" x="2422525" y="1858963"/>
          <p14:tracePt t="174496" x="2446338" y="1844675"/>
          <p14:tracePt t="174513" x="2446338" y="1836738"/>
          <p14:tracePt t="174546" x="2454275" y="1836738"/>
          <p14:tracePt t="174562" x="2460625" y="1836738"/>
          <p14:tracePt t="174579" x="2468563" y="1828800"/>
          <p14:tracePt t="174596" x="2476500" y="1820863"/>
          <p14:tracePt t="174613" x="2498725" y="1812925"/>
          <p14:tracePt t="174629" x="2536825" y="1812925"/>
          <p14:tracePt t="174646" x="2568575" y="1798638"/>
          <p14:tracePt t="174663" x="2628900" y="1782763"/>
          <p14:tracePt t="174679" x="2667000" y="1768475"/>
          <p14:tracePt t="174696" x="2697163" y="1760538"/>
          <p14:tracePt t="174713" x="2705100" y="1752600"/>
          <p14:tracePt t="174729" x="2720975" y="1744663"/>
          <p14:tracePt t="174746" x="2735263" y="1736725"/>
          <p14:tracePt t="174763" x="2751138" y="1736725"/>
          <p14:tracePt t="174779" x="2781300" y="1730375"/>
          <p14:tracePt t="174796" x="2811463" y="1730375"/>
          <p14:tracePt t="174813" x="2841625" y="1730375"/>
          <p14:tracePt t="174830" x="2873375" y="1730375"/>
          <p14:tracePt t="174846" x="2895600" y="1722438"/>
          <p14:tracePt t="174864" x="2933700" y="1722438"/>
          <p14:tracePt t="174879" x="2941638" y="1722438"/>
          <p14:tracePt t="174896" x="2963863" y="1722438"/>
          <p14:tracePt t="174929" x="2971800" y="1722438"/>
          <p14:tracePt t="174970" x="2979738" y="1722438"/>
          <p14:tracePt t="174976" x="2987675" y="1722438"/>
          <p14:tracePt t="174992" x="2987675" y="1730375"/>
          <p14:tracePt t="175000" x="3001963" y="1736725"/>
          <p14:tracePt t="175013" x="3009900" y="1744663"/>
          <p14:tracePt t="175029" x="3017838" y="1752600"/>
          <p14:tracePt t="175047" x="3032125" y="1760538"/>
          <p14:tracePt t="175064" x="3055938" y="1774825"/>
          <p14:tracePt t="175079" x="3070225" y="1782763"/>
          <p14:tracePt t="175096" x="3086100" y="1790700"/>
          <p14:tracePt t="175113" x="3094038" y="1790700"/>
          <p14:tracePt t="175146" x="3108325" y="1806575"/>
          <p14:tracePt t="175163" x="3132138" y="1828800"/>
          <p14:tracePt t="175180" x="3154363" y="1858963"/>
          <p14:tracePt t="175197" x="3178175" y="1874838"/>
          <p14:tracePt t="175213" x="3200400" y="1912938"/>
          <p14:tracePt t="175230" x="3230563" y="1927225"/>
          <p14:tracePt t="175246" x="3230563" y="1935163"/>
          <p14:tracePt t="179128" x="3222625" y="1935163"/>
          <p14:tracePt t="179136" x="3222625" y="1951038"/>
          <p14:tracePt t="179144" x="3208338" y="1965325"/>
          <p14:tracePt t="179152" x="3208338" y="1973263"/>
          <p14:tracePt t="179166" x="3208338" y="1997075"/>
          <p14:tracePt t="179183" x="3208338" y="2027238"/>
          <p14:tracePt t="179200" x="3216275" y="2087563"/>
          <p14:tracePt t="179216" x="3216275" y="2133600"/>
          <p14:tracePt t="179233" x="3216275" y="2179638"/>
          <p14:tracePt t="179250" x="3216275" y="2193925"/>
          <p14:tracePt t="179266" x="3216275" y="2209800"/>
          <p14:tracePt t="179283" x="3216275" y="2232025"/>
          <p14:tracePt t="179300" x="3216275" y="2239963"/>
          <p14:tracePt t="179316" x="3216275" y="2247900"/>
          <p14:tracePt t="179333" x="3208338" y="2263775"/>
          <p14:tracePt t="179350" x="3208338" y="2278063"/>
          <p14:tracePt t="179366" x="3208338" y="2293938"/>
          <p14:tracePt t="179383" x="3200400" y="2308225"/>
          <p14:tracePt t="179400" x="3192463" y="2324100"/>
          <p14:tracePt t="179416" x="3184525" y="2339975"/>
          <p14:tracePt t="179433" x="3178175" y="2354263"/>
          <p14:tracePt t="179450" x="3154363" y="2384425"/>
          <p14:tracePt t="179466" x="3140075" y="2408238"/>
          <p14:tracePt t="179483" x="3132138" y="2446338"/>
          <p14:tracePt t="179500" x="3116263" y="2460625"/>
          <p14:tracePt t="179516" x="3108325" y="2476500"/>
          <p14:tracePt t="179533" x="3108325" y="2492375"/>
          <p14:tracePt t="179550" x="3101975" y="2498725"/>
          <p14:tracePt t="179566" x="3094038" y="2506663"/>
          <p14:tracePt t="179583" x="3086100" y="2514600"/>
          <p14:tracePt t="179600" x="3086100" y="2522538"/>
          <p14:tracePt t="179617" x="3086100" y="2536825"/>
          <p14:tracePt t="179633" x="3086100" y="2552700"/>
          <p14:tracePt t="179650" x="3086100" y="2582863"/>
          <p14:tracePt t="179667" x="3078163" y="2613025"/>
          <p14:tracePt t="179683" x="3078163" y="2674938"/>
          <p14:tracePt t="179700" x="3078163" y="2705100"/>
          <p14:tracePt t="179717" x="3078163" y="2759075"/>
          <p14:tracePt t="179733" x="3094038" y="2803525"/>
          <p14:tracePt t="179750" x="3101975" y="2849563"/>
          <p14:tracePt t="179767" x="3108325" y="2887663"/>
          <p14:tracePt t="179783" x="3108325" y="2925763"/>
          <p14:tracePt t="179785" x="3108325" y="2955925"/>
          <p14:tracePt t="179800" x="3108325" y="2987675"/>
          <p14:tracePt t="179817" x="3108325" y="3017838"/>
          <p14:tracePt t="179833" x="3108325" y="3040063"/>
          <p14:tracePt t="179850" x="3116263" y="3040063"/>
          <p14:tracePt t="179867" x="3116263" y="3055938"/>
          <p14:tracePt t="180056" x="3124200" y="3055938"/>
          <p14:tracePt t="180072" x="3124200" y="3048000"/>
          <p14:tracePt t="180120" x="3124200" y="3040063"/>
          <p14:tracePt t="180176" x="3132138" y="3009900"/>
          <p14:tracePt t="180184" x="3154363" y="2979738"/>
          <p14:tracePt t="180192" x="3178175" y="2949575"/>
          <p14:tracePt t="180200" x="3208338" y="2903538"/>
          <p14:tracePt t="180217" x="3200400" y="2835275"/>
          <p14:tracePt t="180234" x="3170238" y="2797175"/>
          <p14:tracePt t="180250" x="3140075" y="2759075"/>
          <p14:tracePt t="180267" x="3094038" y="2713038"/>
          <p14:tracePt t="180284" x="3032125" y="2651125"/>
          <p14:tracePt t="180301" x="3017838" y="2636838"/>
          <p14:tracePt t="182921" x="3009900" y="2636838"/>
          <p14:tracePt t="184360" x="3001963" y="2636838"/>
          <p14:tracePt t="197160" x="2994025" y="2636838"/>
          <p14:tracePt t="197168" x="2979738" y="2628900"/>
          <p14:tracePt t="197176" x="2955925" y="2620963"/>
          <p14:tracePt t="197184" x="2941638" y="2613025"/>
          <p14:tracePt t="197197" x="2925763" y="2613025"/>
          <p14:tracePt t="197214" x="2873375" y="2613025"/>
          <p14:tracePt t="197231" x="2803525" y="2613025"/>
          <p14:tracePt t="197247" x="2735263" y="2590800"/>
          <p14:tracePt t="197264" x="2735263" y="2582863"/>
          <p14:tracePt t="197281" x="2727325" y="2568575"/>
          <p14:tracePt t="197297" x="2705100" y="2544763"/>
          <p14:tracePt t="197314" x="2659063" y="2514600"/>
          <p14:tracePt t="197331" x="2560638" y="2460625"/>
          <p14:tracePt t="197347" x="2422525" y="2384425"/>
          <p14:tracePt t="197364" x="2293938" y="2339975"/>
          <p14:tracePt t="197381" x="2239963" y="2301875"/>
          <p14:tracePt t="197398" x="2232025" y="2278063"/>
          <p14:tracePt t="197414" x="2225675" y="2278063"/>
          <p14:tracePt t="197440" x="2217738" y="2278063"/>
          <p14:tracePt t="197448" x="2193925" y="2301875"/>
          <p14:tracePt t="197464" x="2087563" y="2354263"/>
          <p14:tracePt t="197481" x="1973263" y="2392363"/>
          <p14:tracePt t="197498" x="1806575" y="2422525"/>
          <p14:tracePt t="197514" x="1584325" y="2498725"/>
          <p14:tracePt t="197531" x="1349375" y="2552700"/>
          <p14:tracePt t="197548" x="1189038" y="2628900"/>
          <p14:tracePt t="197564" x="1058863" y="2720975"/>
          <p14:tracePt t="197581" x="990600" y="2811463"/>
          <p14:tracePt t="197598" x="982663" y="2841625"/>
          <p14:tracePt t="197615" x="982663" y="2887663"/>
          <p14:tracePt t="197631" x="982663" y="2925763"/>
          <p14:tracePt t="197648" x="974725" y="2994025"/>
          <p14:tracePt t="197664" x="944563" y="3040063"/>
          <p14:tracePt t="197681" x="930275" y="3070225"/>
          <p14:tracePt t="197776" x="930275" y="3078163"/>
          <p14:tracePt t="197784" x="930275" y="3094038"/>
          <p14:tracePt t="197800" x="922338" y="3094038"/>
          <p14:tracePt t="197808" x="922338" y="3101975"/>
          <p14:tracePt t="198088" x="952500" y="3101975"/>
          <p14:tracePt t="198096" x="1012825" y="3101975"/>
          <p14:tracePt t="198105" x="1082675" y="3101975"/>
          <p14:tracePt t="198115" x="1181100" y="3101975"/>
          <p14:tracePt t="198132" x="1393825" y="3116263"/>
          <p14:tracePt t="198148" x="1577975" y="3116263"/>
          <p14:tracePt t="198165" x="1714500" y="3116263"/>
          <p14:tracePt t="198182" x="1820863" y="3116263"/>
          <p14:tracePt t="198198" x="1882775" y="3116263"/>
          <p14:tracePt t="198215" x="1889125" y="3116263"/>
          <p14:tracePt t="198232" x="1897063" y="3116263"/>
          <p14:tracePt t="198248" x="1927225" y="3146425"/>
          <p14:tracePt t="198265" x="1981200" y="3178175"/>
          <p14:tracePt t="198282" x="2049463" y="3184525"/>
          <p14:tracePt t="198298" x="2103438" y="3184525"/>
          <p14:tracePt t="198315" x="2125663" y="3192463"/>
          <p14:tracePt t="198332" x="2133600" y="3192463"/>
          <p14:tracePt t="198672" x="2133600" y="3184525"/>
          <p14:tracePt t="198689" x="2125663" y="3178175"/>
          <p14:tracePt t="200096" x="2141538" y="3178175"/>
          <p14:tracePt t="200104" x="2163763" y="3178175"/>
          <p14:tracePt t="200112" x="2179638" y="3178175"/>
          <p14:tracePt t="200120" x="2225675" y="3178175"/>
          <p14:tracePt t="200133" x="2263775" y="3178175"/>
          <p14:tracePt t="200150" x="2324100" y="3178175"/>
          <p14:tracePt t="200166" x="2346325" y="3178175"/>
          <p14:tracePt t="200272" x="2354263" y="3178175"/>
          <p14:tracePt t="200296" x="2370138" y="3178175"/>
          <p14:tracePt t="200305" x="2384425" y="3178175"/>
          <p14:tracePt t="200320" x="2400300" y="3178175"/>
          <p14:tracePt t="200328" x="2408238" y="3178175"/>
          <p14:tracePt t="200336" x="2422525" y="3178175"/>
          <p14:tracePt t="200350" x="2438400" y="3178175"/>
          <p14:tracePt t="200367" x="2492375" y="3170238"/>
          <p14:tracePt t="200383" x="2560638" y="3162300"/>
          <p14:tracePt t="200400" x="2727325" y="3162300"/>
          <p14:tracePt t="200417" x="2849563" y="3170238"/>
          <p14:tracePt t="200433" x="2911475" y="3170238"/>
          <p14:tracePt t="200450" x="2979738" y="3178175"/>
          <p14:tracePt t="200467" x="3032125" y="3184525"/>
          <p14:tracePt t="200484" x="3078163" y="3192463"/>
          <p14:tracePt t="200500" x="3116263" y="3192463"/>
          <p14:tracePt t="200517" x="3124200" y="3192463"/>
          <p14:tracePt t="200560" x="3101975" y="3184525"/>
          <p14:tracePt t="200568" x="3101975" y="3162300"/>
          <p14:tracePt t="200576" x="3101975" y="3140075"/>
          <p14:tracePt t="200584" x="3094038" y="3108325"/>
          <p14:tracePt t="200600" x="3086100" y="3055938"/>
          <p14:tracePt t="200617" x="3078163" y="3017838"/>
          <p14:tracePt t="200634" x="3070225" y="3001963"/>
          <p14:tracePt t="200650" x="3063875" y="2994025"/>
          <p14:tracePt t="200667" x="3055938" y="2994025"/>
          <p14:tracePt t="200683" x="3055938" y="3001963"/>
          <p14:tracePt t="200700" x="3048000" y="3009900"/>
          <p14:tracePt t="200717" x="3040063" y="3009900"/>
          <p14:tracePt t="200733" x="3025775" y="3009900"/>
          <p14:tracePt t="209209" x="3025775" y="2955925"/>
          <p14:tracePt t="209216" x="3025775" y="2857500"/>
          <p14:tracePt t="209224" x="3040063" y="2773363"/>
          <p14:tracePt t="209240" x="3086100" y="2574925"/>
          <p14:tracePt t="209257" x="3116263" y="2498725"/>
          <p14:tracePt t="209274" x="3124200" y="2476500"/>
          <p14:tracePt t="209290" x="3124200" y="2468563"/>
          <p14:tracePt t="209336" x="3154363" y="2460625"/>
          <p14:tracePt t="209344" x="3178175" y="2438400"/>
          <p14:tracePt t="209357" x="3238500" y="2430463"/>
          <p14:tracePt t="209374" x="3398838" y="2400300"/>
          <p14:tracePt t="209390" x="3627438" y="2384425"/>
          <p14:tracePt t="209408" x="3962400" y="2339975"/>
          <p14:tracePt t="209424" x="4198938" y="2339975"/>
          <p14:tracePt t="209440" x="4495800" y="2370138"/>
          <p14:tracePt t="209457" x="4762500" y="2370138"/>
          <p14:tracePt t="209474" x="4914900" y="2370138"/>
          <p14:tracePt t="209491" x="5051425" y="2392363"/>
          <p14:tracePt t="209507" x="5121275" y="2454275"/>
          <p14:tracePt t="209524" x="5203825" y="2536825"/>
          <p14:tracePt t="209541" x="5326063" y="2628900"/>
          <p14:tracePt t="209558" x="5432425" y="2727325"/>
          <p14:tracePt t="209574" x="5584825" y="2803525"/>
          <p14:tracePt t="209591" x="5799138" y="2895600"/>
          <p14:tracePt t="209593" x="5889625" y="2925763"/>
          <p14:tracePt t="209607" x="6035675" y="2987675"/>
          <p14:tracePt t="209624" x="6134100" y="3040063"/>
          <p14:tracePt t="209641" x="6202363" y="3070225"/>
          <p14:tracePt t="209657" x="6218238" y="3086100"/>
          <p14:tracePt t="209674" x="6248400" y="3108325"/>
          <p14:tracePt t="209691" x="6294438" y="3132138"/>
          <p14:tracePt t="209708" x="6378575" y="3170238"/>
          <p14:tracePt t="209724" x="6477000" y="3208338"/>
          <p14:tracePt t="209741" x="6537325" y="3216275"/>
          <p14:tracePt t="209757" x="6591300" y="3216275"/>
          <p14:tracePt t="209775" x="6621463" y="3216275"/>
          <p14:tracePt t="209791" x="6651625" y="3216275"/>
          <p14:tracePt t="209808" x="6689725" y="3222625"/>
          <p14:tracePt t="210080" x="6689725" y="3216275"/>
          <p14:tracePt t="210096" x="6675438" y="3208338"/>
          <p14:tracePt t="210112" x="6659563" y="3208338"/>
          <p14:tracePt t="210120" x="6629400" y="3208338"/>
          <p14:tracePt t="210128" x="6599238" y="3208338"/>
          <p14:tracePt t="210142" x="6561138" y="3208338"/>
          <p14:tracePt t="210158" x="6446838" y="3208338"/>
          <p14:tracePt t="210174" x="6286500" y="3208338"/>
          <p14:tracePt t="210191" x="6118225" y="3208338"/>
          <p14:tracePt t="210208" x="5905500" y="3222625"/>
          <p14:tracePt t="210225" x="5813425" y="3238500"/>
          <p14:tracePt t="210241" x="5638800" y="3238500"/>
          <p14:tracePt t="210258" x="5410200" y="3246438"/>
          <p14:tracePt t="210275" x="5113338" y="3268663"/>
          <p14:tracePt t="210292" x="4816475" y="3284538"/>
          <p14:tracePt t="210308" x="4503738" y="3292475"/>
          <p14:tracePt t="210325" x="4229100" y="3276600"/>
          <p14:tracePt t="210341" x="4022725" y="3276600"/>
          <p14:tracePt t="210358" x="3870325" y="3276600"/>
          <p14:tracePt t="210375" x="3657600" y="3260725"/>
          <p14:tracePt t="210391" x="3573463" y="3246438"/>
          <p14:tracePt t="210408" x="3513138" y="3238500"/>
          <p14:tracePt t="210425" x="3475038" y="3216275"/>
          <p14:tracePt t="210442" x="3444875" y="3192463"/>
          <p14:tracePt t="210458" x="3382963" y="3178175"/>
          <p14:tracePt t="210475" x="3330575" y="3162300"/>
          <p14:tracePt t="210491" x="3292475" y="3162300"/>
          <p14:tracePt t="210509" x="3254375" y="3146425"/>
          <p14:tracePt t="210525" x="3192463" y="3140075"/>
          <p14:tracePt t="210542" x="3078163" y="3140075"/>
          <p14:tracePt t="210558" x="2933700" y="3140075"/>
          <p14:tracePt t="210575" x="2773363" y="3140075"/>
          <p14:tracePt t="210592" x="2606675" y="3132138"/>
          <p14:tracePt t="210608" x="2506663" y="3132138"/>
          <p14:tracePt t="210625" x="2430463" y="3132138"/>
          <p14:tracePt t="210641" x="2362200" y="3132138"/>
          <p14:tracePt t="210658" x="2278063" y="3132138"/>
          <p14:tracePt t="210675" x="2179638" y="3132138"/>
          <p14:tracePt t="210692" x="2095500" y="3132138"/>
          <p14:tracePt t="210708" x="2073275" y="3132138"/>
          <p14:tracePt t="210793" x="2065338" y="3124200"/>
          <p14:tracePt t="210808" x="2065338" y="3116263"/>
          <p14:tracePt t="210832" x="2065338" y="3108325"/>
          <p14:tracePt t="211264" x="2073275" y="3108325"/>
          <p14:tracePt t="211272" x="2095500" y="3108325"/>
          <p14:tracePt t="211280" x="2117725" y="3108325"/>
          <p14:tracePt t="211292" x="2155825" y="3108325"/>
          <p14:tracePt t="211309" x="2286000" y="3108325"/>
          <p14:tracePt t="211325" x="2506663" y="3108325"/>
          <p14:tracePt t="211342" x="2773363" y="3108325"/>
          <p14:tracePt t="211359" x="3017838" y="3108325"/>
          <p14:tracePt t="211375" x="3344863" y="3101975"/>
          <p14:tracePt t="211393" x="3513138" y="3101975"/>
          <p14:tracePt t="211409" x="3673475" y="3101975"/>
          <p14:tracePt t="211426" x="3817938" y="3101975"/>
          <p14:tracePt t="211442" x="3970338" y="3101975"/>
          <p14:tracePt t="211459" x="4130675" y="3086100"/>
          <p14:tracePt t="211476" x="4297363" y="3086100"/>
          <p14:tracePt t="211492" x="4479925" y="3086100"/>
          <p14:tracePt t="211509" x="4648200" y="3086100"/>
          <p14:tracePt t="211526" x="4792663" y="3086100"/>
          <p14:tracePt t="211542" x="4953000" y="3078163"/>
          <p14:tracePt t="211559" x="5159375" y="3078163"/>
          <p14:tracePt t="211576" x="5303838" y="3078163"/>
          <p14:tracePt t="211592" x="5486400" y="3070225"/>
          <p14:tracePt t="211609" x="5668963" y="3070225"/>
          <p14:tracePt t="211626" x="5837238" y="3070225"/>
          <p14:tracePt t="211642" x="5997575" y="3063875"/>
          <p14:tracePt t="211659" x="6142038" y="3063875"/>
          <p14:tracePt t="211676" x="6248400" y="3063875"/>
          <p14:tracePt t="211692" x="6340475" y="3063875"/>
          <p14:tracePt t="211709" x="6392863" y="3063875"/>
          <p14:tracePt t="211726" x="6446838" y="3063875"/>
          <p14:tracePt t="211743" x="6537325" y="3078163"/>
          <p14:tracePt t="211759" x="6569075" y="3078163"/>
          <p14:tracePt t="211776" x="6659563" y="3086100"/>
          <p14:tracePt t="211793" x="6713538" y="3094038"/>
          <p14:tracePt t="211809" x="6751638" y="3094038"/>
          <p14:tracePt t="212176" x="6735763" y="3094038"/>
          <p14:tracePt t="212184" x="6727825" y="3094038"/>
          <p14:tracePt t="212193" x="6713538" y="3094038"/>
          <p14:tracePt t="212209" x="6689725" y="3094038"/>
          <p14:tracePt t="212226" x="6667500" y="3094038"/>
          <p14:tracePt t="212288" x="6651625" y="3094038"/>
          <p14:tracePt t="212296" x="6629400" y="3124200"/>
          <p14:tracePt t="212304" x="6591300" y="3154363"/>
          <p14:tracePt t="212312" x="6545263" y="3184525"/>
          <p14:tracePt t="212326" x="6515100" y="3222625"/>
          <p14:tracePt t="212343" x="6430963" y="3284538"/>
          <p14:tracePt t="212360" x="6354763" y="3322638"/>
          <p14:tracePt t="212376" x="6332538" y="3322638"/>
          <p14:tracePt t="212393" x="6324600" y="3330575"/>
          <p14:tracePt t="212410" x="6308725" y="3344863"/>
          <p14:tracePt t="212426" x="6210300" y="3352800"/>
          <p14:tracePt t="212443" x="6042025" y="3352800"/>
          <p14:tracePt t="212460" x="5775325" y="3352800"/>
          <p14:tracePt t="212476" x="5486400" y="3360738"/>
          <p14:tracePt t="212493" x="5280025" y="3360738"/>
          <p14:tracePt t="212510" x="5127625" y="3360738"/>
          <p14:tracePt t="212526" x="5006975" y="3360738"/>
          <p14:tracePt t="212543" x="4884738" y="3360738"/>
          <p14:tracePt t="212560" x="4808538" y="3352800"/>
          <p14:tracePt t="212577" x="4670425" y="3330575"/>
          <p14:tracePt t="212593" x="4473575" y="3314700"/>
          <p14:tracePt t="212610" x="4289425" y="3292475"/>
          <p14:tracePt t="212626" x="4084638" y="3284538"/>
          <p14:tracePt t="212643" x="3908425" y="3284538"/>
          <p14:tracePt t="212660" x="3794125" y="3284538"/>
          <p14:tracePt t="212676" x="3725863" y="3284538"/>
          <p14:tracePt t="212693" x="3703638" y="3284538"/>
          <p14:tracePt t="212856" x="3687763" y="3284538"/>
          <p14:tracePt t="212864" x="3673475" y="3284538"/>
          <p14:tracePt t="212872" x="3665538" y="3284538"/>
          <p14:tracePt t="212880" x="3649663" y="3284538"/>
          <p14:tracePt t="212893" x="3635375" y="3292475"/>
          <p14:tracePt t="213040" x="3635375" y="3298825"/>
          <p14:tracePt t="215888" x="3627438" y="3276600"/>
          <p14:tracePt t="215895" x="3611563" y="3230563"/>
          <p14:tracePt t="215904" x="3589338" y="3162300"/>
          <p14:tracePt t="215912" x="3565525" y="3094038"/>
          <p14:tracePt t="215929" x="3559175" y="2987675"/>
          <p14:tracePt t="215946" x="3551238" y="2903538"/>
          <p14:tracePt t="215963" x="3559175" y="2865438"/>
          <p14:tracePt t="215979" x="3573463" y="2841625"/>
          <p14:tracePt t="215996" x="3573463" y="2835275"/>
          <p14:tracePt t="216448" x="3581400" y="2835275"/>
          <p14:tracePt t="216455" x="3597275" y="2835275"/>
          <p14:tracePt t="216472" x="3603625" y="2835275"/>
          <p14:tracePt t="216480" x="3611563" y="2835275"/>
          <p14:tracePt t="216528" x="3619500" y="2835275"/>
          <p14:tracePt t="216544" x="3627438" y="2835275"/>
          <p14:tracePt t="216569" x="3635375" y="2835275"/>
          <p14:tracePt t="216576" x="3649663" y="2835275"/>
          <p14:tracePt t="216584" x="3673475" y="2835275"/>
          <p14:tracePt t="216596" x="3703638" y="2841625"/>
          <p14:tracePt t="216613" x="3802063" y="2857500"/>
          <p14:tracePt t="216630" x="3908425" y="2887663"/>
          <p14:tracePt t="216646" x="4008438" y="2903538"/>
          <p14:tracePt t="216649" x="4060825" y="2903538"/>
          <p14:tracePt t="216663" x="4137025" y="2903538"/>
          <p14:tracePt t="216680" x="4237038" y="2911475"/>
          <p14:tracePt t="216697" x="4313238" y="2911475"/>
          <p14:tracePt t="216713" x="4381500" y="2917825"/>
          <p14:tracePt t="216730" x="4435475" y="2925763"/>
          <p14:tracePt t="216746" x="4479925" y="2925763"/>
          <p14:tracePt t="216763" x="4533900" y="2933700"/>
          <p14:tracePt t="216780" x="4594225" y="2933700"/>
          <p14:tracePt t="216796" x="4656138" y="2933700"/>
          <p14:tracePt t="216813" x="4678363" y="2941638"/>
          <p14:tracePt t="216830" x="4732338" y="2941638"/>
          <p14:tracePt t="216847" x="4808538" y="2941638"/>
          <p14:tracePt t="216863" x="4906963" y="2963863"/>
          <p14:tracePt t="216880" x="4945063" y="2994025"/>
          <p14:tracePt t="216897" x="4975225" y="3032125"/>
          <p14:tracePt t="216913" x="4999038" y="3055938"/>
          <p14:tracePt t="216930" x="5006975" y="3086100"/>
          <p14:tracePt t="216947" x="5021263" y="3132138"/>
          <p14:tracePt t="216963" x="5021263" y="3170238"/>
          <p14:tracePt t="216980" x="5013325" y="3208338"/>
          <p14:tracePt t="216997" x="4975225" y="3230563"/>
          <p14:tracePt t="217013" x="4960938" y="3238500"/>
          <p14:tracePt t="217030" x="4930775" y="3238500"/>
          <p14:tracePt t="217047" x="4899025" y="3222625"/>
          <p14:tracePt t="217064" x="4892675" y="3208338"/>
          <p14:tracePt t="217080" x="4876800" y="3200400"/>
          <p14:tracePt t="217097" x="4868863" y="3184525"/>
          <p14:tracePt t="217130" x="4868863" y="3170238"/>
          <p14:tracePt t="217147" x="4868863" y="3146425"/>
          <p14:tracePt t="217163" x="4868863" y="3101975"/>
          <p14:tracePt t="217180" x="4868863" y="3094038"/>
          <p14:tracePt t="217304" x="4868863" y="3086100"/>
          <p14:tracePt t="217312" x="4876800" y="3086100"/>
          <p14:tracePt t="217328" x="4884738" y="3086100"/>
          <p14:tracePt t="217335" x="4892675" y="3086100"/>
          <p14:tracePt t="217347" x="4899025" y="3086100"/>
          <p14:tracePt t="217364" x="4914900" y="3070225"/>
          <p14:tracePt t="217380" x="4953000" y="3070225"/>
          <p14:tracePt t="217397" x="4975225" y="3070225"/>
          <p14:tracePt t="217414" x="4991100" y="3070225"/>
          <p14:tracePt t="217430" x="4999038" y="3070225"/>
          <p14:tracePt t="217447" x="5006975" y="3070225"/>
          <p14:tracePt t="217464" x="5037138" y="3063875"/>
          <p14:tracePt t="217481" x="5067300" y="3048000"/>
          <p14:tracePt t="217497" x="5127625" y="3040063"/>
          <p14:tracePt t="217514" x="5165725" y="3009900"/>
          <p14:tracePt t="217530" x="5219700" y="2979738"/>
          <p14:tracePt t="217548" x="5265738" y="2955925"/>
          <p14:tracePt t="217564" x="5295900" y="2933700"/>
          <p14:tracePt t="217580" x="5334000" y="2911475"/>
          <p14:tracePt t="217597" x="5356225" y="2903538"/>
          <p14:tracePt t="217614" x="5394325" y="2879725"/>
          <p14:tracePt t="217631" x="5486400" y="2811463"/>
          <p14:tracePt t="217647" x="5676900" y="2659063"/>
          <p14:tracePt t="217664" x="5821363" y="2536825"/>
          <p14:tracePt t="217681" x="5997575" y="2378075"/>
          <p14:tracePt t="217698" x="6180138" y="2225675"/>
          <p14:tracePt t="217714" x="6286500" y="2171700"/>
          <p14:tracePt t="217731" x="6316663" y="2155825"/>
          <p14:tracePt t="217747" x="6324600" y="2155825"/>
          <p14:tracePt t="217764" x="6340475" y="2155825"/>
          <p14:tracePt t="217781" x="6362700" y="2155825"/>
          <p14:tracePt t="217797" x="6370638" y="2155825"/>
          <p14:tracePt t="217814" x="6378575" y="2155825"/>
          <p14:tracePt t="217831" x="6423025" y="2155825"/>
          <p14:tracePt t="217847" x="6454775" y="2163763"/>
          <p14:tracePt t="217864" x="6523038" y="2171700"/>
          <p14:tracePt t="217881" x="6575425" y="2179638"/>
          <p14:tracePt t="217897" x="6645275" y="2187575"/>
          <p14:tracePt t="217914" x="6705600" y="2187575"/>
          <p14:tracePt t="217931" x="6773863" y="2187575"/>
          <p14:tracePt t="217947" x="6811963" y="2193925"/>
          <p14:tracePt t="217964" x="6858000" y="2193925"/>
          <p14:tracePt t="217981" x="6904038" y="2179638"/>
          <p14:tracePt t="217997" x="6956425" y="2141538"/>
          <p14:tracePt t="218031" x="6972300" y="2133600"/>
          <p14:tracePt t="218047" x="7018338" y="2103438"/>
          <p14:tracePt t="218064" x="7048500" y="2103438"/>
          <p14:tracePt t="218081" x="7048500" y="2095500"/>
          <p14:tracePt t="218120" x="7056438" y="2095500"/>
          <p14:tracePt t="218216" x="7056438" y="2087563"/>
          <p14:tracePt t="218224" x="7040563" y="2087563"/>
          <p14:tracePt t="218232" x="7026275" y="2087563"/>
          <p14:tracePt t="218248" x="6994525" y="2087563"/>
          <p14:tracePt t="218264" x="6911975" y="2087563"/>
          <p14:tracePt t="218281" x="6842125" y="2103438"/>
          <p14:tracePt t="218298" x="6735763" y="2103438"/>
          <p14:tracePt t="218314" x="6637338" y="2111375"/>
          <p14:tracePt t="218331" x="6553200" y="2133600"/>
          <p14:tracePt t="218348" x="6430963" y="2149475"/>
          <p14:tracePt t="218364" x="6302375" y="2155825"/>
          <p14:tracePt t="218381" x="6126163" y="2171700"/>
          <p14:tracePt t="218398" x="5935663" y="2171700"/>
          <p14:tracePt t="218414" x="5737225" y="2171700"/>
          <p14:tracePt t="218431" x="5470525" y="2171700"/>
          <p14:tracePt t="218448" x="5287963" y="2163763"/>
          <p14:tracePt t="218464" x="5075238" y="2163763"/>
          <p14:tracePt t="218481" x="4906963" y="2163763"/>
          <p14:tracePt t="218498" x="4702175" y="2163763"/>
          <p14:tracePt t="218514" x="4479925" y="2163763"/>
          <p14:tracePt t="218531" x="4275138" y="2163763"/>
          <p14:tracePt t="218548" x="4130675" y="2163763"/>
          <p14:tracePt t="218565" x="3984625" y="2163763"/>
          <p14:tracePt t="218581" x="3856038" y="2163763"/>
          <p14:tracePt t="218598" x="3763963" y="2163763"/>
          <p14:tracePt t="218615" x="3657600" y="2163763"/>
          <p14:tracePt t="218631" x="3482975" y="2163763"/>
          <p14:tracePt t="218648" x="3375025" y="2163763"/>
          <p14:tracePt t="218665" x="3222625" y="2163763"/>
          <p14:tracePt t="218681" x="3040063" y="2163763"/>
          <p14:tracePt t="218698" x="2841625" y="2163763"/>
          <p14:tracePt t="218715" x="2636838" y="2163763"/>
          <p14:tracePt t="218731" x="2430463" y="2171700"/>
          <p14:tracePt t="218748" x="2247900" y="2171700"/>
          <p14:tracePt t="218765" x="2155825" y="2179638"/>
          <p14:tracePt t="218781" x="2103438" y="2179638"/>
          <p14:tracePt t="218798" x="2073275" y="2179638"/>
          <p14:tracePt t="218815" x="2049463" y="2187575"/>
          <p14:tracePt t="218848" x="2041525" y="2187575"/>
          <p14:tracePt t="218872" x="2035175" y="2187575"/>
          <p14:tracePt t="218881" x="2027238" y="2187575"/>
          <p14:tracePt t="218968" x="2019300" y="2187575"/>
          <p14:tracePt t="218992" x="2019300" y="2193925"/>
          <p14:tracePt t="219008" x="2011363" y="2193925"/>
          <p14:tracePt t="219080" x="2011363" y="2209800"/>
          <p14:tracePt t="219096" x="2003425" y="2232025"/>
          <p14:tracePt t="219105" x="2003425" y="2263775"/>
          <p14:tracePt t="219115" x="1997075" y="2278063"/>
          <p14:tracePt t="219132" x="1989138" y="2324100"/>
          <p14:tracePt t="219149" x="1958975" y="2400300"/>
          <p14:tracePt t="219165" x="1927225" y="2454275"/>
          <p14:tracePt t="219182" x="1920875" y="2484438"/>
          <p14:tracePt t="219198" x="1905000" y="2514600"/>
          <p14:tracePt t="219215" x="1897063" y="2574925"/>
          <p14:tracePt t="219232" x="1897063" y="2628900"/>
          <p14:tracePt t="219248" x="1889125" y="2667000"/>
          <p14:tracePt t="219265" x="1889125" y="2705100"/>
          <p14:tracePt t="219282" x="1882775" y="2735263"/>
          <p14:tracePt t="219299" x="1866900" y="2765425"/>
          <p14:tracePt t="219432" x="1882775" y="2765425"/>
          <p14:tracePt t="219440" x="1889125" y="2765425"/>
          <p14:tracePt t="219449" x="1897063" y="2765425"/>
          <p14:tracePt t="219465" x="1912938" y="2765425"/>
          <p14:tracePt t="219482" x="1943100" y="2765425"/>
          <p14:tracePt t="219499" x="1981200" y="2765425"/>
          <p14:tracePt t="219515" x="2011363" y="2773363"/>
          <p14:tracePt t="219856" x="2019300" y="2773363"/>
          <p14:tracePt t="220072" x="2011363" y="2773363"/>
          <p14:tracePt t="220080" x="2003425" y="2773363"/>
          <p14:tracePt t="220088" x="1997075" y="2773363"/>
          <p14:tracePt t="220224" x="1997075" y="2781300"/>
          <p14:tracePt t="220232" x="2011363" y="2789238"/>
          <p14:tracePt t="220240" x="2035175" y="2803525"/>
          <p14:tracePt t="220249" x="2049463" y="2827338"/>
          <p14:tracePt t="220266" x="2079625" y="2857500"/>
          <p14:tracePt t="220283" x="2117725" y="2887663"/>
          <p14:tracePt t="220299" x="2163763" y="2933700"/>
          <p14:tracePt t="220316" x="2225675" y="2994025"/>
          <p14:tracePt t="220333" x="2270125" y="3040063"/>
          <p14:tracePt t="220349" x="2286000" y="3055938"/>
          <p14:tracePt t="220366" x="2332038" y="3078163"/>
          <p14:tracePt t="220383" x="2362200" y="3101975"/>
          <p14:tracePt t="220399" x="2484438" y="3146425"/>
          <p14:tracePt t="220416" x="2598738" y="3184525"/>
          <p14:tracePt t="220433" x="2682875" y="3222625"/>
          <p14:tracePt t="220449" x="2727325" y="3254375"/>
          <p14:tracePt t="220466" x="2743200" y="3276600"/>
          <p14:tracePt t="220483" x="2759075" y="3292475"/>
          <p14:tracePt t="220499" x="2759075" y="3298825"/>
          <p14:tracePt t="220516" x="2765425" y="3314700"/>
          <p14:tracePt t="220533" x="2781300" y="3344863"/>
          <p14:tracePt t="220549" x="2803525" y="3352800"/>
          <p14:tracePt t="220566" x="2857500" y="3368675"/>
          <p14:tracePt t="220583" x="2949575" y="3390900"/>
          <p14:tracePt t="220600" x="3154363" y="3390900"/>
          <p14:tracePt t="220616" x="3336925" y="3390900"/>
          <p14:tracePt t="220633" x="3497263" y="3368675"/>
          <p14:tracePt t="220650" x="3673475" y="3336925"/>
          <p14:tracePt t="220667" x="3817938" y="3292475"/>
          <p14:tracePt t="220683" x="3954463" y="3254375"/>
          <p14:tracePt t="220700" x="4144963" y="3230563"/>
          <p14:tracePt t="220716" x="4327525" y="3222625"/>
          <p14:tracePt t="220733" x="4473575" y="3222625"/>
          <p14:tracePt t="220750" x="4656138" y="3222625"/>
          <p14:tracePt t="220766" x="4784725" y="3238500"/>
          <p14:tracePt t="220783" x="4922838" y="3246438"/>
          <p14:tracePt t="220800" x="4983163" y="3260725"/>
          <p14:tracePt t="220817" x="5021263" y="3284538"/>
          <p14:tracePt t="220833" x="5029200" y="3284538"/>
          <p14:tracePt t="220850" x="5029200" y="3292475"/>
          <p14:tracePt t="220866" x="5029200" y="3306763"/>
          <p14:tracePt t="220883" x="5045075" y="3306763"/>
          <p14:tracePt t="220900" x="5059363" y="3322638"/>
          <p14:tracePt t="220916" x="5075238" y="3330575"/>
          <p14:tracePt t="221969" x="5067300" y="3330575"/>
          <p14:tracePt t="221975" x="5059363" y="3330575"/>
          <p14:tracePt t="221984" x="5045075" y="3330575"/>
          <p14:tracePt t="222001" x="5021263" y="3330575"/>
          <p14:tracePt t="222017" x="4991100" y="3330575"/>
          <p14:tracePt t="222034" x="4975225" y="3336925"/>
          <p14:tracePt t="222051" x="4930775" y="3336925"/>
          <p14:tracePt t="222067" x="4854575" y="3344863"/>
          <p14:tracePt t="222084" x="4792663" y="3352800"/>
          <p14:tracePt t="222101" x="4762500" y="3352800"/>
          <p14:tracePt t="222117" x="4746625" y="3352800"/>
          <p14:tracePt t="222160" x="4740275" y="3352800"/>
          <p14:tracePt t="222264" x="4732338" y="3352800"/>
          <p14:tracePt t="222272" x="4724400" y="3352800"/>
          <p14:tracePt t="222408" x="4724400" y="3344863"/>
          <p14:tracePt t="222416" x="4740275" y="3336925"/>
          <p14:tracePt t="222425" x="4762500" y="3336925"/>
          <p14:tracePt t="222434" x="4784725" y="3330575"/>
          <p14:tracePt t="222451" x="4838700" y="3330575"/>
          <p14:tracePt t="222468" x="4884738" y="3322638"/>
          <p14:tracePt t="222484" x="4906963" y="3322638"/>
          <p14:tracePt t="222501" x="4914900" y="3322638"/>
          <p14:tracePt t="222600" x="4914900" y="3330575"/>
          <p14:tracePt t="222608" x="4922838" y="3330575"/>
          <p14:tracePt t="222632" x="4930775" y="3336925"/>
          <p14:tracePt t="222648" x="4945063" y="3336925"/>
          <p14:tracePt t="222656" x="4960938" y="3336925"/>
          <p14:tracePt t="222668" x="4975225" y="3336925"/>
          <p14:tracePt t="222685" x="5051425" y="3314700"/>
          <p14:tracePt t="222702" x="5113338" y="3284538"/>
          <p14:tracePt t="222718" x="5203825" y="3238500"/>
          <p14:tracePt t="222735" x="5265738" y="3208338"/>
          <p14:tracePt t="222751" x="5394325" y="3132138"/>
          <p14:tracePt t="222768" x="5532438" y="3086100"/>
          <p14:tracePt t="222785" x="5707063" y="3040063"/>
          <p14:tracePt t="222801" x="5897563" y="2971800"/>
          <p14:tracePt t="222818" x="6019800" y="2925763"/>
          <p14:tracePt t="222835" x="6149975" y="2857500"/>
          <p14:tracePt t="222852" x="6218238" y="2803525"/>
          <p14:tracePt t="222868" x="6270625" y="2773363"/>
          <p14:tracePt t="222885" x="6308725" y="2720975"/>
          <p14:tracePt t="222901" x="6340475" y="2659063"/>
          <p14:tracePt t="222919" x="6423025" y="2560638"/>
          <p14:tracePt t="222935" x="6553200" y="2392363"/>
          <p14:tracePt t="222951" x="6888163" y="2079625"/>
          <p14:tracePt t="222968" x="7070725" y="1958975"/>
          <p14:tracePt t="222985" x="7162800" y="1866900"/>
          <p14:tracePt t="223002" x="7216775" y="1851025"/>
          <p14:tracePt t="223018" x="7231063" y="1844675"/>
          <p14:tracePt t="223088" x="7254875" y="1844675"/>
          <p14:tracePt t="223096" x="7277100" y="1836738"/>
          <p14:tracePt t="223104" x="7315200" y="1836738"/>
          <p14:tracePt t="223118" x="7353300" y="1828800"/>
          <p14:tracePt t="223135" x="7445375" y="1828800"/>
          <p14:tracePt t="223152" x="7535863" y="1820863"/>
          <p14:tracePt t="223168" x="7543800" y="1820863"/>
          <p14:tracePt t="223264" x="7543800" y="1828800"/>
          <p14:tracePt t="223272" x="7543800" y="1844675"/>
          <p14:tracePt t="223280" x="7551738" y="1858963"/>
          <p14:tracePt t="223288" x="7551738" y="1882775"/>
          <p14:tracePt t="223302" x="7551738" y="1897063"/>
          <p14:tracePt t="223319" x="7551738" y="1920875"/>
          <p14:tracePt t="223335" x="7551738" y="1927225"/>
          <p14:tracePt t="223512" x="7551738" y="1935163"/>
          <p14:tracePt t="223528" x="7551738" y="1943100"/>
          <p14:tracePt t="223536" x="7543800" y="1951038"/>
          <p14:tracePt t="223768" x="7551738" y="1958975"/>
          <p14:tracePt t="223792" x="7559675" y="1965325"/>
          <p14:tracePt t="223832" x="7566025" y="1973263"/>
          <p14:tracePt t="223848" x="7566025" y="1989138"/>
          <p14:tracePt t="223864" x="7566025" y="1997075"/>
          <p14:tracePt t="223872" x="7566025" y="2003425"/>
          <p14:tracePt t="223885" x="7566025" y="2011363"/>
          <p14:tracePt t="223902" x="7566025" y="2019300"/>
          <p14:tracePt t="223919" x="7566025" y="2041525"/>
          <p14:tracePt t="223936" x="7566025" y="2111375"/>
          <p14:tracePt t="223952" x="7543800" y="2125663"/>
          <p14:tracePt t="223969" x="7527925" y="2149475"/>
          <p14:tracePt t="223986" x="7497763" y="2171700"/>
          <p14:tracePt t="224003" x="7467600" y="2201863"/>
          <p14:tracePt t="224019" x="7437438" y="2225675"/>
          <p14:tracePt t="224036" x="7399338" y="2247900"/>
          <p14:tracePt t="224052" x="7383463" y="2263775"/>
          <p14:tracePt t="224069" x="7375525" y="2263775"/>
          <p14:tracePt t="224086" x="7369175" y="2263775"/>
          <p14:tracePt t="224104" x="7361238" y="2263775"/>
          <p14:tracePt t="224119" x="7353300" y="2255838"/>
          <p14:tracePt t="224136" x="7345363" y="2239963"/>
          <p14:tracePt t="224153" x="7337425" y="2232025"/>
          <p14:tracePt t="224169" x="7331075" y="2201863"/>
          <p14:tracePt t="224186" x="7331075" y="2179638"/>
          <p14:tracePt t="224203" x="7331075" y="2155825"/>
          <p14:tracePt t="224219" x="7331075" y="2117725"/>
          <p14:tracePt t="224236" x="7331075" y="2087563"/>
          <p14:tracePt t="224253" x="7337425" y="2065338"/>
          <p14:tracePt t="224269" x="7369175" y="2035175"/>
          <p14:tracePt t="224286" x="7399338" y="1989138"/>
          <p14:tracePt t="224303" x="7445375" y="1958975"/>
          <p14:tracePt t="224319" x="7451725" y="1951038"/>
          <p14:tracePt t="224336" x="7467600" y="1951038"/>
          <p14:tracePt t="224393" x="7483475" y="1958975"/>
          <p14:tracePt t="224399" x="7489825" y="1958975"/>
          <p14:tracePt t="224409" x="7489825" y="1965325"/>
          <p14:tracePt t="224419" x="7489825" y="1973263"/>
          <p14:tracePt t="224436" x="7505700" y="1989138"/>
          <p14:tracePt t="224453" x="7505700" y="1997075"/>
          <p14:tracePt t="224469" x="7505700" y="2003425"/>
          <p14:tracePt t="224488" x="7505700" y="2011363"/>
          <p14:tracePt t="224503" x="7505700" y="2027238"/>
          <p14:tracePt t="224519" x="7459663" y="2079625"/>
          <p14:tracePt t="224536" x="7331075" y="2155825"/>
          <p14:tracePt t="224553" x="7154863" y="2239963"/>
          <p14:tracePt t="224569" x="6850063" y="2316163"/>
          <p14:tracePt t="224586" x="6408738" y="2354263"/>
          <p14:tracePt t="224603" x="5973763" y="2370138"/>
          <p14:tracePt t="224619" x="5761038" y="2400300"/>
          <p14:tracePt t="224636" x="5592763" y="2430463"/>
          <p14:tracePt t="224653" x="5387975" y="2468563"/>
          <p14:tracePt t="224670" x="5181600" y="2492375"/>
          <p14:tracePt t="224686" x="4945063" y="2498725"/>
          <p14:tracePt t="224703" x="4702175" y="2514600"/>
          <p14:tracePt t="224705" x="4594225" y="2522538"/>
          <p14:tracePt t="224720" x="4435475" y="2552700"/>
          <p14:tracePt t="224736" x="4289425" y="2568575"/>
          <p14:tracePt t="224753" x="4183063" y="2568575"/>
          <p14:tracePt t="224770" x="4092575" y="2568575"/>
          <p14:tracePt t="224786" x="4000500" y="2568575"/>
          <p14:tracePt t="224803" x="3856038" y="2560638"/>
          <p14:tracePt t="224820" x="3711575" y="2560638"/>
          <p14:tracePt t="224836" x="3565525" y="2560638"/>
          <p14:tracePt t="224853" x="3436938" y="2560638"/>
          <p14:tracePt t="224870" x="3368675" y="2560638"/>
          <p14:tracePt t="224886" x="3352800" y="2560638"/>
          <p14:tracePt t="224903" x="3344863" y="2574925"/>
          <p14:tracePt t="224920" x="3322638" y="2598738"/>
          <p14:tracePt t="224936" x="3276600" y="2628900"/>
          <p14:tracePt t="224953" x="3222625" y="2651125"/>
          <p14:tracePt t="224970" x="3178175" y="2659063"/>
          <p14:tracePt t="224987" x="3154363" y="2667000"/>
          <p14:tracePt t="225003" x="3154363" y="2682875"/>
          <p14:tracePt t="225020" x="3154363" y="2689225"/>
          <p14:tracePt t="225036" x="3124200" y="2720975"/>
          <p14:tracePt t="225053" x="3086100" y="2759075"/>
          <p14:tracePt t="225070" x="3040063" y="2811463"/>
          <p14:tracePt t="225086" x="3032125" y="2835275"/>
          <p14:tracePt t="225103" x="3032125" y="2841625"/>
          <p14:tracePt t="225120" x="3032125" y="2849563"/>
          <p14:tracePt t="225153" x="3032125" y="2857500"/>
          <p14:tracePt t="225170" x="3032125" y="2865438"/>
          <p14:tracePt t="225187" x="3032125" y="2873375"/>
          <p14:tracePt t="225203" x="3032125" y="2879725"/>
          <p14:tracePt t="225296" x="3032125" y="2887663"/>
          <p14:tracePt t="225664" x="3040063" y="2887663"/>
          <p14:tracePt t="225672" x="3048000" y="2887663"/>
          <p14:tracePt t="225688" x="3055938" y="2879725"/>
          <p14:tracePt t="226040" x="3063875" y="2879725"/>
          <p14:tracePt t="226056" x="3070225" y="2879725"/>
          <p14:tracePt t="226080" x="3078163" y="2879725"/>
          <p14:tracePt t="226096" x="3086100" y="2879725"/>
          <p14:tracePt t="226104" x="3094038" y="2879725"/>
          <p14:tracePt t="226112" x="3101975" y="2879725"/>
          <p14:tracePt t="226127" x="3101975" y="2887663"/>
          <p14:tracePt t="226145" x="3108325" y="2895600"/>
          <p14:tracePt t="226160" x="3108325" y="2917825"/>
          <p14:tracePt t="226171" x="3108325" y="2941638"/>
          <p14:tracePt t="226187" x="3070225" y="2979738"/>
          <p14:tracePt t="226204" x="2979738" y="3001963"/>
          <p14:tracePt t="226221" x="2857500" y="3032125"/>
          <p14:tracePt t="226237" x="2781300" y="3055938"/>
          <p14:tracePt t="226254" x="2713038" y="3070225"/>
          <p14:tracePt t="226271" x="2636838" y="3070225"/>
          <p14:tracePt t="226288" x="2552700" y="3086100"/>
          <p14:tracePt t="226304" x="2498725" y="3101975"/>
          <p14:tracePt t="226321" x="2408238" y="3108325"/>
          <p14:tracePt t="226337" x="2301875" y="3108325"/>
          <p14:tracePt t="226354" x="2179638" y="3116263"/>
          <p14:tracePt t="226371" x="2095500" y="3124200"/>
          <p14:tracePt t="226388" x="1989138" y="3124200"/>
          <p14:tracePt t="226404" x="1882775" y="3124200"/>
          <p14:tracePt t="226421" x="1752600" y="3124200"/>
          <p14:tracePt t="226438" x="1660525" y="3140075"/>
          <p14:tracePt t="226454" x="1524000" y="3140075"/>
          <p14:tracePt t="226471" x="1379538" y="3146425"/>
          <p14:tracePt t="226488" x="1273175" y="3146425"/>
          <p14:tracePt t="226505" x="1189038" y="3146425"/>
          <p14:tracePt t="226521" x="1096963" y="3146425"/>
          <p14:tracePt t="226538" x="990600" y="3146425"/>
          <p14:tracePt t="226554" x="860425" y="3146425"/>
          <p14:tracePt t="226571" x="708025" y="3146425"/>
          <p14:tracePt t="226588" x="563563" y="3146425"/>
          <p14:tracePt t="226604" x="465138" y="3146425"/>
          <p14:tracePt t="226621" x="427038" y="3140075"/>
          <p14:tracePt t="226638" x="403225" y="3132138"/>
          <p14:tracePt t="226671" x="403225" y="3116263"/>
          <p14:tracePt t="226688" x="396875" y="3094038"/>
          <p14:tracePt t="226704" x="388938" y="3063875"/>
          <p14:tracePt t="226721" x="388938" y="3017838"/>
          <p14:tracePt t="226738" x="388938" y="3001963"/>
          <p14:tracePt t="226754" x="388938" y="2979738"/>
          <p14:tracePt t="226771" x="388938" y="2955925"/>
          <p14:tracePt t="226788" x="388938" y="2949575"/>
          <p14:tracePt t="226805" x="403225" y="2933700"/>
          <p14:tracePt t="226821" x="441325" y="2925763"/>
          <p14:tracePt t="226838" x="541338" y="2903538"/>
          <p14:tracePt t="226855" x="701675" y="2903538"/>
          <p14:tracePt t="226871" x="769938" y="2903538"/>
          <p14:tracePt t="226888" x="800100" y="2903538"/>
          <p14:tracePt t="226984" x="800100" y="2911475"/>
          <p14:tracePt t="226992" x="800100" y="2925763"/>
          <p14:tracePt t="226999" x="800100" y="2933700"/>
          <p14:tracePt t="227008" x="800100" y="2949575"/>
          <p14:tracePt t="227021" x="800100" y="2963863"/>
          <p14:tracePt t="227039" x="800100" y="2971800"/>
          <p14:tracePt t="227055" x="800100" y="2987675"/>
          <p14:tracePt t="227071" x="784225" y="3001963"/>
          <p14:tracePt t="227088" x="762000" y="3017838"/>
          <p14:tracePt t="227105" x="731838" y="3040063"/>
          <p14:tracePt t="227121" x="701675" y="3055938"/>
          <p14:tracePt t="227138" x="677863" y="3078163"/>
          <p14:tracePt t="227155" x="647700" y="3094038"/>
          <p14:tracePt t="227171" x="631825" y="3108325"/>
          <p14:tracePt t="227188" x="609600" y="3116263"/>
          <p14:tracePt t="227205" x="601663" y="3116263"/>
          <p14:tracePt t="227222" x="593725" y="3116263"/>
          <p14:tracePt t="227238" x="587375" y="3116263"/>
          <p14:tracePt t="227255" x="563563" y="3124200"/>
          <p14:tracePt t="227271" x="503238" y="3124200"/>
          <p14:tracePt t="227288" x="465138" y="3124200"/>
          <p14:tracePt t="227305" x="434975" y="3124200"/>
          <p14:tracePt t="227322" x="403225" y="3124200"/>
          <p14:tracePt t="227339" x="396875" y="3124200"/>
          <p14:tracePt t="227392" x="396875" y="3116263"/>
          <p14:tracePt t="227408" x="396875" y="3108325"/>
          <p14:tracePt t="227415" x="403225" y="3101975"/>
          <p14:tracePt t="227424" x="411163" y="3101975"/>
          <p14:tracePt t="227439" x="419100" y="3101975"/>
          <p14:tracePt t="227455" x="449263" y="3086100"/>
          <p14:tracePt t="227472" x="495300" y="3078163"/>
          <p14:tracePt t="227489" x="533400" y="3078163"/>
          <p14:tracePt t="227505" x="587375" y="3078163"/>
          <p14:tracePt t="227522" x="617538" y="3078163"/>
          <p14:tracePt t="227538" x="647700" y="3078163"/>
          <p14:tracePt t="227556" x="663575" y="3086100"/>
          <p14:tracePt t="227572" x="663575" y="3094038"/>
          <p14:tracePt t="228672" x="669925" y="3101975"/>
          <p14:tracePt t="228679" x="677863" y="3116263"/>
          <p14:tracePt t="228689" x="685800" y="3116263"/>
          <p14:tracePt t="228706" x="715963" y="3116263"/>
          <p14:tracePt t="228723" x="731838" y="3132138"/>
          <p14:tracePt t="228740" x="746125" y="3132138"/>
          <p14:tracePt t="228784" x="746125" y="3140075"/>
          <p14:tracePt t="228792" x="754063" y="3140075"/>
          <p14:tracePt t="228807" x="762000" y="3140075"/>
          <p14:tracePt t="228823" x="777875" y="3146425"/>
          <p14:tracePt t="228840" x="822325" y="3154363"/>
          <p14:tracePt t="228856" x="884238" y="3162300"/>
          <p14:tracePt t="228873" x="960438" y="3162300"/>
          <p14:tracePt t="228890" x="1020763" y="3170238"/>
          <p14:tracePt t="228906" x="1104900" y="3170238"/>
          <p14:tracePt t="228923" x="1203325" y="3170238"/>
          <p14:tracePt t="228940" x="1325563" y="3170238"/>
          <p14:tracePt t="228957" x="1417638" y="3170238"/>
          <p14:tracePt t="228973" x="1508125" y="3170238"/>
          <p14:tracePt t="228990" x="1646238" y="3170238"/>
          <p14:tracePt t="229006" x="1760538" y="3184525"/>
          <p14:tracePt t="229023" x="1866900" y="3184525"/>
          <p14:tracePt t="229040" x="2011363" y="3184525"/>
          <p14:tracePt t="229056" x="2095500" y="3184525"/>
          <p14:tracePt t="229073" x="2163763" y="3192463"/>
          <p14:tracePt t="229090" x="2247900" y="3192463"/>
          <p14:tracePt t="229106" x="2362200" y="3192463"/>
          <p14:tracePt t="229123" x="2560638" y="3192463"/>
          <p14:tracePt t="229140" x="2803525" y="3192463"/>
          <p14:tracePt t="229156" x="3063875" y="3192463"/>
          <p14:tracePt t="229173" x="3292475" y="3184525"/>
          <p14:tracePt t="229190" x="3505200" y="3184525"/>
          <p14:tracePt t="229207" x="3649663" y="3184525"/>
          <p14:tracePt t="229208" x="3725863" y="3178175"/>
          <p14:tracePt t="229223" x="3848100" y="3170238"/>
          <p14:tracePt t="229240" x="3978275" y="3162300"/>
          <p14:tracePt t="229256" x="4122738" y="3162300"/>
          <p14:tracePt t="229273" x="4321175" y="3146425"/>
          <p14:tracePt t="229290" x="4511675" y="3146425"/>
          <p14:tracePt t="229307" x="4708525" y="3146425"/>
          <p14:tracePt t="229324" x="4876800" y="3146425"/>
          <p14:tracePt t="229340" x="5006975" y="3146425"/>
          <p14:tracePt t="229357" x="5067300" y="3146425"/>
          <p14:tracePt t="229373" x="5083175" y="3146425"/>
          <p14:tracePt t="229448" x="5089525" y="3146425"/>
          <p14:tracePt t="229455" x="5089525" y="3140075"/>
          <p14:tracePt t="229464" x="5089525" y="3124200"/>
          <p14:tracePt t="229473" x="5089525" y="3116263"/>
          <p14:tracePt t="229490" x="5097463" y="3101975"/>
          <p14:tracePt t="229507" x="5097463" y="3094038"/>
          <p14:tracePt t="229523" x="5097463" y="3070225"/>
          <p14:tracePt t="229540" x="5097463" y="3063875"/>
          <p14:tracePt t="229557" x="5097463" y="3055938"/>
          <p14:tracePt t="229573" x="5097463" y="3048000"/>
          <p14:tracePt t="229590" x="5097463" y="3032125"/>
          <p14:tracePt t="229607" x="5097463" y="3025775"/>
          <p14:tracePt t="229624" x="5105400" y="3017838"/>
          <p14:tracePt t="230240" x="5105400" y="3032125"/>
          <p14:tracePt t="230247" x="5105400" y="3040063"/>
          <p14:tracePt t="230257" x="5105400" y="3055938"/>
          <p14:tracePt t="230274" x="5089525" y="3094038"/>
          <p14:tracePt t="230291" x="5067300" y="3140075"/>
          <p14:tracePt t="230307" x="5021263" y="3192463"/>
          <p14:tracePt t="230324" x="4960938" y="3246438"/>
          <p14:tracePt t="230341" x="4906963" y="3260725"/>
          <p14:tracePt t="230357" x="4838700" y="3292475"/>
          <p14:tracePt t="230374" x="4770438" y="3330575"/>
          <p14:tracePt t="230391" x="4694238" y="3360738"/>
          <p14:tracePt t="230408" x="4610100" y="3390900"/>
          <p14:tracePt t="230424" x="4572000" y="3406775"/>
          <p14:tracePt t="230441" x="4549775" y="3429000"/>
          <p14:tracePt t="230457" x="4511675" y="3451225"/>
          <p14:tracePt t="230474" x="4479925" y="3459163"/>
          <p14:tracePt t="230491" x="4427538" y="3459163"/>
          <p14:tracePt t="230507" x="4335463" y="3459163"/>
          <p14:tracePt t="230524" x="4229100" y="3459163"/>
          <p14:tracePt t="230541" x="4068763" y="3451225"/>
          <p14:tracePt t="230558" x="3932238" y="3451225"/>
          <p14:tracePt t="230574" x="3810000" y="3451225"/>
          <p14:tracePt t="230591" x="3717925" y="3451225"/>
          <p14:tracePt t="230608" x="3581400" y="3451225"/>
          <p14:tracePt t="230624" x="3489325" y="3451225"/>
          <p14:tracePt t="230641" x="3352800" y="3421063"/>
          <p14:tracePt t="230658" x="3178175" y="3382963"/>
          <p14:tracePt t="230674" x="3009900" y="3360738"/>
          <p14:tracePt t="230691" x="2879725" y="3360738"/>
          <p14:tracePt t="230708" x="2743200" y="3336925"/>
          <p14:tracePt t="230724" x="2682875" y="3314700"/>
          <p14:tracePt t="230741" x="2644775" y="3292475"/>
          <p14:tracePt t="230758" x="2636838" y="3276600"/>
          <p14:tracePt t="230774" x="2636838" y="3268663"/>
          <p14:tracePt t="230816" x="2636838" y="3260725"/>
          <p14:tracePt t="230832" x="2636838" y="3246438"/>
          <p14:tracePt t="230849" x="2636838" y="3238500"/>
          <p14:tracePt t="230855" x="2636838" y="3222625"/>
          <p14:tracePt t="230864" x="2636838" y="3216275"/>
          <p14:tracePt t="230874" x="2651125" y="3216275"/>
          <p14:tracePt t="230891" x="2674938" y="3208338"/>
          <p14:tracePt t="230908" x="2689225" y="3208338"/>
          <p14:tracePt t="230925" x="2720975" y="3208338"/>
          <p14:tracePt t="230941" x="2765425" y="3208338"/>
          <p14:tracePt t="230959" x="2849563" y="3208338"/>
          <p14:tracePt t="230975" x="2873375" y="3208338"/>
          <p14:tracePt t="230991" x="2887663" y="3208338"/>
          <p14:tracePt t="231120" x="2887663" y="3200400"/>
          <p14:tracePt t="231127" x="2879725" y="3192463"/>
          <p14:tracePt t="231135" x="2879725" y="3184525"/>
          <p14:tracePt t="231151" x="2879725" y="3170238"/>
          <p14:tracePt t="231159" x="2887663" y="3154363"/>
          <p14:tracePt t="231175" x="2903538" y="3140075"/>
          <p14:tracePt t="231191" x="2911475" y="3124200"/>
          <p14:tracePt t="231544" x="2917825" y="3124200"/>
          <p14:tracePt t="231648" x="2917825" y="3132138"/>
          <p14:tracePt t="231688" x="2917825" y="3140075"/>
          <p14:tracePt t="231761" x="2917825" y="3146425"/>
          <p14:tracePt t="231775" x="2917825" y="3154363"/>
          <p14:tracePt t="231800" x="2911475" y="3154363"/>
          <p14:tracePt t="234176" x="2903538" y="3154363"/>
          <p14:tracePt t="234288" x="2903538" y="3162300"/>
          <p14:tracePt t="234329" x="2895600" y="3162300"/>
          <p14:tracePt t="234335" x="2895600" y="3170238"/>
          <p14:tracePt t="234344" x="2887663" y="3184525"/>
          <p14:tracePt t="234361" x="2879725" y="3192463"/>
          <p14:tracePt t="234377" x="2879725" y="3208338"/>
          <p14:tracePt t="234411" x="2879725" y="3216275"/>
          <p14:tracePt t="234440" x="2879725" y="3230563"/>
          <p14:tracePt t="234496" x="2887663" y="3230563"/>
          <p14:tracePt t="234512" x="2895600" y="3238500"/>
          <p14:tracePt t="234560" x="2903538" y="3238500"/>
          <p14:tracePt t="235000" x="2903538" y="3246438"/>
          <p14:tracePt t="235481" x="2911475" y="3246438"/>
          <p14:tracePt t="235583" x="2911475" y="3254375"/>
          <p14:tracePt t="235600" x="2911475" y="3268663"/>
          <p14:tracePt t="235607" x="2911475" y="3276600"/>
          <p14:tracePt t="235616" x="2911475" y="3292475"/>
          <p14:tracePt t="235628" x="2911475" y="3306763"/>
          <p14:tracePt t="235645" x="2917825" y="3344863"/>
          <p14:tracePt t="235662" x="2917825" y="3382963"/>
          <p14:tracePt t="235678" x="2925763" y="3406775"/>
          <p14:tracePt t="235695" x="2925763" y="3421063"/>
          <p14:tracePt t="235712" x="2933700" y="3421063"/>
          <p14:tracePt t="235751" x="2933700" y="3413125"/>
          <p14:tracePt t="235762" x="2925763" y="3406775"/>
          <p14:tracePt t="235779" x="2903538" y="3390900"/>
          <p14:tracePt t="235795" x="2887663" y="3382963"/>
          <p14:tracePt t="235812" x="2879725" y="3375025"/>
          <p14:tracePt t="235828" x="2879725" y="3368675"/>
          <p14:tracePt t="239983" x="2879725" y="3360738"/>
          <p14:tracePt t="239991" x="2879725" y="3344863"/>
          <p14:tracePt t="240000" x="2887663" y="3322638"/>
          <p14:tracePt t="240015" x="2903538" y="3268663"/>
          <p14:tracePt t="240032" x="2903538" y="3208338"/>
          <p14:tracePt t="240049" x="2873375" y="3170238"/>
          <p14:tracePt t="240065" x="2841625" y="3108325"/>
          <p14:tracePt t="240082" x="2803525" y="3086100"/>
          <p14:tracePt t="240099" x="2789238" y="3070225"/>
          <p14:tracePt t="240368" x="2789238" y="3078163"/>
          <p14:tracePt t="240375" x="2789238" y="3101975"/>
          <p14:tracePt t="240383" x="2789238" y="3116263"/>
          <p14:tracePt t="240399" x="2789238" y="3154363"/>
          <p14:tracePt t="240415" x="2797175" y="3200400"/>
          <p14:tracePt t="240432" x="2797175" y="3268663"/>
          <p14:tracePt t="240449" x="2797175" y="3375025"/>
          <p14:tracePt t="240466" x="2797175" y="3482975"/>
          <p14:tracePt t="240482" x="2797175" y="3603625"/>
          <p14:tracePt t="240499" x="2811463" y="3717925"/>
          <p14:tracePt t="240516" x="2811463" y="3802063"/>
          <p14:tracePt t="240533" x="2781300" y="3894138"/>
          <p14:tracePt t="240549" x="2697163" y="4000500"/>
          <p14:tracePt t="240566" x="2598738" y="4084638"/>
          <p14:tracePt t="240583" x="2476500" y="4198938"/>
          <p14:tracePt t="240599" x="2446338" y="4244975"/>
          <p14:tracePt t="240616" x="2446338" y="4289425"/>
          <p14:tracePt t="240632" x="2446338" y="4313238"/>
          <p14:tracePt t="240649" x="2454275" y="4343400"/>
          <p14:tracePt t="240666" x="2460625" y="4351338"/>
          <p14:tracePt t="240683" x="2460625" y="4359275"/>
          <p14:tracePt t="240823" x="2460625" y="4365625"/>
          <p14:tracePt t="240839" x="2460625" y="4373563"/>
          <p14:tracePt t="240847" x="2454275" y="4373563"/>
          <p14:tracePt t="240855" x="2446338" y="4381500"/>
          <p14:tracePt t="240873" x="2438400" y="4397375"/>
          <p14:tracePt t="240888" x="2430463" y="4397375"/>
          <p14:tracePt t="240899" x="2430463" y="4403725"/>
          <p14:tracePt t="240916" x="2422525" y="4411663"/>
          <p14:tracePt t="240933" x="2408238" y="4419600"/>
          <p14:tracePt t="240949" x="2378075" y="4427538"/>
          <p14:tracePt t="240966" x="2339975" y="4449763"/>
          <p14:tracePt t="240983" x="2293938" y="4457700"/>
          <p14:tracePt t="241000" x="2187575" y="4457700"/>
          <p14:tracePt t="241016" x="2117725" y="4457700"/>
          <p14:tracePt t="241033" x="2079625" y="4457700"/>
          <p14:tracePt t="241049" x="2065338" y="4465638"/>
          <p14:tracePt t="241104" x="2057400" y="4465638"/>
          <p14:tracePt t="241111" x="2049463" y="4465638"/>
          <p14:tracePt t="241119" x="2041525" y="4465638"/>
          <p14:tracePt t="241133" x="2041525" y="4457700"/>
          <p14:tracePt t="241150" x="2027238" y="4435475"/>
          <p14:tracePt t="241166" x="2019300" y="4427538"/>
          <p14:tracePt t="241183" x="1981200" y="4397375"/>
          <p14:tracePt t="241199" x="1958975" y="4381500"/>
          <p14:tracePt t="241216" x="1951038" y="4373563"/>
          <p14:tracePt t="241233" x="1935163" y="4351338"/>
          <p14:tracePt t="241249" x="1920875" y="4335463"/>
          <p14:tracePt t="241266" x="1920875" y="4327525"/>
          <p14:tracePt t="241311" x="1920875" y="4321175"/>
          <p14:tracePt t="241319" x="1927225" y="4313238"/>
          <p14:tracePt t="241333" x="1927225" y="4305300"/>
          <p14:tracePt t="241350" x="1935163" y="4305300"/>
          <p14:tracePt t="241367" x="1951038" y="4297363"/>
          <p14:tracePt t="241383" x="1958975" y="4289425"/>
          <p14:tracePt t="241400" x="1973263" y="4289425"/>
          <p14:tracePt t="241416" x="1989138" y="4289425"/>
          <p14:tracePt t="241433" x="2003425" y="4289425"/>
          <p14:tracePt t="241466" x="2011363" y="4289425"/>
          <p14:tracePt t="241483" x="2011363" y="4283075"/>
          <p14:tracePt t="241863" x="2019300" y="4283075"/>
          <p14:tracePt t="241872" x="2027238" y="4283075"/>
          <p14:tracePt t="241879" x="2049463" y="4283075"/>
          <p14:tracePt t="241888" x="2079625" y="4283075"/>
          <p14:tracePt t="241900" x="2117725" y="4283075"/>
          <p14:tracePt t="241917" x="2163763" y="4283075"/>
          <p14:tracePt t="241933" x="2171700" y="4283075"/>
          <p14:tracePt t="241950" x="2179638" y="4283075"/>
          <p14:tracePt t="242095" x="2187575" y="4283075"/>
          <p14:tracePt t="242104" x="2193925" y="4283075"/>
          <p14:tracePt t="242111" x="2217738" y="4283075"/>
          <p14:tracePt t="242120" x="2239963" y="4283075"/>
          <p14:tracePt t="242133" x="2263775" y="4283075"/>
          <p14:tracePt t="242151" x="2324100" y="4283075"/>
          <p14:tracePt t="242167" x="2370138" y="4275138"/>
          <p14:tracePt t="242184" x="2392363" y="4275138"/>
          <p14:tracePt t="242224" x="2400300" y="4275138"/>
          <p14:tracePt t="242311" x="2408238" y="4275138"/>
          <p14:tracePt t="242319" x="2416175" y="4275138"/>
          <p14:tracePt t="242335" x="2422525" y="4275138"/>
          <p14:tracePt t="242352" x="2430463" y="4275138"/>
          <p14:tracePt t="242376" x="2438400" y="4275138"/>
          <p14:tracePt t="242456" x="2454275" y="4275138"/>
          <p14:tracePt t="242463" x="2460625" y="4275138"/>
          <p14:tracePt t="242471" x="2484438" y="4275138"/>
          <p14:tracePt t="242484" x="2498725" y="4275138"/>
          <p14:tracePt t="242500" x="2514600" y="4275138"/>
          <p14:tracePt t="242624" x="2514600" y="4267200"/>
          <p14:tracePt t="242719" x="2522538" y="4267200"/>
          <p14:tracePt t="242727" x="2530475" y="4267200"/>
          <p14:tracePt t="242735" x="2560638" y="4267200"/>
          <p14:tracePt t="242751" x="2598738" y="4267200"/>
          <p14:tracePt t="242767" x="2713038" y="4259263"/>
          <p14:tracePt t="242784" x="2751138" y="4251325"/>
          <p14:tracePt t="242911" x="2759075" y="4251325"/>
          <p14:tracePt t="243087" x="2765425" y="4251325"/>
          <p14:tracePt t="243096" x="2773363" y="4251325"/>
          <p14:tracePt t="243103" x="2789238" y="4251325"/>
          <p14:tracePt t="243118" x="2811463" y="4251325"/>
          <p14:tracePt t="243135" x="2879725" y="4251325"/>
          <p14:tracePt t="243151" x="2917825" y="4251325"/>
          <p14:tracePt t="243168" x="2963863" y="4251325"/>
          <p14:tracePt t="243185" x="3001963" y="4251325"/>
          <p14:tracePt t="243201" x="3086100" y="4251325"/>
          <p14:tracePt t="243218" x="3254375" y="4251325"/>
          <p14:tracePt t="243234" x="3459163" y="4251325"/>
          <p14:tracePt t="243251" x="3665538" y="4251325"/>
          <p14:tracePt t="243268" x="3886200" y="4251325"/>
          <p14:tracePt t="243284" x="4092575" y="4251325"/>
          <p14:tracePt t="243301" x="4275138" y="4251325"/>
          <p14:tracePt t="243318" x="4435475" y="4251325"/>
          <p14:tracePt t="243320" x="4495800" y="4251325"/>
          <p14:tracePt t="243335" x="4602163" y="4251325"/>
          <p14:tracePt t="243351" x="4656138" y="4244975"/>
          <p14:tracePt t="243368" x="4656138" y="4237038"/>
          <p14:tracePt t="243520" x="4670425" y="4244975"/>
          <p14:tracePt t="243527" x="4694238" y="4251325"/>
          <p14:tracePt t="243536" x="4740275" y="4244975"/>
          <p14:tracePt t="243551" x="4792663" y="4221163"/>
          <p14:tracePt t="243568" x="4953000" y="4206875"/>
          <p14:tracePt t="243585" x="5059363" y="4206875"/>
          <p14:tracePt t="243601" x="5075238" y="4206875"/>
          <p14:tracePt t="243618" x="5089525" y="4206875"/>
          <p14:tracePt t="243635" x="5097463" y="4206875"/>
          <p14:tracePt t="243808" x="5105400" y="4206875"/>
          <p14:tracePt t="243825" x="5113338" y="4206875"/>
          <p14:tracePt t="243841" x="5121275" y="4206875"/>
          <p14:tracePt t="243847" x="5127625" y="4206875"/>
          <p14:tracePt t="243855" x="5143500" y="4206875"/>
          <p14:tracePt t="243868" x="5159375" y="4206875"/>
          <p14:tracePt t="243885" x="5189538" y="4206875"/>
          <p14:tracePt t="243902" x="5203825" y="4206875"/>
          <p14:tracePt t="243919" x="5241925" y="4221163"/>
          <p14:tracePt t="243935" x="5257800" y="4229100"/>
          <p14:tracePt t="243952" x="5287963" y="4237038"/>
          <p14:tracePt t="243968" x="5295900" y="4244975"/>
          <p14:tracePt t="243985" x="5303838" y="4244975"/>
          <p14:tracePt t="244127" x="5311775" y="4244975"/>
          <p14:tracePt t="244136" x="5318125" y="4244975"/>
          <p14:tracePt t="244615" x="5318125" y="4251325"/>
          <p14:tracePt t="244624" x="5318125" y="4259263"/>
          <p14:tracePt t="244631" x="5318125" y="4267200"/>
          <p14:tracePt t="244647" x="5318125" y="4275138"/>
          <p14:tracePt t="244655" x="5318125" y="4283075"/>
          <p14:tracePt t="244671" x="5326063" y="4289425"/>
          <p14:tracePt t="244686" x="5334000" y="4297363"/>
          <p14:tracePt t="244703" x="5341938" y="4305300"/>
          <p14:tracePt t="244719" x="5349875" y="4305300"/>
          <p14:tracePt t="244752" x="5356225" y="4305300"/>
          <p14:tracePt t="244769" x="5380038" y="4289425"/>
          <p14:tracePt t="244786" x="5402263" y="4275138"/>
          <p14:tracePt t="244802" x="5426075" y="4251325"/>
          <p14:tracePt t="244819" x="5440363" y="4244975"/>
          <p14:tracePt t="244836" x="5456238" y="4237038"/>
          <p14:tracePt t="244951" x="5464175" y="4237038"/>
          <p14:tracePt t="245095" x="5478463" y="4237038"/>
          <p14:tracePt t="245104" x="5494338" y="4237038"/>
          <p14:tracePt t="245111" x="5540375" y="4237038"/>
          <p14:tracePt t="245119" x="5578475" y="4229100"/>
          <p14:tracePt t="245136" x="5668963" y="4229100"/>
          <p14:tracePt t="245153" x="5722938" y="4229100"/>
          <p14:tracePt t="245169" x="5753100" y="4221163"/>
          <p14:tracePt t="245186" x="5768975" y="4221163"/>
          <p14:tracePt t="245203" x="5775325" y="4221163"/>
          <p14:tracePt t="245440" x="5799138" y="4221163"/>
          <p14:tracePt t="245447" x="5829300" y="4221163"/>
          <p14:tracePt t="245456" x="5867400" y="4221163"/>
          <p14:tracePt t="245469" x="5921375" y="4229100"/>
          <p14:tracePt t="245486" x="6027738" y="4229100"/>
          <p14:tracePt t="245503" x="6188075" y="4229100"/>
          <p14:tracePt t="245520" x="6316663" y="4229100"/>
          <p14:tracePt t="245537" x="6484938" y="4229100"/>
          <p14:tracePt t="245553" x="6651625" y="4229100"/>
          <p14:tracePt t="245570" x="6835775" y="4229100"/>
          <p14:tracePt t="245586" x="6980238" y="4229100"/>
          <p14:tracePt t="245603" x="7132638" y="4206875"/>
          <p14:tracePt t="245620" x="7223125" y="4198938"/>
          <p14:tracePt t="245636" x="7285038" y="4191000"/>
          <p14:tracePt t="245653" x="7323138" y="4183063"/>
          <p14:tracePt t="246039" x="7315200" y="4183063"/>
          <p14:tracePt t="246063" x="7307263" y="4191000"/>
          <p14:tracePt t="246079" x="7299325" y="4191000"/>
          <p14:tracePt t="246088" x="7292975" y="4198938"/>
          <p14:tracePt t="246103" x="7292975" y="4213225"/>
          <p14:tracePt t="246112" x="7285038" y="4213225"/>
          <p14:tracePt t="246120" x="7277100" y="4221163"/>
          <p14:tracePt t="246137" x="7261225" y="4251325"/>
          <p14:tracePt t="246153" x="7254875" y="4275138"/>
          <p14:tracePt t="246170" x="7246938" y="4289425"/>
          <p14:tracePt t="246187" x="7231063" y="4313238"/>
          <p14:tracePt t="246289" x="7223125" y="4313238"/>
          <p14:tracePt t="246295" x="7216775" y="4313238"/>
          <p14:tracePt t="246311" x="7208838" y="4305300"/>
          <p14:tracePt t="246320" x="7208838" y="4297363"/>
          <p14:tracePt t="246337" x="7200900" y="4283075"/>
          <p14:tracePt t="246354" x="7200900" y="4275138"/>
          <p14:tracePt t="246370" x="7200900" y="4267200"/>
          <p14:tracePt t="248704" x="7200900" y="4259263"/>
          <p14:tracePt t="248711" x="7192963" y="4259263"/>
          <p14:tracePt t="248722" x="7185025" y="4259263"/>
          <p14:tracePt t="248784" x="7178675" y="4259263"/>
          <p14:tracePt t="248791" x="7170738" y="4259263"/>
          <p14:tracePt t="248807" x="7154863" y="4259263"/>
          <p14:tracePt t="248815" x="7132638" y="4259263"/>
          <p14:tracePt t="248824" x="7124700" y="4259263"/>
          <p14:tracePt t="248879" x="7116763" y="4259263"/>
          <p14:tracePt t="248927" x="7108825" y="4259263"/>
          <p14:tracePt t="249271" x="7102475" y="4259263"/>
          <p14:tracePt t="249463" x="7102475" y="4251325"/>
          <p14:tracePt t="249481" x="7094538" y="4251325"/>
          <p14:tracePt t="249487" x="7086600" y="4251325"/>
          <p14:tracePt t="249527" x="7078663" y="4251325"/>
          <p14:tracePt t="249535" x="7070725" y="4251325"/>
          <p14:tracePt t="249575" x="7078663" y="4251325"/>
          <p14:tracePt t="249583" x="7086600" y="4251325"/>
          <p14:tracePt t="249624" x="7078663" y="4251325"/>
          <p14:tracePt t="249631" x="7070725" y="4251325"/>
          <p14:tracePt t="250215" x="7064375" y="4251325"/>
          <p14:tracePt t="255071" x="7064375" y="4244975"/>
          <p14:tracePt t="255079" x="7056438" y="4244975"/>
          <p14:tracePt t="255151" x="7056438" y="4237038"/>
          <p14:tracePt t="255159" x="7048500" y="4237038"/>
          <p14:tracePt t="255183" x="7040563" y="4237038"/>
          <p14:tracePt t="255191" x="7018338" y="4237038"/>
          <p14:tracePt t="255199" x="6994525" y="4244975"/>
          <p14:tracePt t="255211" x="6950075" y="4251325"/>
          <p14:tracePt t="255227" x="6865938" y="4267200"/>
          <p14:tracePt t="255244" x="6773863" y="4289425"/>
          <p14:tracePt t="255261" x="6735763" y="4373563"/>
          <p14:tracePt t="255278" x="6667500" y="4465638"/>
          <p14:tracePt t="255294" x="6591300" y="4564063"/>
          <p14:tracePt t="255311" x="6408738" y="4754563"/>
          <p14:tracePt t="255327" x="6248400" y="4884738"/>
          <p14:tracePt t="255344" x="6103938" y="5021263"/>
          <p14:tracePt t="255361" x="5959475" y="5159375"/>
          <p14:tracePt t="255378" x="5829300" y="5273675"/>
          <p14:tracePt t="255394" x="5684838" y="5394325"/>
          <p14:tracePt t="255411" x="5546725" y="5486400"/>
          <p14:tracePt t="255428" x="5432425" y="5532438"/>
          <p14:tracePt t="255444" x="5334000" y="5570538"/>
          <p14:tracePt t="255461" x="5227638" y="5600700"/>
          <p14:tracePt t="255478" x="5089525" y="5616575"/>
          <p14:tracePt t="255495" x="4884738" y="5616575"/>
          <p14:tracePt t="255511" x="4746625" y="5616575"/>
          <p14:tracePt t="255528" x="4618038" y="5616575"/>
          <p14:tracePt t="255544" x="4441825" y="5584825"/>
          <p14:tracePt t="255561" x="4275138" y="5570538"/>
          <p14:tracePt t="255578" x="4114800" y="5562600"/>
          <p14:tracePt t="255594" x="3908425" y="5554663"/>
          <p14:tracePt t="255611" x="3703638" y="5540375"/>
          <p14:tracePt t="255628" x="3489325" y="5546725"/>
          <p14:tracePt t="255645" x="3344863" y="5546725"/>
          <p14:tracePt t="255661" x="3284538" y="5546725"/>
          <p14:tracePt t="255678" x="3276600" y="5546725"/>
          <p14:tracePt t="255696" x="3268663" y="5540375"/>
          <p14:tracePt t="255711" x="3246438" y="5524500"/>
          <p14:tracePt t="255728" x="3200400" y="5516563"/>
          <p14:tracePt t="255744" x="3140075" y="5486400"/>
          <p14:tracePt t="255761" x="3086100" y="5448300"/>
          <p14:tracePt t="255778" x="2994025" y="5380038"/>
          <p14:tracePt t="255795" x="2865438" y="5295900"/>
          <p14:tracePt t="255811" x="2682875" y="5189538"/>
          <p14:tracePt t="255828" x="2506663" y="5105400"/>
          <p14:tracePt t="255845" x="2354263" y="5037138"/>
          <p14:tracePt t="255847" x="2270125" y="4991100"/>
          <p14:tracePt t="255862" x="2209800" y="4968875"/>
          <p14:tracePt t="255878" x="2079625" y="4906963"/>
          <p14:tracePt t="255895" x="2011363" y="4884738"/>
          <p14:tracePt t="255911" x="1989138" y="4860925"/>
          <p14:tracePt t="255928" x="1981200" y="4854575"/>
          <p14:tracePt t="255945" x="1958975" y="4830763"/>
          <p14:tracePt t="255961" x="1951038" y="4822825"/>
          <p14:tracePt t="255978" x="1935163" y="4816475"/>
          <p14:tracePt t="256012" x="1927225" y="4808538"/>
          <p14:tracePt t="256028" x="1912938" y="4800600"/>
          <p14:tracePt t="256045" x="1912938" y="4792663"/>
          <p14:tracePt t="256080" x="1912938" y="4784725"/>
          <p14:tracePt t="256095" x="1912938" y="4778375"/>
          <p14:tracePt t="256111" x="1920875" y="4770438"/>
          <p14:tracePt t="256128" x="1935163" y="4770438"/>
          <p14:tracePt t="256145" x="1943100" y="4770438"/>
          <p14:tracePt t="256162" x="1951038" y="4770438"/>
          <p14:tracePt t="256195" x="1997075" y="4770438"/>
          <p14:tracePt t="256212" x="2065338" y="4770438"/>
          <p14:tracePt t="256229" x="2193925" y="4770438"/>
          <p14:tracePt t="256245" x="2339975" y="4770438"/>
          <p14:tracePt t="256262" x="2446338" y="4770438"/>
          <p14:tracePt t="256278" x="2484438" y="4770438"/>
          <p14:tracePt t="256295" x="2492375" y="4770438"/>
          <p14:tracePt t="256831" x="2484438" y="4770438"/>
          <p14:tracePt t="256839" x="2468563" y="4770438"/>
          <p14:tracePt t="256847" x="2438400" y="4770438"/>
          <p14:tracePt t="256862" x="2416175" y="4770438"/>
          <p14:tracePt t="256879" x="2324100" y="4770438"/>
          <p14:tracePt t="256896" x="2255838" y="4762500"/>
          <p14:tracePt t="256912" x="2201863" y="4762500"/>
          <p14:tracePt t="256929" x="2179638" y="4762500"/>
          <p14:tracePt t="257039" x="2179638" y="4754563"/>
          <p14:tracePt t="257055" x="2187575" y="4746625"/>
          <p14:tracePt t="257063" x="2193925" y="4746625"/>
          <p14:tracePt t="257071" x="2201863" y="4746625"/>
          <p14:tracePt t="257087" x="2209800" y="4746625"/>
          <p14:tracePt t="257111" x="2217738" y="4746625"/>
          <p14:tracePt t="257343" x="2225675" y="4746625"/>
          <p14:tracePt t="257351" x="2239963" y="4746625"/>
          <p14:tracePt t="257367" x="2247900" y="4746625"/>
          <p14:tracePt t="257379" x="2255838" y="4746625"/>
          <p14:tracePt t="257396" x="2263775" y="4746625"/>
          <p14:tracePt t="257412" x="2270125" y="4746625"/>
          <p14:tracePt t="257429" x="2286000" y="4746625"/>
          <p14:tracePt t="257446" x="2308225" y="4746625"/>
          <p14:tracePt t="257463" x="2316163" y="4746625"/>
          <p14:tracePt t="257559" x="2346325" y="4754563"/>
          <p14:tracePt t="257567" x="2416175" y="4762500"/>
          <p14:tracePt t="257579" x="2492375" y="4762500"/>
          <p14:tracePt t="257596" x="2636838" y="4770438"/>
          <p14:tracePt t="257613" x="2765425" y="4770438"/>
          <p14:tracePt t="257629" x="2857500" y="4770438"/>
          <p14:tracePt t="257646" x="2925763" y="4770438"/>
          <p14:tracePt t="257663" x="2955925" y="4770438"/>
          <p14:tracePt t="257679" x="2963863" y="4770438"/>
          <p14:tracePt t="257696" x="2979738" y="4770438"/>
          <p14:tracePt t="257713" x="3009900" y="4770438"/>
          <p14:tracePt t="257730" x="3063875" y="4770438"/>
          <p14:tracePt t="257746" x="3116263" y="4770438"/>
          <p14:tracePt t="257763" x="3178175" y="4770438"/>
          <p14:tracePt t="257779" x="3246438" y="4770438"/>
          <p14:tracePt t="257796" x="3298825" y="4770438"/>
          <p14:tracePt t="257813" x="3314700" y="4770438"/>
          <p14:tracePt t="257846" x="3322638" y="4770438"/>
          <p14:tracePt t="258367" x="3330575" y="4770438"/>
          <p14:tracePt t="258375" x="3344863" y="4778375"/>
          <p14:tracePt t="258383" x="3368675" y="4778375"/>
          <p14:tracePt t="258397" x="3406775" y="4778375"/>
          <p14:tracePt t="258413" x="3513138" y="4778375"/>
          <p14:tracePt t="258430" x="3619500" y="4778375"/>
          <p14:tracePt t="258447" x="3779838" y="4778375"/>
          <p14:tracePt t="258463" x="3932238" y="4778375"/>
          <p14:tracePt t="258480" x="4068763" y="4778375"/>
          <p14:tracePt t="258497" x="4160838" y="4778375"/>
          <p14:tracePt t="258513" x="4267200" y="4778375"/>
          <p14:tracePt t="258530" x="4373563" y="4778375"/>
          <p14:tracePt t="258547" x="4487863" y="4778375"/>
          <p14:tracePt t="258564" x="4587875" y="4784725"/>
          <p14:tracePt t="258580" x="4678363" y="4784725"/>
          <p14:tracePt t="258597" x="4784725" y="4784725"/>
          <p14:tracePt t="258613" x="4860925" y="4784725"/>
          <p14:tracePt t="258630" x="4945063" y="4784725"/>
          <p14:tracePt t="258647" x="5045075" y="4792663"/>
          <p14:tracePt t="258663" x="5105400" y="4800600"/>
          <p14:tracePt t="258680" x="5151438" y="4800600"/>
          <p14:tracePt t="258697" x="5197475" y="4800600"/>
          <p14:tracePt t="258714" x="5241925" y="4800600"/>
          <p14:tracePt t="258730" x="5303838" y="4800600"/>
          <p14:tracePt t="258747" x="5372100" y="4800600"/>
          <p14:tracePt t="258764" x="5432425" y="4800600"/>
          <p14:tracePt t="258780" x="5470525" y="4800600"/>
          <p14:tracePt t="258797" x="5494338" y="4800600"/>
          <p14:tracePt t="260295" x="5502275" y="4800600"/>
          <p14:tracePt t="260303" x="5508625" y="4800600"/>
          <p14:tracePt t="260367" x="5508625" y="4792663"/>
          <p14:tracePt t="260375" x="5508625" y="4784725"/>
          <p14:tracePt t="260439" x="5516563" y="4784725"/>
          <p14:tracePt t="260455" x="5532438" y="4784725"/>
          <p14:tracePt t="260463" x="5546725" y="4800600"/>
          <p14:tracePt t="260471" x="5546725" y="4808538"/>
          <p14:tracePt t="260488" x="5546725" y="4816475"/>
          <p14:tracePt t="260504" x="5546725" y="4822825"/>
          <p14:tracePt t="260520" x="5540375" y="4838700"/>
          <p14:tracePt t="260532" x="5524500" y="4846638"/>
          <p14:tracePt t="260548" x="5410200" y="4846638"/>
          <p14:tracePt t="260565" x="5203825" y="4846638"/>
          <p14:tracePt t="260582" x="4945063" y="4846638"/>
          <p14:tracePt t="260598" x="4778375" y="4868863"/>
          <p14:tracePt t="260615" x="4625975" y="4876800"/>
          <p14:tracePt t="260632" x="4579938" y="4876800"/>
          <p14:tracePt t="260649" x="4525963" y="4876800"/>
          <p14:tracePt t="260665" x="4479925" y="4868863"/>
          <p14:tracePt t="260682" x="4457700" y="4868863"/>
          <p14:tracePt t="260698" x="4427538" y="4860925"/>
          <p14:tracePt t="260732" x="4435475" y="4860925"/>
          <p14:tracePt t="260748" x="4457700" y="4860925"/>
          <p14:tracePt t="260765" x="4495800" y="4854575"/>
          <p14:tracePt t="260782" x="4533900" y="4854575"/>
          <p14:tracePt t="260799" x="4564063" y="4854575"/>
          <p14:tracePt t="260815" x="4549775" y="4854575"/>
          <p14:tracePt t="260832" x="4487863" y="4854575"/>
          <p14:tracePt t="260849" x="4373563" y="4860925"/>
          <p14:tracePt t="260865" x="4244975" y="4860925"/>
          <p14:tracePt t="260882" x="4114800" y="4860925"/>
          <p14:tracePt t="260899" x="4054475" y="4860925"/>
          <p14:tracePt t="260915" x="4030663" y="4860925"/>
          <p14:tracePt t="260932" x="3962400" y="4860925"/>
          <p14:tracePt t="260949" x="3878263" y="4860925"/>
          <p14:tracePt t="260965" x="3810000" y="4860925"/>
          <p14:tracePt t="260982" x="3771900" y="4860925"/>
          <p14:tracePt t="260999" x="3703638" y="4854575"/>
          <p14:tracePt t="261047" x="3717925" y="4846638"/>
          <p14:tracePt t="261056" x="3741738" y="4838700"/>
          <p14:tracePt t="261065" x="3787775" y="4838700"/>
          <p14:tracePt t="261082" x="3832225" y="4830763"/>
          <p14:tracePt t="261099" x="3870325" y="4830763"/>
          <p14:tracePt t="261135" x="3870325" y="4822825"/>
          <p14:tracePt t="261159" x="3863975" y="4822825"/>
          <p14:tracePt t="261215" x="3832225" y="4822825"/>
          <p14:tracePt t="261223" x="3771900" y="4822825"/>
          <p14:tracePt t="261232" x="3695700" y="4822825"/>
          <p14:tracePt t="261249" x="3513138" y="4822825"/>
          <p14:tracePt t="261266" x="3398838" y="4822825"/>
          <p14:tracePt t="261283" x="3352800" y="4822825"/>
          <p14:tracePt t="261299" x="3344863" y="4816475"/>
          <p14:tracePt t="261359" x="3352800" y="4808538"/>
          <p14:tracePt t="261367" x="3368675" y="4800600"/>
          <p14:tracePt t="261375" x="3382963" y="4792663"/>
          <p14:tracePt t="261383" x="3413125" y="4784725"/>
          <p14:tracePt t="261399" x="3497263" y="4778375"/>
          <p14:tracePt t="261416" x="3589338" y="4778375"/>
          <p14:tracePt t="261433" x="3665538" y="4770438"/>
          <p14:tracePt t="261449" x="3703638" y="4770438"/>
          <p14:tracePt t="261466" x="3717925" y="4762500"/>
          <p14:tracePt t="261482" x="3749675" y="4754563"/>
          <p14:tracePt t="261499" x="3794125" y="4746625"/>
          <p14:tracePt t="261516" x="3856038" y="4740275"/>
          <p14:tracePt t="261532" x="3916363" y="4740275"/>
          <p14:tracePt t="261549" x="3954463" y="4740275"/>
          <p14:tracePt t="261566" x="3970338" y="4740275"/>
          <p14:tracePt t="261583" x="3978275" y="4740275"/>
          <p14:tracePt t="261615" x="3984625" y="4740275"/>
          <p14:tracePt t="261623" x="3992563" y="4740275"/>
          <p14:tracePt t="261632" x="4000500" y="4732338"/>
          <p14:tracePt t="261649" x="4022725" y="4732338"/>
          <p14:tracePt t="261666" x="4038600" y="4732338"/>
          <p14:tracePt t="261704" x="4046538" y="4732338"/>
          <p14:tracePt t="261831" x="4038600" y="4732338"/>
          <p14:tracePt t="261839" x="4030663" y="4732338"/>
          <p14:tracePt t="261849" x="4022725" y="4732338"/>
          <p14:tracePt t="261866" x="4016375" y="4732338"/>
          <p14:tracePt t="261903" x="4022725" y="4724400"/>
          <p14:tracePt t="261911" x="4038600" y="4716463"/>
          <p14:tracePt t="261920" x="4084638" y="4708525"/>
          <p14:tracePt t="261933" x="4130675" y="4708525"/>
          <p14:tracePt t="261949" x="4237038" y="4702175"/>
          <p14:tracePt t="261966" x="4343400" y="4694238"/>
          <p14:tracePt t="261983" x="4457700" y="4686300"/>
          <p14:tracePt t="261999" x="4479925" y="4678363"/>
          <p14:tracePt t="262016" x="4479925" y="4670425"/>
          <p14:tracePt t="262055" x="4473575" y="4670425"/>
          <p14:tracePt t="262066" x="4465638" y="4670425"/>
          <p14:tracePt t="262083" x="4427538" y="4670425"/>
          <p14:tracePt t="262100" x="4335463" y="4670425"/>
          <p14:tracePt t="262117" x="4175125" y="4678363"/>
          <p14:tracePt t="262133" x="4008438" y="4678363"/>
          <p14:tracePt t="262150" x="3878263" y="4678363"/>
          <p14:tracePt t="262166" x="3802063" y="4678363"/>
          <p14:tracePt t="262183" x="3794125" y="4678363"/>
          <p14:tracePt t="262200" x="3802063" y="4678363"/>
          <p14:tracePt t="262216" x="3832225" y="4678363"/>
          <p14:tracePt t="262233" x="3870325" y="4670425"/>
          <p14:tracePt t="262250" x="3924300" y="4670425"/>
          <p14:tracePt t="262267" x="4016375" y="4670425"/>
          <p14:tracePt t="262283" x="4076700" y="4678363"/>
          <p14:tracePt t="262300" x="4106863" y="4686300"/>
          <p14:tracePt t="262335" x="4084638" y="4694238"/>
          <p14:tracePt t="262350" x="4054475" y="4702175"/>
          <p14:tracePt t="262366" x="3984625" y="4702175"/>
          <p14:tracePt t="262368" x="3954463" y="4702175"/>
          <p14:tracePt t="262383" x="3924300" y="4694238"/>
          <p14:tracePt t="262400" x="3916363" y="4694238"/>
          <p14:tracePt t="262433" x="3954463" y="4686300"/>
          <p14:tracePt t="262450" x="4016375" y="4678363"/>
          <p14:tracePt t="262467" x="4060825" y="4678363"/>
          <p14:tracePt t="262484" x="4106863" y="4678363"/>
          <p14:tracePt t="262527" x="4084638" y="4678363"/>
          <p14:tracePt t="262535" x="4076700" y="4678363"/>
          <p14:tracePt t="262550" x="4068763" y="4678363"/>
          <p14:tracePt t="262567" x="4060825" y="4678363"/>
          <p14:tracePt t="262599" x="4076700" y="4678363"/>
          <p14:tracePt t="262607" x="4098925" y="4678363"/>
          <p14:tracePt t="262617" x="4114800" y="4678363"/>
          <p14:tracePt t="262633" x="4152900" y="4678363"/>
          <p14:tracePt t="262650" x="4183063" y="4686300"/>
          <p14:tracePt t="262667" x="4191000" y="4686300"/>
          <p14:tracePt t="262683" x="4198938" y="4686300"/>
          <p14:tracePt t="262871" x="4191000" y="4678363"/>
          <p14:tracePt t="262887" x="4191000" y="4670425"/>
          <p14:tracePt t="262895" x="4191000" y="4664075"/>
          <p14:tracePt t="265623" x="4183063" y="4664075"/>
          <p14:tracePt t="265639" x="4175125" y="4664075"/>
          <p14:tracePt t="265647" x="4168775" y="4664075"/>
          <p14:tracePt t="265655" x="4152900" y="4670425"/>
          <p14:tracePt t="265669" x="4137025" y="4670425"/>
          <p14:tracePt t="265686" x="4106863" y="4686300"/>
          <p14:tracePt t="265703" x="4054475" y="4686300"/>
          <p14:tracePt t="265720" x="3946525" y="4686300"/>
          <p14:tracePt t="265736" x="3886200" y="4686300"/>
          <p14:tracePt t="265753" x="3856038" y="4686300"/>
          <p14:tracePt t="265769" x="3840163" y="4678363"/>
          <p14:tracePt t="265786" x="3840163" y="4670425"/>
          <p14:tracePt t="265803" x="3848100" y="4664075"/>
          <p14:tracePt t="265819" x="3924300" y="4656138"/>
          <p14:tracePt t="265836" x="4030663" y="4656138"/>
          <p14:tracePt t="265853" x="4114800" y="4664075"/>
          <p14:tracePt t="265870" x="4168775" y="4670425"/>
          <p14:tracePt t="265886" x="4244975" y="4678363"/>
          <p14:tracePt t="265903" x="4275138" y="4686300"/>
          <p14:tracePt t="266007" x="4267200" y="4686300"/>
          <p14:tracePt t="266031" x="4267200" y="4694238"/>
          <p14:tracePt t="266039" x="4259263" y="4694238"/>
          <p14:tracePt t="266047" x="4251325" y="4694238"/>
          <p14:tracePt t="266055" x="4237038" y="4702175"/>
          <p14:tracePt t="266069" x="4229100" y="4708525"/>
          <p14:tracePt t="266087" x="4191000" y="4716463"/>
          <p14:tracePt t="266103" x="4175125" y="4724400"/>
          <p14:tracePt t="266504" x="4175125" y="4716463"/>
          <p14:tracePt t="266511" x="4168775" y="4708525"/>
          <p14:tracePt t="266527" x="4168775" y="4694238"/>
          <p14:tracePt t="266543" x="4168775" y="4686300"/>
          <p14:tracePt t="266560" x="4168775" y="4678363"/>
          <p14:tracePt t="266583" x="4168775" y="4670425"/>
          <p14:tracePt t="267983" x="4183063" y="4670425"/>
          <p14:tracePt t="267991" x="4191000" y="4678363"/>
          <p14:tracePt t="267999" x="4198938" y="4678363"/>
          <p14:tracePt t="268007" x="4221163" y="4678363"/>
          <p14:tracePt t="268021" x="4244975" y="4678363"/>
          <p14:tracePt t="268038" x="4297363" y="4678363"/>
          <p14:tracePt t="268054" x="4351338" y="4678363"/>
          <p14:tracePt t="268071" x="4533900" y="4678363"/>
          <p14:tracePt t="268088" x="4702175" y="4678363"/>
          <p14:tracePt t="268104" x="4899025" y="4686300"/>
          <p14:tracePt t="268121" x="5113338" y="4686300"/>
          <p14:tracePt t="268138" x="5349875" y="4686300"/>
          <p14:tracePt t="268154" x="5516563" y="4686300"/>
          <p14:tracePt t="268171" x="5600700" y="4670425"/>
          <p14:tracePt t="268188" x="5661025" y="4664075"/>
          <p14:tracePt t="268205" x="5692775" y="4664075"/>
          <p14:tracePt t="268221" x="5737225" y="4664075"/>
          <p14:tracePt t="268238" x="5783263" y="4664075"/>
          <p14:tracePt t="268255" x="5897563" y="4664075"/>
          <p14:tracePt t="268271" x="6003925" y="4664075"/>
          <p14:tracePt t="268288" x="6103938" y="4664075"/>
          <p14:tracePt t="268305" x="6226175" y="4664075"/>
          <p14:tracePt t="268321" x="6346825" y="4664075"/>
          <p14:tracePt t="268338" x="6461125" y="4648200"/>
          <p14:tracePt t="268355" x="6569075" y="4640263"/>
          <p14:tracePt t="268371" x="6645275" y="4625975"/>
          <p14:tracePt t="268388" x="6721475" y="4602163"/>
          <p14:tracePt t="268405" x="6759575" y="4587875"/>
          <p14:tracePt t="268421" x="6789738" y="4572000"/>
          <p14:tracePt t="268438" x="6835775" y="4564063"/>
          <p14:tracePt t="268440" x="6858000" y="4549775"/>
          <p14:tracePt t="268455" x="6880225" y="4549775"/>
          <p14:tracePt t="268471" x="6918325" y="4525963"/>
          <p14:tracePt t="268488" x="6942138" y="4503738"/>
          <p14:tracePt t="268505" x="6972300" y="4487863"/>
          <p14:tracePt t="268521" x="7002463" y="4457700"/>
          <p14:tracePt t="268538" x="7032625" y="4427538"/>
          <p14:tracePt t="268555" x="7048500" y="4411663"/>
          <p14:tracePt t="268571" x="7064375" y="4397375"/>
          <p14:tracePt t="268588" x="7070725" y="4381500"/>
          <p14:tracePt t="268605" x="7078663" y="4365625"/>
          <p14:tracePt t="268621" x="7078663" y="4359275"/>
          <p14:tracePt t="268638" x="7086600" y="4351338"/>
          <p14:tracePt t="268655" x="7086600" y="4343400"/>
          <p14:tracePt t="268688" x="7086600" y="4327525"/>
          <p14:tracePt t="268705" x="7086600" y="4321175"/>
          <p14:tracePt t="268722" x="7086600" y="4305300"/>
          <p14:tracePt t="268738" x="7086600" y="4297363"/>
          <p14:tracePt t="268772" x="7086600" y="4289425"/>
          <p14:tracePt t="268788" x="7086600" y="4283075"/>
          <p14:tracePt t="268895" x="7086600" y="4275138"/>
          <p14:tracePt t="269119" x="7078663" y="4275138"/>
          <p14:tracePt t="269159" x="7070725" y="4275138"/>
          <p14:tracePt t="269167" x="7070725" y="4267200"/>
          <p14:tracePt t="269183" x="7070725" y="4259263"/>
          <p14:tracePt t="269415" x="7064375" y="4259263"/>
          <p14:tracePt t="269423" x="7056438" y="4259263"/>
          <p14:tracePt t="269431" x="7040563" y="4259263"/>
          <p14:tracePt t="269439" x="7018338" y="4259263"/>
          <p14:tracePt t="269455" x="6964363" y="4259263"/>
          <p14:tracePt t="269473" x="6904038" y="4259263"/>
          <p14:tracePt t="269489" x="6858000" y="4259263"/>
          <p14:tracePt t="269506" x="6842125" y="4259263"/>
          <p14:tracePt t="269522" x="6835775" y="4259263"/>
          <p14:tracePt t="269539" x="6804025" y="4275138"/>
          <p14:tracePt t="269556" x="6683375" y="4313238"/>
          <p14:tracePt t="269572" x="6430963" y="4343400"/>
          <p14:tracePt t="269589" x="6103938" y="4419600"/>
          <p14:tracePt t="269606" x="5829300" y="4449763"/>
          <p14:tracePt t="269622" x="5600700" y="4479925"/>
          <p14:tracePt t="269639" x="5341938" y="4487863"/>
          <p14:tracePt t="269656" x="5235575" y="4503738"/>
          <p14:tracePt t="269672" x="5165725" y="4511675"/>
          <p14:tracePt t="269689" x="5067300" y="4511675"/>
          <p14:tracePt t="269706" x="4953000" y="4511675"/>
          <p14:tracePt t="269722" x="4792663" y="4518025"/>
          <p14:tracePt t="269739" x="4670425" y="4541838"/>
          <p14:tracePt t="269756" x="4525963" y="4556125"/>
          <p14:tracePt t="269773" x="4403725" y="4564063"/>
          <p14:tracePt t="269789" x="4297363" y="4587875"/>
          <p14:tracePt t="269806" x="4191000" y="4587875"/>
          <p14:tracePt t="269822" x="4016375" y="4610100"/>
          <p14:tracePt t="269839" x="3916363" y="4632325"/>
          <p14:tracePt t="269856" x="3832225" y="4640263"/>
          <p14:tracePt t="269872" x="3749675" y="4656138"/>
          <p14:tracePt t="269889" x="3695700" y="4686300"/>
          <p14:tracePt t="269906" x="3635375" y="4686300"/>
          <p14:tracePt t="269923" x="3573463" y="4702175"/>
          <p14:tracePt t="269939" x="3505200" y="4708525"/>
          <p14:tracePt t="269956" x="3398838" y="4716463"/>
          <p14:tracePt t="269959" x="3344863" y="4716463"/>
          <p14:tracePt t="269973" x="3314700" y="4716463"/>
          <p14:tracePt t="269989" x="3284538" y="4716463"/>
          <p14:tracePt t="270006" x="3276600" y="4716463"/>
          <p14:tracePt t="270567" x="3298825" y="4716463"/>
          <p14:tracePt t="270575" x="3344863" y="4716463"/>
          <p14:tracePt t="270583" x="3413125" y="4716463"/>
          <p14:tracePt t="270591" x="3505200" y="4716463"/>
          <p14:tracePt t="270606" x="3619500" y="4716463"/>
          <p14:tracePt t="270623" x="3984625" y="4686300"/>
          <p14:tracePt t="270640" x="4213225" y="4610100"/>
          <p14:tracePt t="270657" x="4449763" y="4541838"/>
          <p14:tracePt t="270673" x="4686300" y="4457700"/>
          <p14:tracePt t="270690" x="4937125" y="4411663"/>
          <p14:tracePt t="270707" x="5203825" y="4411663"/>
          <p14:tracePt t="270723" x="5508625" y="4411663"/>
          <p14:tracePt t="270740" x="5730875" y="4411663"/>
          <p14:tracePt t="270757" x="5859463" y="4411663"/>
          <p14:tracePt t="270773" x="5921375" y="4411663"/>
          <p14:tracePt t="270790" x="5935663" y="4403725"/>
          <p14:tracePt t="270815" x="5943600" y="4397375"/>
          <p14:tracePt t="270823" x="5959475" y="4397375"/>
          <p14:tracePt t="270840" x="6019800" y="4389438"/>
          <p14:tracePt t="270857" x="6126163" y="4373563"/>
          <p14:tracePt t="270874" x="6278563" y="4365625"/>
          <p14:tracePt t="270890" x="6438900" y="4351338"/>
          <p14:tracePt t="270907" x="6537325" y="4321175"/>
          <p14:tracePt t="270923" x="6545263" y="4305300"/>
          <p14:tracePt t="270967" x="6553200" y="4305300"/>
          <p14:tracePt t="271047" x="6575425" y="4305300"/>
          <p14:tracePt t="271055" x="6599238" y="4305300"/>
          <p14:tracePt t="271064" x="6637338" y="4297363"/>
          <p14:tracePt t="271073" x="6689725" y="4283075"/>
          <p14:tracePt t="271090" x="6773863" y="4267200"/>
          <p14:tracePt t="271107" x="6797675" y="4267200"/>
          <p14:tracePt t="271319" x="6789738" y="4267200"/>
          <p14:tracePt t="271327" x="6781800" y="4267200"/>
          <p14:tracePt t="271335" x="6743700" y="4267200"/>
          <p14:tracePt t="271343" x="6713538" y="4267200"/>
          <p14:tracePt t="271357" x="6675438" y="4267200"/>
          <p14:tracePt t="271374" x="6545263" y="4267200"/>
          <p14:tracePt t="271390" x="6370638" y="4267200"/>
          <p14:tracePt t="271407" x="6103938" y="4267200"/>
          <p14:tracePt t="271424" x="5927725" y="4267200"/>
          <p14:tracePt t="271441" x="5707063" y="4275138"/>
          <p14:tracePt t="271457" x="5478463" y="4275138"/>
          <p14:tracePt t="271474" x="5219700" y="4283075"/>
          <p14:tracePt t="271491" x="5037138" y="4283075"/>
          <p14:tracePt t="271507" x="4838700" y="4283075"/>
          <p14:tracePt t="271524" x="4664075" y="4283075"/>
          <p14:tracePt t="271541" x="4525963" y="4283075"/>
          <p14:tracePt t="271557" x="4435475" y="4283075"/>
          <p14:tracePt t="271574" x="4381500" y="4283075"/>
          <p14:tracePt t="271591" x="4321175" y="4275138"/>
          <p14:tracePt t="271608" x="4267200" y="4275138"/>
          <p14:tracePt t="271624" x="4191000" y="4275138"/>
          <p14:tracePt t="271641" x="4106863" y="4275138"/>
          <p14:tracePt t="271657" x="4060825" y="4275138"/>
          <p14:tracePt t="271674" x="4022725" y="4275138"/>
          <p14:tracePt t="271711" x="4008438" y="4267200"/>
          <p14:tracePt t="271724" x="3992563" y="4267200"/>
          <p14:tracePt t="271741" x="3962400" y="4259263"/>
          <p14:tracePt t="271758" x="3946525" y="4259263"/>
          <p14:tracePt t="272087" x="3932238" y="4259263"/>
          <p14:tracePt t="272095" x="3916363" y="4251325"/>
          <p14:tracePt t="272103" x="3902075" y="4251325"/>
          <p14:tracePt t="272111" x="3886200" y="4237038"/>
          <p14:tracePt t="272124" x="3863975" y="4229100"/>
          <p14:tracePt t="272141" x="3840163" y="4213225"/>
          <p14:tracePt t="272158" x="3802063" y="4183063"/>
          <p14:tracePt t="272175" x="3749675" y="4160838"/>
          <p14:tracePt t="272191" x="3725863" y="4152900"/>
          <p14:tracePt t="272208" x="3717925" y="4144963"/>
          <p14:tracePt t="272247" x="3711575" y="4144963"/>
          <p14:tracePt t="272263" x="3703638" y="4144963"/>
          <p14:tracePt t="272274" x="3687763" y="4144963"/>
          <p14:tracePt t="272291" x="3641725" y="4144963"/>
          <p14:tracePt t="272308" x="3573463" y="4144963"/>
          <p14:tracePt t="272325" x="3505200" y="4144963"/>
          <p14:tracePt t="272341" x="3467100" y="4144963"/>
          <p14:tracePt t="272358" x="3451225" y="4144963"/>
          <p14:tracePt t="272503" x="3451225" y="4168775"/>
          <p14:tracePt t="272511" x="3451225" y="4191000"/>
          <p14:tracePt t="272519" x="3444875" y="4206875"/>
          <p14:tracePt t="272527" x="3436938" y="4237038"/>
          <p14:tracePt t="272541" x="3421063" y="4259263"/>
          <p14:tracePt t="272558" x="3368675" y="4381500"/>
          <p14:tracePt t="272575" x="3360738" y="4473575"/>
          <p14:tracePt t="272591" x="3360738" y="4579938"/>
          <p14:tracePt t="272608" x="3344863" y="4664075"/>
          <p14:tracePt t="272625" x="3344863" y="4716463"/>
          <p14:tracePt t="272642" x="3344863" y="4770438"/>
          <p14:tracePt t="272658" x="3344863" y="4808538"/>
          <p14:tracePt t="272675" x="3344863" y="4838700"/>
          <p14:tracePt t="272692" x="3344863" y="4846638"/>
          <p14:tracePt t="272709" x="3344863" y="4854575"/>
          <p14:tracePt t="272791" x="3390900" y="4854575"/>
          <p14:tracePt t="272799" x="3451225" y="4846638"/>
          <p14:tracePt t="272808" x="3559175" y="4830763"/>
          <p14:tracePt t="272825" x="3848100" y="4770438"/>
          <p14:tracePt t="272841" x="4267200" y="4594225"/>
          <p14:tracePt t="272858" x="4770438" y="4381500"/>
          <p14:tracePt t="272875" x="5249863" y="4160838"/>
          <p14:tracePt t="272892" x="5600700" y="3970338"/>
          <p14:tracePt t="272908" x="6019800" y="3733800"/>
          <p14:tracePt t="272925" x="6278563" y="3619500"/>
          <p14:tracePt t="272942" x="6492875" y="3565525"/>
          <p14:tracePt t="272958" x="6683375" y="3559175"/>
          <p14:tracePt t="272960" x="6773863" y="3551238"/>
          <p14:tracePt t="272975" x="6911975" y="3535363"/>
          <p14:tracePt t="272992" x="6980238" y="3527425"/>
          <p14:tracePt t="273008" x="7018338" y="3521075"/>
          <p14:tracePt t="273025" x="7048500" y="3521075"/>
          <p14:tracePt t="273042" x="7094538" y="3521075"/>
          <p14:tracePt t="273059" x="7146925" y="3521075"/>
          <p14:tracePt t="273075" x="7192963" y="3521075"/>
          <p14:tracePt t="273092" x="7200900" y="3521075"/>
          <p14:tracePt t="273151" x="7208838" y="3521075"/>
          <p14:tracePt t="273160" x="7216775" y="3521075"/>
          <p14:tracePt t="273176" x="7223125" y="3521075"/>
          <p14:tracePt t="273183" x="7231063" y="3527425"/>
          <p14:tracePt t="273192" x="7239000" y="3543300"/>
          <p14:tracePt t="273209" x="7239000" y="3603625"/>
          <p14:tracePt t="273225" x="7216775" y="3717925"/>
          <p14:tracePt t="273242" x="7162800" y="3870325"/>
          <p14:tracePt t="273259" x="7070725" y="4046538"/>
          <p14:tracePt t="273275" x="7002463" y="4191000"/>
          <p14:tracePt t="273292" x="6972300" y="4313238"/>
          <p14:tracePt t="273309" x="6964363" y="4365625"/>
          <p14:tracePt t="273325" x="6942138" y="4403725"/>
          <p14:tracePt t="273343" x="6918325" y="4435475"/>
          <p14:tracePt t="273511" x="6918325" y="4427538"/>
          <p14:tracePt t="273559" x="6918325" y="4419600"/>
          <p14:tracePt t="273663" x="6926263" y="4419600"/>
          <p14:tracePt t="274271" x="6918325" y="4449763"/>
          <p14:tracePt t="274279" x="6918325" y="4479925"/>
          <p14:tracePt t="274287" x="6904038" y="4518025"/>
          <p14:tracePt t="274295" x="6880225" y="4564063"/>
          <p14:tracePt t="274309" x="6858000" y="4625975"/>
          <p14:tracePt t="274326" x="6797675" y="4694238"/>
          <p14:tracePt t="274343" x="6667500" y="4838700"/>
          <p14:tracePt t="274359" x="6523038" y="4960938"/>
          <p14:tracePt t="274376" x="6324600" y="5067300"/>
          <p14:tracePt t="274393" x="6080125" y="5159375"/>
          <p14:tracePt t="274410" x="5829300" y="5219700"/>
          <p14:tracePt t="274426" x="5554663" y="5265738"/>
          <p14:tracePt t="274443" x="5334000" y="5265738"/>
          <p14:tracePt t="274460" x="5151438" y="5265738"/>
          <p14:tracePt t="274476" x="5006975" y="5265738"/>
          <p14:tracePt t="274479" x="4945063" y="5265738"/>
          <p14:tracePt t="274493" x="4876800" y="5265738"/>
          <p14:tracePt t="274510" x="4754563" y="5257800"/>
          <p14:tracePt t="274526" x="4632325" y="5227638"/>
          <p14:tracePt t="274543" x="4427538" y="5143500"/>
          <p14:tracePt t="274560" x="4275138" y="5121275"/>
          <p14:tracePt t="274576" x="4137025" y="5059363"/>
          <p14:tracePt t="274593" x="4016375" y="5021263"/>
          <p14:tracePt t="274610" x="3863975" y="4968875"/>
          <p14:tracePt t="274626" x="3725863" y="4930775"/>
          <p14:tracePt t="274643" x="3611563" y="4892675"/>
          <p14:tracePt t="274660" x="3489325" y="4838700"/>
          <p14:tracePt t="274676" x="3390900" y="4808538"/>
          <p14:tracePt t="274693" x="3284538" y="4770438"/>
          <p14:tracePt t="274710" x="3178175" y="4740275"/>
          <p14:tracePt t="274726" x="3063875" y="4716463"/>
          <p14:tracePt t="274743" x="2879725" y="4632325"/>
          <p14:tracePt t="274760" x="2743200" y="4564063"/>
          <p14:tracePt t="274776" x="2628900" y="4518025"/>
          <p14:tracePt t="274793" x="2536825" y="4479925"/>
          <p14:tracePt t="274810" x="2498725" y="4457700"/>
          <p14:tracePt t="274827" x="2484438" y="4449763"/>
          <p14:tracePt t="274843" x="2476500" y="4435475"/>
          <p14:tracePt t="274860" x="2460625" y="4419600"/>
          <p14:tracePt t="274877" x="2454275" y="4403725"/>
          <p14:tracePt t="274893" x="2422525" y="4373563"/>
          <p14:tracePt t="274910" x="2384425" y="4351338"/>
          <p14:tracePt t="274927" x="2332038" y="4321175"/>
          <p14:tracePt t="274943" x="2301875" y="4297363"/>
          <p14:tracePt t="274960" x="2286000" y="4267200"/>
          <p14:tracePt t="274977" x="2278063" y="4251325"/>
          <p14:tracePt t="274993" x="2270125" y="4244975"/>
          <p14:tracePt t="275567" x="2263775" y="4244975"/>
          <p14:tracePt t="275607" x="2255838" y="4244975"/>
          <p14:tracePt t="276415" x="2255838" y="4229100"/>
          <p14:tracePt t="276431" x="2255838" y="4221163"/>
          <p14:tracePt t="276439" x="2263775" y="4221163"/>
          <p14:tracePt t="276447" x="2278063" y="4213225"/>
          <p14:tracePt t="276461" x="2286000" y="4213225"/>
          <p14:tracePt t="276478" x="2301875" y="4206875"/>
          <p14:tracePt t="276494" x="2362200" y="4206875"/>
          <p14:tracePt t="276511" x="2446338" y="4221163"/>
          <p14:tracePt t="276528" x="2544763" y="4289425"/>
          <p14:tracePt t="276545" x="2628900" y="4373563"/>
          <p14:tracePt t="276561" x="2697163" y="4457700"/>
          <p14:tracePt t="276578" x="2773363" y="4495800"/>
          <p14:tracePt t="276595" x="2911475" y="4533900"/>
          <p14:tracePt t="276611" x="2987675" y="4549775"/>
          <p14:tracePt t="276628" x="3001963" y="4549775"/>
          <p14:tracePt t="276645" x="3001963" y="4556125"/>
          <p14:tracePt t="276662" x="2994025" y="4579938"/>
          <p14:tracePt t="276678" x="2971800" y="4632325"/>
          <p14:tracePt t="276695" x="2911475" y="4694238"/>
          <p14:tracePt t="276711" x="2903538" y="4740275"/>
          <p14:tracePt t="276728" x="2895600" y="4778375"/>
          <p14:tracePt t="276745" x="2873375" y="4800600"/>
          <p14:tracePt t="276761" x="2827338" y="4816475"/>
          <p14:tracePt t="276778" x="2773363" y="4816475"/>
          <p14:tracePt t="276795" x="2705100" y="4816475"/>
          <p14:tracePt t="276812" x="2628900" y="4784725"/>
          <p14:tracePt t="276828" x="2560638" y="4754563"/>
          <p14:tracePt t="276846" x="2492375" y="4732338"/>
          <p14:tracePt t="276862" x="2430463" y="4708525"/>
          <p14:tracePt t="276878" x="2370138" y="4678363"/>
          <p14:tracePt t="276895" x="2301875" y="4625975"/>
          <p14:tracePt t="276911" x="2255838" y="4587875"/>
          <p14:tracePt t="276928" x="2217738" y="4549775"/>
          <p14:tracePt t="276945" x="2209800" y="4518025"/>
          <p14:tracePt t="276962" x="2187575" y="4495800"/>
          <p14:tracePt t="276978" x="2179638" y="4465638"/>
          <p14:tracePt t="276995" x="2155825" y="4435475"/>
          <p14:tracePt t="277012" x="2149475" y="4427538"/>
          <p14:tracePt t="277028" x="2141538" y="4403725"/>
          <p14:tracePt t="277045" x="2141538" y="4389438"/>
          <p14:tracePt t="277063" x="2141538" y="4359275"/>
          <p14:tracePt t="277078" x="2141538" y="4343400"/>
          <p14:tracePt t="277095" x="2163763" y="4297363"/>
          <p14:tracePt t="277112" x="2193925" y="4267200"/>
          <p14:tracePt t="277129" x="2247900" y="4229100"/>
          <p14:tracePt t="277145" x="2362200" y="4183063"/>
          <p14:tracePt t="277162" x="2536825" y="4160838"/>
          <p14:tracePt t="277178" x="2720975" y="4144963"/>
          <p14:tracePt t="277195" x="2879725" y="4130675"/>
          <p14:tracePt t="277212" x="3025775" y="4130675"/>
          <p14:tracePt t="277229" x="3140075" y="4122738"/>
          <p14:tracePt t="277245" x="3192463" y="4122738"/>
          <p14:tracePt t="277262" x="3230563" y="4122738"/>
          <p14:tracePt t="277279" x="3268663" y="4160838"/>
          <p14:tracePt t="277295" x="3284538" y="4191000"/>
          <p14:tracePt t="277312" x="3336925" y="4244975"/>
          <p14:tracePt t="277329" x="3368675" y="4267200"/>
          <p14:tracePt t="277346" x="3398838" y="4297363"/>
          <p14:tracePt t="277362" x="3398838" y="4321175"/>
          <p14:tracePt t="277379" x="3398838" y="4351338"/>
          <p14:tracePt t="277395" x="3398838" y="4381500"/>
          <p14:tracePt t="277412" x="3398838" y="4419600"/>
          <p14:tracePt t="277429" x="3398838" y="4465638"/>
          <p14:tracePt t="277445" x="3398838" y="4511675"/>
          <p14:tracePt t="277462" x="3398838" y="4579938"/>
          <p14:tracePt t="277479" x="3368675" y="4716463"/>
          <p14:tracePt t="277496" x="3322638" y="4784725"/>
          <p14:tracePt t="277512" x="3254375" y="4846638"/>
          <p14:tracePt t="277529" x="3200400" y="4876800"/>
          <p14:tracePt t="277545" x="3101975" y="4899025"/>
          <p14:tracePt t="277562" x="3032125" y="4899025"/>
          <p14:tracePt t="277579" x="2979738" y="4906963"/>
          <p14:tracePt t="277595" x="2925763" y="4906963"/>
          <p14:tracePt t="277612" x="2873375" y="4906963"/>
          <p14:tracePt t="277629" x="2827338" y="4906963"/>
          <p14:tracePt t="277646" x="2781300" y="4899025"/>
          <p14:tracePt t="277662" x="2751138" y="4892675"/>
          <p14:tracePt t="277679" x="2727325" y="4884738"/>
          <p14:tracePt t="277719" x="2720975" y="4899025"/>
          <p14:tracePt t="277729" x="2713038" y="4922838"/>
          <p14:tracePt t="277745" x="2674938" y="4999038"/>
          <p14:tracePt t="277762" x="2598738" y="5089525"/>
          <p14:tracePt t="277779" x="2530475" y="5181600"/>
          <p14:tracePt t="277796" x="2460625" y="5287963"/>
          <p14:tracePt t="277812" x="2384425" y="5402263"/>
          <p14:tracePt t="277829" x="2255838" y="5540375"/>
          <p14:tracePt t="277846" x="2111375" y="5684838"/>
          <p14:tracePt t="277863" x="1836738" y="5859463"/>
          <p14:tracePt t="277879" x="1668463" y="5927725"/>
          <p14:tracePt t="277896" x="1539875" y="5989638"/>
          <p14:tracePt t="277912" x="1477963" y="6011863"/>
          <p14:tracePt t="277929" x="1455738" y="6019800"/>
          <p14:tracePt t="277946" x="1439863" y="6019800"/>
          <p14:tracePt t="277962" x="1417638" y="6027738"/>
          <p14:tracePt t="277996" x="1409700" y="6027738"/>
          <p14:tracePt t="278013" x="1387475" y="6027738"/>
          <p14:tracePt t="278029" x="1363663" y="6027738"/>
          <p14:tracePt t="278046" x="1295400" y="6027738"/>
          <p14:tracePt t="278062" x="1273175" y="6027738"/>
          <p14:tracePt t="278080" x="1173163" y="6003925"/>
          <p14:tracePt t="278096" x="1074738" y="5997575"/>
          <p14:tracePt t="278112" x="960438" y="5997575"/>
          <p14:tracePt t="278129" x="838200" y="5989638"/>
          <p14:tracePt t="278146" x="739775" y="5981700"/>
          <p14:tracePt t="278163" x="677863" y="5973763"/>
          <p14:tracePt t="278179" x="625475" y="5965825"/>
          <p14:tracePt t="278196" x="563563" y="5943600"/>
          <p14:tracePt t="278213" x="517525" y="5935663"/>
          <p14:tracePt t="278230" x="473075" y="5921375"/>
          <p14:tracePt t="278246" x="441325" y="5897563"/>
          <p14:tracePt t="278263" x="419100" y="5875338"/>
          <p14:tracePt t="278279" x="419100" y="5867400"/>
          <p14:tracePt t="278296" x="419100" y="5859463"/>
          <p14:tracePt t="278313" x="419100" y="5851525"/>
          <p14:tracePt t="278329" x="419100" y="5845175"/>
          <p14:tracePt t="278363" x="411163" y="5829300"/>
          <p14:tracePt t="278379" x="419100" y="5829300"/>
          <p14:tracePt t="278396" x="465138" y="5807075"/>
          <p14:tracePt t="278413" x="563563" y="5775325"/>
          <p14:tracePt t="278429" x="669925" y="5775325"/>
          <p14:tracePt t="278446" x="854075" y="5768975"/>
          <p14:tracePt t="278463" x="952500" y="5761038"/>
          <p14:tracePt t="278479" x="1044575" y="5761038"/>
          <p14:tracePt t="278496" x="1096963" y="5761038"/>
          <p14:tracePt t="278513" x="1112838" y="5761038"/>
          <p14:tracePt t="278529" x="1120775" y="5761038"/>
          <p14:tracePt t="278546" x="1120775" y="5783263"/>
          <p14:tracePt t="278563" x="1127125" y="5813425"/>
          <p14:tracePt t="278580" x="1135063" y="5845175"/>
          <p14:tracePt t="278596" x="1135063" y="5851525"/>
          <p14:tracePt t="278613" x="1135063" y="5859463"/>
          <p14:tracePt t="278631" x="1127125" y="5867400"/>
          <p14:tracePt t="278663" x="1096963" y="5883275"/>
          <p14:tracePt t="278680" x="1066800" y="5889625"/>
          <p14:tracePt t="278696" x="1020763" y="5889625"/>
          <p14:tracePt t="278713" x="998538" y="5889625"/>
          <p14:tracePt t="278730" x="990600" y="5889625"/>
          <p14:tracePt t="278763" x="990600" y="5875338"/>
          <p14:tracePt t="278780" x="998538" y="5859463"/>
          <p14:tracePt t="278796" x="1020763" y="5845175"/>
          <p14:tracePt t="278813" x="1050925" y="5837238"/>
          <p14:tracePt t="278830" x="1096963" y="5837238"/>
          <p14:tracePt t="278846" x="1158875" y="5837238"/>
          <p14:tracePt t="278863" x="1189038" y="5845175"/>
          <p14:tracePt t="278880" x="1189038" y="5859463"/>
          <p14:tracePt t="278896" x="1189038" y="5867400"/>
          <p14:tracePt t="279279" x="1196975" y="5867400"/>
          <p14:tracePt t="279287" x="1211263" y="5875338"/>
          <p14:tracePt t="279297" x="1227138" y="5883275"/>
          <p14:tracePt t="279313" x="1279525" y="5905500"/>
          <p14:tracePt t="279330" x="1333500" y="5927725"/>
          <p14:tracePt t="279347" x="1387475" y="5959475"/>
          <p14:tracePt t="279364" x="1417638" y="5973763"/>
          <p14:tracePt t="279380" x="1470025" y="5997575"/>
          <p14:tracePt t="279397" x="1539875" y="6019800"/>
          <p14:tracePt t="279413" x="1638300" y="6035675"/>
          <p14:tracePt t="279430" x="1752600" y="6073775"/>
          <p14:tracePt t="279447" x="1851025" y="6080125"/>
          <p14:tracePt t="279464" x="2011363" y="6103938"/>
          <p14:tracePt t="279480" x="2179638" y="6111875"/>
          <p14:tracePt t="279497" x="2362200" y="6111875"/>
          <p14:tracePt t="279514" x="2484438" y="6111875"/>
          <p14:tracePt t="279530" x="2582863" y="6088063"/>
          <p14:tracePt t="279547" x="2628900" y="6073775"/>
          <p14:tracePt t="279564" x="2644775" y="6073775"/>
          <p14:tracePt t="279580" x="2644775" y="6057900"/>
          <p14:tracePt t="279614" x="2644775" y="6049963"/>
          <p14:tracePt t="279630" x="2636838" y="6042025"/>
          <p14:tracePt t="279647" x="2636838" y="6035675"/>
          <p14:tracePt t="279664" x="2628900" y="6019800"/>
          <p14:tracePt t="279681" x="2613025" y="6003925"/>
          <p14:tracePt t="279697" x="2613025" y="5997575"/>
          <p14:tracePt t="279714" x="2606675" y="5989638"/>
          <p14:tracePt t="279730" x="2598738" y="5973763"/>
          <p14:tracePt t="279747" x="2590800" y="5973763"/>
          <p14:tracePt t="279764" x="2590800" y="5965825"/>
          <p14:tracePt t="279780" x="2590800" y="5959475"/>
          <p14:tracePt t="279797" x="2590800" y="5951538"/>
          <p14:tracePt t="279814" x="2620963" y="5927725"/>
          <p14:tracePt t="279831" x="2682875" y="5913438"/>
          <p14:tracePt t="279847" x="2713038" y="5897563"/>
          <p14:tracePt t="279864" x="2735263" y="5889625"/>
          <p14:tracePt t="279904" x="2735263" y="5921375"/>
          <p14:tracePt t="279914" x="2735263" y="5943600"/>
          <p14:tracePt t="279931" x="2720975" y="5981700"/>
          <p14:tracePt t="279947" x="2651125" y="6027738"/>
          <p14:tracePt t="279964" x="2560638" y="6035675"/>
          <p14:tracePt t="279981" x="2492375" y="6035675"/>
          <p14:tracePt t="279997" x="2438400" y="6027738"/>
          <p14:tracePt t="280014" x="2400300" y="6003925"/>
          <p14:tracePt t="280031" x="2392363" y="5981700"/>
          <p14:tracePt t="280047" x="2392363" y="5943600"/>
          <p14:tracePt t="280064" x="2400300" y="5921375"/>
          <p14:tracePt t="280081" x="2438400" y="5867400"/>
          <p14:tracePt t="280097" x="2498725" y="5821363"/>
          <p14:tracePt t="280114" x="2574925" y="5813425"/>
          <p14:tracePt t="280131" x="2659063" y="5813425"/>
          <p14:tracePt t="280147" x="2697163" y="5845175"/>
          <p14:tracePt t="280164" x="2705100" y="5889625"/>
          <p14:tracePt t="280181" x="2689225" y="5935663"/>
          <p14:tracePt t="280198" x="2644775" y="5981700"/>
          <p14:tracePt t="280214" x="2574925" y="6019800"/>
          <p14:tracePt t="280231" x="2476500" y="6019800"/>
          <p14:tracePt t="280248" x="2454275" y="5989638"/>
          <p14:tracePt t="280264" x="2430463" y="5959475"/>
          <p14:tracePt t="280281" x="2430463" y="5913438"/>
          <p14:tracePt t="280298" x="2446338" y="5875338"/>
          <p14:tracePt t="280314" x="2506663" y="5821363"/>
          <p14:tracePt t="280331" x="2606675" y="5799138"/>
          <p14:tracePt t="280348" x="2727325" y="5799138"/>
          <p14:tracePt t="280364" x="2803525" y="5821363"/>
          <p14:tracePt t="280381" x="2811463" y="5867400"/>
          <p14:tracePt t="280398" x="2781300" y="5913438"/>
          <p14:tracePt t="280415" x="2636838" y="6011863"/>
          <p14:tracePt t="280431" x="2530475" y="6027738"/>
          <p14:tracePt t="280448" x="2446338" y="6027738"/>
          <p14:tracePt t="280464" x="2416175" y="6027738"/>
          <p14:tracePt t="280481" x="2408238" y="6027738"/>
          <p14:tracePt t="280498" x="2408238" y="6019800"/>
          <p14:tracePt t="280514" x="2422525" y="6011863"/>
          <p14:tracePt t="280531" x="2438400" y="6003925"/>
          <p14:tracePt t="280548" x="2460625" y="6003925"/>
          <p14:tracePt t="280565" x="2476500" y="6003925"/>
          <p14:tracePt t="280991" x="2484438" y="6003925"/>
          <p14:tracePt t="282487" x="2492375" y="6003925"/>
          <p14:tracePt t="282575" x="2498725" y="6003925"/>
          <p14:tracePt t="282583" x="2506663" y="6011863"/>
          <p14:tracePt t="282599" x="2522538" y="6011863"/>
          <p14:tracePt t="282607" x="2544763" y="6019800"/>
          <p14:tracePt t="282616" x="2560638" y="6027738"/>
          <p14:tracePt t="282633" x="2598738" y="6027738"/>
          <p14:tracePt t="282649" x="2628900" y="6027738"/>
          <p14:tracePt t="282666" x="2659063" y="6027738"/>
          <p14:tracePt t="282683" x="2674938" y="6027738"/>
          <p14:tracePt t="282700" x="2697163" y="6035675"/>
          <p14:tracePt t="282716" x="2759075" y="6035675"/>
          <p14:tracePt t="282733" x="2857500" y="6035675"/>
          <p14:tracePt t="282750" x="2994025" y="6035675"/>
          <p14:tracePt t="282766" x="3154363" y="6035675"/>
          <p14:tracePt t="282783" x="3436938" y="6035675"/>
          <p14:tracePt t="282800" x="3649663" y="6035675"/>
          <p14:tracePt t="282816" x="3840163" y="6035675"/>
          <p14:tracePt t="282833" x="3984625" y="6027738"/>
          <p14:tracePt t="282850" x="4122738" y="6011863"/>
          <p14:tracePt t="282866" x="4229100" y="6011863"/>
          <p14:tracePt t="282883" x="4297363" y="6011863"/>
          <p14:tracePt t="282900" x="4335463" y="6003925"/>
          <p14:tracePt t="282917" x="4373563" y="6003925"/>
          <p14:tracePt t="282933" x="4419600" y="6003925"/>
          <p14:tracePt t="282950" x="4487863" y="6003925"/>
          <p14:tracePt t="282966" x="4610100" y="6003925"/>
          <p14:tracePt t="282983" x="4694238" y="5997575"/>
          <p14:tracePt t="283000" x="4740275" y="5989638"/>
          <p14:tracePt t="283016" x="4770438" y="5981700"/>
          <p14:tracePt t="283033" x="4770438" y="5973763"/>
          <p14:tracePt t="283050" x="4770438" y="5965825"/>
          <p14:tracePt t="283067" x="4778375" y="5959475"/>
          <p14:tracePt t="283083" x="4816475" y="5943600"/>
          <p14:tracePt t="283100" x="4846638" y="5935663"/>
          <p14:tracePt t="283116" x="4860925" y="5935663"/>
          <p14:tracePt t="283167" x="4860925" y="5927725"/>
          <p14:tracePt t="283175" x="4860925" y="5921375"/>
          <p14:tracePt t="283183" x="4860925" y="5913438"/>
          <p14:tracePt t="283200" x="4860925" y="5905500"/>
          <p14:tracePt t="283217" x="4860925" y="5889625"/>
          <p14:tracePt t="283233" x="4860925" y="5875338"/>
          <p14:tracePt t="283471" x="4860925" y="5867400"/>
          <p14:tracePt t="283487" x="4860925" y="5859463"/>
          <p14:tracePt t="283511" x="4860925" y="5851525"/>
          <p14:tracePt t="283919" x="4884738" y="5851525"/>
          <p14:tracePt t="283927" x="4922838" y="5851525"/>
          <p14:tracePt t="283935" x="4960938" y="5851525"/>
          <p14:tracePt t="283950" x="5029200" y="5851525"/>
          <p14:tracePt t="283967" x="5113338" y="5851525"/>
          <p14:tracePt t="283984" x="5203825" y="5851525"/>
          <p14:tracePt t="284001" x="5364163" y="5859463"/>
          <p14:tracePt t="284017" x="5516563" y="5859463"/>
          <p14:tracePt t="284034" x="5661025" y="5859463"/>
          <p14:tracePt t="284051" x="5791200" y="5859463"/>
          <p14:tracePt t="284067" x="5897563" y="5859463"/>
          <p14:tracePt t="284084" x="5965825" y="5859463"/>
          <p14:tracePt t="284101" x="6019800" y="5859463"/>
          <p14:tracePt t="284118" x="6073775" y="5859463"/>
          <p14:tracePt t="284134" x="6111875" y="5859463"/>
          <p14:tracePt t="284151" x="6134100" y="5859463"/>
          <p14:tracePt t="284167" x="6164263" y="5859463"/>
          <p14:tracePt t="284185" x="6232525" y="5859463"/>
          <p14:tracePt t="284201" x="6294438" y="5859463"/>
          <p14:tracePt t="284217" x="6346825" y="5851525"/>
          <p14:tracePt t="284234" x="6378575" y="5845175"/>
          <p14:tracePt t="284251" x="6408738" y="5845175"/>
          <p14:tracePt t="284268" x="6454775" y="5837238"/>
          <p14:tracePt t="284284" x="6492875" y="5837238"/>
          <p14:tracePt t="284301" x="6499225" y="5829300"/>
          <p14:tracePt t="286399" x="6507163" y="5829300"/>
          <p14:tracePt t="286407" x="6515100" y="5829300"/>
          <p14:tracePt t="286415" x="6515100" y="5821363"/>
          <p14:tracePt t="286567" x="6515100" y="5813425"/>
          <p14:tracePt t="286592" x="6515100" y="5807075"/>
          <p14:tracePt t="286599" x="6507163" y="5807075"/>
          <p14:tracePt t="286615" x="6499225" y="5799138"/>
          <p14:tracePt t="286631" x="6499225" y="5791200"/>
          <p14:tracePt t="286655" x="6492875" y="5791200"/>
          <p14:tracePt t="286663" x="6477000" y="5783263"/>
          <p14:tracePt t="286679" x="6454775" y="5783263"/>
          <p14:tracePt t="286687" x="6438900" y="5775325"/>
          <p14:tracePt t="286703" x="6408738" y="5775325"/>
          <p14:tracePt t="286720" x="6378575" y="5768975"/>
          <p14:tracePt t="286736" x="6362700" y="5768975"/>
          <p14:tracePt t="286753" x="6354763" y="5768975"/>
          <p14:tracePt t="286792" x="6346825" y="5768975"/>
          <p14:tracePt t="286803" x="6332538" y="5768975"/>
          <p14:tracePt t="286820" x="6302375" y="5768975"/>
          <p14:tracePt t="286836" x="6248400" y="5775325"/>
          <p14:tracePt t="286853" x="6164263" y="5791200"/>
          <p14:tracePt t="286870" x="6049963" y="5799138"/>
          <p14:tracePt t="286886" x="5897563" y="5807075"/>
          <p14:tracePt t="286903" x="5692775" y="5807075"/>
          <p14:tracePt t="286920" x="5584825" y="5807075"/>
          <p14:tracePt t="286937" x="5478463" y="5807075"/>
          <p14:tracePt t="286953" x="5387975" y="5807075"/>
          <p14:tracePt t="286970" x="5265738" y="5807075"/>
          <p14:tracePt t="286986" x="5113338" y="5807075"/>
          <p14:tracePt t="287003" x="4914900" y="5807075"/>
          <p14:tracePt t="287020" x="4732338" y="5791200"/>
          <p14:tracePt t="287036" x="4564063" y="5791200"/>
          <p14:tracePt t="287053" x="4403725" y="5791200"/>
          <p14:tracePt t="287070" x="4251325" y="5791200"/>
          <p14:tracePt t="287087" x="4054475" y="5791200"/>
          <p14:tracePt t="287103" x="3902075" y="5791200"/>
          <p14:tracePt t="287120" x="3756025" y="5791200"/>
          <p14:tracePt t="287136" x="3581400" y="5783263"/>
          <p14:tracePt t="287154" x="3398838" y="5783263"/>
          <p14:tracePt t="287170" x="3222625" y="5783263"/>
          <p14:tracePt t="287186" x="3040063" y="5783263"/>
          <p14:tracePt t="287203" x="2841625" y="5783263"/>
          <p14:tracePt t="287220" x="2682875" y="5783263"/>
          <p14:tracePt t="287236" x="2530475" y="5783263"/>
          <p14:tracePt t="287253" x="2346325" y="5783263"/>
          <p14:tracePt t="287270" x="2187575" y="5783263"/>
          <p14:tracePt t="287286" x="1965325" y="5783263"/>
          <p14:tracePt t="287303" x="1820863" y="5783263"/>
          <p14:tracePt t="287320" x="1684338" y="5783263"/>
          <p14:tracePt t="287337" x="1539875" y="5783263"/>
          <p14:tracePt t="287353" x="1379538" y="5783263"/>
          <p14:tracePt t="287370" x="1211263" y="5783263"/>
          <p14:tracePt t="287387" x="1066800" y="5783263"/>
          <p14:tracePt t="287403" x="922338" y="5775325"/>
          <p14:tracePt t="287420" x="830263" y="5775325"/>
          <p14:tracePt t="287437" x="754063" y="5775325"/>
          <p14:tracePt t="287453" x="701675" y="5768975"/>
          <p14:tracePt t="287470" x="647700" y="5768975"/>
          <p14:tracePt t="287487" x="571500" y="5768975"/>
          <p14:tracePt t="287503" x="541338" y="5761038"/>
          <p14:tracePt t="287615" x="555625" y="5761038"/>
          <p14:tracePt t="287623" x="571500" y="5761038"/>
          <p14:tracePt t="287631" x="601663" y="5761038"/>
          <p14:tracePt t="287639" x="631825" y="5761038"/>
          <p14:tracePt t="287654" x="669925" y="5761038"/>
          <p14:tracePt t="287670" x="769938" y="5753100"/>
          <p14:tracePt t="287687" x="930275" y="5753100"/>
          <p14:tracePt t="287704" x="1028700" y="5753100"/>
          <p14:tracePt t="287720" x="1127125" y="5753100"/>
          <p14:tracePt t="287737" x="1219200" y="5737225"/>
          <p14:tracePt t="287754" x="1303338" y="5730875"/>
          <p14:tracePt t="287770" x="1363663" y="5722938"/>
          <p14:tracePt t="287787" x="1431925" y="5722938"/>
          <p14:tracePt t="287804" x="1508125" y="5715000"/>
          <p14:tracePt t="287820" x="1592263" y="5715000"/>
          <p14:tracePt t="287837" x="1684338" y="5715000"/>
          <p14:tracePt t="287854" x="1744663" y="5707063"/>
          <p14:tracePt t="287870" x="1820863" y="5707063"/>
          <p14:tracePt t="287887" x="1882775" y="5707063"/>
          <p14:tracePt t="287904" x="1927225" y="5707063"/>
          <p14:tracePt t="287920" x="2003425" y="5707063"/>
          <p14:tracePt t="287937" x="2095500" y="5707063"/>
          <p14:tracePt t="287954" x="2217738" y="5707063"/>
          <p14:tracePt t="287970" x="2346325" y="5707063"/>
          <p14:tracePt t="287987" x="2506663" y="5707063"/>
          <p14:tracePt t="288004" x="2659063" y="5707063"/>
          <p14:tracePt t="288021" x="2781300" y="5707063"/>
          <p14:tracePt t="288037" x="2895600" y="5699125"/>
          <p14:tracePt t="288054" x="3001963" y="5699125"/>
          <p14:tracePt t="288070" x="3154363" y="5699125"/>
          <p14:tracePt t="288087" x="3254375" y="5699125"/>
          <p14:tracePt t="288104" x="3390900" y="5699125"/>
          <p14:tracePt t="288121" x="3543300" y="5699125"/>
          <p14:tracePt t="288137" x="3687763" y="5699125"/>
          <p14:tracePt t="288154" x="3832225" y="5699125"/>
          <p14:tracePt t="288171" x="3978275" y="5699125"/>
          <p14:tracePt t="288187" x="4122738" y="5699125"/>
          <p14:tracePt t="288204" x="4267200" y="5699125"/>
          <p14:tracePt t="288221" x="4397375" y="5699125"/>
          <p14:tracePt t="288237" x="4541838" y="5699125"/>
          <p14:tracePt t="288254" x="4656138" y="5699125"/>
          <p14:tracePt t="288271" x="4830763" y="5699125"/>
          <p14:tracePt t="288287" x="4945063" y="5699125"/>
          <p14:tracePt t="288304" x="5051425" y="5699125"/>
          <p14:tracePt t="288321" x="5143500" y="5699125"/>
          <p14:tracePt t="288337" x="5241925" y="5699125"/>
          <p14:tracePt t="288354" x="5318125" y="5692775"/>
          <p14:tracePt t="288371" x="5394325" y="5692775"/>
          <p14:tracePt t="288388" x="5432425" y="5684838"/>
          <p14:tracePt t="288404" x="5486400" y="5684838"/>
          <p14:tracePt t="288421" x="5516563" y="5684838"/>
          <p14:tracePt t="288437" x="5570538" y="5684838"/>
          <p14:tracePt t="288454" x="5661025" y="5684838"/>
          <p14:tracePt t="288471" x="5883275" y="5684838"/>
          <p14:tracePt t="288487" x="6027738" y="5684838"/>
          <p14:tracePt t="288504" x="6134100" y="5684838"/>
          <p14:tracePt t="288521" x="6218238" y="5676900"/>
          <p14:tracePt t="288538" x="6264275" y="5676900"/>
          <p14:tracePt t="288554" x="6286500" y="5676900"/>
          <p14:tracePt t="288571" x="6308725" y="5676900"/>
          <p14:tracePt t="288588" x="6316663" y="5676900"/>
          <p14:tracePt t="288631" x="6324600" y="5676900"/>
          <p14:tracePt t="288647" x="6332538" y="5676900"/>
          <p14:tracePt t="288663" x="6340475" y="5676900"/>
          <p14:tracePt t="288671" x="6346825" y="5676900"/>
          <p14:tracePt t="288679" x="6354763" y="5676900"/>
          <p14:tracePt t="288688" x="6370638" y="5676900"/>
          <p14:tracePt t="288704" x="6392863" y="5676900"/>
          <p14:tracePt t="288721" x="6430963" y="5676900"/>
          <p14:tracePt t="288738" x="6438900" y="5676900"/>
          <p14:tracePt t="288959" x="6438900" y="5668963"/>
          <p14:tracePt t="289207" x="6438900" y="5661025"/>
          <p14:tracePt t="289215" x="6423025" y="5661025"/>
          <p14:tracePt t="289223" x="6416675" y="5654675"/>
          <p14:tracePt t="289239" x="6408738" y="5654675"/>
          <p14:tracePt t="289255" x="6392863" y="5646738"/>
          <p14:tracePt t="289287" x="6378575" y="5638800"/>
          <p14:tracePt t="289296" x="6370638" y="5638800"/>
          <p14:tracePt t="289305" x="6362700" y="5622925"/>
          <p14:tracePt t="289322" x="6332538" y="5600700"/>
          <p14:tracePt t="289338" x="6324600" y="5600700"/>
          <p14:tracePt t="289355" x="6316663" y="5584825"/>
          <p14:tracePt t="289424" x="6308725" y="5584825"/>
          <p14:tracePt t="289439" x="6302375" y="5584825"/>
          <p14:tracePt t="289447" x="6294438" y="5584825"/>
          <p14:tracePt t="289455" x="6278563" y="5584825"/>
          <p14:tracePt t="289472" x="6256338" y="5584825"/>
          <p14:tracePt t="289489" x="6248400" y="5584825"/>
          <p14:tracePt t="291503" x="6240463" y="5584825"/>
          <p14:tracePt t="295807" x="6232525" y="5584825"/>
          <p14:tracePt t="295815" x="6218238" y="5584825"/>
          <p14:tracePt t="295832" x="6210300" y="5592763"/>
          <p14:tracePt t="295839" x="6188075" y="5600700"/>
          <p14:tracePt t="295847" x="6180138" y="5616575"/>
          <p14:tracePt t="295860" x="6172200" y="5616575"/>
          <p14:tracePt t="295877" x="6142038" y="5646738"/>
          <p14:tracePt t="295894" x="6103938" y="5699125"/>
          <p14:tracePt t="295910" x="6042025" y="5761038"/>
          <p14:tracePt t="295927" x="5959475" y="5897563"/>
          <p14:tracePt t="295943" x="5905500" y="5959475"/>
          <p14:tracePt t="295960" x="5837238" y="6057900"/>
          <p14:tracePt t="295977" x="5768975" y="6149975"/>
          <p14:tracePt t="295994" x="5684838" y="6226175"/>
          <p14:tracePt t="296010" x="5622925" y="6294438"/>
          <p14:tracePt t="296027" x="5554663" y="6340475"/>
          <p14:tracePt t="296044" x="5502275" y="6378575"/>
          <p14:tracePt t="296060" x="5426075" y="6416675"/>
          <p14:tracePt t="296077" x="5356225" y="6430963"/>
          <p14:tracePt t="296094" x="5241925" y="6454775"/>
          <p14:tracePt t="296111" x="5151438" y="6484938"/>
          <p14:tracePt t="296127" x="5097463" y="6523038"/>
          <p14:tracePt t="296144" x="5051425" y="6545263"/>
          <p14:tracePt t="296160" x="4991100" y="6583363"/>
          <p14:tracePt t="296177" x="4937125" y="6613525"/>
          <p14:tracePt t="296194" x="4822825" y="6651625"/>
          <p14:tracePt t="296210" x="4702175" y="6689725"/>
          <p14:tracePt t="296227" x="4556125" y="6735763"/>
          <p14:tracePt t="296244" x="4373563" y="6811963"/>
          <p14:tracePt t="296261" x="4168775" y="6850063"/>
          <p14:tracePt t="296277" x="3978275" y="6850063"/>
          <p14:tracePt t="296294" x="3802063" y="6850063"/>
          <p14:tracePt t="296310" x="3559175" y="6850063"/>
          <p14:tracePt t="296327" x="3390900" y="6850063"/>
          <p14:tracePt t="296344" x="3238500" y="6850063"/>
          <p14:tracePt t="296361" x="3063875" y="6850063"/>
          <p14:tracePt t="296377" x="2895600" y="6850063"/>
          <p14:tracePt t="296394" x="2727325" y="6850063"/>
          <p14:tracePt t="296411" x="2620963" y="6850063"/>
          <p14:tracePt t="296427" x="2552700" y="6850063"/>
          <p14:tracePt t="296444" x="2476500" y="6811963"/>
          <p14:tracePt t="296461" x="2362200" y="6759575"/>
          <p14:tracePt t="296478" x="2193925" y="6659563"/>
          <p14:tracePt t="296494" x="2125663" y="6645275"/>
          <p14:tracePt t="296511" x="1943100" y="6553200"/>
          <p14:tracePt t="296527" x="1844675" y="6499225"/>
          <p14:tracePt t="296544" x="1752600" y="6461125"/>
          <p14:tracePt t="296561" x="1660525" y="6408738"/>
          <p14:tracePt t="296577" x="1562100" y="6354763"/>
          <p14:tracePt t="296594" x="1508125" y="6324600"/>
          <p14:tracePt t="296611" x="1431925" y="6294438"/>
          <p14:tracePt t="296628" x="1341438" y="6256338"/>
          <p14:tracePt t="296631" x="1311275" y="6232525"/>
          <p14:tracePt t="296644" x="1287463" y="6226175"/>
          <p14:tracePt t="296661" x="1257300" y="6202363"/>
          <p14:tracePt t="296677" x="1241425" y="6188075"/>
          <p14:tracePt t="296694" x="1235075" y="6180138"/>
          <p14:tracePt t="296711" x="1211263" y="6164263"/>
          <p14:tracePt t="296727" x="1203325" y="6149975"/>
          <p14:tracePt t="296744" x="1203325" y="6142038"/>
          <p14:tracePt t="296761" x="1196975" y="6118225"/>
          <p14:tracePt t="296778" x="1211263" y="6111875"/>
          <p14:tracePt t="296794" x="1287463" y="6073775"/>
          <p14:tracePt t="296811" x="1409700" y="6027738"/>
          <p14:tracePt t="296827" x="1531938" y="5997575"/>
          <p14:tracePt t="296845" x="1630363" y="5997575"/>
          <p14:tracePt t="296861" x="1730375" y="5997575"/>
          <p14:tracePt t="296878" x="1812925" y="5997575"/>
          <p14:tracePt t="296894" x="1920875" y="5997575"/>
          <p14:tracePt t="296911" x="1951038" y="5997575"/>
          <p14:tracePt t="296928" x="1981200" y="5997575"/>
          <p14:tracePt t="296944" x="2011363" y="5997575"/>
          <p14:tracePt t="296961" x="2049463" y="5997575"/>
          <p14:tracePt t="296978" x="2117725" y="5997575"/>
          <p14:tracePt t="296995" x="2155825" y="5997575"/>
          <p14:tracePt t="297011" x="2217738" y="6003925"/>
          <p14:tracePt t="297028" x="2263775" y="6003925"/>
          <p14:tracePt t="297044" x="2308225" y="6003925"/>
          <p14:tracePt t="297062" x="2346325" y="5997575"/>
          <p14:tracePt t="297078" x="2362200" y="5997575"/>
          <p14:tracePt t="297094" x="2370138" y="5997575"/>
          <p14:tracePt t="297111" x="2384425" y="5997575"/>
          <p14:tracePt t="297128" x="2400300" y="5997575"/>
          <p14:tracePt t="297145" x="2438400" y="5997575"/>
          <p14:tracePt t="297161" x="2492375" y="5997575"/>
          <p14:tracePt t="297178" x="2544763" y="5997575"/>
          <p14:tracePt t="297195" x="2582863" y="5997575"/>
          <p14:tracePt t="297212" x="2613025" y="5989638"/>
          <p14:tracePt t="297228" x="2628900" y="5989638"/>
          <p14:tracePt t="297245" x="2636838" y="5989638"/>
          <p14:tracePt t="297261" x="2644775" y="5981700"/>
          <p14:tracePt t="297278" x="2651125" y="5973763"/>
          <p14:tracePt t="297295" x="2667000" y="5973763"/>
          <p14:tracePt t="297311" x="2667000" y="5965825"/>
          <p14:tracePt t="297328" x="2674938" y="5943600"/>
          <p14:tracePt t="297345" x="2689225" y="5935663"/>
          <p14:tracePt t="297362" x="2705100" y="5913438"/>
          <p14:tracePt t="297378" x="2713038" y="5897563"/>
          <p14:tracePt t="297395" x="2713038" y="5889625"/>
          <p14:tracePt t="297411" x="2713038" y="5875338"/>
          <p14:tracePt t="297428" x="2713038" y="5859463"/>
          <p14:tracePt t="297445" x="2713038" y="5845175"/>
          <p14:tracePt t="297461" x="2713038" y="5829300"/>
          <p14:tracePt t="297478" x="2713038" y="5821363"/>
          <p14:tracePt t="298367" x="2720975" y="5837238"/>
          <p14:tracePt t="298375" x="2720975" y="5851525"/>
          <p14:tracePt t="298383" x="2720975" y="5867400"/>
          <p14:tracePt t="298395" x="2713038" y="5889625"/>
          <p14:tracePt t="298412" x="2697163" y="5935663"/>
          <p14:tracePt t="298429" x="2651125" y="5973763"/>
          <p14:tracePt t="298446" x="2552700" y="6027738"/>
          <p14:tracePt t="298462" x="2506663" y="6035675"/>
          <p14:tracePt t="298479" x="2446338" y="6049963"/>
          <p14:tracePt t="298496" x="2370138" y="6057900"/>
          <p14:tracePt t="298512" x="2293938" y="6065838"/>
          <p14:tracePt t="298529" x="2209800" y="6073775"/>
          <p14:tracePt t="298546" x="2125663" y="6088063"/>
          <p14:tracePt t="298562" x="2057400" y="6096000"/>
          <p14:tracePt t="298579" x="2003425" y="6118225"/>
          <p14:tracePt t="298596" x="1965325" y="6126163"/>
          <p14:tracePt t="298612" x="1920875" y="6134100"/>
          <p14:tracePt t="298629" x="1851025" y="6134100"/>
          <p14:tracePt t="298631" x="1820863" y="6134100"/>
          <p14:tracePt t="298646" x="1790700" y="6134100"/>
          <p14:tracePt t="298662" x="1646238" y="6134100"/>
          <p14:tracePt t="298679" x="1539875" y="6134100"/>
          <p14:tracePt t="298696" x="1447800" y="6134100"/>
          <p14:tracePt t="298712" x="1341438" y="6134100"/>
          <p14:tracePt t="298729" x="1257300" y="6134100"/>
          <p14:tracePt t="298746" x="1189038" y="6134100"/>
          <p14:tracePt t="298762" x="1127125" y="6126163"/>
          <p14:tracePt t="298779" x="1058863" y="6118225"/>
          <p14:tracePt t="298796" x="974725" y="6111875"/>
          <p14:tracePt t="298812" x="892175" y="6103938"/>
          <p14:tracePt t="298829" x="808038" y="6096000"/>
          <p14:tracePt t="298846" x="746125" y="6065838"/>
          <p14:tracePt t="298862" x="715963" y="6019800"/>
          <p14:tracePt t="298879" x="708025" y="5997575"/>
          <p14:tracePt t="298896" x="701675" y="5965825"/>
          <p14:tracePt t="298912" x="693738" y="5943600"/>
          <p14:tracePt t="298929" x="693738" y="5921375"/>
          <p14:tracePt t="298946" x="693738" y="5897563"/>
          <p14:tracePt t="298963" x="693738" y="5875338"/>
          <p14:tracePt t="298979" x="693738" y="5859463"/>
          <p14:tracePt t="298996" x="693738" y="5845175"/>
          <p14:tracePt t="299013" x="677863" y="5829300"/>
          <p14:tracePt t="299029" x="677863" y="5813425"/>
          <p14:tracePt t="299046" x="677863" y="5799138"/>
          <p14:tracePt t="299063" x="677863" y="5791200"/>
          <p14:tracePt t="299079" x="693738" y="5775325"/>
          <p14:tracePt t="299096" x="708025" y="5768975"/>
          <p14:tracePt t="299113" x="723900" y="5761038"/>
          <p14:tracePt t="299129" x="746125" y="5761038"/>
          <p14:tracePt t="299146" x="754063" y="5761038"/>
          <p14:tracePt t="299163" x="762000" y="5761038"/>
          <p14:tracePt t="299199" x="769938" y="5761038"/>
          <p14:tracePt t="299215" x="777875" y="5761038"/>
          <p14:tracePt t="300783" x="784225" y="5761038"/>
          <p14:tracePt t="300791" x="784225" y="5768975"/>
          <p14:tracePt t="300799" x="792163" y="5783263"/>
          <p14:tracePt t="300814" x="815975" y="5791200"/>
          <p14:tracePt t="300831" x="846138" y="5829300"/>
          <p14:tracePt t="300847" x="892175" y="5867400"/>
          <p14:tracePt t="300864" x="952500" y="5897563"/>
          <p14:tracePt t="300881" x="1020763" y="5927725"/>
          <p14:tracePt t="300897" x="1089025" y="5959475"/>
          <p14:tracePt t="300914" x="1150938" y="5965825"/>
          <p14:tracePt t="300931" x="1227138" y="5989638"/>
          <p14:tracePt t="300948" x="1295400" y="5989638"/>
          <p14:tracePt t="300964" x="1363663" y="5997575"/>
          <p14:tracePt t="300981" x="1439863" y="5997575"/>
          <p14:tracePt t="300998" x="1546225" y="5997575"/>
          <p14:tracePt t="301014" x="1782763" y="6003925"/>
          <p14:tracePt t="301031" x="1989138" y="6003925"/>
          <p14:tracePt t="301048" x="2247900" y="6003925"/>
          <p14:tracePt t="301064" x="2492375" y="6003925"/>
          <p14:tracePt t="301081" x="2689225" y="6003925"/>
          <p14:tracePt t="301098" x="2887663" y="5997575"/>
          <p14:tracePt t="301114" x="3032125" y="5997575"/>
          <p14:tracePt t="301131" x="3170238" y="5997575"/>
          <p14:tracePt t="301148" x="3314700" y="5997575"/>
          <p14:tracePt t="301165" x="3451225" y="5997575"/>
          <p14:tracePt t="301181" x="3589338" y="5997575"/>
          <p14:tracePt t="301198" x="3749675" y="5997575"/>
          <p14:tracePt t="301214" x="3970338" y="5997575"/>
          <p14:tracePt t="301231" x="4114800" y="5997575"/>
          <p14:tracePt t="301248" x="4237038" y="5997575"/>
          <p14:tracePt t="301264" x="4365625" y="5997575"/>
          <p14:tracePt t="301281" x="4457700" y="5997575"/>
          <p14:tracePt t="301298" x="4541838" y="5997575"/>
          <p14:tracePt t="301315" x="4610100" y="5997575"/>
          <p14:tracePt t="301331" x="4648200" y="5997575"/>
          <p14:tracePt t="301348" x="4694238" y="5997575"/>
          <p14:tracePt t="301364" x="4740275" y="5997575"/>
          <p14:tracePt t="301381" x="4846638" y="5997575"/>
          <p14:tracePt t="301398" x="4945063" y="5997575"/>
          <p14:tracePt t="301415" x="5113338" y="5989638"/>
          <p14:tracePt t="301431" x="5203825" y="5973763"/>
          <p14:tracePt t="301448" x="5235575" y="5959475"/>
          <p14:tracePt t="301481" x="5235575" y="5951538"/>
          <p14:tracePt t="301498" x="5235575" y="5935663"/>
          <p14:tracePt t="301532" x="5227638" y="5921375"/>
          <p14:tracePt t="301548" x="5227638" y="5913438"/>
          <p14:tracePt t="301565" x="5203825" y="5913438"/>
          <p14:tracePt t="301581" x="5189538" y="5913438"/>
          <p14:tracePt t="301598" x="5159375" y="5897563"/>
          <p14:tracePt t="301615" x="5105400" y="5889625"/>
          <p14:tracePt t="301631" x="5083175" y="5875338"/>
          <p14:tracePt t="301648" x="5067300" y="5875338"/>
          <p14:tracePt t="301665" x="5059363" y="5875338"/>
          <p14:tracePt t="301682" x="5051425" y="5875338"/>
          <p14:tracePt t="301704" x="5045075" y="5875338"/>
          <p14:tracePt t="301719" x="5037138" y="5875338"/>
          <p14:tracePt t="301735" x="5029200" y="5875338"/>
          <p14:tracePt t="301748" x="5021263" y="5875338"/>
          <p14:tracePt t="301765" x="4999038" y="5875338"/>
          <p14:tracePt t="301782" x="4968875" y="5875338"/>
          <p14:tracePt t="301798" x="4914900" y="5875338"/>
          <p14:tracePt t="301815" x="4868863" y="5875338"/>
          <p14:tracePt t="301832" x="4860925" y="5875338"/>
          <p14:tracePt t="301879" x="4860925" y="5867400"/>
          <p14:tracePt t="301887" x="4860925" y="5859463"/>
          <p14:tracePt t="301899" x="4860925" y="5851525"/>
          <p14:tracePt t="301919" x="4860925" y="5845175"/>
          <p14:tracePt t="301935" x="4868863" y="5837238"/>
          <p14:tracePt t="301959" x="4876800" y="5837238"/>
          <p14:tracePt t="301967" x="4876800" y="5829300"/>
          <p14:tracePt t="306175" x="4876800" y="5837238"/>
          <p14:tracePt t="306184" x="4876800" y="5845175"/>
          <p14:tracePt t="306207" x="4876800" y="5859463"/>
          <p14:tracePt t="306214" x="4876800" y="5867400"/>
          <p14:tracePt t="306223" x="4876800" y="5875338"/>
          <p14:tracePt t="306236" x="4876800" y="5883275"/>
          <p14:tracePt t="306252" x="4876800" y="5897563"/>
          <p14:tracePt t="306268" x="4876800" y="5921375"/>
          <p14:tracePt t="306285" x="4830763" y="5943600"/>
          <p14:tracePt t="306302" x="4800600" y="5981700"/>
          <p14:tracePt t="306319" x="4746625" y="6019800"/>
          <p14:tracePt t="306335" x="4708525" y="6035675"/>
          <p14:tracePt t="306352" x="4664075" y="6057900"/>
          <p14:tracePt t="306369" x="4640263" y="6080125"/>
          <p14:tracePt t="306385" x="4602163" y="6088063"/>
          <p14:tracePt t="306402" x="4564063" y="6096000"/>
          <p14:tracePt t="306419" x="4525963" y="6103938"/>
          <p14:tracePt t="306435" x="4479925" y="6103938"/>
          <p14:tracePt t="306452" x="4427538" y="6103938"/>
          <p14:tracePt t="306469" x="4381500" y="6111875"/>
          <p14:tracePt t="306485" x="4359275" y="6126163"/>
          <p14:tracePt t="306502" x="4321175" y="6126163"/>
          <p14:tracePt t="306519" x="4289425" y="6126163"/>
          <p14:tracePt t="306536" x="4267200" y="6126163"/>
          <p14:tracePt t="306552" x="4244975" y="6134100"/>
          <p14:tracePt t="306569" x="4206875" y="6142038"/>
          <p14:tracePt t="306585" x="4144963" y="6149975"/>
          <p14:tracePt t="306602" x="4060825" y="6149975"/>
          <p14:tracePt t="306619" x="3954463" y="6149975"/>
          <p14:tracePt t="306636" x="3863975" y="6149975"/>
          <p14:tracePt t="306652" x="3756025" y="6149975"/>
          <p14:tracePt t="306669" x="3641725" y="6149975"/>
          <p14:tracePt t="306686" x="3551238" y="6149975"/>
          <p14:tracePt t="306702" x="3489325" y="6149975"/>
          <p14:tracePt t="306719" x="3375025" y="6149975"/>
          <p14:tracePt t="306736" x="3298825" y="6156325"/>
          <p14:tracePt t="306752" x="3216275" y="6156325"/>
          <p14:tracePt t="306769" x="3124200" y="6156325"/>
          <p14:tracePt t="306786" x="3032125" y="6156325"/>
          <p14:tracePt t="306802" x="2949575" y="6156325"/>
          <p14:tracePt t="306819" x="2879725" y="6156325"/>
          <p14:tracePt t="306836" x="2819400" y="6156325"/>
          <p14:tracePt t="306852" x="2751138" y="6156325"/>
          <p14:tracePt t="306869" x="2697163" y="6156325"/>
          <p14:tracePt t="306886" x="2582863" y="6156325"/>
          <p14:tracePt t="306903" x="2514600" y="6156325"/>
          <p14:tracePt t="306919" x="2454275" y="6156325"/>
          <p14:tracePt t="306936" x="2378075" y="6149975"/>
          <p14:tracePt t="306952" x="2308225" y="6149975"/>
          <p14:tracePt t="306969" x="2263775" y="6149975"/>
          <p14:tracePt t="306986" x="2209800" y="6149975"/>
          <p14:tracePt t="307002" x="2171700" y="6149975"/>
          <p14:tracePt t="307019" x="2141538" y="6149975"/>
          <p14:tracePt t="307036" x="2103438" y="6149975"/>
          <p14:tracePt t="307053" x="2073275" y="6149975"/>
          <p14:tracePt t="307069" x="2019300" y="6149975"/>
          <p14:tracePt t="307086" x="1973263" y="6149975"/>
          <p14:tracePt t="307102" x="1897063" y="6149975"/>
          <p14:tracePt t="307120" x="1866900" y="6149975"/>
          <p14:tracePt t="307136" x="1851025" y="6149975"/>
          <p14:tracePt t="307152" x="1820863" y="6149975"/>
          <p14:tracePt t="307169" x="1790700" y="6149975"/>
          <p14:tracePt t="307186" x="1760538" y="6149975"/>
          <p14:tracePt t="307203" x="1730375" y="6142038"/>
          <p14:tracePt t="307219" x="1706563" y="6134100"/>
          <p14:tracePt t="307236" x="1684338" y="6126163"/>
          <p14:tracePt t="307253" x="1660525" y="6118225"/>
          <p14:tracePt t="307286" x="1646238" y="6111875"/>
          <p14:tracePt t="307303" x="1616075" y="6088063"/>
          <p14:tracePt t="307319" x="1584325" y="6073775"/>
          <p14:tracePt t="307336" x="1562100" y="6065838"/>
          <p14:tracePt t="307353" x="1539875" y="6057900"/>
          <p14:tracePt t="307369" x="1524000" y="6049963"/>
          <p14:tracePt t="307386" x="1501775" y="6035675"/>
          <p14:tracePt t="307403" x="1477963" y="6027738"/>
          <p14:tracePt t="307420" x="1477963" y="6011863"/>
          <p14:tracePt t="307436" x="1463675" y="6011863"/>
          <p14:tracePt t="307453" x="1455738" y="6011863"/>
          <p14:tracePt t="307486" x="1447800" y="6003925"/>
          <p14:tracePt t="307503" x="1439863" y="5997575"/>
          <p14:tracePt t="307520" x="1431925" y="5989638"/>
          <p14:tracePt t="307536" x="1425575" y="5989638"/>
          <p14:tracePt t="307553" x="1417638" y="5981700"/>
          <p14:tracePt t="307639" x="1409700" y="5965825"/>
          <p14:tracePt t="307647" x="1401763" y="5965825"/>
          <p14:tracePt t="307655" x="1393825" y="5965825"/>
          <p14:tracePt t="307670" x="1387475" y="5965825"/>
          <p14:tracePt t="307686" x="1355725" y="5965825"/>
          <p14:tracePt t="307703" x="1349375" y="5959475"/>
          <p14:tracePt t="307720" x="1349375" y="5951538"/>
          <p14:tracePt t="307736" x="1341438" y="5943600"/>
          <p14:tracePt t="307770" x="1333500" y="5927725"/>
          <p14:tracePt t="307786" x="1325563" y="5921375"/>
          <p14:tracePt t="307820" x="1325563" y="5905500"/>
          <p14:tracePt t="307855" x="1325563" y="5897563"/>
          <p14:tracePt t="307895" x="1325563" y="5889625"/>
          <p14:tracePt t="307903" x="1333500" y="5883275"/>
          <p14:tracePt t="307935" x="1341438" y="5883275"/>
          <p14:tracePt t="307959" x="1341438" y="5875338"/>
          <p14:tracePt t="307967" x="1349375" y="5875338"/>
          <p14:tracePt t="307976" x="1349375" y="5867400"/>
          <p14:tracePt t="307986" x="1349375" y="5859463"/>
          <p14:tracePt t="308003" x="1349375" y="5845175"/>
          <p14:tracePt t="308020" x="1349375" y="5837238"/>
          <p14:tracePt t="308047" x="1349375" y="5829300"/>
          <p14:tracePt t="308671" x="1349375" y="5813425"/>
          <p14:tracePt t="308687" x="1349375" y="5807075"/>
          <p14:tracePt t="308695" x="1349375" y="5799138"/>
          <p14:tracePt t="308711" x="1349375" y="5791200"/>
          <p14:tracePt t="308728" x="1349375" y="5783263"/>
          <p14:tracePt t="308737" x="1349375" y="5775325"/>
          <p14:tracePt t="308759" x="1349375" y="5768975"/>
          <p14:tracePt t="308770" x="1349375" y="5761038"/>
          <p14:tracePt t="308787" x="1349375" y="5753100"/>
          <p14:tracePt t="308804" x="1349375" y="5737225"/>
          <p14:tracePt t="308821" x="1349375" y="5722938"/>
          <p14:tracePt t="308837" x="1341438" y="5715000"/>
          <p14:tracePt t="308854" x="1341438" y="5692775"/>
          <p14:tracePt t="308871" x="1325563" y="5661025"/>
          <p14:tracePt t="308887" x="1325563" y="5654675"/>
          <p14:tracePt t="309119" x="1317625" y="5654675"/>
          <p14:tracePt t="309127" x="1317625" y="5668963"/>
          <p14:tracePt t="309137" x="1303338" y="5684838"/>
          <p14:tracePt t="309154" x="1265238" y="5730875"/>
          <p14:tracePt t="309171" x="1227138" y="5768975"/>
          <p14:tracePt t="309188" x="1135063" y="5791200"/>
          <p14:tracePt t="309204" x="1028700" y="5807075"/>
          <p14:tracePt t="309206" x="974725" y="5807075"/>
          <p14:tracePt t="309221" x="936625" y="5807075"/>
          <p14:tracePt t="309237" x="876300" y="5807075"/>
          <p14:tracePt t="309254" x="822325" y="5768975"/>
          <p14:tracePt t="309271" x="815975" y="5737225"/>
          <p14:tracePt t="309288" x="815975" y="5730875"/>
          <p14:tracePt t="309304" x="815975" y="5715000"/>
          <p14:tracePt t="309351" x="815975" y="5707063"/>
          <p14:tracePt t="309367" x="815975" y="5699125"/>
          <p14:tracePt t="309383" x="808038" y="5699125"/>
          <p14:tracePt t="309391" x="808038" y="5692775"/>
          <p14:tracePt t="309404" x="800100" y="5676900"/>
          <p14:tracePt t="309421" x="777875" y="5668963"/>
          <p14:tracePt t="309438" x="754063" y="5654675"/>
          <p14:tracePt t="309454" x="723900" y="5638800"/>
          <p14:tracePt t="309471" x="715963" y="5638800"/>
          <p14:tracePt t="309527" x="723900" y="5638800"/>
          <p14:tracePt t="309535" x="739775" y="5638800"/>
          <p14:tracePt t="309543" x="769938" y="5638800"/>
          <p14:tracePt t="309555" x="800100" y="5638800"/>
          <p14:tracePt t="309571" x="860425" y="5654675"/>
          <p14:tracePt t="309588" x="906463" y="5676900"/>
          <p14:tracePt t="309604" x="936625" y="5684838"/>
          <p14:tracePt t="309621" x="990600" y="5692775"/>
          <p14:tracePt t="309638" x="1050925" y="5707063"/>
          <p14:tracePt t="309654" x="1150938" y="5715000"/>
          <p14:tracePt t="309671" x="1219200" y="5715000"/>
          <p14:tracePt t="309688" x="1273175" y="5722938"/>
          <p14:tracePt t="309705" x="1295400" y="5722938"/>
          <p14:tracePt t="309721" x="1303338" y="5722938"/>
          <p14:tracePt t="309799" x="1303338" y="5715000"/>
          <p14:tracePt t="309806" x="1317625" y="5715000"/>
          <p14:tracePt t="309823" x="1333500" y="5715000"/>
          <p14:tracePt t="309840" x="1341438" y="5715000"/>
          <p14:tracePt t="309846" x="1363663" y="5715000"/>
          <p14:tracePt t="309855" x="1371600" y="5715000"/>
          <p14:tracePt t="309871" x="1387475" y="5715000"/>
          <p14:tracePt t="309888" x="1387475" y="5707063"/>
          <p14:tracePt t="310991" x="1393825" y="5707063"/>
          <p14:tracePt t="310999" x="1401763" y="5707063"/>
          <p14:tracePt t="311007" x="1417638" y="5707063"/>
          <p14:tracePt t="311022" x="1501775" y="5722938"/>
          <p14:tracePt t="311039" x="1600200" y="5737225"/>
          <p14:tracePt t="311056" x="1654175" y="5745163"/>
          <p14:tracePt t="311072" x="1706563" y="5745163"/>
          <p14:tracePt t="311089" x="1730375" y="5745163"/>
          <p14:tracePt t="311106" x="1744663" y="5745163"/>
          <p14:tracePt t="311122" x="1744663" y="5753100"/>
          <p14:tracePt t="311156" x="1774825" y="5761038"/>
          <p14:tracePt t="311173" x="1798638" y="5768975"/>
          <p14:tracePt t="311189" x="1844675" y="5783263"/>
          <p14:tracePt t="311206" x="1897063" y="5799138"/>
          <p14:tracePt t="311222" x="1973263" y="5807075"/>
          <p14:tracePt t="311239" x="2035175" y="5813425"/>
          <p14:tracePt t="311256" x="2103438" y="5813425"/>
          <p14:tracePt t="311272" x="2209800" y="5813425"/>
          <p14:tracePt t="311289" x="2316163" y="5813425"/>
          <p14:tracePt t="311306" x="2430463" y="5813425"/>
          <p14:tracePt t="311323" x="2536825" y="5813425"/>
          <p14:tracePt t="311339" x="2628900" y="5813425"/>
          <p14:tracePt t="311356" x="2727325" y="5821363"/>
          <p14:tracePt t="311373" x="2803525" y="5821363"/>
          <p14:tracePt t="311390" x="2857500" y="5821363"/>
          <p14:tracePt t="311406" x="2895600" y="5821363"/>
          <p14:tracePt t="311423" x="2963863" y="5821363"/>
          <p14:tracePt t="311439" x="2987675" y="5821363"/>
          <p14:tracePt t="311456" x="3009900" y="5821363"/>
          <p14:tracePt t="311473" x="3040063" y="5821363"/>
          <p14:tracePt t="311489" x="3078163" y="5813425"/>
          <p14:tracePt t="311506" x="3108325" y="5807075"/>
          <p14:tracePt t="311523" x="3124200" y="5799138"/>
          <p14:tracePt t="311540" x="3132138" y="5791200"/>
          <p14:tracePt t="311573" x="3140075" y="5791200"/>
          <p14:tracePt t="311589" x="3154363" y="5783263"/>
          <p14:tracePt t="311647" x="3154363" y="5775325"/>
          <p14:tracePt t="311663" x="3154363" y="5768975"/>
          <p14:tracePt t="312351" x="3162300" y="5768975"/>
          <p14:tracePt t="312359" x="3184525" y="5791200"/>
          <p14:tracePt t="312367" x="3208338" y="5799138"/>
          <p14:tracePt t="312375" x="3230563" y="5821363"/>
          <p14:tracePt t="312390" x="3246438" y="5837238"/>
          <p14:tracePt t="312407" x="3322638" y="5889625"/>
          <p14:tracePt t="312423" x="3360738" y="5921375"/>
          <p14:tracePt t="312440" x="3398838" y="5943600"/>
          <p14:tracePt t="312457" x="3429000" y="5959475"/>
          <p14:tracePt t="312474" x="3459163" y="5989638"/>
          <p14:tracePt t="312490" x="3505200" y="5997575"/>
          <p14:tracePt t="312507" x="3551238" y="6011863"/>
          <p14:tracePt t="312523" x="3603625" y="6019800"/>
          <p14:tracePt t="312540" x="3665538" y="6035675"/>
          <p14:tracePt t="312557" x="3741738" y="6049963"/>
          <p14:tracePt t="312574" x="3787775" y="6065838"/>
          <p14:tracePt t="312590" x="3878263" y="6073775"/>
          <p14:tracePt t="312607" x="3946525" y="6073775"/>
          <p14:tracePt t="312624" x="4016375" y="6073775"/>
          <p14:tracePt t="312640" x="4084638" y="6073775"/>
          <p14:tracePt t="312657" x="4137025" y="6073775"/>
          <p14:tracePt t="312674" x="4198938" y="6073775"/>
          <p14:tracePt t="312691" x="4259263" y="6073775"/>
          <p14:tracePt t="312707" x="4305300" y="6073775"/>
          <p14:tracePt t="312724" x="4343400" y="6073775"/>
          <p14:tracePt t="312726" x="4359275" y="6073775"/>
          <p14:tracePt t="312740" x="4381500" y="6073775"/>
          <p14:tracePt t="312757" x="4411663" y="6073775"/>
          <p14:tracePt t="312774" x="4457700" y="6073775"/>
          <p14:tracePt t="312791" x="4525963" y="6073775"/>
          <p14:tracePt t="312807" x="4587875" y="6073775"/>
          <p14:tracePt t="312824" x="4686300" y="6073775"/>
          <p14:tracePt t="312841" x="4792663" y="6065838"/>
          <p14:tracePt t="312857" x="4914900" y="6073775"/>
          <p14:tracePt t="312874" x="4983163" y="6073775"/>
          <p14:tracePt t="312890" x="5029200" y="6057900"/>
          <p14:tracePt t="312908" x="5045075" y="6049963"/>
          <p14:tracePt t="312924" x="5059363" y="6042025"/>
          <p14:tracePt t="312957" x="5083175" y="6035675"/>
          <p14:tracePt t="312974" x="5113338" y="6019800"/>
          <p14:tracePt t="312991" x="5165725" y="5997575"/>
          <p14:tracePt t="313007" x="5189538" y="5973763"/>
          <p14:tracePt t="313024" x="5197475" y="5965825"/>
          <p14:tracePt t="313041" x="5203825" y="5959475"/>
          <p14:tracePt t="313058" x="5211763" y="5959475"/>
          <p14:tracePt t="313074" x="5219700" y="5951538"/>
          <p14:tracePt t="313091" x="5235575" y="5935663"/>
          <p14:tracePt t="313107" x="5241925" y="5927725"/>
          <p14:tracePt t="313124" x="5249863" y="5913438"/>
          <p14:tracePt t="313141" x="5249863" y="5905500"/>
          <p14:tracePt t="313157" x="5249863" y="5897563"/>
          <p14:tracePt t="313174" x="5257800" y="5889625"/>
          <p14:tracePt t="313239" x="5257800" y="5883275"/>
          <p14:tracePt t="313255" x="5257800" y="5875338"/>
          <p14:tracePt t="313264" x="5257800" y="5867400"/>
          <p14:tracePt t="313280" x="5257800" y="5859463"/>
          <p14:tracePt t="313291" x="5257800" y="5845175"/>
          <p14:tracePt t="313311" x="5257800" y="5837238"/>
          <p14:tracePt t="313324" x="5257800" y="5829300"/>
          <p14:tracePt t="313341" x="5249863" y="5821363"/>
          <p14:tracePt t="313358" x="5249863" y="5799138"/>
          <p14:tracePt t="313375" x="5241925" y="5791200"/>
          <p14:tracePt t="313408" x="5241925" y="5783263"/>
          <p14:tracePt t="313424" x="5235575" y="5783263"/>
          <p14:tracePt t="313441" x="5235575" y="5775325"/>
          <p14:tracePt t="313458" x="5227638" y="5768975"/>
          <p14:tracePt t="313474" x="5227638" y="5761038"/>
          <p14:tracePt t="313502" x="5219700" y="5753100"/>
          <p14:tracePt t="313511" x="5211763" y="5737225"/>
          <p14:tracePt t="313525" x="5203825" y="5737225"/>
          <p14:tracePt t="313551" x="5197475" y="5737225"/>
          <p14:tracePt t="313975" x="5211763" y="5737225"/>
          <p14:tracePt t="313982" x="5227638" y="5737225"/>
          <p14:tracePt t="313991" x="5249863" y="5737225"/>
          <p14:tracePt t="314008" x="5303838" y="5745163"/>
          <p14:tracePt t="314025" x="5372100" y="5745163"/>
          <p14:tracePt t="314042" x="5432425" y="5753100"/>
          <p14:tracePt t="314058" x="5502275" y="5753100"/>
          <p14:tracePt t="314075" x="5570538" y="5761038"/>
          <p14:tracePt t="314092" x="5622925" y="5761038"/>
          <p14:tracePt t="314108" x="5715000" y="5761038"/>
          <p14:tracePt t="314125" x="5829300" y="5761038"/>
          <p14:tracePt t="314142" x="5981700" y="5761038"/>
          <p14:tracePt t="314158" x="6049963" y="5761038"/>
          <p14:tracePt t="314175" x="6118225" y="5761038"/>
          <p14:tracePt t="314192" x="6172200" y="5761038"/>
          <p14:tracePt t="314208" x="6210300" y="5761038"/>
          <p14:tracePt t="314225" x="6232525" y="5761038"/>
          <p14:tracePt t="314242" x="6264275" y="5761038"/>
          <p14:tracePt t="314258" x="6316663" y="5761038"/>
          <p14:tracePt t="314275" x="6384925" y="5761038"/>
          <p14:tracePt t="314292" x="6423025" y="5761038"/>
          <p14:tracePt t="314308" x="6461125" y="5761038"/>
          <p14:tracePt t="314325" x="6484938" y="5761038"/>
          <p14:tracePt t="314423" x="6492875" y="5761038"/>
          <p14:tracePt t="314439" x="6499225" y="5761038"/>
          <p14:tracePt t="314455" x="6507163" y="5761038"/>
          <p14:tracePt t="314464" x="6515100" y="5761038"/>
          <p14:tracePt t="314495" x="6523038" y="5761038"/>
          <p14:tracePt t="314511" x="6530975" y="5768975"/>
          <p14:tracePt t="314535" x="6537325" y="5768975"/>
          <p14:tracePt t="314543" x="6537325" y="5775325"/>
          <p14:tracePt t="314559" x="6545263" y="5775325"/>
          <p14:tracePt t="314719" x="6553200" y="5775325"/>
          <p14:tracePt t="314727" x="6553200" y="5783263"/>
          <p14:tracePt t="314863" x="6553200" y="5775325"/>
          <p14:tracePt t="316831" x="6553200" y="5768975"/>
          <p14:tracePt t="317287" x="6561138" y="5768975"/>
          <p14:tracePt t="317535" x="6569075" y="5768975"/>
          <p14:tracePt t="317687" x="6575425" y="5768975"/>
          <p14:tracePt t="317807" x="6569075" y="5768975"/>
          <p14:tracePt t="317815" x="6561138" y="5768975"/>
          <p14:tracePt t="317847" x="6553200" y="5768975"/>
          <p14:tracePt t="317854" x="6545263" y="5768975"/>
          <p14:tracePt t="317863" x="6537325" y="5768975"/>
          <p14:tracePt t="317878" x="6523038" y="5768975"/>
          <p14:tracePt t="317894" x="6515100" y="5768975"/>
          <p14:tracePt t="317911" x="6499225" y="5768975"/>
          <p14:tracePt t="317928" x="6492875" y="5768975"/>
          <p14:tracePt t="317945" x="6484938" y="5768975"/>
          <p14:tracePt t="317978" x="6477000" y="5768975"/>
          <p14:tracePt t="318023" x="6477000" y="5775325"/>
          <p14:tracePt t="318039" x="6477000" y="5783263"/>
          <p14:tracePt t="318047" x="6477000" y="5791200"/>
          <p14:tracePt t="318087" x="6477000" y="5799138"/>
          <p14:tracePt t="318103" x="6484938" y="5799138"/>
          <p14:tracePt t="318110" x="6484938" y="5807075"/>
          <p14:tracePt t="318127" x="6492875" y="5807075"/>
          <p14:tracePt t="318255" x="6484938" y="5807075"/>
          <p14:tracePt t="318263" x="6477000" y="5807075"/>
          <p14:tracePt t="318271" x="6461125" y="5807075"/>
          <p14:tracePt t="318279" x="6454775" y="5807075"/>
          <p14:tracePt t="318295" x="6416675" y="5791200"/>
          <p14:tracePt t="318312" x="6384925" y="5768975"/>
          <p14:tracePt t="318328" x="6340475" y="5745163"/>
          <p14:tracePt t="318345" x="6286500" y="5730875"/>
          <p14:tracePt t="318362" x="6270625" y="5730875"/>
          <p14:tracePt t="318378" x="6264275" y="5730875"/>
          <p14:tracePt t="319280" x="6256338" y="5730875"/>
          <p14:tracePt t="322759" x="6264275" y="5684838"/>
          <p14:tracePt t="322766" x="6286500" y="5638800"/>
          <p14:tracePt t="322774" x="6316663" y="5592763"/>
          <p14:tracePt t="322783" x="6340475" y="5540375"/>
          <p14:tracePt t="322798" x="6362700" y="5448300"/>
          <p14:tracePt t="322815" x="6378575" y="5418138"/>
          <p14:tracePt t="322832" x="6384925" y="5394325"/>
          <p14:tracePt t="322849" x="6392863" y="5380038"/>
          <p14:tracePt t="322865" x="6416675" y="5387975"/>
          <p14:tracePt t="322882" x="6430963" y="5410200"/>
          <p14:tracePt t="322898" x="6446838" y="5432425"/>
          <p14:tracePt t="322915" x="6469063" y="5464175"/>
          <p14:tracePt t="322932" x="6469063" y="5470525"/>
          <p14:tracePt t="322949" x="6446838" y="5470525"/>
          <p14:tracePt t="322965" x="6430963" y="5470525"/>
          <p14:tracePt t="323030" x="6446838" y="5478463"/>
          <p14:tracePt t="323038" x="6469063" y="5494338"/>
          <p14:tracePt t="323049" x="6523038" y="5540375"/>
          <p14:tracePt t="323065" x="6645275" y="5630863"/>
          <p14:tracePt t="323082" x="6735763" y="5715000"/>
          <p14:tracePt t="323099" x="6842125" y="5783263"/>
          <p14:tracePt t="323115" x="6918325" y="5821363"/>
          <p14:tracePt t="323132" x="6956425" y="5845175"/>
          <p14:tracePt t="323149" x="6988175" y="5845175"/>
          <p14:tracePt t="323165" x="7064375" y="5845175"/>
          <p14:tracePt t="323182" x="7269163" y="5821363"/>
          <p14:tracePt t="323199" x="7429500" y="5775325"/>
          <p14:tracePt t="323215" x="7543800" y="5737225"/>
          <p14:tracePt t="323232" x="7589838" y="5730875"/>
          <p14:tracePt t="323249" x="7589838" y="5722938"/>
          <p14:tracePt t="323266" x="7597775" y="5722938"/>
          <p14:tracePt t="323282" x="7627938" y="5722938"/>
          <p14:tracePt t="323299" x="7696200" y="5722938"/>
          <p14:tracePt t="323316" x="7742238" y="5722938"/>
          <p14:tracePt t="323332" x="7772400" y="5722938"/>
          <p14:tracePt t="323349" x="7802563" y="5730875"/>
          <p14:tracePt t="323366" x="7878763" y="5730875"/>
          <p14:tracePt t="323382" x="8099425" y="5730875"/>
          <p14:tracePt t="323399" x="8267700" y="5730875"/>
          <p14:tracePt t="323416" x="8389938" y="5715000"/>
          <p14:tracePt t="323432" x="8488363" y="5684838"/>
          <p14:tracePt t="323449" x="8556625" y="5646738"/>
          <p14:tracePt t="323466" x="8610600" y="5622925"/>
          <p14:tracePt t="323482" x="8626475" y="5608638"/>
          <p14:tracePt t="323499" x="8640763" y="5608638"/>
          <p14:tracePt t="323516" x="8648700" y="5608638"/>
          <p14:tracePt t="323871" x="8656638" y="5608638"/>
          <p14:tracePt t="323878" x="8664575" y="5608638"/>
          <p14:tracePt t="323887" x="8670925" y="5600700"/>
          <p14:tracePt t="323902" x="8686800" y="5600700"/>
          <p14:tracePt t="323916" x="8694738" y="5592763"/>
          <p14:tracePt t="323933" x="8709025" y="5592763"/>
          <p14:tracePt t="323949" x="8716963" y="5592763"/>
          <p14:tracePt t="324023" x="8732838" y="5592763"/>
          <p14:tracePt t="324030" x="8740775" y="5584825"/>
          <p14:tracePt t="324039" x="8747125" y="5584825"/>
          <p14:tracePt t="324049" x="8755063" y="5578475"/>
          <p14:tracePt t="324066" x="8778875" y="5570538"/>
          <p14:tracePt t="324083" x="8809038" y="5562600"/>
          <p14:tracePt t="324099" x="8816975" y="5540375"/>
          <p14:tracePt t="324116" x="8831263" y="5532438"/>
          <p14:tracePt t="324207" x="8823325" y="5532438"/>
          <p14:tracePt t="324224" x="8816975" y="5532438"/>
          <p14:tracePt t="324246" x="8809038" y="5532438"/>
          <p14:tracePt t="324256" x="8801100" y="5532438"/>
          <p14:tracePt t="324279" x="8793163" y="5532438"/>
          <p14:tracePt t="324303" x="8785225" y="5540375"/>
          <p14:tracePt t="324326" x="8778875" y="5540375"/>
          <p14:tracePt t="324343" x="8763000" y="5540375"/>
          <p14:tracePt t="324358" x="8740775" y="5546725"/>
          <p14:tracePt t="324366" x="8709025" y="5554663"/>
          <p14:tracePt t="324374" x="8664575" y="5578475"/>
          <p14:tracePt t="324383" x="8610600" y="5584825"/>
          <p14:tracePt t="324400" x="8474075" y="5630863"/>
          <p14:tracePt t="324416" x="8259763" y="5646738"/>
          <p14:tracePt t="324433" x="8001000" y="5668963"/>
          <p14:tracePt t="324450" x="7756525" y="5692775"/>
          <p14:tracePt t="324467" x="7573963" y="5715000"/>
          <p14:tracePt t="324483" x="7429500" y="5722938"/>
          <p14:tracePt t="324500" x="7323138" y="5730875"/>
          <p14:tracePt t="324517" x="7285038" y="5737225"/>
          <p14:tracePt t="324533" x="7277100" y="5737225"/>
          <p14:tracePt t="324623" x="7299325" y="5737225"/>
          <p14:tracePt t="324630" x="7337425" y="5737225"/>
          <p14:tracePt t="324638" x="7391400" y="5737225"/>
          <p14:tracePt t="324650" x="7429500" y="5737225"/>
          <p14:tracePt t="324667" x="7521575" y="5737225"/>
          <p14:tracePt t="324683" x="7589838" y="5737225"/>
          <p14:tracePt t="324700" x="7642225" y="5737225"/>
          <p14:tracePt t="324717" x="7704138" y="5737225"/>
          <p14:tracePt t="324733" x="7756525" y="5737225"/>
          <p14:tracePt t="324750" x="7856538" y="5737225"/>
          <p14:tracePt t="324767" x="7864475" y="5737225"/>
          <p14:tracePt t="324784" x="7864475" y="5745163"/>
          <p14:tracePt t="324800" x="7840663" y="5753100"/>
          <p14:tracePt t="324817" x="7788275" y="5768975"/>
          <p14:tracePt t="324833" x="7734300" y="5775325"/>
          <p14:tracePt t="324850" x="7696200" y="5775325"/>
          <p14:tracePt t="324867" x="7666038" y="5799138"/>
          <p14:tracePt t="324884" x="7658100" y="5799138"/>
          <p14:tracePt t="324958" x="7658100" y="5807075"/>
          <p14:tracePt t="324966" x="7658100" y="5813425"/>
          <p14:tracePt t="324999" x="7658100" y="5829300"/>
          <p14:tracePt t="325006" x="7658100" y="5837238"/>
          <p14:tracePt t="325017" x="7658100" y="5851525"/>
          <p14:tracePt t="325034" x="7597775" y="5921375"/>
          <p14:tracePt t="325050" x="7489825" y="5973763"/>
          <p14:tracePt t="325067" x="7361238" y="6065838"/>
          <p14:tracePt t="325084" x="7192963" y="6149975"/>
          <p14:tracePt t="325101" x="6956425" y="6240463"/>
          <p14:tracePt t="325117" x="6713538" y="6302375"/>
          <p14:tracePt t="325134" x="6302375" y="6324600"/>
          <p14:tracePt t="325150" x="6096000" y="6340475"/>
          <p14:tracePt t="325167" x="5897563" y="6340475"/>
          <p14:tracePt t="325184" x="5692775" y="6332538"/>
          <p14:tracePt t="325200" x="5508625" y="6324600"/>
          <p14:tracePt t="325217" x="5311775" y="6316663"/>
          <p14:tracePt t="325234" x="5135563" y="6316663"/>
          <p14:tracePt t="325251" x="4953000" y="6316663"/>
          <p14:tracePt t="325267" x="4808538" y="6316663"/>
          <p14:tracePt t="325284" x="4664075" y="6316663"/>
          <p14:tracePt t="325286" x="4594225" y="6316663"/>
          <p14:tracePt t="325300" x="4541838" y="6316663"/>
          <p14:tracePt t="325318" x="4473575" y="6316663"/>
          <p14:tracePt t="325334" x="4403725" y="6316663"/>
          <p14:tracePt t="325350" x="4305300" y="6316663"/>
          <p14:tracePt t="325367" x="4229100" y="6316663"/>
          <p14:tracePt t="325384" x="4168775" y="6308725"/>
          <p14:tracePt t="325400" x="4106863" y="6308725"/>
          <p14:tracePt t="325417" x="4038600" y="6308725"/>
          <p14:tracePt t="325434" x="3992563" y="6308725"/>
          <p14:tracePt t="325451" x="3970338" y="6308725"/>
          <p14:tracePt t="325468" x="3962400" y="6308725"/>
          <p14:tracePt t="325484" x="3916363" y="6332538"/>
          <p14:tracePt t="325501" x="3886200" y="6346825"/>
          <p14:tracePt t="325517" x="3878263" y="6370638"/>
          <p14:tracePt t="325534" x="3856038" y="6378575"/>
          <p14:tracePt t="325551" x="3840163" y="6392863"/>
          <p14:tracePt t="325567" x="3840163" y="6400800"/>
          <p14:tracePt t="325584" x="3840163" y="6408738"/>
          <p14:tracePt t="325631" x="3840163" y="6416675"/>
          <p14:tracePt t="326447" x="3848100" y="6416675"/>
          <p14:tracePt t="326839" x="3848100" y="6408738"/>
          <p14:tracePt t="326854" x="3848100" y="6400800"/>
          <p14:tracePt t="326919" x="3848100" y="6392863"/>
          <p14:tracePt t="326975" x="3856038" y="6392863"/>
          <p14:tracePt t="327711" x="3856038" y="6384925"/>
          <p14:tracePt t="327718" x="3832225" y="6384925"/>
          <p14:tracePt t="327727" x="3810000" y="6378575"/>
          <p14:tracePt t="327736" x="3794125" y="6362700"/>
          <p14:tracePt t="327752" x="3771900" y="6362700"/>
          <p14:tracePt t="327769" x="3741738" y="6346825"/>
          <p14:tracePt t="327786" x="3733800" y="6340475"/>
          <p14:tracePt t="327803" x="3711575" y="6324600"/>
          <p14:tracePt t="327819" x="3703638" y="6324600"/>
          <p14:tracePt t="327846" x="3687763" y="6324600"/>
          <p14:tracePt t="327854" x="3665538" y="6316663"/>
          <p14:tracePt t="327870" x="3627438" y="6316663"/>
          <p14:tracePt t="327886" x="3589338" y="6316663"/>
          <p14:tracePt t="328095" x="3589338" y="6308725"/>
          <p14:tracePt t="328102" x="3581400" y="6302375"/>
          <p14:tracePt t="355030" x="3589338" y="6302375"/>
          <p14:tracePt t="355038" x="3603625" y="6294438"/>
          <p14:tracePt t="355047" x="3627438" y="6286500"/>
          <p14:tracePt t="355058" x="3641725" y="6286500"/>
          <p14:tracePt t="355074" x="3649663" y="6286500"/>
          <p14:tracePt t="355143" x="3665538" y="6286500"/>
          <p14:tracePt t="355150" x="3687763" y="6286500"/>
          <p14:tracePt t="355158" x="3725863" y="6294438"/>
          <p14:tracePt t="355174" x="3802063" y="6308725"/>
          <p14:tracePt t="355191" x="3878263" y="6324600"/>
          <p14:tracePt t="355208" x="3954463" y="6354763"/>
          <p14:tracePt t="355225" x="4030663" y="6400800"/>
          <p14:tracePt t="355242" x="4076700" y="6438900"/>
          <p14:tracePt t="355258" x="4092575" y="6477000"/>
          <p14:tracePt t="355275" x="4106863" y="6515100"/>
          <p14:tracePt t="355291" x="4106863" y="6561138"/>
          <p14:tracePt t="355308" x="4098925" y="6569075"/>
          <p14:tracePt t="355325" x="4046538" y="6575425"/>
          <p14:tracePt t="355342" x="3840163" y="6575425"/>
          <p14:tracePt t="355358" x="3725863" y="6575425"/>
          <p14:tracePt t="355375" x="3649663" y="6561138"/>
          <p14:tracePt t="355392" x="3619500" y="6553200"/>
          <p14:tracePt t="355408" x="3611563" y="6545263"/>
          <p14:tracePt t="355425" x="3603625" y="6537325"/>
          <p14:tracePt t="355510" x="3603625" y="6545263"/>
          <p14:tracePt t="355518" x="3603625" y="6553200"/>
          <p14:tracePt t="355526" x="3619500" y="6553200"/>
          <p14:tracePt t="355542" x="3641725" y="6553200"/>
          <p14:tracePt t="355558" x="3825875" y="6515100"/>
          <p14:tracePt t="355575" x="4068763" y="6408738"/>
          <p14:tracePt t="355591" x="4259263" y="6302375"/>
          <p14:tracePt t="355608" x="4411663" y="6240463"/>
          <p14:tracePt t="355625" x="4533900" y="6149975"/>
          <p14:tracePt t="355642" x="4648200" y="6073775"/>
          <p14:tracePt t="355658" x="4816475" y="6019800"/>
          <p14:tracePt t="355675" x="5013325" y="5989638"/>
          <p14:tracePt t="355692" x="5197475" y="5981700"/>
          <p14:tracePt t="355708" x="5349875" y="5981700"/>
          <p14:tracePt t="355725" x="5470525" y="5981700"/>
          <p14:tracePt t="355742" x="5616575" y="5981700"/>
          <p14:tracePt t="355758" x="5699125" y="5981700"/>
          <p14:tracePt t="355775" x="5768975" y="5989638"/>
          <p14:tracePt t="355792" x="5821363" y="5989638"/>
          <p14:tracePt t="355808" x="5889625" y="5997575"/>
          <p14:tracePt t="355825" x="5951538" y="6003925"/>
          <p14:tracePt t="355842" x="5965825" y="6011863"/>
          <p14:tracePt t="355859" x="5981700" y="6035675"/>
          <p14:tracePt t="355875" x="6011863" y="6088063"/>
          <p14:tracePt t="355892" x="6057900" y="6118225"/>
          <p14:tracePt t="355895" x="6088063" y="6156325"/>
          <p14:tracePt t="355908" x="6111875" y="6180138"/>
          <p14:tracePt t="355925" x="6180138" y="6210300"/>
          <p14:tracePt t="355942" x="6278563" y="6264275"/>
          <p14:tracePt t="355958" x="6302375" y="6286500"/>
          <p14:tracePt t="355975" x="6302375" y="6302375"/>
          <p14:tracePt t="355992" x="6294438" y="6332538"/>
          <p14:tracePt t="356009" x="6256338" y="6340475"/>
          <p14:tracePt t="356025" x="6248400" y="6340475"/>
          <p14:tracePt t="356059" x="6248400" y="6332538"/>
          <p14:tracePt t="356076" x="6286500" y="6286500"/>
          <p14:tracePt t="356092" x="6378575" y="6240463"/>
          <p14:tracePt t="356109" x="6507163" y="6226175"/>
          <p14:tracePt t="356125" x="6645275" y="6226175"/>
          <p14:tracePt t="356142" x="6759575" y="6270625"/>
          <p14:tracePt t="356159" x="6811963" y="6324600"/>
          <p14:tracePt t="356175" x="6865938" y="6378575"/>
          <p14:tracePt t="356192" x="6880225" y="6408738"/>
          <p14:tracePt t="356209" x="6880225" y="6423025"/>
          <p14:tracePt t="356226" x="6888163" y="6423025"/>
          <p14:tracePt t="356294" x="6896100" y="6423025"/>
          <p14:tracePt t="356302" x="6911975" y="6423025"/>
          <p14:tracePt t="356310" x="6934200" y="6423025"/>
          <p14:tracePt t="356325" x="6950075" y="6416675"/>
          <p14:tracePt t="356342" x="6972300" y="6416675"/>
          <p14:tracePt t="356359" x="6988175" y="6416675"/>
          <p14:tracePt t="356375" x="7002463" y="6454775"/>
          <p14:tracePt t="356393" x="7018338" y="6492875"/>
          <p14:tracePt t="356409" x="7018338" y="6537325"/>
          <p14:tracePt t="356426" x="6994525" y="6569075"/>
          <p14:tracePt t="356442" x="6980238" y="6569075"/>
          <p14:tracePt t="356459" x="6972300" y="6575425"/>
          <p14:tracePt t="356476" x="6964363" y="6575425"/>
          <p14:tracePt t="356654" x="6956425" y="6575425"/>
          <p14:tracePt t="356918" x="6956425" y="6569075"/>
          <p14:tracePt t="356934" x="6950075" y="6561138"/>
          <p14:tracePt t="356942" x="6942138" y="6553200"/>
          <p14:tracePt t="356950" x="6934200" y="6553200"/>
          <p14:tracePt t="356959" x="6926263" y="6553200"/>
          <p14:tracePt t="356976" x="6865938" y="6530975"/>
          <p14:tracePt t="356993" x="6804025" y="6515100"/>
          <p14:tracePt t="357010" x="6713538" y="6484938"/>
          <p14:tracePt t="357026" x="6637338" y="6454775"/>
          <p14:tracePt t="357043" x="6599238" y="6423025"/>
          <p14:tracePt t="357059" x="6575425" y="6423025"/>
          <p14:tracePt t="357182" x="6569075" y="6423025"/>
          <p14:tracePt t="357200" x="6553200" y="6423025"/>
          <p14:tracePt t="357206" x="6537325" y="6423025"/>
          <p14:tracePt t="357215" x="6523038" y="6423025"/>
          <p14:tracePt t="357226" x="6499225" y="6423025"/>
          <p14:tracePt t="357243" x="6477000" y="6423025"/>
          <p14:tracePt t="357260" x="6461125" y="6423025"/>
          <p14:tracePt t="358166" x="6469063" y="6423025"/>
          <p14:tracePt t="358174" x="6477000" y="6416675"/>
          <p14:tracePt t="358183" x="6484938" y="6408738"/>
          <p14:tracePt t="358199" x="6484938" y="6400800"/>
          <p14:tracePt t="359054" x="6492875" y="6400800"/>
          <p14:tracePt t="359286" x="6499225" y="6400800"/>
          <p14:tracePt t="359294" x="6507163" y="6392863"/>
          <p14:tracePt t="359302" x="6523038" y="6378575"/>
          <p14:tracePt t="359311" x="6530975" y="6370638"/>
          <p14:tracePt t="359328" x="6537325" y="6362700"/>
          <p14:tracePt t="359344" x="6537325" y="6354763"/>
          <p14:tracePt t="359694" x="6537325" y="6346825"/>
          <p14:tracePt t="359702" x="6537325" y="6340475"/>
          <p14:tracePt t="359711" x="6537325" y="6332538"/>
          <p14:tracePt t="359728" x="6537325" y="6316663"/>
          <p14:tracePt t="359762" x="6537325" y="6302375"/>
          <p14:tracePt t="359778" x="6530975" y="6294438"/>
          <p14:tracePt t="359795" x="6523038" y="6286500"/>
          <p14:tracePt t="359812" x="6523038" y="6270625"/>
          <p14:tracePt t="359845" x="6523038" y="6264275"/>
          <p14:tracePt t="359862" x="6523038" y="6256338"/>
          <p14:tracePt t="359886" x="6523038" y="6248400"/>
          <p14:tracePt t="359998" x="6523038" y="6240463"/>
          <p14:tracePt t="360006" x="6523038" y="6232525"/>
          <p14:tracePt t="360054" x="6523038" y="6226175"/>
          <p14:tracePt t="360062" x="6523038" y="6218238"/>
          <p14:tracePt t="360118" x="6523038" y="6210300"/>
          <p14:tracePt t="360648" x="6515100" y="6202363"/>
          <p14:tracePt t="360654" x="6499225" y="6156325"/>
          <p14:tracePt t="360662" x="6484938" y="6103938"/>
          <p14:tracePt t="360679" x="6446838" y="5927725"/>
          <p14:tracePt t="360696" x="6416675" y="5745163"/>
          <p14:tracePt t="360712" x="6384925" y="5562600"/>
          <p14:tracePt t="360729" x="6346825" y="5426075"/>
          <p14:tracePt t="360746" x="6294438" y="5273675"/>
          <p14:tracePt t="360762" x="6264275" y="5113338"/>
          <p14:tracePt t="360779" x="6264275" y="5013325"/>
          <p14:tracePt t="360796" x="6264275" y="5006975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4">
            <a:extLst>
              <a:ext uri="{FF2B5EF4-FFF2-40B4-BE49-F238E27FC236}">
                <a16:creationId xmlns:a16="http://schemas.microsoft.com/office/drawing/2014/main" id="{9EBB014F-39A9-45C1-AC84-C2A9BF50D7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85800"/>
            <a:ext cx="8229600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Recrystallization of benzil: be sure that the benzil does not oil out first before solidifying. When a material oils out, any inpurites will also dissolve in the oil and subsequently when everything solidifies, your material will remain impure.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CB742D2-BB93-452E-AE99-97CFBDBF50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045"/>
    </mc:Choice>
    <mc:Fallback xmlns="">
      <p:transition spd="slow" advTm="1990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5154" x="6270625" y="5006975"/>
          <p14:tracePt t="125162" x="6278563" y="5006975"/>
          <p14:tracePt t="125210" x="6294438" y="4999038"/>
          <p14:tracePt t="125218" x="6316663" y="4991100"/>
          <p14:tracePt t="125226" x="6340475" y="4975225"/>
          <p14:tracePt t="125242" x="6346825" y="4975225"/>
          <p14:tracePt t="125250" x="6346825" y="4968875"/>
          <p14:tracePt t="125610" x="6340475" y="4968875"/>
          <p14:tracePt t="125618" x="6324600" y="4968875"/>
          <p14:tracePt t="125626" x="6302375" y="4968875"/>
          <p14:tracePt t="125634" x="6286500" y="4968875"/>
          <p14:tracePt t="125754" x="6286500" y="4960938"/>
          <p14:tracePt t="125770" x="6302375" y="4960938"/>
          <p14:tracePt t="125818" x="6286500" y="4960938"/>
          <p14:tracePt t="125826" x="6256338" y="4983163"/>
          <p14:tracePt t="125834" x="6232525" y="5013325"/>
          <p14:tracePt t="125847" x="6180138" y="5075238"/>
          <p14:tracePt t="125864" x="6118225" y="5173663"/>
          <p14:tracePt t="125881" x="6073775" y="5287963"/>
          <p14:tracePt t="125898" x="6065838" y="5318125"/>
          <p14:tracePt t="125914" x="6065838" y="5334000"/>
          <p14:tracePt t="127170" x="6073775" y="5334000"/>
          <p14:tracePt t="127186" x="6080125" y="5334000"/>
          <p14:tracePt t="127202" x="6088063" y="5326063"/>
          <p14:tracePt t="127258" x="6088063" y="5318125"/>
          <p14:tracePt t="127274" x="6096000" y="5311775"/>
          <p14:tracePt t="127290" x="6096000" y="5303838"/>
          <p14:tracePt t="127330" x="6096000" y="5295900"/>
          <p14:tracePt t="128026" x="6103938" y="5295900"/>
          <p14:tracePt t="128042" x="6103938" y="5287963"/>
          <p14:tracePt t="128066" x="6103938" y="5280025"/>
          <p14:tracePt t="128082" x="6111875" y="5280025"/>
          <p14:tracePt t="128122" x="6111875" y="5273675"/>
          <p14:tracePt t="128130" x="6088063" y="5265738"/>
          <p14:tracePt t="128139" x="6049963" y="5257800"/>
          <p14:tracePt t="128149" x="6011863" y="5235575"/>
          <p14:tracePt t="128166" x="5813425" y="5159375"/>
          <p14:tracePt t="128183" x="5562600" y="5045075"/>
          <p14:tracePt t="128199" x="5280025" y="4884738"/>
          <p14:tracePt t="128216" x="5051425" y="4778375"/>
          <p14:tracePt t="128233" x="4876800" y="4694238"/>
          <p14:tracePt t="128249" x="4708525" y="4625975"/>
          <p14:tracePt t="128266" x="4678363" y="4618038"/>
          <p14:tracePt t="128299" x="4670425" y="4594225"/>
          <p14:tracePt t="128316" x="4664075" y="4587875"/>
          <p14:tracePt t="128333" x="4656138" y="4587875"/>
          <p14:tracePt t="128349" x="4656138" y="4579938"/>
          <p14:tracePt t="128366" x="4656138" y="4564063"/>
          <p14:tracePt t="128400" x="4656138" y="4556125"/>
          <p14:tracePt t="128416" x="4656138" y="4549775"/>
          <p14:tracePt t="128433" x="4648200" y="4533900"/>
          <p14:tracePt t="128450" x="4648200" y="4525963"/>
          <p14:tracePt t="128466" x="4640263" y="4511675"/>
          <p14:tracePt t="128483" x="4640263" y="4495800"/>
          <p14:tracePt t="128500" x="4640263" y="4487863"/>
          <p14:tracePt t="128516" x="4618038" y="4465638"/>
          <p14:tracePt t="128533" x="4579938" y="4397375"/>
          <p14:tracePt t="128550" x="4503738" y="4313238"/>
          <p14:tracePt t="128566" x="4411663" y="4237038"/>
          <p14:tracePt t="128583" x="4343400" y="4168775"/>
          <p14:tracePt t="128600" x="4283075" y="4106863"/>
          <p14:tracePt t="128617" x="4275138" y="4106863"/>
          <p14:tracePt t="128642" x="4275138" y="4114800"/>
          <p14:tracePt t="128650" x="4275138" y="4130675"/>
          <p14:tracePt t="128666" x="4283075" y="4168775"/>
          <p14:tracePt t="128683" x="4275138" y="4191000"/>
          <p14:tracePt t="128722" x="4275138" y="4198938"/>
          <p14:tracePt t="128729" x="4275138" y="4206875"/>
          <p14:tracePt t="128739" x="4275138" y="4213225"/>
          <p14:tracePt t="128750" x="4275138" y="4221163"/>
          <p14:tracePt t="187642" x="4267200" y="4221163"/>
          <p14:tracePt t="187657" x="4251325" y="4213225"/>
          <p14:tracePt t="187665" x="4229100" y="4213225"/>
          <p14:tracePt t="187681" x="4221163" y="4213225"/>
          <p14:tracePt t="187689" x="4206875" y="4213225"/>
          <p14:tracePt t="187697" x="4206875" y="4206875"/>
          <p14:tracePt t="188105" x="4198938" y="4206875"/>
          <p14:tracePt t="188113" x="4191000" y="4206875"/>
          <p14:tracePt t="188209" x="4191000" y="4198938"/>
          <p14:tracePt t="188250" x="4191000" y="4191000"/>
          <p14:tracePt t="188641" x="4191000" y="4183063"/>
          <p14:tracePt t="188649" x="4191000" y="4175125"/>
          <p14:tracePt t="188665" x="4191000" y="4160838"/>
          <p14:tracePt t="188674" x="4191000" y="4152900"/>
          <p14:tracePt t="188689" x="4191000" y="4144963"/>
          <p14:tracePt t="188698" x="4191000" y="4137025"/>
          <p14:tracePt t="188753" x="4183063" y="4130675"/>
          <p14:tracePt t="188769" x="4175125" y="4130675"/>
          <p14:tracePt t="188777" x="4168775" y="4130675"/>
          <p14:tracePt t="188786" x="4160838" y="4122738"/>
          <p14:tracePt t="188798" x="4144963" y="4106863"/>
          <p14:tracePt t="188815" x="4106863" y="4098925"/>
          <p14:tracePt t="188832" x="4068763" y="4084638"/>
          <p14:tracePt t="189393" x="4054475" y="4084638"/>
          <p14:tracePt t="189401" x="4022725" y="4084638"/>
          <p14:tracePt t="189409" x="3978275" y="4068763"/>
          <p14:tracePt t="189417" x="3894138" y="4030663"/>
          <p14:tracePt t="189432" x="3810000" y="3984625"/>
          <p14:tracePt t="189449" x="3635375" y="3870325"/>
          <p14:tracePt t="189465" x="3513138" y="3794125"/>
          <p14:tracePt t="189482" x="3344863" y="3695700"/>
          <p14:tracePt t="189499" x="3108325" y="3597275"/>
          <p14:tracePt t="189515" x="2865438" y="3475038"/>
          <p14:tracePt t="189532" x="2598738" y="3360738"/>
          <p14:tracePt t="189549" x="2332038" y="3230563"/>
          <p14:tracePt t="189565" x="2057400" y="3101975"/>
          <p14:tracePt t="189582" x="1812925" y="2979738"/>
          <p14:tracePt t="189599" x="1508125" y="2827338"/>
          <p14:tracePt t="189616" x="1295400" y="2720975"/>
          <p14:tracePt t="189632" x="1020763" y="2620963"/>
          <p14:tracePt t="189649" x="639763" y="2522538"/>
          <p14:tracePt t="189666" x="457200" y="2484438"/>
          <p14:tracePt t="189682" x="304800" y="2468563"/>
          <p14:tracePt t="189699" x="160338" y="2468563"/>
          <p14:tracePt t="189716" x="38100" y="2446338"/>
          <p14:tracePt t="190729" x="7938" y="2346325"/>
          <p14:tracePt t="190737" x="30163" y="2332038"/>
          <p14:tracePt t="192433" x="30163" y="2324100"/>
          <p14:tracePt t="192441" x="38100" y="2324100"/>
          <p14:tracePt t="192458" x="46038" y="2324100"/>
          <p14:tracePt t="192468" x="53975" y="2324100"/>
          <p14:tracePt t="192484" x="76200" y="2316163"/>
          <p14:tracePt t="192641" x="92075" y="2324100"/>
          <p14:tracePt t="192649" x="130175" y="2362200"/>
          <p14:tracePt t="192658" x="160338" y="2378075"/>
          <p14:tracePt t="192668" x="206375" y="2422525"/>
          <p14:tracePt t="192685" x="282575" y="2498725"/>
          <p14:tracePt t="192701" x="312738" y="2530475"/>
          <p14:tracePt t="192718" x="327025" y="2560638"/>
          <p14:tracePt t="192720" x="342900" y="2574925"/>
          <p14:tracePt t="192735" x="342900" y="2582863"/>
          <p14:tracePt t="192801" x="350838" y="2582863"/>
          <p14:tracePt t="192825" x="365125" y="2560638"/>
          <p14:tracePt t="192833" x="396875" y="2514600"/>
          <p14:tracePt t="192841" x="403225" y="2468563"/>
          <p14:tracePt t="192851" x="419100" y="2430463"/>
          <p14:tracePt t="192868" x="434975" y="2384425"/>
          <p14:tracePt t="192885" x="441325" y="2378075"/>
          <p14:tracePt t="192918" x="441325" y="2370138"/>
          <p14:tracePt t="197669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>
            <a:extLst>
              <a:ext uri="{FF2B5EF4-FFF2-40B4-BE49-F238E27FC236}">
                <a16:creationId xmlns:a16="http://schemas.microsoft.com/office/drawing/2014/main" id="{204AE09C-A57A-43C5-8C95-3E862A1A18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52400"/>
            <a:ext cx="861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Calculation of yields:</a:t>
            </a:r>
          </a:p>
        </p:txBody>
      </p:sp>
      <p:graphicFrame>
        <p:nvGraphicFramePr>
          <p:cNvPr id="11267" name="Object 5">
            <a:extLst>
              <a:ext uri="{FF2B5EF4-FFF2-40B4-BE49-F238E27FC236}">
                <a16:creationId xmlns:a16="http://schemas.microsoft.com/office/drawing/2014/main" id="{B7DF2225-9E05-4134-8454-9878DBA1711C}"/>
              </a:ext>
            </a:extLst>
          </p:cNvPr>
          <p:cNvGraphicFramePr>
            <a:graphicFrameLocks noGrp="1" noChangeAspect="1"/>
          </p:cNvGraphicFramePr>
          <p:nvPr>
            <p:ph/>
          </p:nvPr>
        </p:nvGraphicFramePr>
        <p:xfrm>
          <a:off x="1066800" y="762000"/>
          <a:ext cx="6086475" cy="299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6" name="Chemistry 4-D Draw" r:id="rId6" imgW="6086246" imgH="2990088" progId="Chemistry4DDraw.v2">
                  <p:embed/>
                </p:oleObj>
              </mc:Choice>
              <mc:Fallback>
                <p:oleObj name="Chemistry 4-D Draw" r:id="rId6" imgW="6086246" imgH="2990088" progId="Chemistry4DDraw.v2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762000"/>
                        <a:ext cx="6086475" cy="2990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Text Box 7">
            <a:extLst>
              <a:ext uri="{FF2B5EF4-FFF2-40B4-BE49-F238E27FC236}">
                <a16:creationId xmlns:a16="http://schemas.microsoft.com/office/drawing/2014/main" id="{B21770C7-5A2C-4E0C-A387-BCDCFE625F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038600"/>
            <a:ext cx="807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If 5 g of benzaldehyde affords 4 g of benzoin, what is the yield?</a:t>
            </a:r>
          </a:p>
        </p:txBody>
      </p:sp>
      <p:sp>
        <p:nvSpPr>
          <p:cNvPr id="11269" name="Text Box 8">
            <a:extLst>
              <a:ext uri="{FF2B5EF4-FFF2-40B4-BE49-F238E27FC236}">
                <a16:creationId xmlns:a16="http://schemas.microsoft.com/office/drawing/2014/main" id="{A8716034-8CE0-4823-8DBC-59356890CD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5029200"/>
            <a:ext cx="822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If 2 g of benzoin affords 1.8 g of benzil, what is the yield?</a:t>
            </a:r>
          </a:p>
        </p:txBody>
      </p:sp>
      <p:sp>
        <p:nvSpPr>
          <p:cNvPr id="11270" name="Text Box 9">
            <a:extLst>
              <a:ext uri="{FF2B5EF4-FFF2-40B4-BE49-F238E27FC236}">
                <a16:creationId xmlns:a16="http://schemas.microsoft.com/office/drawing/2014/main" id="{00CD6370-BA4A-45FE-A52C-3D73FA3BDC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096000"/>
            <a:ext cx="640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What is the overall yield benzaldehyde to benzil?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9DF299D-40F1-469E-B62D-F885F715508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03"/>
    </mc:Choice>
    <mc:Fallback xmlns="">
      <p:transition spd="slow" advTm="550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69" x="2849563" y="4221163"/>
          <p14:tracePt t="984" x="2841625" y="4206875"/>
          <p14:tracePt t="1001" x="2811463" y="4183063"/>
          <p14:tracePt t="1018" x="2743200" y="4114800"/>
          <p14:tracePt t="1035" x="2682875" y="4046538"/>
          <p14:tracePt t="1051" x="2613025" y="3984625"/>
          <p14:tracePt t="1068" x="2544763" y="3916363"/>
          <p14:tracePt t="1085" x="2460625" y="3856038"/>
          <p14:tracePt t="1101" x="2370138" y="3771900"/>
          <p14:tracePt t="1118" x="2247900" y="3657600"/>
          <p14:tracePt t="1135" x="2041525" y="3475038"/>
          <p14:tracePt t="1151" x="1965325" y="3375025"/>
          <p14:tracePt t="1168" x="1882775" y="3292475"/>
          <p14:tracePt t="1185" x="1836738" y="3238500"/>
          <p14:tracePt t="1202" x="1782763" y="3178175"/>
          <p14:tracePt t="1218" x="1714500" y="3132138"/>
          <p14:tracePt t="1235" x="1676400" y="3094038"/>
          <p14:tracePt t="1252" x="1654175" y="3048000"/>
          <p14:tracePt t="1268" x="1622425" y="3009900"/>
          <p14:tracePt t="1285" x="1584325" y="2979738"/>
          <p14:tracePt t="1302" x="1508125" y="2903538"/>
          <p14:tracePt t="1318" x="1393825" y="2797175"/>
          <p14:tracePt t="1335" x="1104900" y="2552700"/>
          <p14:tracePt t="1352" x="571500" y="2149475"/>
          <p14:tracePt t="1368" x="38100" y="1889125"/>
          <p14:tracePt t="9927" x="7938" y="1958975"/>
          <p14:tracePt t="9935" x="46038" y="2019300"/>
          <p14:tracePt t="9943" x="60325" y="2087563"/>
          <p14:tracePt t="9959" x="144463" y="2239963"/>
          <p14:tracePt t="9975" x="206375" y="2392363"/>
          <p14:tracePt t="9992" x="266700" y="2560638"/>
          <p14:tracePt t="10009" x="296863" y="2682875"/>
          <p14:tracePt t="10025" x="296863" y="2759075"/>
          <p14:tracePt t="10042" x="304800" y="2811463"/>
          <p14:tracePt t="10059" x="304800" y="2827338"/>
          <p14:tracePt t="10111" x="296863" y="2803525"/>
          <p14:tracePt t="10119" x="288925" y="2781300"/>
          <p14:tracePt t="10127" x="274638" y="2743200"/>
          <p14:tracePt t="10142" x="250825" y="2720975"/>
          <p14:tracePt t="10159" x="190500" y="2598738"/>
          <p14:tracePt t="10175" x="182563" y="2492375"/>
          <p14:tracePt t="10192" x="182563" y="2370138"/>
          <p14:tracePt t="10209" x="288925" y="2239963"/>
          <p14:tracePt t="10225" x="479425" y="2087563"/>
          <p14:tracePt t="10242" x="723900" y="1935163"/>
          <p14:tracePt t="10259" x="1050925" y="1844675"/>
          <p14:tracePt t="10275" x="1363663" y="1836738"/>
          <p14:tracePt t="10292" x="1600200" y="1836738"/>
          <p14:tracePt t="10309" x="1882775" y="1920875"/>
          <p14:tracePt t="10325" x="2179638" y="2049463"/>
          <p14:tracePt t="10342" x="2484438" y="2201863"/>
          <p14:tracePt t="10359" x="2628900" y="2332038"/>
          <p14:tracePt t="10376" x="2628900" y="2378075"/>
          <p14:tracePt t="10392" x="2613025" y="2384425"/>
          <p14:tracePt t="10409" x="2568575" y="2384425"/>
          <p14:tracePt t="10426" x="2530475" y="2339975"/>
          <p14:tracePt t="10442" x="2536825" y="2255838"/>
          <p14:tracePt t="10459" x="2659063" y="2133600"/>
          <p14:tracePt t="10476" x="2933700" y="1935163"/>
          <p14:tracePt t="10492" x="3322638" y="1706563"/>
          <p14:tracePt t="10509" x="3687763" y="1554163"/>
          <p14:tracePt t="10526" x="4008438" y="1470025"/>
          <p14:tracePt t="10542" x="4403725" y="1463675"/>
          <p14:tracePt t="10559" x="4678363" y="1463675"/>
          <p14:tracePt t="10576" x="4876800" y="1463675"/>
          <p14:tracePt t="10593" x="5037138" y="1493838"/>
          <p14:tracePt t="10609" x="5105400" y="1539875"/>
          <p14:tracePt t="10626" x="5113338" y="1546225"/>
          <p14:tracePt t="10671" x="5127625" y="1546225"/>
          <p14:tracePt t="10679" x="5151438" y="1546225"/>
          <p14:tracePt t="10693" x="5165725" y="1546225"/>
          <p14:tracePt t="10709" x="5273675" y="1539875"/>
          <p14:tracePt t="10710" x="5318125" y="1524000"/>
          <p14:tracePt t="10726" x="5372100" y="1524000"/>
          <p14:tracePt t="10742" x="5418138" y="1508125"/>
          <p14:tracePt t="10783" x="5418138" y="1531938"/>
          <p14:tracePt t="10793" x="5380038" y="1570038"/>
          <p14:tracePt t="10809" x="5249863" y="1660525"/>
          <p14:tracePt t="10826" x="4975225" y="1722438"/>
          <p14:tracePt t="10843" x="4487863" y="1736725"/>
          <p14:tracePt t="10859" x="4137025" y="1736725"/>
          <p14:tracePt t="10876" x="3878263" y="1736725"/>
          <p14:tracePt t="10893" x="3695700" y="1736725"/>
          <p14:tracePt t="10909" x="3535363" y="1736725"/>
          <p14:tracePt t="10926" x="3475038" y="1736725"/>
          <p14:tracePt t="10943" x="3475038" y="1722438"/>
          <p14:tracePt t="10959" x="3565525" y="1630363"/>
          <p14:tracePt t="10976" x="3787775" y="1493838"/>
          <p14:tracePt t="10993" x="4122738" y="1325563"/>
          <p14:tracePt t="11009" x="4549775" y="1120775"/>
          <p14:tracePt t="11026" x="4846638" y="1020763"/>
          <p14:tracePt t="11043" x="5097463" y="990600"/>
          <p14:tracePt t="11059" x="5241925" y="990600"/>
          <p14:tracePt t="11076" x="5280025" y="1012825"/>
          <p14:tracePt t="11093" x="5280025" y="1044575"/>
          <p14:tracePt t="11109" x="5235575" y="1158875"/>
          <p14:tracePt t="11126" x="5083175" y="1317625"/>
          <p14:tracePt t="11127" x="4968875" y="1417638"/>
          <p14:tracePt t="11143" x="4670425" y="1570038"/>
          <p14:tracePt t="11160" x="4419600" y="1630363"/>
          <p14:tracePt t="11176" x="4237038" y="1646238"/>
          <p14:tracePt t="11193" x="4168775" y="1646238"/>
          <p14:tracePt t="11210" x="4160838" y="1616075"/>
          <p14:tracePt t="11226" x="4275138" y="1531938"/>
          <p14:tracePt t="11243" x="4511675" y="1409700"/>
          <p14:tracePt t="11260" x="4876800" y="1257300"/>
          <p14:tracePt t="11276" x="5265738" y="1181100"/>
          <p14:tracePt t="11293" x="5486400" y="1165225"/>
          <p14:tracePt t="11310" x="5554663" y="1181100"/>
          <p14:tracePt t="11326" x="5486400" y="1295400"/>
          <p14:tracePt t="11343" x="5280025" y="1447800"/>
          <p14:tracePt t="11360" x="4830763" y="1660525"/>
          <p14:tracePt t="11376" x="4130675" y="1798638"/>
          <p14:tracePt t="11393" x="3673475" y="1812925"/>
          <p14:tracePt t="11410" x="3475038" y="1812925"/>
          <p14:tracePt t="11426" x="3421063" y="1798638"/>
          <p14:tracePt t="11443" x="3429000" y="1768475"/>
          <p14:tracePt t="11460" x="3535363" y="1684338"/>
          <p14:tracePt t="11476" x="3725863" y="1592263"/>
          <p14:tracePt t="11479" x="3856038" y="1546225"/>
          <p14:tracePt t="11493" x="4054475" y="1477963"/>
          <p14:tracePt t="11510" x="4549775" y="1417638"/>
          <p14:tracePt t="11526" x="5113338" y="1401763"/>
          <p14:tracePt t="11543" x="5227638" y="1455738"/>
          <p14:tracePt t="11560" x="5219700" y="1554163"/>
          <p14:tracePt t="11576" x="4991100" y="1698625"/>
          <p14:tracePt t="11593" x="4335463" y="1958975"/>
          <p14:tracePt t="11610" x="3589338" y="2201863"/>
          <p14:tracePt t="11627" x="3063875" y="2201863"/>
          <p14:tracePt t="11643" x="2865438" y="2201863"/>
          <p14:tracePt t="11660" x="2857500" y="2171700"/>
          <p14:tracePt t="11677" x="2941638" y="2073275"/>
          <p14:tracePt t="11693" x="3276600" y="1866900"/>
          <p14:tracePt t="11710" x="3886200" y="1592263"/>
          <p14:tracePt t="11727" x="4922838" y="1279525"/>
          <p14:tracePt t="11743" x="5356225" y="1249363"/>
          <p14:tracePt t="11760" x="5456238" y="1311275"/>
          <p14:tracePt t="11777" x="5394325" y="1409700"/>
          <p14:tracePt t="11793" x="5037138" y="1698625"/>
          <p14:tracePt t="11810" x="4419600" y="1912938"/>
          <p14:tracePt t="11827" x="3679825" y="2003425"/>
          <p14:tracePt t="11843" x="3094038" y="2003425"/>
          <p14:tracePt t="11860" x="2949575" y="1965325"/>
          <p14:tracePt t="11877" x="2971800" y="1897063"/>
          <p14:tracePt t="11893" x="3154363" y="1722438"/>
          <p14:tracePt t="11910" x="3703638" y="1493838"/>
          <p14:tracePt t="11927" x="4914900" y="1189038"/>
          <p14:tracePt t="11944" x="5418138" y="1189038"/>
          <p14:tracePt t="11960" x="5508625" y="1241425"/>
          <p14:tracePt t="11977" x="5448300" y="1317625"/>
          <p14:tracePt t="11993" x="5045075" y="1524000"/>
          <p14:tracePt t="12010" x="4403725" y="1622425"/>
          <p14:tracePt t="12027" x="3794125" y="1622425"/>
          <p14:tracePt t="12044" x="3505200" y="1622425"/>
          <p14:tracePt t="12060" x="3489325" y="1622425"/>
          <p14:tracePt t="12077" x="3513138" y="1600200"/>
          <p14:tracePt t="12094" x="3703638" y="1562100"/>
          <p14:tracePt t="12110" x="3946525" y="1562100"/>
          <p14:tracePt t="12127" x="4351338" y="1562100"/>
          <p14:tracePt t="12144" x="4503738" y="1630363"/>
          <p14:tracePt t="12160" x="4533900" y="1698625"/>
          <p14:tracePt t="12177" x="4525963" y="1760538"/>
          <p14:tracePt t="12194" x="4479925" y="1806575"/>
          <p14:tracePt t="12210" x="4427538" y="1844675"/>
          <p14:tracePt t="12227" x="4389438" y="1866900"/>
          <p14:tracePt t="12244" x="4389438" y="1874838"/>
          <p14:tracePt t="12959" x="4397375" y="1882775"/>
          <p14:tracePt t="12967" x="4403725" y="1889125"/>
          <p14:tracePt t="12978" x="4403725" y="1905000"/>
          <p14:tracePt t="12994" x="4411663" y="1989138"/>
          <p14:tracePt t="13011" x="4427538" y="2079625"/>
          <p14:tracePt t="13028" x="4427538" y="2225675"/>
          <p14:tracePt t="13044" x="4381500" y="2392363"/>
          <p14:tracePt t="13061" x="4251325" y="2598738"/>
          <p14:tracePt t="13078" x="4084638" y="2857500"/>
          <p14:tracePt t="13094" x="3984625" y="3025775"/>
          <p14:tracePt t="13111" x="3863975" y="3184525"/>
          <p14:tracePt t="13128" x="3687763" y="3382963"/>
          <p14:tracePt t="13144" x="3482975" y="3543300"/>
          <p14:tracePt t="13161" x="3260725" y="3673475"/>
          <p14:tracePt t="13178" x="3094038" y="3756025"/>
          <p14:tracePt t="13195" x="2987675" y="3825875"/>
          <p14:tracePt t="13211" x="2911475" y="3870325"/>
          <p14:tracePt t="13228" x="2887663" y="3886200"/>
          <p14:tracePt t="13244" x="2835275" y="3894138"/>
          <p14:tracePt t="13261" x="2743200" y="3916363"/>
          <p14:tracePt t="13278" x="2636838" y="3916363"/>
          <p14:tracePt t="13295" x="2422525" y="3924300"/>
          <p14:tracePt t="13311" x="2278063" y="3924300"/>
          <p14:tracePt t="13328" x="2111375" y="3916363"/>
          <p14:tracePt t="13345" x="1965325" y="3908425"/>
          <p14:tracePt t="13361" x="1836738" y="3908425"/>
          <p14:tracePt t="13378" x="1714500" y="3908425"/>
          <p14:tracePt t="13395" x="1622425" y="3908425"/>
          <p14:tracePt t="13411" x="1554163" y="3894138"/>
          <p14:tracePt t="13428" x="1531938" y="3878263"/>
          <p14:tracePt t="13445" x="1524000" y="3870325"/>
          <p14:tracePt t="13461" x="1516063" y="3863975"/>
          <p14:tracePt t="13478" x="1508125" y="3832225"/>
          <p14:tracePt t="13480" x="1508125" y="3825875"/>
          <p14:tracePt t="13495" x="1508125" y="3794125"/>
          <p14:tracePt t="13528" x="1508125" y="3787775"/>
          <p14:tracePt t="13680" x="1508125" y="3779838"/>
          <p14:tracePt t="13687" x="1516063" y="3779838"/>
          <p14:tracePt t="13695" x="1524000" y="3756025"/>
          <p14:tracePt t="13712" x="1562100" y="3725863"/>
          <p14:tracePt t="13728" x="1638300" y="3627438"/>
          <p14:tracePt t="13745" x="1714500" y="3521075"/>
          <p14:tracePt t="13762" x="1760538" y="3360738"/>
          <p14:tracePt t="13778" x="1820863" y="3200400"/>
          <p14:tracePt t="13795" x="1851025" y="3009900"/>
          <p14:tracePt t="13812" x="1920875" y="2811463"/>
          <p14:tracePt t="13828" x="2065338" y="2574925"/>
          <p14:tracePt t="13845" x="2293938" y="2370138"/>
          <p14:tracePt t="13862" x="2797175" y="2027238"/>
          <p14:tracePt t="13878" x="3429000" y="1698625"/>
          <p14:tracePt t="13895" x="3679825" y="1616075"/>
          <p14:tracePt t="13912" x="3856038" y="1584325"/>
          <p14:tracePt t="13928" x="3984625" y="1577975"/>
          <p14:tracePt t="13945" x="4114800" y="1577975"/>
          <p14:tracePt t="13962" x="4221163" y="1577975"/>
          <p14:tracePt t="13978" x="4335463" y="1584325"/>
          <p14:tracePt t="13995" x="4441825" y="1622425"/>
          <p14:tracePt t="14012" x="4556125" y="1654175"/>
          <p14:tracePt t="14029" x="4602163" y="1668463"/>
          <p14:tracePt t="14045" x="4632325" y="1684338"/>
          <p14:tracePt t="14062" x="4664075" y="1692275"/>
          <p14:tracePt t="14079" x="4670425" y="1706563"/>
          <p14:tracePt t="14095" x="4678363" y="1706563"/>
          <p14:tracePt t="14191" x="4670425" y="1706563"/>
          <p14:tracePt t="14383" x="4670425" y="1730375"/>
          <p14:tracePt t="14391" x="4670425" y="1782763"/>
          <p14:tracePt t="14399" x="4656138" y="1858963"/>
          <p14:tracePt t="14412" x="4625975" y="1958975"/>
          <p14:tracePt t="14429" x="4549775" y="2193925"/>
          <p14:tracePt t="14445" x="4411663" y="2498725"/>
          <p14:tracePt t="14462" x="4275138" y="2751138"/>
          <p14:tracePt t="14479" x="4175125" y="3040063"/>
          <p14:tracePt t="14496" x="4114800" y="3184525"/>
          <p14:tracePt t="14512" x="4030663" y="3344863"/>
          <p14:tracePt t="14529" x="3932238" y="3467100"/>
          <p14:tracePt t="14546" x="3848100" y="3559175"/>
          <p14:tracePt t="14562" x="3741738" y="3649663"/>
          <p14:tracePt t="14579" x="3657600" y="3711575"/>
          <p14:tracePt t="14596" x="3521075" y="3763963"/>
          <p14:tracePt t="14612" x="3398838" y="3810000"/>
          <p14:tracePt t="14629" x="3238500" y="3817938"/>
          <p14:tracePt t="14646" x="3094038" y="3825875"/>
          <p14:tracePt t="14662" x="2849563" y="3825875"/>
          <p14:tracePt t="14679" x="2651125" y="3825875"/>
          <p14:tracePt t="14696" x="2430463" y="3825875"/>
          <p14:tracePt t="14712" x="2201863" y="3825875"/>
          <p14:tracePt t="14729" x="2003425" y="3840163"/>
          <p14:tracePt t="14746" x="1806575" y="3840163"/>
          <p14:tracePt t="14762" x="1638300" y="3840163"/>
          <p14:tracePt t="14779" x="1493838" y="3840163"/>
          <p14:tracePt t="14796" x="1387475" y="3825875"/>
          <p14:tracePt t="14812" x="1311275" y="3794125"/>
          <p14:tracePt t="14829" x="1287463" y="3779838"/>
          <p14:tracePt t="14846" x="1279525" y="3749675"/>
          <p14:tracePt t="14862" x="1273175" y="3717925"/>
          <p14:tracePt t="14879" x="1265238" y="3687763"/>
          <p14:tracePt t="14896" x="1265238" y="3657600"/>
          <p14:tracePt t="14913" x="1273175" y="3627438"/>
          <p14:tracePt t="14929" x="1273175" y="3597275"/>
          <p14:tracePt t="14946" x="1279525" y="3559175"/>
          <p14:tracePt t="14963" x="1295400" y="3521075"/>
          <p14:tracePt t="14979" x="1317625" y="3475038"/>
          <p14:tracePt t="14996" x="1325563" y="3413125"/>
          <p14:tracePt t="15013" x="1341438" y="3382963"/>
          <p14:tracePt t="15029" x="1349375" y="3352800"/>
          <p14:tracePt t="15046" x="1371600" y="3322638"/>
          <p14:tracePt t="15063" x="1379538" y="3292475"/>
          <p14:tracePt t="15079" x="1387475" y="3292475"/>
          <p14:tracePt t="15096" x="1401763" y="3276600"/>
          <p14:tracePt t="15113" x="1409700" y="3276600"/>
          <p14:tracePt t="15129" x="1447800" y="3254375"/>
          <p14:tracePt t="15146" x="1485900" y="3254375"/>
          <p14:tracePt t="15163" x="1531938" y="3246438"/>
          <p14:tracePt t="15179" x="1584325" y="3246438"/>
          <p14:tracePt t="15196" x="1668463" y="3246438"/>
          <p14:tracePt t="15213" x="1782763" y="3246438"/>
          <p14:tracePt t="15229" x="1912938" y="3238500"/>
          <p14:tracePt t="15246" x="2087563" y="3230563"/>
          <p14:tracePt t="15263" x="2362200" y="3208338"/>
          <p14:tracePt t="15279" x="2552700" y="3192463"/>
          <p14:tracePt t="15296" x="2735263" y="3178175"/>
          <p14:tracePt t="15313" x="2933700" y="3178175"/>
          <p14:tracePt t="15330" x="3132138" y="3178175"/>
          <p14:tracePt t="15346" x="3352800" y="3162300"/>
          <p14:tracePt t="15363" x="3565525" y="3162300"/>
          <p14:tracePt t="15380" x="3787775" y="3162300"/>
          <p14:tracePt t="15396" x="3984625" y="3162300"/>
          <p14:tracePt t="15413" x="4191000" y="3162300"/>
          <p14:tracePt t="15430" x="4397375" y="3162300"/>
          <p14:tracePt t="15446" x="4656138" y="3162300"/>
          <p14:tracePt t="15463" x="4800600" y="3162300"/>
          <p14:tracePt t="15480" x="4960938" y="3162300"/>
          <p14:tracePt t="15496" x="5105400" y="3162300"/>
          <p14:tracePt t="15513" x="5257800" y="3162300"/>
          <p14:tracePt t="15530" x="5402263" y="3162300"/>
          <p14:tracePt t="15546" x="5532438" y="3162300"/>
          <p14:tracePt t="15563" x="5668963" y="3162300"/>
          <p14:tracePt t="15580" x="5768975" y="3162300"/>
          <p14:tracePt t="15596" x="5867400" y="3162300"/>
          <p14:tracePt t="15613" x="5943600" y="3162300"/>
          <p14:tracePt t="15630" x="5997575" y="3170238"/>
          <p14:tracePt t="15646" x="6011863" y="3178175"/>
          <p14:tracePt t="15679" x="6011863" y="3184525"/>
          <p14:tracePt t="15703" x="6019800" y="3200400"/>
          <p14:tracePt t="15711" x="6019800" y="3222625"/>
          <p14:tracePt t="15719" x="6019800" y="3246438"/>
          <p14:tracePt t="15730" x="6011863" y="3254375"/>
          <p14:tracePt t="15747" x="5989638" y="3306763"/>
          <p14:tracePt t="15763" x="5959475" y="3336925"/>
          <p14:tracePt t="15780" x="5889625" y="3360738"/>
          <p14:tracePt t="15797" x="5851525" y="3368675"/>
          <p14:tracePt t="15813" x="5783263" y="3368675"/>
          <p14:tracePt t="15830" x="5654675" y="3368675"/>
          <p14:tracePt t="15847" x="5394325" y="3368675"/>
          <p14:tracePt t="15863" x="5173663" y="3375025"/>
          <p14:tracePt t="15880" x="4914900" y="3390900"/>
          <p14:tracePt t="15897" x="4610100" y="3413125"/>
          <p14:tracePt t="15913" x="4221163" y="3436938"/>
          <p14:tracePt t="15930" x="3779838" y="3482975"/>
          <p14:tracePt t="15947" x="3344863" y="3497263"/>
          <p14:tracePt t="15963" x="3063875" y="3497263"/>
          <p14:tracePt t="15980" x="2827338" y="3497263"/>
          <p14:tracePt t="15982" x="2735263" y="3497263"/>
          <p14:tracePt t="15997" x="2644775" y="3489325"/>
          <p14:tracePt t="16013" x="2476500" y="3489325"/>
          <p14:tracePt t="16030" x="2332038" y="3489325"/>
          <p14:tracePt t="16031" x="2239963" y="3467100"/>
          <p14:tracePt t="16047" x="2163763" y="3459163"/>
          <p14:tracePt t="16064" x="2049463" y="3436938"/>
          <p14:tracePt t="16080" x="1989138" y="3421063"/>
          <p14:tracePt t="16097" x="1935163" y="3398838"/>
          <p14:tracePt t="16114" x="1920875" y="3382963"/>
          <p14:tracePt t="16130" x="1920875" y="3375025"/>
          <p14:tracePt t="16147" x="1905000" y="3368675"/>
          <p14:tracePt t="16164" x="1905000" y="3360738"/>
          <p14:tracePt t="16180" x="1897063" y="3352800"/>
          <p14:tracePt t="16223" x="1897063" y="3344863"/>
          <p14:tracePt t="16239" x="1897063" y="3336925"/>
          <p14:tracePt t="16247" x="1897063" y="3330575"/>
          <p14:tracePt t="16264" x="1920875" y="3298825"/>
          <p14:tracePt t="16280" x="1973263" y="3268663"/>
          <p14:tracePt t="16297" x="2087563" y="3230563"/>
          <p14:tracePt t="16314" x="2239963" y="3216275"/>
          <p14:tracePt t="16330" x="2476500" y="3192463"/>
          <p14:tracePt t="16347" x="2751138" y="3184525"/>
          <p14:tracePt t="16364" x="3017838" y="3184525"/>
          <p14:tracePt t="16380" x="3246438" y="3132138"/>
          <p14:tracePt t="16397" x="3413125" y="3116263"/>
          <p14:tracePt t="16414" x="3627438" y="3101975"/>
          <p14:tracePt t="16430" x="3771900" y="3101975"/>
          <p14:tracePt t="16447" x="3940175" y="3101975"/>
          <p14:tracePt t="16464" x="4122738" y="3101975"/>
          <p14:tracePt t="16480" x="4305300" y="3101975"/>
          <p14:tracePt t="16497" x="4511675" y="3101975"/>
          <p14:tracePt t="16514" x="4754563" y="3101975"/>
          <p14:tracePt t="16530" x="4953000" y="3101975"/>
          <p14:tracePt t="16547" x="5121275" y="3101975"/>
          <p14:tracePt t="16564" x="5265738" y="3101975"/>
          <p14:tracePt t="16580" x="5432425" y="3101975"/>
          <p14:tracePt t="16597" x="5578475" y="3101975"/>
          <p14:tracePt t="16614" x="5699125" y="3101975"/>
          <p14:tracePt t="16631" x="5883275" y="3101975"/>
          <p14:tracePt t="16647" x="5973763" y="3101975"/>
          <p14:tracePt t="16664" x="6027738" y="3108325"/>
          <p14:tracePt t="16681" x="6035675" y="3108325"/>
          <p14:tracePt t="16697" x="6042025" y="3132138"/>
          <p14:tracePt t="16714" x="6042025" y="3140075"/>
          <p14:tracePt t="16731" x="6042025" y="3146425"/>
          <p14:tracePt t="16764" x="6019800" y="3170238"/>
          <p14:tracePt t="16781" x="5943600" y="3200400"/>
          <p14:tracePt t="16797" x="5851525" y="3216275"/>
          <p14:tracePt t="16814" x="5715000" y="3230563"/>
          <p14:tracePt t="16815" x="5638800" y="3230563"/>
          <p14:tracePt t="16831" x="5456238" y="3230563"/>
          <p14:tracePt t="16847" x="5257800" y="3222625"/>
          <p14:tracePt t="16864" x="5067300" y="3216275"/>
          <p14:tracePt t="16881" x="4868863" y="3184525"/>
          <p14:tracePt t="16898" x="4618038" y="3146425"/>
          <p14:tracePt t="16914" x="4435475" y="3132138"/>
          <p14:tracePt t="16931" x="4313238" y="3124200"/>
          <p14:tracePt t="16948" x="4244975" y="3116263"/>
          <p14:tracePt t="16964" x="4206875" y="3116263"/>
          <p14:tracePt t="16981" x="4191000" y="3116263"/>
          <p14:tracePt t="16998" x="4130675" y="3116263"/>
          <p14:tracePt t="17014" x="4076700" y="3116263"/>
          <p14:tracePt t="17031" x="3840163" y="3116263"/>
          <p14:tracePt t="17048" x="3635375" y="3124200"/>
          <p14:tracePt t="17064" x="3429000" y="3124200"/>
          <p14:tracePt t="17082" x="3268663" y="3101975"/>
          <p14:tracePt t="17098" x="3230563" y="3055938"/>
          <p14:tracePt t="17114" x="3230563" y="3032125"/>
          <p14:tracePt t="17131" x="3230563" y="3017838"/>
          <p14:tracePt t="17148" x="3238500" y="3009900"/>
          <p14:tracePt t="17164" x="3246438" y="2994025"/>
          <p14:tracePt t="17181" x="3246438" y="2955925"/>
          <p14:tracePt t="17198" x="3246438" y="2827338"/>
          <p14:tracePt t="17214" x="3306763" y="2682875"/>
          <p14:tracePt t="17231" x="3413125" y="2530475"/>
          <p14:tracePt t="17248" x="3521075" y="2400300"/>
          <p14:tracePt t="17264" x="3679825" y="2247900"/>
          <p14:tracePt t="17281" x="3832225" y="2087563"/>
          <p14:tracePt t="17298" x="3954463" y="1981200"/>
          <p14:tracePt t="17314" x="4016375" y="1912938"/>
          <p14:tracePt t="17331" x="4022725" y="1866900"/>
          <p14:tracePt t="17348" x="4022725" y="1851025"/>
          <p14:tracePt t="17365" x="4046538" y="1828800"/>
          <p14:tracePt t="17381" x="4114800" y="1798638"/>
          <p14:tracePt t="17398" x="4251325" y="1760538"/>
          <p14:tracePt t="17415" x="4556125" y="1722438"/>
          <p14:tracePt t="17431" x="4732338" y="1698625"/>
          <p14:tracePt t="17448" x="4846638" y="1698625"/>
          <p14:tracePt t="17465" x="4930775" y="1684338"/>
          <p14:tracePt t="17481" x="4953000" y="1684338"/>
          <p14:tracePt t="17575" x="4953000" y="1676400"/>
          <p14:tracePt t="17591" x="4953000" y="1668463"/>
          <p14:tracePt t="17615" x="4960938" y="1668463"/>
          <p14:tracePt t="17639" x="4968875" y="1668463"/>
          <p14:tracePt t="17767" x="4968875" y="1660525"/>
          <p14:tracePt t="17783" x="4983163" y="1660525"/>
          <p14:tracePt t="17799" x="4991100" y="1654175"/>
          <p14:tracePt t="17815" x="4999038" y="1654175"/>
          <p14:tracePt t="17823" x="5006975" y="1654175"/>
          <p14:tracePt t="17832" x="5006975" y="1646238"/>
          <p14:tracePt t="17863" x="5013325" y="1646238"/>
          <p14:tracePt t="17879" x="5029200" y="1646238"/>
          <p14:tracePt t="17895" x="5045075" y="1646238"/>
          <p14:tracePt t="17904" x="5067300" y="1646238"/>
          <p14:tracePt t="17915" x="5075238" y="1646238"/>
          <p14:tracePt t="17932" x="5097463" y="1646238"/>
          <p14:tracePt t="18184" x="5083175" y="1654175"/>
          <p14:tracePt t="18191" x="5051425" y="1684338"/>
          <p14:tracePt t="18199" x="4999038" y="1744663"/>
          <p14:tracePt t="18215" x="4876800" y="1874838"/>
          <p14:tracePt t="18232" x="4716463" y="2073275"/>
          <p14:tracePt t="18249" x="4511675" y="2247900"/>
          <p14:tracePt t="18265" x="4327525" y="2460625"/>
          <p14:tracePt t="18282" x="4068763" y="2674938"/>
          <p14:tracePt t="18299" x="3619500" y="2963863"/>
          <p14:tracePt t="18315" x="2955925" y="3276600"/>
          <p14:tracePt t="18332" x="2301875" y="3573463"/>
          <p14:tracePt t="18349" x="1812925" y="3725863"/>
          <p14:tracePt t="18365" x="1592263" y="3794125"/>
          <p14:tracePt t="18382" x="1470025" y="3817938"/>
          <p14:tracePt t="18399" x="1463675" y="3817938"/>
          <p14:tracePt t="18423" x="1463675" y="3810000"/>
          <p14:tracePt t="18631" x="1477963" y="3802063"/>
          <p14:tracePt t="18639" x="1477963" y="3794125"/>
          <p14:tracePt t="18649" x="1485900" y="3794125"/>
          <p14:tracePt t="18666" x="1493838" y="3787775"/>
          <p14:tracePt t="18682" x="1516063" y="3787775"/>
          <p14:tracePt t="18716" x="1539875" y="3787775"/>
          <p14:tracePt t="18732" x="1600200" y="3787775"/>
          <p14:tracePt t="18749" x="1698625" y="3787775"/>
          <p14:tracePt t="18766" x="1844675" y="3787775"/>
          <p14:tracePt t="18782" x="2141538" y="3787775"/>
          <p14:tracePt t="18799" x="2384425" y="3771900"/>
          <p14:tracePt t="18816" x="2628900" y="3749675"/>
          <p14:tracePt t="18832" x="2895600" y="3733800"/>
          <p14:tracePt t="18849" x="3162300" y="3733800"/>
          <p14:tracePt t="18866" x="3421063" y="3717925"/>
          <p14:tracePt t="18882" x="3703638" y="3717925"/>
          <p14:tracePt t="18899" x="3984625" y="3725863"/>
          <p14:tracePt t="18916" x="4244975" y="3725863"/>
          <p14:tracePt t="18933" x="4435475" y="3725863"/>
          <p14:tracePt t="18949" x="4541838" y="3725863"/>
          <p14:tracePt t="18966" x="4602163" y="3725863"/>
          <p14:tracePt t="18982" x="4686300" y="3717925"/>
          <p14:tracePt t="18999" x="4784725" y="3717925"/>
          <p14:tracePt t="19016" x="4876800" y="3717925"/>
          <p14:tracePt t="19032" x="4953000" y="3717925"/>
          <p14:tracePt t="19049" x="5013325" y="3711575"/>
          <p14:tracePt t="19066" x="5135563" y="3687763"/>
          <p14:tracePt t="19083" x="5257800" y="3679825"/>
          <p14:tracePt t="19099" x="5418138" y="3679825"/>
          <p14:tracePt t="19116" x="5532438" y="3673475"/>
          <p14:tracePt t="19133" x="5578475" y="3649663"/>
          <p14:tracePt t="19149" x="5584825" y="3649663"/>
          <p14:tracePt t="19166" x="5584825" y="3641725"/>
          <p14:tracePt t="19231" x="5584825" y="3635375"/>
          <p14:tracePt t="19239" x="5592763" y="3635375"/>
          <p14:tracePt t="19249" x="5600700" y="3627438"/>
          <p14:tracePt t="19266" x="5630863" y="3619500"/>
          <p14:tracePt t="19283" x="5654675" y="3603625"/>
          <p14:tracePt t="20423" x="5661025" y="3603625"/>
          <p14:tracePt t="20431" x="5676900" y="3619500"/>
          <p14:tracePt t="20440" x="5684838" y="3635375"/>
          <p14:tracePt t="20450" x="5699125" y="3657600"/>
          <p14:tracePt t="20467" x="5722938" y="3695700"/>
          <p14:tracePt t="20484" x="5730875" y="3794125"/>
          <p14:tracePt t="20500" x="5730875" y="3894138"/>
          <p14:tracePt t="20502" x="5730875" y="3940175"/>
          <p14:tracePt t="20517" x="5730875" y="3978275"/>
          <p14:tracePt t="20534" x="5730875" y="4046538"/>
          <p14:tracePt t="20550" x="5730875" y="4144963"/>
          <p14:tracePt t="20567" x="5730875" y="4206875"/>
          <p14:tracePt t="20584" x="5730875" y="4267200"/>
          <p14:tracePt t="20601" x="5730875" y="4321175"/>
          <p14:tracePt t="20617" x="5730875" y="4365625"/>
          <p14:tracePt t="20634" x="5730875" y="4397375"/>
          <p14:tracePt t="20650" x="5730875" y="4427538"/>
          <p14:tracePt t="20667" x="5730875" y="4473575"/>
          <p14:tracePt t="20684" x="5707063" y="4525963"/>
          <p14:tracePt t="20701" x="5676900" y="4579938"/>
          <p14:tracePt t="20717" x="5638800" y="4632325"/>
          <p14:tracePt t="20718" x="5622925" y="4656138"/>
          <p14:tracePt t="20734" x="5608638" y="4686300"/>
          <p14:tracePt t="20751" x="5532438" y="4746625"/>
          <p14:tracePt t="20767" x="5486400" y="4778375"/>
          <p14:tracePt t="20784" x="5432425" y="4800600"/>
          <p14:tracePt t="20801" x="5380038" y="4808538"/>
          <p14:tracePt t="20818" x="5273675" y="4816475"/>
          <p14:tracePt t="20834" x="5121275" y="4822825"/>
          <p14:tracePt t="20851" x="4953000" y="4822825"/>
          <p14:tracePt t="20867" x="4784725" y="4822825"/>
          <p14:tracePt t="20884" x="4640263" y="4822825"/>
          <p14:tracePt t="20901" x="4473575" y="4838700"/>
          <p14:tracePt t="20917" x="4313238" y="4838700"/>
          <p14:tracePt t="20934" x="4130675" y="4838700"/>
          <p14:tracePt t="20951" x="3886200" y="4838700"/>
          <p14:tracePt t="20968" x="3703638" y="4838700"/>
          <p14:tracePt t="20984" x="3444875" y="4838700"/>
          <p14:tracePt t="21001" x="3200400" y="4838700"/>
          <p14:tracePt t="21018" x="2941638" y="4838700"/>
          <p14:tracePt t="21034" x="2697163" y="4838700"/>
          <p14:tracePt t="21051" x="2492375" y="4838700"/>
          <p14:tracePt t="21068" x="2286000" y="4838700"/>
          <p14:tracePt t="21084" x="2125663" y="4830763"/>
          <p14:tracePt t="21101" x="2011363" y="4816475"/>
          <p14:tracePt t="21118" x="1958975" y="4808538"/>
          <p14:tracePt t="21134" x="1874838" y="4770438"/>
          <p14:tracePt t="21151" x="1828800" y="4746625"/>
          <p14:tracePt t="21168" x="1790700" y="4732338"/>
          <p14:tracePt t="21184" x="1714500" y="4716463"/>
          <p14:tracePt t="21201" x="1654175" y="4716463"/>
          <p14:tracePt t="21218" x="1608138" y="4716463"/>
          <p14:tracePt t="21234" x="1554163" y="4702175"/>
          <p14:tracePt t="21251" x="1493838" y="4678363"/>
          <p14:tracePt t="21268" x="1393825" y="4664075"/>
          <p14:tracePt t="21284" x="1333500" y="4632325"/>
          <p14:tracePt t="21301" x="1235075" y="4610100"/>
          <p14:tracePt t="21318" x="1143000" y="4610100"/>
          <p14:tracePt t="21334" x="1006475" y="4602163"/>
          <p14:tracePt t="21351" x="982663" y="4594225"/>
          <p14:tracePt t="21407" x="974725" y="4587875"/>
          <p14:tracePt t="21424" x="968375" y="4579938"/>
          <p14:tracePt t="21440" x="960438" y="4579938"/>
          <p14:tracePt t="21447" x="960438" y="4572000"/>
          <p14:tracePt t="21711" x="960438" y="4564063"/>
          <p14:tracePt t="21727" x="968375" y="4556125"/>
          <p14:tracePt t="21735" x="974725" y="4556125"/>
          <p14:tracePt t="21751" x="990600" y="4556125"/>
          <p14:tracePt t="21768" x="998538" y="4549775"/>
          <p14:tracePt t="21785" x="1006475" y="4541838"/>
          <p14:tracePt t="21839" x="1012825" y="4541838"/>
          <p14:tracePt t="22167" x="1020763" y="4533900"/>
          <p14:tracePt t="22175" x="1036638" y="4533900"/>
          <p14:tracePt t="22185" x="1050925" y="4533900"/>
          <p14:tracePt t="22202" x="1066800" y="4533900"/>
          <p14:tracePt t="22218" x="1074738" y="4533900"/>
          <p14:tracePt t="22295" x="1074738" y="4525963"/>
          <p14:tracePt t="22344" x="1074738" y="4518025"/>
          <p14:tracePt t="22415" x="1074738" y="4511675"/>
          <p14:tracePt t="22423" x="1066800" y="4511675"/>
          <p14:tracePt t="22463" x="1058863" y="4511675"/>
          <p14:tracePt t="22471" x="1058863" y="4503738"/>
          <p14:tracePt t="22487" x="1058863" y="4495800"/>
          <p14:tracePt t="22719" x="1066800" y="4495800"/>
          <p14:tracePt t="22951" x="1074738" y="4495800"/>
          <p14:tracePt t="23079" x="1082675" y="4495800"/>
          <p14:tracePt t="23088" x="1089025" y="4495800"/>
          <p14:tracePt t="23102" x="1120775" y="4495800"/>
          <p14:tracePt t="23119" x="1189038" y="4495800"/>
          <p14:tracePt t="23136" x="1273175" y="4495800"/>
          <p14:tracePt t="23152" x="1341438" y="4495800"/>
          <p14:tracePt t="23169" x="1393825" y="4495800"/>
          <p14:tracePt t="23186" x="1463675" y="4495800"/>
          <p14:tracePt t="23203" x="1539875" y="4487863"/>
          <p14:tracePt t="23219" x="1584325" y="4487863"/>
          <p14:tracePt t="23236" x="1630363" y="4487863"/>
          <p14:tracePt t="23253" x="1684338" y="4487863"/>
          <p14:tracePt t="23269" x="1790700" y="4487863"/>
          <p14:tracePt t="23286" x="1912938" y="4487863"/>
          <p14:tracePt t="23303" x="2073275" y="4487863"/>
          <p14:tracePt t="23319" x="2117725" y="4487863"/>
          <p14:tracePt t="23336" x="2187575" y="4487863"/>
          <p14:tracePt t="23353" x="2255838" y="4487863"/>
          <p14:tracePt t="23369" x="2316163" y="4487863"/>
          <p14:tracePt t="23386" x="2378075" y="4487863"/>
          <p14:tracePt t="23403" x="2430463" y="4487863"/>
          <p14:tracePt t="23419" x="2492375" y="4479925"/>
          <p14:tracePt t="23436" x="2536825" y="4473575"/>
          <p14:tracePt t="23453" x="2582863" y="4465638"/>
          <p14:tracePt t="23469" x="2628900" y="4465638"/>
          <p14:tracePt t="23486" x="2667000" y="4465638"/>
          <p14:tracePt t="23487" x="2697163" y="4465638"/>
          <p14:tracePt t="23503" x="2797175" y="4465638"/>
          <p14:tracePt t="23519" x="2903538" y="4465638"/>
          <p14:tracePt t="23536" x="3009900" y="4457700"/>
          <p14:tracePt t="23553" x="3108325" y="4457700"/>
          <p14:tracePt t="23569" x="3178175" y="4449763"/>
          <p14:tracePt t="23586" x="3216275" y="4435475"/>
          <p14:tracePt t="23603" x="3246438" y="4427538"/>
          <p14:tracePt t="23620" x="3284538" y="4427538"/>
          <p14:tracePt t="23636" x="3344863" y="4427538"/>
          <p14:tracePt t="23653" x="3444875" y="4427538"/>
          <p14:tracePt t="23670" x="3559175" y="4419600"/>
          <p14:tracePt t="23686" x="3665538" y="4411663"/>
          <p14:tracePt t="23703" x="3703638" y="4403725"/>
          <p14:tracePt t="23720" x="3725863" y="4403725"/>
          <p14:tracePt t="23736" x="3741738" y="4397375"/>
          <p14:tracePt t="23753" x="3756025" y="4397375"/>
          <p14:tracePt t="23770" x="3787775" y="4389438"/>
          <p14:tracePt t="23786" x="3840163" y="4381500"/>
          <p14:tracePt t="23803" x="3970338" y="4381500"/>
          <p14:tracePt t="23820" x="4098925" y="4381500"/>
          <p14:tracePt t="23837" x="4191000" y="4373563"/>
          <p14:tracePt t="23853" x="4198938" y="4373563"/>
          <p14:tracePt t="24015" x="4221163" y="4373563"/>
          <p14:tracePt t="24024" x="4244975" y="4373563"/>
          <p14:tracePt t="24037" x="4259263" y="4373563"/>
          <p14:tracePt t="24053" x="4297363" y="4373563"/>
          <p14:tracePt t="24070" x="4359275" y="4365625"/>
          <p14:tracePt t="24087" x="4397375" y="4359275"/>
          <p14:tracePt t="24120" x="4403725" y="4359275"/>
          <p14:tracePt t="24137" x="4419600" y="4365625"/>
          <p14:tracePt t="24153" x="4441825" y="4381500"/>
          <p14:tracePt t="24170" x="4465638" y="4397375"/>
          <p14:tracePt t="24187" x="4487863" y="4403725"/>
          <p14:tracePt t="24203" x="4511675" y="4403725"/>
          <p14:tracePt t="24220" x="4533900" y="4403725"/>
          <p14:tracePt t="24237" x="4564063" y="4411663"/>
          <p14:tracePt t="24253" x="4587875" y="4411663"/>
          <p14:tracePt t="24270" x="4602163" y="4411663"/>
          <p14:tracePt t="24287" x="4610100" y="4411663"/>
          <p14:tracePt t="24319" x="4618038" y="4411663"/>
          <p14:tracePt t="24327" x="4625975" y="4411663"/>
          <p14:tracePt t="24359" x="4632325" y="4411663"/>
          <p14:tracePt t="24367" x="4632325" y="4419600"/>
          <p14:tracePt t="24376" x="4640263" y="4419600"/>
          <p14:tracePt t="24423" x="4640263" y="4427538"/>
          <p14:tracePt t="24439" x="4640263" y="4441825"/>
          <p14:tracePt t="24455" x="4640263" y="4473575"/>
          <p14:tracePt t="24463" x="4640263" y="4479925"/>
          <p14:tracePt t="24471" x="4632325" y="4503738"/>
          <p14:tracePt t="24487" x="4625975" y="4556125"/>
          <p14:tracePt t="24504" x="4625975" y="4594225"/>
          <p14:tracePt t="24520" x="4625975" y="4625975"/>
          <p14:tracePt t="24537" x="4625975" y="4648200"/>
          <p14:tracePt t="24554" x="4625975" y="4656138"/>
          <p14:tracePt t="24570" x="4625975" y="4670425"/>
          <p14:tracePt t="24679" x="4618038" y="4670425"/>
          <p14:tracePt t="24687" x="4610100" y="4670425"/>
          <p14:tracePt t="24695" x="4602163" y="4670425"/>
          <p14:tracePt t="24719" x="4587875" y="4664075"/>
          <p14:tracePt t="24735" x="4579938" y="4656138"/>
          <p14:tracePt t="24791" x="4572000" y="4656138"/>
          <p14:tracePt t="24799" x="4564063" y="4656138"/>
          <p14:tracePt t="24807" x="4549775" y="4656138"/>
          <p14:tracePt t="24821" x="4518025" y="4648200"/>
          <p14:tracePt t="24837" x="4465638" y="4640263"/>
          <p14:tracePt t="24854" x="4435475" y="4625975"/>
          <p14:tracePt t="24871" x="4403725" y="4602163"/>
          <p14:tracePt t="24887" x="4397375" y="4602163"/>
          <p14:tracePt t="24904" x="4397375" y="4594225"/>
          <p14:tracePt t="24927" x="4397375" y="4587875"/>
          <p14:tracePt t="24944" x="4397375" y="4579938"/>
          <p14:tracePt t="24954" x="4397375" y="4572000"/>
          <p14:tracePt t="24971" x="4397375" y="4556125"/>
          <p14:tracePt t="24987" x="4411663" y="4541838"/>
          <p14:tracePt t="25004" x="4435475" y="4525963"/>
          <p14:tracePt t="25021" x="4449763" y="4525963"/>
          <p14:tracePt t="25037" x="4479925" y="4518025"/>
          <p14:tracePt t="25054" x="4533900" y="4503738"/>
          <p14:tracePt t="25071" x="4594225" y="4487863"/>
          <p14:tracePt t="25087" x="4618038" y="4479925"/>
          <p14:tracePt t="25104" x="4625975" y="4473575"/>
          <p14:tracePt t="25121" x="4632325" y="4473575"/>
          <p14:tracePt t="25138" x="4632325" y="4465638"/>
          <p14:tracePt t="25154" x="4632325" y="4457700"/>
          <p14:tracePt t="25171" x="4640263" y="4449763"/>
          <p14:tracePt t="25188" x="4648200" y="4441825"/>
          <p14:tracePt t="25204" x="4648200" y="4435475"/>
          <p14:tracePt t="25423" x="4640263" y="4435475"/>
          <p14:tracePt t="25439" x="4632325" y="4435475"/>
          <p14:tracePt t="25471" x="4625975" y="4435475"/>
          <p14:tracePt t="25543" x="4625975" y="4427538"/>
          <p14:tracePt t="25559" x="4625975" y="4419600"/>
          <p14:tracePt t="25575" x="4618038" y="4411663"/>
          <p14:tracePt t="25583" x="4618038" y="4403725"/>
          <p14:tracePt t="25591" x="4618038" y="4397375"/>
          <p14:tracePt t="25604" x="4618038" y="4389438"/>
          <p14:tracePt t="25621" x="4610100" y="4381500"/>
          <p14:tracePt t="25638" x="4610100" y="4373563"/>
          <p14:tracePt t="25655" x="4602163" y="4359275"/>
          <p14:tracePt t="25671" x="4587875" y="4335463"/>
          <p14:tracePt t="25688" x="4572000" y="4297363"/>
          <p14:tracePt t="25705" x="4564063" y="4267200"/>
          <p14:tracePt t="25721" x="4549775" y="4244975"/>
          <p14:tracePt t="25738" x="4525963" y="4213225"/>
          <p14:tracePt t="25755" x="4503738" y="4183063"/>
          <p14:tracePt t="25771" x="4465638" y="4137025"/>
          <p14:tracePt t="25788" x="4435475" y="4098925"/>
          <p14:tracePt t="25805" x="4411663" y="4068763"/>
          <p14:tracePt t="25821" x="4389438" y="4022725"/>
          <p14:tracePt t="25838" x="4373563" y="3992563"/>
          <p14:tracePt t="25855" x="4351338" y="3962400"/>
          <p14:tracePt t="25871" x="4351338" y="3946525"/>
          <p14:tracePt t="25888" x="4351338" y="3940175"/>
          <p14:tracePt t="26375" x="4343400" y="3940175"/>
          <p14:tracePt t="26383" x="4335463" y="3932238"/>
          <p14:tracePt t="26391" x="4335463" y="3924300"/>
          <p14:tracePt t="26405" x="4335463" y="3916363"/>
          <p14:tracePt t="26422" x="4327525" y="3902075"/>
          <p14:tracePt t="26438" x="4327525" y="3894138"/>
          <p14:tracePt t="27703" x="4335463" y="3894138"/>
          <p14:tracePt t="27719" x="4351338" y="3894138"/>
          <p14:tracePt t="27727" x="4359275" y="3902075"/>
          <p14:tracePt t="27740" x="4365625" y="3908425"/>
          <p14:tracePt t="27756" x="4389438" y="3908425"/>
          <p14:tracePt t="27773" x="4403725" y="3924300"/>
          <p14:tracePt t="27790" x="4435475" y="3940175"/>
          <p14:tracePt t="27806" x="4495800" y="3978275"/>
          <p14:tracePt t="27823" x="4541838" y="4000500"/>
          <p14:tracePt t="27840" x="4579938" y="4016375"/>
          <p14:tracePt t="27856" x="4625975" y="4046538"/>
          <p14:tracePt t="27873" x="4686300" y="4054475"/>
          <p14:tracePt t="27890" x="4762500" y="4068763"/>
          <p14:tracePt t="27906" x="4838700" y="4098925"/>
          <p14:tracePt t="27923" x="4899025" y="4106863"/>
          <p14:tracePt t="27940" x="4930775" y="4114800"/>
          <p14:tracePt t="27956" x="4968875" y="4114800"/>
          <p14:tracePt t="27973" x="5013325" y="4122738"/>
          <p14:tracePt t="27990" x="5113338" y="4144963"/>
          <p14:tracePt t="28006" x="5349875" y="4160838"/>
          <p14:tracePt t="28023" x="5478463" y="4160838"/>
          <p14:tracePt t="28040" x="5584825" y="4160838"/>
          <p14:tracePt t="28057" x="5646738" y="4160838"/>
          <p14:tracePt t="28073" x="5707063" y="4160838"/>
          <p14:tracePt t="28090" x="5768975" y="4168775"/>
          <p14:tracePt t="28106" x="5889625" y="4191000"/>
          <p14:tracePt t="28123" x="6049963" y="4229100"/>
          <p14:tracePt t="28140" x="6226175" y="4275138"/>
          <p14:tracePt t="28156" x="6370638" y="4289425"/>
          <p14:tracePt t="28173" x="6515100" y="4313238"/>
          <p14:tracePt t="28190" x="6659563" y="4313238"/>
          <p14:tracePt t="28207" x="6873875" y="4321175"/>
          <p14:tracePt t="28223" x="7018338" y="4321175"/>
          <p14:tracePt t="28240" x="7108825" y="4327525"/>
          <p14:tracePt t="28257" x="7192963" y="4327525"/>
          <p14:tracePt t="28273" x="7261225" y="4343400"/>
          <p14:tracePt t="28290" x="7353300" y="4343400"/>
          <p14:tracePt t="28307" x="7459663" y="4343400"/>
          <p14:tracePt t="28323" x="7551738" y="4343400"/>
          <p14:tracePt t="28340" x="7612063" y="4343400"/>
          <p14:tracePt t="28357" x="7680325" y="4343400"/>
          <p14:tracePt t="28373" x="7780338" y="4343400"/>
          <p14:tracePt t="28390" x="7864475" y="4343400"/>
          <p14:tracePt t="28391" x="7886700" y="4343400"/>
          <p14:tracePt t="28407" x="7940675" y="4343400"/>
          <p14:tracePt t="28423" x="8001000" y="4335463"/>
          <p14:tracePt t="28440" x="8047038" y="4335463"/>
          <p14:tracePt t="28457" x="8099425" y="4327525"/>
          <p14:tracePt t="28473" x="8123238" y="4327525"/>
          <p14:tracePt t="28512" x="8131175" y="4327525"/>
          <p14:tracePt t="28527" x="8137525" y="4327525"/>
          <p14:tracePt t="28540" x="8145463" y="4327525"/>
          <p14:tracePt t="28557" x="8175625" y="4335463"/>
          <p14:tracePt t="28573" x="8199438" y="4335463"/>
          <p14:tracePt t="28590" x="8207375" y="4343400"/>
          <p14:tracePt t="28703" x="8213725" y="4343400"/>
          <p14:tracePt t="28807" x="8213725" y="4335463"/>
          <p14:tracePt t="28847" x="8213725" y="4327525"/>
          <p14:tracePt t="28911" x="8213725" y="4321175"/>
          <p14:tracePt t="28927" x="8213725" y="4313238"/>
          <p14:tracePt t="28943" x="8207375" y="4313238"/>
          <p14:tracePt t="29239" x="8207375" y="4305300"/>
          <p14:tracePt t="30344" x="8199438" y="4305300"/>
          <p14:tracePt t="30359" x="8199438" y="4313238"/>
          <p14:tracePt t="30367" x="8199438" y="4327525"/>
          <p14:tracePt t="30383" x="8199438" y="4343400"/>
          <p14:tracePt t="30392" x="8191500" y="4351338"/>
          <p14:tracePt t="30408" x="8175625" y="4373563"/>
          <p14:tracePt t="30425" x="8161338" y="4411663"/>
          <p14:tracePt t="30442" x="8153400" y="4449763"/>
          <p14:tracePt t="30458" x="8131175" y="4503738"/>
          <p14:tracePt t="30475" x="8115300" y="4572000"/>
          <p14:tracePt t="30492" x="8077200" y="4648200"/>
          <p14:tracePt t="30508" x="8016875" y="4724400"/>
          <p14:tracePt t="30525" x="7947025" y="4800600"/>
          <p14:tracePt t="30527" x="7894638" y="4838700"/>
          <p14:tracePt t="30542" x="7840663" y="4892675"/>
          <p14:tracePt t="30559" x="7696200" y="4991100"/>
          <p14:tracePt t="30575" x="7573963" y="5051425"/>
          <p14:tracePt t="30592" x="7445375" y="5097463"/>
          <p14:tracePt t="30608" x="7307263" y="5135563"/>
          <p14:tracePt t="30625" x="7146925" y="5165725"/>
          <p14:tracePt t="30642" x="6988175" y="5197475"/>
          <p14:tracePt t="30659" x="6865938" y="5219700"/>
          <p14:tracePt t="30675" x="6781800" y="5227638"/>
          <p14:tracePt t="30692" x="6689725" y="5235575"/>
          <p14:tracePt t="30709" x="6545263" y="5235575"/>
          <p14:tracePt t="30725" x="6378575" y="5241925"/>
          <p14:tracePt t="30742" x="6188075" y="5257800"/>
          <p14:tracePt t="30759" x="5905500" y="5287963"/>
          <p14:tracePt t="30775" x="5692775" y="5295900"/>
          <p14:tracePt t="30792" x="5432425" y="5318125"/>
          <p14:tracePt t="30809" x="5059363" y="5387975"/>
          <p14:tracePt t="30825" x="4708525" y="5432425"/>
          <p14:tracePt t="30842" x="4397375" y="5478463"/>
          <p14:tracePt t="30859" x="4054475" y="5570538"/>
          <p14:tracePt t="30875" x="3717925" y="5630863"/>
          <p14:tracePt t="30892" x="3336925" y="5699125"/>
          <p14:tracePt t="30909" x="2987675" y="5761038"/>
          <p14:tracePt t="30925" x="2651125" y="5821363"/>
          <p14:tracePt t="30942" x="2247900" y="5845175"/>
          <p14:tracePt t="30959" x="2057400" y="5851525"/>
          <p14:tracePt t="30975" x="1912938" y="5851525"/>
          <p14:tracePt t="30992" x="1806575" y="5851525"/>
          <p14:tracePt t="31009" x="1722438" y="5845175"/>
          <p14:tracePt t="31025" x="1600200" y="5829300"/>
          <p14:tracePt t="31042" x="1477963" y="5807075"/>
          <p14:tracePt t="31059" x="1363663" y="5791200"/>
          <p14:tracePt t="31076" x="1265238" y="5791200"/>
          <p14:tracePt t="31092" x="1143000" y="5791200"/>
          <p14:tracePt t="31109" x="1036638" y="5791200"/>
          <p14:tracePt t="31126" x="898525" y="5768975"/>
          <p14:tracePt t="31142" x="731838" y="5692775"/>
          <p14:tracePt t="31159" x="669925" y="5661025"/>
          <p14:tracePt t="31176" x="625475" y="5630863"/>
          <p14:tracePt t="31192" x="601663" y="5608638"/>
          <p14:tracePt t="31209" x="579438" y="5584825"/>
          <p14:tracePt t="31226" x="571500" y="5562600"/>
          <p14:tracePt t="31242" x="549275" y="5540375"/>
          <p14:tracePt t="31259" x="541338" y="5524500"/>
          <p14:tracePt t="31293" x="541338" y="5516563"/>
          <p14:tracePt t="31319" x="541338" y="5508625"/>
          <p14:tracePt t="31351" x="549275" y="5508625"/>
          <p14:tracePt t="31359" x="555625" y="5508625"/>
          <p14:tracePt t="31383" x="571500" y="5502275"/>
          <p14:tracePt t="31391" x="579438" y="5502275"/>
          <p14:tracePt t="31407" x="587375" y="5502275"/>
          <p14:tracePt t="31414" x="601663" y="5494338"/>
          <p14:tracePt t="31426" x="601663" y="5486400"/>
          <p14:tracePt t="31442" x="625475" y="5478463"/>
          <p14:tracePt t="31459" x="639763" y="5478463"/>
          <p14:tracePt t="31476" x="639763" y="5470525"/>
          <p14:tracePt t="31493" x="647700" y="5464175"/>
          <p14:tracePt t="31509" x="647700" y="5456238"/>
          <p14:tracePt t="31526" x="655638" y="5432425"/>
          <p14:tracePt t="31527" x="669925" y="5432425"/>
          <p14:tracePt t="31543" x="677863" y="5432425"/>
          <p14:tracePt t="31559" x="685800" y="5432425"/>
          <p14:tracePt t="31576" x="685800" y="5426075"/>
          <p14:tracePt t="31599" x="693738" y="5426075"/>
          <p14:tracePt t="31823" x="693738" y="5418138"/>
          <p14:tracePt t="31831" x="693738" y="5410200"/>
          <p14:tracePt t="31847" x="693738" y="5402263"/>
          <p14:tracePt t="31859" x="693738" y="5387975"/>
          <p14:tracePt t="31876" x="693738" y="5372100"/>
          <p14:tracePt t="31893" x="693738" y="5364163"/>
          <p14:tracePt t="31910" x="701675" y="5356225"/>
          <p14:tracePt t="31926" x="701675" y="5349875"/>
          <p14:tracePt t="31943" x="701675" y="5341938"/>
          <p14:tracePt t="32615" x="723900" y="5334000"/>
          <p14:tracePt t="32623" x="746125" y="5334000"/>
          <p14:tracePt t="32630" x="777875" y="5326063"/>
          <p14:tracePt t="32643" x="815975" y="5326063"/>
          <p14:tracePt t="32660" x="884238" y="5326063"/>
          <p14:tracePt t="32677" x="990600" y="5326063"/>
          <p14:tracePt t="32694" x="1096963" y="5318125"/>
          <p14:tracePt t="32710" x="1227138" y="5318125"/>
          <p14:tracePt t="32727" x="1325563" y="5318125"/>
          <p14:tracePt t="32744" x="1477963" y="5318125"/>
          <p14:tracePt t="32760" x="1676400" y="5326063"/>
          <p14:tracePt t="32777" x="1874838" y="5341938"/>
          <p14:tracePt t="32794" x="2041525" y="5349875"/>
          <p14:tracePt t="32810" x="2201863" y="5349875"/>
          <p14:tracePt t="32827" x="2354263" y="5349875"/>
          <p14:tracePt t="32844" x="2476500" y="5349875"/>
          <p14:tracePt t="32860" x="2590800" y="5349875"/>
          <p14:tracePt t="32877" x="2735263" y="5349875"/>
          <p14:tracePt t="32878" x="2819400" y="5349875"/>
          <p14:tracePt t="32894" x="2911475" y="5349875"/>
          <p14:tracePt t="32910" x="3192463" y="5349875"/>
          <p14:tracePt t="32927" x="3413125" y="5349875"/>
          <p14:tracePt t="32944" x="3619500" y="5334000"/>
          <p14:tracePt t="32960" x="3817938" y="5334000"/>
          <p14:tracePt t="32977" x="3984625" y="5334000"/>
          <p14:tracePt t="32994" x="4152900" y="5334000"/>
          <p14:tracePt t="33011" x="4327525" y="5326063"/>
          <p14:tracePt t="33027" x="4495800" y="5326063"/>
          <p14:tracePt t="33044" x="4648200" y="5326063"/>
          <p14:tracePt t="33046" x="4732338" y="5326063"/>
          <p14:tracePt t="33061" x="4792663" y="5326063"/>
          <p14:tracePt t="33077" x="4975225" y="5326063"/>
          <p14:tracePt t="33079" x="5067300" y="5326063"/>
          <p14:tracePt t="33094" x="5159375" y="5326063"/>
          <p14:tracePt t="33111" x="5470525" y="5326063"/>
          <p14:tracePt t="33127" x="5676900" y="5303838"/>
          <p14:tracePt t="33144" x="5889625" y="5303838"/>
          <p14:tracePt t="33161" x="6035675" y="5303838"/>
          <p14:tracePt t="33177" x="6164263" y="5303838"/>
          <p14:tracePt t="33194" x="6240463" y="5303838"/>
          <p14:tracePt t="33211" x="6346825" y="5303838"/>
          <p14:tracePt t="33227" x="6454775" y="5303838"/>
          <p14:tracePt t="33244" x="6561138" y="5303838"/>
          <p14:tracePt t="33261" x="6683375" y="5303838"/>
          <p14:tracePt t="33278" x="6865938" y="5303838"/>
          <p14:tracePt t="33294" x="6918325" y="5303838"/>
          <p14:tracePt t="33311" x="7064375" y="5303838"/>
          <p14:tracePt t="33328" x="7140575" y="5303838"/>
          <p14:tracePt t="33344" x="7246938" y="5303838"/>
          <p14:tracePt t="33361" x="7353300" y="5303838"/>
          <p14:tracePt t="33378" x="7445375" y="5303838"/>
          <p14:tracePt t="33394" x="7527925" y="5303838"/>
          <p14:tracePt t="33411" x="7597775" y="5303838"/>
          <p14:tracePt t="33428" x="7642225" y="5303838"/>
          <p14:tracePt t="33496" x="7650163" y="5303838"/>
          <p14:tracePt t="33503" x="7658100" y="5303838"/>
          <p14:tracePt t="33511" x="7666038" y="5303838"/>
          <p14:tracePt t="33535" x="7673975" y="5303838"/>
          <p14:tracePt t="33655" x="7658100" y="5303838"/>
          <p14:tracePt t="33663" x="7650163" y="5303838"/>
          <p14:tracePt t="33679" x="7635875" y="5303838"/>
          <p14:tracePt t="33694" x="7612063" y="5303838"/>
          <p14:tracePt t="33711" x="7543800" y="5318125"/>
          <p14:tracePt t="33728" x="7445375" y="5334000"/>
          <p14:tracePt t="33744" x="7299325" y="5341938"/>
          <p14:tracePt t="33761" x="7116763" y="5334000"/>
          <p14:tracePt t="33778" x="6918325" y="5334000"/>
          <p14:tracePt t="33794" x="6751638" y="5334000"/>
          <p14:tracePt t="33811" x="6621463" y="5334000"/>
          <p14:tracePt t="33828" x="6537325" y="5326063"/>
          <p14:tracePt t="33844" x="6446838" y="5326063"/>
          <p14:tracePt t="33861" x="6324600" y="5326063"/>
          <p14:tracePt t="33878" x="6118225" y="5326063"/>
          <p14:tracePt t="33894" x="5783263" y="5326063"/>
          <p14:tracePt t="33911" x="5524500" y="5334000"/>
          <p14:tracePt t="33928" x="5265738" y="5334000"/>
          <p14:tracePt t="33945" x="5059363" y="5334000"/>
          <p14:tracePt t="33961" x="4876800" y="5334000"/>
          <p14:tracePt t="33978" x="4732338" y="5334000"/>
          <p14:tracePt t="33995" x="4587875" y="5334000"/>
          <p14:tracePt t="34011" x="4403725" y="5341938"/>
          <p14:tracePt t="34028" x="4213225" y="5341938"/>
          <p14:tracePt t="34045" x="4016375" y="5341938"/>
          <p14:tracePt t="34047" x="3924300" y="5341938"/>
          <p14:tracePt t="34061" x="3832225" y="5341938"/>
          <p14:tracePt t="34078" x="3627438" y="5341938"/>
          <p14:tracePt t="34095" x="3330575" y="5341938"/>
          <p14:tracePt t="34111" x="3132138" y="5341938"/>
          <p14:tracePt t="34128" x="2941638" y="5341938"/>
          <p14:tracePt t="34145" x="2682875" y="5341938"/>
          <p14:tracePt t="34161" x="2422525" y="5341938"/>
          <p14:tracePt t="34178" x="2187575" y="5341938"/>
          <p14:tracePt t="34195" x="1981200" y="5341938"/>
          <p14:tracePt t="34211" x="1798638" y="5341938"/>
          <p14:tracePt t="34228" x="1646238" y="5341938"/>
          <p14:tracePt t="34245" x="1501775" y="5341938"/>
          <p14:tracePt t="34261" x="1379538" y="5341938"/>
          <p14:tracePt t="34278" x="1249363" y="5341938"/>
          <p14:tracePt t="34295" x="1181100" y="5341938"/>
          <p14:tracePt t="34311" x="1150938" y="5341938"/>
          <p14:tracePt t="34375" x="1143000" y="5341938"/>
          <p14:tracePt t="34391" x="1127125" y="5341938"/>
          <p14:tracePt t="34399" x="1120775" y="5341938"/>
          <p14:tracePt t="34412" x="1104900" y="5334000"/>
          <p14:tracePt t="34428" x="1082675" y="5326063"/>
          <p14:tracePt t="34445" x="1036638" y="5318125"/>
          <p14:tracePt t="34462" x="1020763" y="5318125"/>
          <p14:tracePt t="34478" x="1006475" y="5311775"/>
          <p14:tracePt t="34511" x="1006475" y="5303838"/>
          <p14:tracePt t="34519" x="1006475" y="5295900"/>
          <p14:tracePt t="34528" x="1012825" y="5295900"/>
          <p14:tracePt t="34545" x="1020763" y="5287963"/>
          <p14:tracePt t="34562" x="1044575" y="5273675"/>
          <p14:tracePt t="34578" x="1082675" y="5257800"/>
          <p14:tracePt t="34595" x="1135063" y="5241925"/>
          <p14:tracePt t="34612" x="1189038" y="5241925"/>
          <p14:tracePt t="34628" x="1235075" y="5241925"/>
          <p14:tracePt t="34645" x="1265238" y="5249863"/>
          <p14:tracePt t="34662" x="1265238" y="5273675"/>
          <p14:tracePt t="34678" x="1265238" y="5326063"/>
          <p14:tracePt t="34695" x="1235075" y="5372100"/>
          <p14:tracePt t="34712" x="1173163" y="5418138"/>
          <p14:tracePt t="34728" x="1104900" y="5440363"/>
          <p14:tracePt t="34745" x="1074738" y="5448300"/>
          <p14:tracePt t="34779" x="1066800" y="5448300"/>
          <p14:tracePt t="34795" x="1066800" y="5426075"/>
          <p14:tracePt t="34812" x="1066800" y="5410200"/>
          <p14:tracePt t="34829" x="1089025" y="5372100"/>
          <p14:tracePt t="34845" x="1143000" y="5334000"/>
          <p14:tracePt t="34862" x="1219200" y="5311775"/>
          <p14:tracePt t="34862" x="1257300" y="5303838"/>
          <p14:tracePt t="34879" x="1355725" y="5303838"/>
          <p14:tracePt t="34895" x="1393825" y="5311775"/>
          <p14:tracePt t="34912" x="1401763" y="5318125"/>
          <p14:tracePt t="34929" x="1401763" y="5356225"/>
          <p14:tracePt t="34945" x="1379538" y="5380038"/>
          <p14:tracePt t="34962" x="1355725" y="5394325"/>
          <p14:tracePt t="34979" x="1333500" y="5394325"/>
          <p14:tracePt t="34995" x="1317625" y="5394325"/>
          <p14:tracePt t="35012" x="1303338" y="5387975"/>
          <p14:tracePt t="35029" x="1295400" y="5387975"/>
          <p14:tracePt t="35045" x="1295400" y="5380038"/>
          <p14:tracePt t="35383" x="1303338" y="5380038"/>
          <p14:tracePt t="36295" x="1311275" y="5380038"/>
          <p14:tracePt t="36303" x="1325563" y="5380038"/>
          <p14:tracePt t="36313" x="1349375" y="5380038"/>
          <p14:tracePt t="36330" x="1393825" y="5380038"/>
          <p14:tracePt t="36346" x="1485900" y="5380038"/>
          <p14:tracePt t="36363" x="1592263" y="5380038"/>
          <p14:tracePt t="36380" x="1660525" y="5372100"/>
          <p14:tracePt t="36396" x="1768475" y="5372100"/>
          <p14:tracePt t="36413" x="1889125" y="5372100"/>
          <p14:tracePt t="36430" x="2035175" y="5372100"/>
          <p14:tracePt t="36447" x="2155825" y="5372100"/>
          <p14:tracePt t="36463" x="2201863" y="5372100"/>
          <p14:tracePt t="36480" x="2247900" y="5372100"/>
          <p14:tracePt t="36497" x="2286000" y="5372100"/>
          <p14:tracePt t="36513" x="2301875" y="5372100"/>
          <p14:tracePt t="36547" x="2308225" y="5372100"/>
          <p14:tracePt t="36583" x="2316163" y="5372100"/>
          <p14:tracePt t="36590" x="2324100" y="5372100"/>
          <p14:tracePt t="36614" x="2332038" y="5372100"/>
          <p14:tracePt t="38615" x="2346325" y="5372100"/>
          <p14:tracePt t="38622" x="2362200" y="5372100"/>
          <p14:tracePt t="38632" x="2408238" y="5372100"/>
          <p14:tracePt t="38648" x="2498725" y="5372100"/>
          <p14:tracePt t="38665" x="2560638" y="5364163"/>
          <p14:tracePt t="38682" x="2613025" y="5356225"/>
          <p14:tracePt t="38698" x="2644775" y="5356225"/>
          <p14:tracePt t="38715" x="2674938" y="5356225"/>
          <p14:tracePt t="38732" x="2705100" y="5356225"/>
          <p14:tracePt t="38748" x="2773363" y="5356225"/>
          <p14:tracePt t="38765" x="2925763" y="5356225"/>
          <p14:tracePt t="38782" x="3108325" y="5356225"/>
          <p14:tracePt t="38798" x="3306763" y="5356225"/>
          <p14:tracePt t="38815" x="3368675" y="5356225"/>
          <p14:tracePt t="38832" x="3398838" y="5356225"/>
          <p14:tracePt t="38848" x="3406775" y="5356225"/>
          <p14:tracePt t="38865" x="3413125" y="5364163"/>
          <p14:tracePt t="38882" x="3421063" y="5364163"/>
          <p14:tracePt t="38898" x="3489325" y="5372100"/>
          <p14:tracePt t="38915" x="3597275" y="5402263"/>
          <p14:tracePt t="38932" x="3695700" y="5410200"/>
          <p14:tracePt t="38949" x="3810000" y="5410200"/>
          <p14:tracePt t="38965" x="3940175" y="5410200"/>
          <p14:tracePt t="38982" x="4030663" y="5410200"/>
          <p14:tracePt t="38999" x="4046538" y="5410200"/>
          <p14:tracePt t="39039" x="4046538" y="5418138"/>
          <p14:tracePt t="39049" x="4054475" y="5426075"/>
          <p14:tracePt t="39065" x="4060825" y="5426075"/>
          <p14:tracePt t="39082" x="4076700" y="5432425"/>
          <p14:tracePt t="39099" x="4098925" y="5440363"/>
          <p14:tracePt t="39115" x="4122738" y="5440363"/>
          <p14:tracePt t="39132" x="4130675" y="5440363"/>
          <p14:tracePt t="39335" x="4137025" y="5440363"/>
          <p14:tracePt t="39358" x="4144963" y="5440363"/>
          <p14:tracePt t="39384" x="4152900" y="5440363"/>
          <p14:tracePt t="39391" x="4168775" y="5440363"/>
          <p14:tracePt t="39399" x="4175125" y="5440363"/>
          <p14:tracePt t="39416" x="4237038" y="5432425"/>
          <p14:tracePt t="39432" x="4313238" y="5432425"/>
          <p14:tracePt t="39449" x="4419600" y="5432425"/>
          <p14:tracePt t="39466" x="4518025" y="5426075"/>
          <p14:tracePt t="39482" x="4549775" y="5418138"/>
          <p14:tracePt t="39499" x="4556125" y="5418138"/>
          <p14:tracePt t="39863" x="4556125" y="5410200"/>
          <p14:tracePt t="39887" x="4556125" y="5402263"/>
          <p14:tracePt t="39903" x="4556125" y="5394325"/>
          <p14:tracePt t="40079" x="4564063" y="5394325"/>
          <p14:tracePt t="40095" x="4572000" y="5394325"/>
          <p14:tracePt t="40152" x="4579938" y="5394325"/>
          <p14:tracePt t="40159" x="4594225" y="5394325"/>
          <p14:tracePt t="40167" x="4602163" y="5394325"/>
          <p14:tracePt t="40183" x="4656138" y="5394325"/>
          <p14:tracePt t="40200" x="4724400" y="5394325"/>
          <p14:tracePt t="40216" x="4762500" y="5394325"/>
          <p14:tracePt t="40233" x="4784725" y="5394325"/>
          <p14:tracePt t="40287" x="4792663" y="5394325"/>
          <p14:tracePt t="40294" x="4800600" y="5394325"/>
          <p14:tracePt t="40302" x="4808538" y="5394325"/>
          <p14:tracePt t="40316" x="4838700" y="5394325"/>
          <p14:tracePt t="40333" x="4945063" y="5394325"/>
          <p14:tracePt t="40350" x="5075238" y="5394325"/>
          <p14:tracePt t="40366" x="5211763" y="5394325"/>
          <p14:tracePt t="40383" x="5241925" y="5387975"/>
          <p14:tracePt t="40400" x="5249863" y="5387975"/>
          <p14:tracePt t="40416" x="5257800" y="5387975"/>
          <p14:tracePt t="40472" x="5265738" y="5387975"/>
          <p14:tracePt t="40478" x="5280025" y="5387975"/>
          <p14:tracePt t="40494" x="5295900" y="5387975"/>
          <p14:tracePt t="40502" x="5311775" y="5387975"/>
          <p14:tracePt t="40519" x="5318125" y="5387975"/>
          <p14:tracePt t="40533" x="5326063" y="5380038"/>
          <p14:tracePt t="40615" x="5334000" y="5380038"/>
          <p14:tracePt t="40623" x="5349875" y="5380038"/>
          <p14:tracePt t="40633" x="5364163" y="5380038"/>
          <p14:tracePt t="40650" x="5410200" y="5380038"/>
          <p14:tracePt t="40667" x="5478463" y="5380038"/>
          <p14:tracePt t="40683" x="5584825" y="5387975"/>
          <p14:tracePt t="40700" x="5761038" y="5440363"/>
          <p14:tracePt t="40717" x="5959475" y="5486400"/>
          <p14:tracePt t="40733" x="6019800" y="5508625"/>
          <p14:tracePt t="40879" x="5965825" y="5508625"/>
          <p14:tracePt t="40887" x="5921375" y="5516563"/>
          <p14:tracePt t="40900" x="5905500" y="5516563"/>
          <p14:tracePt t="40917" x="5867400" y="5524500"/>
          <p14:tracePt t="40933" x="5867400" y="5516563"/>
          <p14:tracePt t="40950" x="5867400" y="5508625"/>
          <p14:tracePt t="40983" x="5883275" y="5508625"/>
          <p14:tracePt t="40991" x="5905500" y="5508625"/>
          <p14:tracePt t="41000" x="5927725" y="5508625"/>
          <p14:tracePt t="41017" x="5959475" y="5508625"/>
          <p14:tracePt t="41034" x="5981700" y="5508625"/>
          <p14:tracePt t="41050" x="5997575" y="5508625"/>
          <p14:tracePt t="41768" x="5997575" y="5502275"/>
          <p14:tracePt t="41782" x="6003925" y="5494338"/>
          <p14:tracePt t="41799" x="6011863" y="5494338"/>
          <p14:tracePt t="41839" x="6011863" y="5486400"/>
          <p14:tracePt t="41846" x="6019800" y="5478463"/>
          <p14:tracePt t="41854" x="6027738" y="5470525"/>
          <p14:tracePt t="41868" x="6027738" y="5464175"/>
          <p14:tracePt t="41884" x="6027738" y="5448300"/>
          <p14:tracePt t="41901" x="6035675" y="5426075"/>
          <p14:tracePt t="41918" x="6035675" y="5418138"/>
          <p14:tracePt t="41934" x="6035675" y="5394325"/>
          <p14:tracePt t="41951" x="6027738" y="5380038"/>
          <p14:tracePt t="41968" x="6011863" y="5372100"/>
          <p14:tracePt t="41985" x="6003925" y="5356225"/>
          <p14:tracePt t="42001" x="5997575" y="5356225"/>
          <p14:tracePt t="42034" x="5989638" y="5356225"/>
          <p14:tracePt t="42051" x="5981700" y="5356225"/>
          <p14:tracePt t="42431" x="5973763" y="5356225"/>
          <p14:tracePt t="42447" x="5965825" y="5356225"/>
          <p14:tracePt t="42720" x="5973763" y="5356225"/>
          <p14:tracePt t="42734" x="5981700" y="5356225"/>
          <p14:tracePt t="42742" x="5989638" y="5356225"/>
          <p14:tracePt t="42751" x="5997575" y="5356225"/>
          <p14:tracePt t="42768" x="6027738" y="5341938"/>
          <p14:tracePt t="42785" x="6073775" y="5341938"/>
          <p14:tracePt t="42802" x="6134100" y="5318125"/>
          <p14:tracePt t="42818" x="6232525" y="5311775"/>
          <p14:tracePt t="42835" x="6346825" y="5287963"/>
          <p14:tracePt t="42852" x="6430963" y="5265738"/>
          <p14:tracePt t="42868" x="6469063" y="5257800"/>
          <p14:tracePt t="42885" x="6507163" y="5257800"/>
          <p14:tracePt t="42902" x="6553200" y="5257800"/>
          <p14:tracePt t="42918" x="6651625" y="5257800"/>
          <p14:tracePt t="42935" x="6759575" y="5257800"/>
          <p14:tracePt t="42952" x="6904038" y="5241925"/>
          <p14:tracePt t="42969" x="7070725" y="5241925"/>
          <p14:tracePt t="42985" x="7192963" y="5241925"/>
          <p14:tracePt t="43002" x="7277100" y="5235575"/>
          <p14:tracePt t="43018" x="7307263" y="5219700"/>
          <p14:tracePt t="43035" x="7345363" y="5211763"/>
          <p14:tracePt t="43052" x="7369175" y="5211763"/>
          <p14:tracePt t="43068" x="7383463" y="5211763"/>
          <p14:tracePt t="43085" x="7467600" y="5203825"/>
          <p14:tracePt t="43102" x="7666038" y="5203825"/>
          <p14:tracePt t="43119" x="7772400" y="5203825"/>
          <p14:tracePt t="43135" x="7840663" y="5203825"/>
          <p14:tracePt t="43152" x="7870825" y="5203825"/>
          <p14:tracePt t="43169" x="7878763" y="5203825"/>
          <p14:tracePt t="43202" x="7886700" y="5203825"/>
          <p14:tracePt t="43219" x="7908925" y="5203825"/>
          <p14:tracePt t="43235" x="7954963" y="5203825"/>
          <p14:tracePt t="43252" x="7978775" y="5203825"/>
          <p14:tracePt t="44375" x="7978775" y="5211763"/>
          <p14:tracePt t="44383" x="7978775" y="5227638"/>
          <p14:tracePt t="44390" x="7978775" y="5235575"/>
          <p14:tracePt t="44403" x="7978775" y="5257800"/>
          <p14:tracePt t="44420" x="7978775" y="5303838"/>
          <p14:tracePt t="44436" x="7978775" y="5387975"/>
          <p14:tracePt t="44453" x="7978775" y="5464175"/>
          <p14:tracePt t="44470" x="7970838" y="5578475"/>
          <p14:tracePt t="44486" x="7886700" y="5715000"/>
          <p14:tracePt t="44503" x="7870825" y="5845175"/>
          <p14:tracePt t="44520" x="7848600" y="5959475"/>
          <p14:tracePt t="44536" x="7840663" y="6011863"/>
          <p14:tracePt t="44553" x="7826375" y="6049963"/>
          <p14:tracePt t="44570" x="7826375" y="6088063"/>
          <p14:tracePt t="44587" x="7810500" y="6118225"/>
          <p14:tracePt t="44603" x="7788275" y="6164263"/>
          <p14:tracePt t="44620" x="7750175" y="6202363"/>
          <p14:tracePt t="44622" x="7734300" y="6210300"/>
          <p14:tracePt t="44637" x="7712075" y="6240463"/>
          <p14:tracePt t="44653" x="7673975" y="6270625"/>
          <p14:tracePt t="44670" x="7635875" y="6294438"/>
          <p14:tracePt t="44687" x="7566025" y="6324600"/>
          <p14:tracePt t="44703" x="7513638" y="6346825"/>
          <p14:tracePt t="44720" x="7445375" y="6370638"/>
          <p14:tracePt t="44736" x="7345363" y="6400800"/>
          <p14:tracePt t="44753" x="7269163" y="6423025"/>
          <p14:tracePt t="44770" x="7185025" y="6438900"/>
          <p14:tracePt t="44787" x="7094538" y="6438900"/>
          <p14:tracePt t="44804" x="6972300" y="6438900"/>
          <p14:tracePt t="44820" x="6827838" y="6454775"/>
          <p14:tracePt t="44837" x="6675438" y="6454775"/>
          <p14:tracePt t="44853" x="6530975" y="6454775"/>
          <p14:tracePt t="44870" x="6294438" y="6446838"/>
          <p14:tracePt t="44887" x="6096000" y="6446838"/>
          <p14:tracePt t="44903" x="5927725" y="6446838"/>
          <p14:tracePt t="44920" x="5761038" y="6446838"/>
          <p14:tracePt t="44937" x="5600700" y="6454775"/>
          <p14:tracePt t="44953" x="5394325" y="6469063"/>
          <p14:tracePt t="44970" x="5211763" y="6469063"/>
          <p14:tracePt t="44987" x="5013325" y="6469063"/>
          <p14:tracePt t="45003" x="4792663" y="6469063"/>
          <p14:tracePt t="45020" x="4587875" y="6477000"/>
          <p14:tracePt t="45037" x="4403725" y="6477000"/>
          <p14:tracePt t="45054" x="4198938" y="6477000"/>
          <p14:tracePt t="45070" x="3886200" y="6477000"/>
          <p14:tracePt t="45087" x="3627438" y="6477000"/>
          <p14:tracePt t="45104" x="3390900" y="6477000"/>
          <p14:tracePt t="45120" x="3162300" y="6492875"/>
          <p14:tracePt t="45137" x="2903538" y="6492875"/>
          <p14:tracePt t="45154" x="2682875" y="6492875"/>
          <p14:tracePt t="45170" x="2476500" y="6492875"/>
          <p14:tracePt t="45187" x="2293938" y="6492875"/>
          <p14:tracePt t="45204" x="2111375" y="6492875"/>
          <p14:tracePt t="45220" x="1958975" y="6492875"/>
          <p14:tracePt t="45237" x="1820863" y="6492875"/>
          <p14:tracePt t="45254" x="1676400" y="6492875"/>
          <p14:tracePt t="45254" x="1616075" y="6492875"/>
          <p14:tracePt t="45270" x="1501775" y="6461125"/>
          <p14:tracePt t="45287" x="1425575" y="6461125"/>
          <p14:tracePt t="45304" x="1333500" y="6446838"/>
          <p14:tracePt t="45320" x="1273175" y="6423025"/>
          <p14:tracePt t="45337" x="1235075" y="6416675"/>
          <p14:tracePt t="45354" x="1211263" y="6416675"/>
          <p14:tracePt t="45370" x="1165225" y="6408738"/>
          <p14:tracePt t="45387" x="1120775" y="6408738"/>
          <p14:tracePt t="45404" x="1058863" y="6400800"/>
          <p14:tracePt t="45420" x="1006475" y="6392863"/>
          <p14:tracePt t="45437" x="974725" y="6384925"/>
          <p14:tracePt t="45454" x="960438" y="6384925"/>
          <p14:tracePt t="45519" x="944563" y="6384925"/>
          <p14:tracePt t="45526" x="936625" y="6384925"/>
          <p14:tracePt t="45543" x="930275" y="6384925"/>
          <p14:tracePt t="45554" x="922338" y="6384925"/>
          <p14:tracePt t="45783" x="930275" y="6384925"/>
          <p14:tracePt t="45790" x="936625" y="6384925"/>
          <p14:tracePt t="45804" x="952500" y="6384925"/>
          <p14:tracePt t="45821" x="982663" y="6384925"/>
          <p14:tracePt t="45838" x="1044575" y="6392863"/>
          <p14:tracePt t="45854" x="1181100" y="6392863"/>
          <p14:tracePt t="45871" x="1295400" y="6392863"/>
          <p14:tracePt t="45888" x="1379538" y="6384925"/>
          <p14:tracePt t="45904" x="1431925" y="6362700"/>
          <p14:tracePt t="45921" x="1470025" y="6346825"/>
          <p14:tracePt t="45938" x="1485900" y="6340475"/>
          <p14:tracePt t="45954" x="1508125" y="6332538"/>
          <p14:tracePt t="45971" x="1531938" y="6324600"/>
          <p14:tracePt t="45988" x="1539875" y="6324600"/>
          <p14:tracePt t="46021" x="1546225" y="6324600"/>
          <p14:tracePt t="46038" x="1562100" y="6332538"/>
          <p14:tracePt t="46054" x="1584325" y="6332538"/>
          <p14:tracePt t="46071" x="1608138" y="6332538"/>
          <p14:tracePt t="46088" x="1654175" y="6340475"/>
          <p14:tracePt t="46104" x="1714500" y="6340475"/>
          <p14:tracePt t="46121" x="1782763" y="6340475"/>
          <p14:tracePt t="46138" x="1828800" y="6340475"/>
          <p14:tracePt t="46154" x="1844675" y="6340475"/>
          <p14:tracePt t="46327" x="1836738" y="6340475"/>
          <p14:tracePt t="46343" x="1812925" y="6346825"/>
          <p14:tracePt t="46350" x="1798638" y="6354763"/>
          <p14:tracePt t="46359" x="1798638" y="6362700"/>
          <p14:tracePt t="46371" x="1790700" y="6362700"/>
          <p14:tracePt t="46423" x="1798638" y="6362700"/>
          <p14:tracePt t="46430" x="1812925" y="6362700"/>
          <p14:tracePt t="46439" x="1836738" y="6362700"/>
          <p14:tracePt t="46455" x="1935163" y="6362700"/>
          <p14:tracePt t="46471" x="2095500" y="6362700"/>
          <p14:tracePt t="46488" x="2278063" y="6362700"/>
          <p14:tracePt t="46505" x="2446338" y="6362700"/>
          <p14:tracePt t="46521" x="2606675" y="6354763"/>
          <p14:tracePt t="46538" x="2751138" y="6354763"/>
          <p14:tracePt t="46555" x="2865438" y="6354763"/>
          <p14:tracePt t="46571" x="2963863" y="6370638"/>
          <p14:tracePt t="46588" x="3009900" y="6384925"/>
          <p14:tracePt t="46605" x="3009900" y="6392863"/>
          <p14:tracePt t="46743" x="3017838" y="6392863"/>
          <p14:tracePt t="46750" x="3032125" y="6400800"/>
          <p14:tracePt t="46758" x="3055938" y="6416675"/>
          <p14:tracePt t="46772" x="3094038" y="6423025"/>
          <p14:tracePt t="46788" x="3208338" y="6454775"/>
          <p14:tracePt t="46805" x="3306763" y="6492875"/>
          <p14:tracePt t="46822" x="3406775" y="6499225"/>
          <p14:tracePt t="46838" x="3521075" y="6523038"/>
          <p14:tracePt t="46855" x="3535363" y="6523038"/>
          <p14:tracePt t="46872" x="3535363" y="6530975"/>
          <p14:tracePt t="46975" x="3535363" y="6523038"/>
          <p14:tracePt t="46990" x="3543300" y="6515100"/>
          <p14:tracePt t="46998" x="3565525" y="6507163"/>
          <p14:tracePt t="47006" x="3581400" y="6499225"/>
          <p14:tracePt t="47022" x="3603625" y="6492875"/>
          <p14:tracePt t="47038" x="3665538" y="6461125"/>
          <p14:tracePt t="47055" x="3679825" y="6461125"/>
          <p14:tracePt t="47072" x="3687763" y="6461125"/>
          <p14:tracePt t="47105" x="3695700" y="6454775"/>
          <p14:tracePt t="47122" x="3703638" y="6454775"/>
          <p14:tracePt t="47138" x="3717925" y="6438900"/>
          <p14:tracePt t="47155" x="3741738" y="6438900"/>
          <p14:tracePt t="47172" x="3749675" y="6423025"/>
          <p14:tracePt t="47189" x="3763963" y="6416675"/>
          <p14:tracePt t="47205" x="3787775" y="6408738"/>
          <p14:tracePt t="47222" x="3840163" y="6400800"/>
          <p14:tracePt t="47239" x="3878263" y="6400800"/>
          <p14:tracePt t="47255" x="3924300" y="6400800"/>
          <p14:tracePt t="47272" x="3962400" y="6400800"/>
          <p14:tracePt t="47289" x="3978275" y="6400800"/>
          <p14:tracePt t="47305" x="3984625" y="6400800"/>
          <p14:tracePt t="47359" x="3992563" y="6400800"/>
          <p14:tracePt t="47367" x="3992563" y="6392863"/>
          <p14:tracePt t="47424" x="3992563" y="6384925"/>
          <p14:tracePt t="47446" x="3984625" y="6378575"/>
          <p14:tracePt t="47454" x="3970338" y="6378575"/>
          <p14:tracePt t="47462" x="3962400" y="6378575"/>
          <p14:tracePt t="47472" x="3946525" y="6370638"/>
          <p14:tracePt t="47489" x="3940175" y="6370638"/>
          <p14:tracePt t="47505" x="3932238" y="6362700"/>
          <p14:tracePt t="47526" x="3924300" y="6362700"/>
          <p14:tracePt t="47539" x="3924300" y="6354763"/>
          <p14:tracePt t="47556" x="3932238" y="6354763"/>
          <p14:tracePt t="47572" x="3970338" y="6354763"/>
          <p14:tracePt t="47589" x="4008438" y="6354763"/>
          <p14:tracePt t="47606" x="4046538" y="6354763"/>
          <p14:tracePt t="47622" x="4068763" y="6354763"/>
          <p14:tracePt t="48070" x="4076700" y="6354763"/>
          <p14:tracePt t="48095" x="4076700" y="6362700"/>
          <p14:tracePt t="48112" x="4084638" y="6362700"/>
          <p14:tracePt t="48134" x="4084638" y="6370638"/>
          <p14:tracePt t="48142" x="4092575" y="6370638"/>
          <p14:tracePt t="48950" x="4098925" y="6370638"/>
          <p14:tracePt t="48958" x="4106863" y="6370638"/>
          <p14:tracePt t="48973" x="4130675" y="6370638"/>
          <p14:tracePt t="48990" x="4221163" y="6370638"/>
          <p14:tracePt t="49007" x="4359275" y="6370638"/>
          <p14:tracePt t="49023" x="4503738" y="6370638"/>
          <p14:tracePt t="49040" x="4670425" y="6370638"/>
          <p14:tracePt t="49057" x="4792663" y="6370638"/>
          <p14:tracePt t="49073" x="4868863" y="6370638"/>
          <p14:tracePt t="49090" x="4937125" y="6370638"/>
          <p14:tracePt t="49107" x="5029200" y="6370638"/>
          <p14:tracePt t="49123" x="5113338" y="6370638"/>
          <p14:tracePt t="49140" x="5197475" y="6370638"/>
          <p14:tracePt t="49157" x="5265738" y="6370638"/>
          <p14:tracePt t="49174" x="5364163" y="6370638"/>
          <p14:tracePt t="49190" x="5440363" y="6384925"/>
          <p14:tracePt t="49207" x="5540375" y="6384925"/>
          <p14:tracePt t="49223" x="5608638" y="6384925"/>
          <p14:tracePt t="49240" x="5661025" y="6384925"/>
          <p14:tracePt t="49257" x="5707063" y="6384925"/>
          <p14:tracePt t="49274" x="5745163" y="6384925"/>
          <p14:tracePt t="49290" x="5775325" y="6384925"/>
          <p14:tracePt t="49307" x="5821363" y="6392863"/>
          <p14:tracePt t="49323" x="5875338" y="6400800"/>
          <p14:tracePt t="49340" x="5935663" y="6408738"/>
          <p14:tracePt t="49357" x="5973763" y="6416675"/>
          <p14:tracePt t="49358" x="5997575" y="6423025"/>
          <p14:tracePt t="49374" x="6011863" y="6423025"/>
          <p14:tracePt t="49390" x="6027738" y="6423025"/>
          <p14:tracePt t="49407" x="6035675" y="6430963"/>
          <p14:tracePt t="49440" x="6057900" y="6430963"/>
          <p14:tracePt t="49457" x="6080125" y="6438900"/>
          <p14:tracePt t="49474" x="6118225" y="6446838"/>
          <p14:tracePt t="49490" x="6156325" y="6461125"/>
          <p14:tracePt t="49507" x="6188075" y="6469063"/>
          <p14:tracePt t="49524" x="6218238" y="6469063"/>
          <p14:tracePt t="49540" x="6248400" y="6469063"/>
          <p14:tracePt t="49557" x="6256338" y="6469063"/>
          <p14:tracePt t="49646" x="6264275" y="6469063"/>
          <p14:tracePt t="49678" x="6270625" y="6469063"/>
          <p14:tracePt t="51422" x="6264275" y="6469063"/>
          <p14:tracePt t="51470" x="6264275" y="6461125"/>
          <p14:tracePt t="51656" x="6264275" y="6454775"/>
          <p14:tracePt t="52262" x="6256338" y="6446838"/>
          <p14:tracePt t="53526" x="6256338" y="6438900"/>
          <p14:tracePt t="53534" x="6256338" y="6430963"/>
          <p14:tracePt t="53550" x="6256338" y="6423025"/>
          <p14:tracePt t="53560" x="6256338" y="6416675"/>
          <p14:tracePt t="53577" x="6256338" y="6408738"/>
          <p14:tracePt t="53594" x="6256338" y="6400800"/>
          <p14:tracePt t="53610" x="6256338" y="6384925"/>
          <p14:tracePt t="53627" x="6226175" y="6340475"/>
          <p14:tracePt t="53644" x="6180138" y="6294438"/>
          <p14:tracePt t="53660" x="6080125" y="6202363"/>
          <p14:tracePt t="53677" x="5981700" y="6080125"/>
          <p14:tracePt t="53679" x="5905500" y="6019800"/>
          <p14:tracePt t="53694" x="5837238" y="5943600"/>
          <p14:tracePt t="53710" x="5616575" y="5722938"/>
          <p14:tracePt t="53727" x="5494338" y="5592763"/>
          <p14:tracePt t="53744" x="5456238" y="5570538"/>
          <p14:tracePt t="53761" x="5440363" y="5570538"/>
          <p14:tracePt t="53777" x="5432425" y="5570538"/>
          <p14:tracePt t="53794" x="5432425" y="5584825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0" name="Object 4">
            <a:extLst>
              <a:ext uri="{FF2B5EF4-FFF2-40B4-BE49-F238E27FC236}">
                <a16:creationId xmlns:a16="http://schemas.microsoft.com/office/drawing/2014/main" id="{23DF9CEE-F64B-4482-95E6-1E8F11BE7883}"/>
              </a:ext>
            </a:extLst>
          </p:cNvPr>
          <p:cNvGraphicFramePr>
            <a:graphicFrameLocks noGrp="1" noChangeAspect="1"/>
          </p:cNvGraphicFramePr>
          <p:nvPr>
            <p:ph/>
          </p:nvPr>
        </p:nvGraphicFramePr>
        <p:xfrm>
          <a:off x="1066800" y="228600"/>
          <a:ext cx="5256213" cy="2582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8" name="Chemistry 4-D Draw" r:id="rId7" imgW="6086246" imgH="2990088" progId="Chemistry4DDraw.v2">
                  <p:embed/>
                </p:oleObj>
              </mc:Choice>
              <mc:Fallback>
                <p:oleObj name="Chemistry 4-D Draw" r:id="rId7" imgW="6086246" imgH="2990088" progId="Chemistry4DDraw.v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228600"/>
                        <a:ext cx="5256213" cy="2582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14" name="Rectangle 6">
            <a:extLst>
              <a:ext uri="{FF2B5EF4-FFF2-40B4-BE49-F238E27FC236}">
                <a16:creationId xmlns:a16="http://schemas.microsoft.com/office/drawing/2014/main" id="{172535E2-250F-434A-BA0D-DCEE9FDA15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048000"/>
            <a:ext cx="746760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benzaldehyde: 5 g/106	    0.047 mol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one mol benzaldehyde yield ½ mol benzoin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0.047mol benzaldehyde yields 0.047/2 mol benzoin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0.047/2mol benzoin * 212 g/mol = 5 g theoretical yield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Actual yield = 4/5*100 = 80%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benzoin 2g/212 = 0.0094 mol;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0.0094 mol *210g/mol =1.98 </a:t>
            </a:r>
            <a:r>
              <a:rPr lang="en-US" altLang="en-US" sz="2400" dirty="0" err="1"/>
              <a:t>benzil</a:t>
            </a:r>
            <a:r>
              <a:rPr lang="en-US" altLang="en-US" sz="2400" dirty="0"/>
              <a:t>; theoretical yield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1.8 g/1.98g*100  = 91% actual yield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Overall yield = 0.91*0.8*100 = 72.7%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1BC6273-6CEA-4A6D-99A3-149C86658E8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959"/>
    </mc:Choice>
    <mc:Fallback xmlns="">
      <p:transition spd="slow" advTm="1599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30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30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30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30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30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430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430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430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430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65" x="3421063" y="5045075"/>
          <p14:tracePt t="980" x="3406775" y="5037138"/>
          <p14:tracePt t="999" x="3398838" y="5029200"/>
          <p14:tracePt t="1016" x="3375025" y="5021263"/>
          <p14:tracePt t="1033" x="3336925" y="4983163"/>
          <p14:tracePt t="1049" x="3306763" y="4968875"/>
          <p14:tracePt t="1066" x="3254375" y="4945063"/>
          <p14:tracePt t="1083" x="3132138" y="4884738"/>
          <p14:tracePt t="1100" x="3009900" y="4846638"/>
          <p14:tracePt t="1116" x="2903538" y="4792663"/>
          <p14:tracePt t="1133" x="2811463" y="4740275"/>
          <p14:tracePt t="1150" x="2751138" y="4702175"/>
          <p14:tracePt t="1166" x="2667000" y="4618038"/>
          <p14:tracePt t="1183" x="2598738" y="4549775"/>
          <p14:tracePt t="1200" x="2514600" y="4465638"/>
          <p14:tracePt t="1216" x="2416175" y="4365625"/>
          <p14:tracePt t="1233" x="2308225" y="4259263"/>
          <p14:tracePt t="1250" x="2171700" y="4122738"/>
          <p14:tracePt t="1266" x="2087563" y="4030663"/>
          <p14:tracePt t="1283" x="1951038" y="3863975"/>
          <p14:tracePt t="1300" x="1866900" y="3779838"/>
          <p14:tracePt t="1316" x="1812925" y="3711575"/>
          <p14:tracePt t="1333" x="1774825" y="3657600"/>
          <p14:tracePt t="1350" x="1692275" y="3589338"/>
          <p14:tracePt t="1366" x="1600200" y="3527425"/>
          <p14:tracePt t="1383" x="1501775" y="3475038"/>
          <p14:tracePt t="1400" x="1387475" y="3429000"/>
          <p14:tracePt t="1416" x="1287463" y="3382963"/>
          <p14:tracePt t="1433" x="1219200" y="3352800"/>
          <p14:tracePt t="1450" x="1150938" y="3292475"/>
          <p14:tracePt t="1467" x="998538" y="3140075"/>
          <p14:tracePt t="1483" x="876300" y="3017838"/>
          <p14:tracePt t="1500" x="754063" y="2911475"/>
          <p14:tracePt t="1517" x="655638" y="2803525"/>
          <p14:tracePt t="1533" x="601663" y="2720975"/>
          <p14:tracePt t="1550" x="587375" y="2651125"/>
          <p14:tracePt t="1567" x="541338" y="2574925"/>
          <p14:tracePt t="1583" x="511175" y="2506663"/>
          <p14:tracePt t="1600" x="465138" y="2408238"/>
          <p14:tracePt t="1617" x="396875" y="2270125"/>
          <p14:tracePt t="1633" x="342900" y="2065338"/>
          <p14:tracePt t="1650" x="296863" y="1866900"/>
          <p14:tracePt t="1667" x="296863" y="1592263"/>
          <p14:tracePt t="1683" x="304800" y="1463675"/>
          <p14:tracePt t="1700" x="312738" y="1393825"/>
          <p14:tracePt t="1717" x="312738" y="1371600"/>
          <p14:tracePt t="1795" x="320675" y="1379538"/>
          <p14:tracePt t="1803" x="327025" y="1379538"/>
          <p14:tracePt t="1817" x="342900" y="1387475"/>
          <p14:tracePt t="1833" x="358775" y="1425575"/>
          <p14:tracePt t="1850" x="381000" y="1470025"/>
          <p14:tracePt t="1867" x="396875" y="1539875"/>
          <p14:tracePt t="1883" x="403225" y="1584325"/>
          <p14:tracePt t="1900" x="434975" y="1630363"/>
          <p14:tracePt t="1917" x="449263" y="1668463"/>
          <p14:tracePt t="1934" x="457200" y="1698625"/>
          <p14:tracePt t="1950" x="473075" y="1730375"/>
          <p14:tracePt t="1967" x="473075" y="1744663"/>
          <p14:tracePt t="1984" x="473075" y="1752600"/>
          <p14:tracePt t="2000" x="473075" y="1760538"/>
          <p14:tracePt t="3907" x="479425" y="1768475"/>
          <p14:tracePt t="3915" x="495300" y="1774825"/>
          <p14:tracePt t="3931" x="503238" y="1774825"/>
          <p14:tracePt t="3940" x="503238" y="1782763"/>
          <p14:tracePt t="3952" x="503238" y="1790700"/>
          <p14:tracePt t="3968" x="511175" y="1798638"/>
          <p14:tracePt t="3985" x="549275" y="1828800"/>
          <p14:tracePt t="4002" x="625475" y="1905000"/>
          <p14:tracePt t="4019" x="792163" y="2041525"/>
          <p14:tracePt t="4035" x="906463" y="2149475"/>
          <p14:tracePt t="4052" x="990600" y="2255838"/>
          <p14:tracePt t="4069" x="1066800" y="2384425"/>
          <p14:tracePt t="4085" x="1150938" y="2492375"/>
          <p14:tracePt t="4102" x="1249363" y="2613025"/>
          <p14:tracePt t="4119" x="1363663" y="2720975"/>
          <p14:tracePt t="4135" x="1485900" y="2841625"/>
          <p14:tracePt t="4152" x="1562100" y="2925763"/>
          <p14:tracePt t="4169" x="1608138" y="3001963"/>
          <p14:tracePt t="4185" x="1630363" y="3055938"/>
          <p14:tracePt t="4202" x="1676400" y="3116263"/>
          <p14:tracePt t="4219" x="1752600" y="3222625"/>
          <p14:tracePt t="4235" x="1782763" y="3246438"/>
          <p14:tracePt t="4252" x="1806575" y="3276600"/>
          <p14:tracePt t="4269" x="1820863" y="3292475"/>
          <p14:tracePt t="4286" x="1851025" y="3292475"/>
          <p14:tracePt t="4302" x="1866900" y="3292475"/>
          <p14:tracePt t="4319" x="1874838" y="3292475"/>
          <p14:tracePt t="4451" x="1882775" y="3292475"/>
          <p14:tracePt t="4459" x="1889125" y="3292475"/>
          <p14:tracePt t="4483" x="1889125" y="3284538"/>
          <p14:tracePt t="4779" x="1882775" y="3292475"/>
          <p14:tracePt t="4803" x="1882775" y="3298825"/>
          <p14:tracePt t="4819" x="1874838" y="3298825"/>
          <p14:tracePt t="5854" x="1882775" y="3298825"/>
          <p14:tracePt t="5920" x="1866900" y="3298825"/>
          <p14:tracePt t="5937" x="1836738" y="3306763"/>
          <p14:tracePt t="5954" x="1798638" y="3314700"/>
          <p14:tracePt t="5970" x="1790700" y="3314700"/>
          <p14:tracePt t="5987" x="1782763" y="3314700"/>
          <p14:tracePt t="52690" x="1774825" y="3306763"/>
          <p14:tracePt t="52698" x="1752600" y="3254375"/>
          <p14:tracePt t="52708" x="1706563" y="3146425"/>
          <p14:tracePt t="52724" x="1592263" y="2955925"/>
          <p14:tracePt t="52741" x="1455738" y="2781300"/>
          <p14:tracePt t="52758" x="1341438" y="2674938"/>
          <p14:tracePt t="52775" x="1273175" y="2582863"/>
          <p14:tracePt t="52791" x="1219200" y="2514600"/>
          <p14:tracePt t="52808" x="1135063" y="2430463"/>
          <p14:tracePt t="52825" x="1074738" y="2370138"/>
          <p14:tracePt t="52841" x="1050925" y="2339975"/>
          <p14:tracePt t="52858" x="998538" y="2316163"/>
          <p14:tracePt t="52875" x="982663" y="2308225"/>
          <p14:tracePt t="52891" x="974725" y="2308225"/>
          <p14:tracePt t="52908" x="968375" y="2308225"/>
          <p14:tracePt t="53060" x="990600" y="2308225"/>
          <p14:tracePt t="53067" x="1036638" y="2301875"/>
          <p14:tracePt t="53075" x="1096963" y="2270125"/>
          <p14:tracePt t="53092" x="1219200" y="2263775"/>
          <p14:tracePt t="53108" x="1401763" y="2255838"/>
          <p14:tracePt t="53125" x="1622425" y="2239963"/>
          <p14:tracePt t="53142" x="1958975" y="2217738"/>
          <p14:tracePt t="53158" x="2522538" y="2217738"/>
          <p14:tracePt t="53175" x="3086100" y="2187575"/>
          <p14:tracePt t="53192" x="3497263" y="2179638"/>
          <p14:tracePt t="53208" x="3763963" y="2179638"/>
          <p14:tracePt t="53225" x="4016375" y="2179638"/>
          <p14:tracePt t="53242" x="4229100" y="2179638"/>
          <p14:tracePt t="53258" x="4495800" y="2179638"/>
          <p14:tracePt t="53275" x="4610100" y="2179638"/>
          <p14:tracePt t="53292" x="4686300" y="2201863"/>
          <p14:tracePt t="53308" x="4746625" y="2225675"/>
          <p14:tracePt t="53325" x="4808538" y="2239963"/>
          <p14:tracePt t="53342" x="4868863" y="2247900"/>
          <p14:tracePt t="53358" x="4960938" y="2247900"/>
          <p14:tracePt t="53375" x="5083175" y="2255838"/>
          <p14:tracePt t="53392" x="5235575" y="2255838"/>
          <p14:tracePt t="53408" x="5356225" y="2255838"/>
          <p14:tracePt t="53425" x="5402263" y="2255838"/>
          <p14:tracePt t="53442" x="5364163" y="2270125"/>
          <p14:tracePt t="53458" x="5356225" y="2270125"/>
          <p14:tracePt t="53594" x="5372100" y="2286000"/>
          <p14:tracePt t="53602" x="5410200" y="2324100"/>
          <p14:tracePt t="53610" x="5440363" y="2339975"/>
          <p14:tracePt t="53625" x="5470525" y="2370138"/>
          <p14:tracePt t="53642" x="5562600" y="2370138"/>
          <p14:tracePt t="53659" x="5654675" y="2460625"/>
          <p14:tracePt t="53675" x="5661025" y="2530475"/>
          <p14:tracePt t="53692" x="5638800" y="2628900"/>
          <p14:tracePt t="53709" x="5540375" y="2773363"/>
          <p14:tracePt t="53725" x="5440363" y="2925763"/>
          <p14:tracePt t="53742" x="5426075" y="3086100"/>
          <p14:tracePt t="53759" x="5410200" y="3230563"/>
          <p14:tracePt t="53775" x="5418138" y="3390900"/>
          <p14:tracePt t="53792" x="5418138" y="3559175"/>
          <p14:tracePt t="53809" x="5418138" y="3711575"/>
          <p14:tracePt t="53826" x="5418138" y="3870325"/>
          <p14:tracePt t="53842" x="5418138" y="4114800"/>
          <p14:tracePt t="53859" x="5418138" y="4289425"/>
          <p14:tracePt t="53875" x="5380038" y="4511675"/>
          <p14:tracePt t="53892" x="5356225" y="4708525"/>
          <p14:tracePt t="53909" x="5311775" y="4892675"/>
          <p14:tracePt t="53925" x="5241925" y="5097463"/>
          <p14:tracePt t="53942" x="5159375" y="5341938"/>
          <p14:tracePt t="53959" x="5051425" y="5540375"/>
          <p14:tracePt t="53976" x="4937125" y="5761038"/>
          <p14:tracePt t="53992" x="4846638" y="5951538"/>
          <p14:tracePt t="54009" x="4746625" y="6142038"/>
          <p14:tracePt t="54011" x="4708525" y="6226175"/>
          <p14:tracePt t="54026" x="4656138" y="6308725"/>
          <p14:tracePt t="54042" x="4541838" y="6523038"/>
          <p14:tracePt t="54059" x="4518025" y="6651625"/>
          <p14:tracePt t="54076" x="4457700" y="6773863"/>
          <p14:tracePt t="54092" x="4381500" y="6850063"/>
          <p14:tracePt t="54109" x="4297363" y="6850063"/>
          <p14:tracePt t="54126" x="4237038" y="6850063"/>
          <p14:tracePt t="54142" x="4206875" y="6850063"/>
          <p14:tracePt t="54159" x="4191000" y="6850063"/>
          <p14:tracePt t="54176" x="4183063" y="6850063"/>
          <p14:tracePt t="54192" x="4175125" y="6850063"/>
          <p14:tracePt t="54209" x="4137025" y="6827838"/>
          <p14:tracePt t="54226" x="4098925" y="6811963"/>
          <p14:tracePt t="54226" x="4076700" y="6804025"/>
          <p14:tracePt t="54242" x="4046538" y="6797675"/>
          <p14:tracePt t="54259" x="4016375" y="6773863"/>
          <p14:tracePt t="54276" x="4000500" y="6751638"/>
          <p14:tracePt t="54292" x="3984625" y="6735763"/>
          <p14:tracePt t="54309" x="3984625" y="6721475"/>
          <p14:tracePt t="54326" x="3984625" y="6705600"/>
          <p14:tracePt t="54342" x="3984625" y="6697663"/>
          <p14:tracePt t="54359" x="3978275" y="6683375"/>
          <p14:tracePt t="54376" x="3970338" y="6667500"/>
          <p14:tracePt t="54392" x="3970338" y="6629400"/>
          <p14:tracePt t="54409" x="3970338" y="6599238"/>
          <p14:tracePt t="54426" x="3970338" y="6569075"/>
          <p14:tracePt t="54442" x="3970338" y="6561138"/>
          <p14:tracePt t="54459" x="3970338" y="6545263"/>
          <p14:tracePt t="54476" x="3970338" y="6537325"/>
          <p14:tracePt t="54493" x="3962400" y="6523038"/>
          <p14:tracePt t="54509" x="3940175" y="6515100"/>
          <p14:tracePt t="54526" x="3916363" y="6515100"/>
          <p14:tracePt t="54543" x="3870325" y="6515100"/>
          <p14:tracePt t="54559" x="3817938" y="6515100"/>
          <p14:tracePt t="54576" x="3711575" y="6515100"/>
          <p14:tracePt t="54593" x="3597275" y="6515100"/>
          <p14:tracePt t="54610" x="3444875" y="6515100"/>
          <p14:tracePt t="54626" x="3375025" y="6515100"/>
          <p14:tracePt t="54643" x="3336925" y="6515100"/>
          <p14:tracePt t="54659" x="3292475" y="6515100"/>
          <p14:tracePt t="54676" x="3246438" y="6515100"/>
          <p14:tracePt t="54693" x="3184525" y="6515100"/>
          <p14:tracePt t="54709" x="3124200" y="6507163"/>
          <p14:tracePt t="54726" x="3055938" y="6499225"/>
          <p14:tracePt t="54743" x="2994025" y="6477000"/>
          <p14:tracePt t="54759" x="2917825" y="6438900"/>
          <p14:tracePt t="54776" x="2865438" y="6392863"/>
          <p14:tracePt t="54793" x="2835275" y="6340475"/>
          <p14:tracePt t="54810" x="2819400" y="6308725"/>
          <p14:tracePt t="54826" x="2803525" y="6270625"/>
          <p14:tracePt t="54843" x="2797175" y="6264275"/>
          <p14:tracePt t="54860" x="2797175" y="6256338"/>
          <p14:tracePt t="54876" x="2797175" y="6240463"/>
          <p14:tracePt t="54910" x="2797175" y="6232525"/>
          <p14:tracePt t="54947" x="2797175" y="6226175"/>
          <p14:tracePt t="54971" x="2811463" y="6218238"/>
          <p14:tracePt t="54978" x="2819400" y="6218238"/>
          <p14:tracePt t="54993" x="2849563" y="6210300"/>
          <p14:tracePt t="55010" x="2917825" y="6164263"/>
          <p14:tracePt t="55026" x="3055938" y="6103938"/>
          <p14:tracePt t="55043" x="3162300" y="6019800"/>
          <p14:tracePt t="55060" x="3254375" y="5905500"/>
          <p14:tracePt t="55076" x="3375025" y="5799138"/>
          <p14:tracePt t="55093" x="3527425" y="5592763"/>
          <p14:tracePt t="55110" x="3703638" y="5349875"/>
          <p14:tracePt t="55126" x="3908425" y="4983163"/>
          <p14:tracePt t="55143" x="4046538" y="4694238"/>
          <p14:tracePt t="55160" x="4251325" y="4327525"/>
          <p14:tracePt t="55176" x="4473575" y="3984625"/>
          <p14:tracePt t="55193" x="4664075" y="3627438"/>
          <p14:tracePt t="55210" x="4860925" y="3238500"/>
          <p14:tracePt t="55226" x="4983163" y="2994025"/>
          <p14:tracePt t="55243" x="5089525" y="2773363"/>
          <p14:tracePt t="55260" x="5197475" y="2568575"/>
          <p14:tracePt t="55276" x="5295900" y="2400300"/>
          <p14:tracePt t="55293" x="5349875" y="2286000"/>
          <p14:tracePt t="55310" x="5418138" y="2209800"/>
          <p14:tracePt t="55327" x="5440363" y="2155825"/>
          <p14:tracePt t="55343" x="5448300" y="2133600"/>
          <p14:tracePt t="55377" x="5456238" y="2133600"/>
          <p14:tracePt t="55394" x="5470525" y="2133600"/>
          <p14:tracePt t="55410" x="5494338" y="2141538"/>
          <p14:tracePt t="55427" x="5508625" y="2149475"/>
          <p14:tracePt t="55490" x="5502275" y="2149475"/>
          <p14:tracePt t="55498" x="5494338" y="2149475"/>
          <p14:tracePt t="55510" x="5486400" y="2149475"/>
          <p14:tracePt t="55527" x="5464175" y="2141538"/>
          <p14:tracePt t="55543" x="5410200" y="2117725"/>
          <p14:tracePt t="55560" x="5349875" y="2073275"/>
          <p14:tracePt t="55577" x="5295900" y="2011363"/>
          <p14:tracePt t="55594" x="5235575" y="1943100"/>
          <p14:tracePt t="55610" x="5159375" y="1858963"/>
          <p14:tracePt t="55627" x="5097463" y="1782763"/>
          <p14:tracePt t="55644" x="5051425" y="1722438"/>
          <p14:tracePt t="55660" x="5013325" y="1676400"/>
          <p14:tracePt t="55677" x="4983163" y="1654175"/>
          <p14:tracePt t="55694" x="4975225" y="1654175"/>
          <p14:tracePt t="55727" x="4975225" y="1646238"/>
          <p14:tracePt t="55743" x="4975225" y="1638300"/>
          <p14:tracePt t="55760" x="4975225" y="1608138"/>
          <p14:tracePt t="55777" x="4975225" y="1584325"/>
          <p14:tracePt t="55794" x="4968875" y="1562100"/>
          <p14:tracePt t="55810" x="4953000" y="1508125"/>
          <p14:tracePt t="55827" x="4937125" y="1477963"/>
          <p14:tracePt t="55844" x="4930775" y="1439863"/>
          <p14:tracePt t="55860" x="4922838" y="1409700"/>
          <p14:tracePt t="55877" x="4922838" y="1363663"/>
          <p14:tracePt t="55894" x="4922838" y="1349375"/>
          <p14:tracePt t="55910" x="4922838" y="1333500"/>
          <p14:tracePt t="55927" x="4914900" y="1311275"/>
          <p14:tracePt t="55944" x="4906963" y="1295400"/>
          <p14:tracePt t="55960" x="4899025" y="1273175"/>
          <p14:tracePt t="55977" x="4892675" y="1249363"/>
          <p14:tracePt t="55994" x="4892675" y="1219200"/>
          <p14:tracePt t="56010" x="4892675" y="1203325"/>
          <p14:tracePt t="56027" x="4892675" y="1189038"/>
          <p14:tracePt t="56050" x="4892675" y="1181100"/>
          <p14:tracePt t="56067" x="4892675" y="1173163"/>
          <p14:tracePt t="56077" x="4899025" y="1173163"/>
          <p14:tracePt t="56162" x="4906963" y="1173163"/>
          <p14:tracePt t="56178" x="4914900" y="1173163"/>
          <p14:tracePt t="56194" x="4922838" y="1173163"/>
          <p14:tracePt t="56234" x="4922838" y="1165225"/>
          <p14:tracePt t="56242" x="4922838" y="1150938"/>
          <p14:tracePt t="56250" x="4922838" y="1127125"/>
          <p14:tracePt t="56260" x="4930775" y="1120775"/>
          <p14:tracePt t="56277" x="4937125" y="1074738"/>
          <p14:tracePt t="56294" x="4945063" y="1036638"/>
          <p14:tracePt t="56311" x="4945063" y="990600"/>
          <p14:tracePt t="56327" x="4945063" y="952500"/>
          <p14:tracePt t="56344" x="4945063" y="922338"/>
          <p14:tracePt t="56361" x="4945063" y="884238"/>
          <p14:tracePt t="56378" x="4945063" y="830263"/>
          <p14:tracePt t="56394" x="4945063" y="808038"/>
          <p14:tracePt t="56411" x="4945063" y="800100"/>
          <p14:tracePt t="56444" x="4945063" y="792163"/>
          <p14:tracePt t="56461" x="4953000" y="777875"/>
          <p14:tracePt t="56477" x="4953000" y="769938"/>
          <p14:tracePt t="56494" x="4953000" y="762000"/>
          <p14:tracePt t="56511" x="4960938" y="754063"/>
          <p14:tracePt t="56527" x="4960938" y="739775"/>
          <p14:tracePt t="56544" x="4960938" y="731838"/>
          <p14:tracePt t="56561" x="4968875" y="708025"/>
          <p14:tracePt t="56578" x="4968875" y="693738"/>
          <p14:tracePt t="56594" x="4975225" y="677863"/>
          <p14:tracePt t="56698" x="4983163" y="677863"/>
          <p14:tracePt t="56706" x="4991100" y="685800"/>
          <p14:tracePt t="56714" x="5006975" y="693738"/>
          <p14:tracePt t="56728" x="5013325" y="715963"/>
          <p14:tracePt t="56744" x="5045075" y="792163"/>
          <p14:tracePt t="56761" x="5059363" y="854075"/>
          <p14:tracePt t="56778" x="5105400" y="930275"/>
          <p14:tracePt t="56794" x="5181600" y="1082675"/>
          <p14:tracePt t="56811" x="5197475" y="1189038"/>
          <p14:tracePt t="56828" x="5197475" y="1265238"/>
          <p14:tracePt t="56844" x="5197475" y="1311275"/>
          <p14:tracePt t="56861" x="5197475" y="1325563"/>
          <p14:tracePt t="57154" x="5197475" y="1333500"/>
          <p14:tracePt t="57163" x="5197475" y="1387475"/>
          <p14:tracePt t="57178" x="5197475" y="1516063"/>
          <p14:tracePt t="57195" x="5197475" y="1646238"/>
          <p14:tracePt t="57211" x="5197475" y="1812925"/>
          <p14:tracePt t="57228" x="5181600" y="1989138"/>
          <p14:tracePt t="57245" x="5151438" y="2187575"/>
          <p14:tracePt t="57262" x="5143500" y="2392363"/>
          <p14:tracePt t="57278" x="5121275" y="2590800"/>
          <p14:tracePt t="57295" x="5097463" y="2797175"/>
          <p14:tracePt t="57312" x="5045075" y="3040063"/>
          <p14:tracePt t="57328" x="5021263" y="3260725"/>
          <p14:tracePt t="57345" x="5029200" y="3467100"/>
          <p14:tracePt t="57362" x="5029200" y="3673475"/>
          <p14:tracePt t="57362" x="5021263" y="3779838"/>
          <p14:tracePt t="57378" x="5021263" y="3962400"/>
          <p14:tracePt t="57395" x="5013325" y="4137025"/>
          <p14:tracePt t="57412" x="4922838" y="4313238"/>
          <p14:tracePt t="57428" x="4778375" y="4518025"/>
          <p14:tracePt t="57445" x="4587875" y="4732338"/>
          <p14:tracePt t="57462" x="4397375" y="4945063"/>
          <p14:tracePt t="57478" x="4221163" y="5159375"/>
          <p14:tracePt t="57495" x="4016375" y="5410200"/>
          <p14:tracePt t="57512" x="3856038" y="5616575"/>
          <p14:tracePt t="57528" x="3703638" y="5851525"/>
          <p14:tracePt t="57545" x="3573463" y="6088063"/>
          <p14:tracePt t="57562" x="3390900" y="6286500"/>
          <p14:tracePt t="57562" x="3306763" y="6370638"/>
          <p14:tracePt t="57578" x="3140075" y="6537325"/>
          <p14:tracePt t="57595" x="2963863" y="6697663"/>
          <p14:tracePt t="57612" x="2781300" y="6850063"/>
          <p14:tracePt t="57628" x="2636838" y="6850063"/>
          <p14:tracePt t="57645" x="2484438" y="6850063"/>
          <p14:tracePt t="57662" x="2346325" y="6850063"/>
          <p14:tracePt t="57678" x="2225675" y="6850063"/>
          <p14:tracePt t="57695" x="2187575" y="6850063"/>
          <p14:tracePt t="57712" x="2149475" y="6827838"/>
          <p14:tracePt t="57728" x="2111375" y="6804025"/>
          <p14:tracePt t="57745" x="2065338" y="6759575"/>
          <p14:tracePt t="57762" x="2027238" y="6689725"/>
          <p14:tracePt t="57829" x="2003425" y="6477000"/>
          <p14:tracePt t="57845" x="2011363" y="6430963"/>
          <p14:tracePt t="57862" x="2027238" y="6392863"/>
          <p14:tracePt t="57879" x="2041525" y="6346825"/>
          <p14:tracePt t="57895" x="2057400" y="6308725"/>
          <p14:tracePt t="57912" x="2103438" y="6270625"/>
          <p14:tracePt t="57929" x="2187575" y="6210300"/>
          <p14:tracePt t="57946" x="2263775" y="6156325"/>
          <p14:tracePt t="57962" x="2339975" y="6096000"/>
          <p14:tracePt t="57979" x="2339975" y="6080125"/>
          <p14:tracePt t="57995" x="2339975" y="6073775"/>
          <p14:tracePt t="58012" x="2339975" y="6065838"/>
          <p14:tracePt t="58045" x="2346325" y="6065838"/>
          <p14:tracePt t="58062" x="2362200" y="6057900"/>
          <p14:tracePt t="58095" x="2346325" y="6057900"/>
          <p14:tracePt t="58112" x="2247900" y="6057900"/>
          <p14:tracePt t="58129" x="2111375" y="6057900"/>
          <p14:tracePt t="58146" x="2019300" y="6057900"/>
          <p14:tracePt t="58162" x="1973263" y="6057900"/>
          <p14:tracePt t="58179" x="1965325" y="6057900"/>
          <p14:tracePt t="58196" x="1935163" y="6057900"/>
          <p14:tracePt t="58212" x="1912938" y="6057900"/>
          <p14:tracePt t="58229" x="1858963" y="6057900"/>
          <p14:tracePt t="58246" x="1836738" y="6057900"/>
          <p14:tracePt t="58262" x="1828800" y="6057900"/>
          <p14:tracePt t="58279" x="1828800" y="6049963"/>
          <p14:tracePt t="58296" x="1828800" y="6042025"/>
          <p14:tracePt t="58312" x="1828800" y="6035675"/>
          <p14:tracePt t="58347" x="1836738" y="6035675"/>
          <p14:tracePt t="58354" x="1851025" y="6035675"/>
          <p14:tracePt t="58363" x="1874838" y="6035675"/>
          <p14:tracePt t="58379" x="1958975" y="6027738"/>
          <p14:tracePt t="58396" x="2065338" y="6027738"/>
          <p14:tracePt t="58412" x="2179638" y="6027738"/>
          <p14:tracePt t="58429" x="2286000" y="6027738"/>
          <p14:tracePt t="58446" x="2378075" y="6027738"/>
          <p14:tracePt t="58462" x="2476500" y="6027738"/>
          <p14:tracePt t="58479" x="2590800" y="6027738"/>
          <p14:tracePt t="58496" x="2713038" y="6019800"/>
          <p14:tracePt t="58512" x="2827338" y="6019800"/>
          <p14:tracePt t="58529" x="2925763" y="6019800"/>
          <p14:tracePt t="58531" x="2949575" y="6019800"/>
          <p14:tracePt t="58546" x="2994025" y="6019800"/>
          <p14:tracePt t="58562" x="3001963" y="6019800"/>
          <p14:tracePt t="59882" x="3017838" y="6019800"/>
          <p14:tracePt t="59890" x="3040063" y="6027738"/>
          <p14:tracePt t="59898" x="3048000" y="6027738"/>
          <p14:tracePt t="59914" x="3070225" y="6027738"/>
          <p14:tracePt t="59930" x="3216275" y="6027738"/>
          <p14:tracePt t="59947" x="3382963" y="6035675"/>
          <p14:tracePt t="59964" x="3565525" y="6035675"/>
          <p14:tracePt t="59980" x="3779838" y="6035675"/>
          <p14:tracePt t="59997" x="3970338" y="6035675"/>
          <p14:tracePt t="60014" x="4130675" y="6035675"/>
          <p14:tracePt t="60030" x="4221163" y="6035675"/>
          <p14:tracePt t="60047" x="4283075" y="6035675"/>
          <p14:tracePt t="60064" x="4297363" y="6027738"/>
          <p14:tracePt t="60080" x="4305300" y="6027738"/>
          <p14:tracePt t="60178" x="4313238" y="6027738"/>
          <p14:tracePt t="60186" x="4321175" y="6035675"/>
          <p14:tracePt t="60203" x="4327525" y="6035675"/>
          <p14:tracePt t="60214" x="4335463" y="6035675"/>
          <p14:tracePt t="60666" x="4327525" y="6035675"/>
          <p14:tracePt t="60682" x="4313238" y="6035675"/>
          <p14:tracePt t="60690" x="4283075" y="6035675"/>
          <p14:tracePt t="60699" x="4244975" y="6035675"/>
          <p14:tracePt t="60714" x="4160838" y="6035675"/>
          <p14:tracePt t="60731" x="4106863" y="6035675"/>
          <p14:tracePt t="60748" x="4092575" y="6035675"/>
          <p14:tracePt t="81250" x="4084638" y="6035675"/>
          <p14:tracePt t="81258" x="4076700" y="6011863"/>
          <p14:tracePt t="81266" x="4068763" y="6011863"/>
          <p14:tracePt t="81281" x="4054475" y="5989638"/>
          <p14:tracePt t="82067" x="4060825" y="5997575"/>
          <p14:tracePt t="82074" x="4084638" y="6003925"/>
          <p14:tracePt t="82083" x="4114800" y="6019800"/>
          <p14:tracePt t="82098" x="4160838" y="6042025"/>
          <p14:tracePt t="82115" x="4213225" y="6088063"/>
          <p14:tracePt t="82132" x="4259263" y="6142038"/>
          <p14:tracePt t="82148" x="4297363" y="6172200"/>
          <p14:tracePt t="82165" x="4297363" y="6188075"/>
          <p14:tracePt t="82182" x="4305300" y="6210300"/>
          <p14:tracePt t="82198" x="4313238" y="6218238"/>
          <p14:tracePt t="82215" x="4321175" y="6240463"/>
          <p14:tracePt t="82232" x="4327525" y="6248400"/>
          <p14:tracePt t="82290" x="4327525" y="6240463"/>
          <p14:tracePt t="82298" x="4327525" y="6210300"/>
          <p14:tracePt t="82315" x="4327525" y="6149975"/>
          <p14:tracePt t="82332" x="4327525" y="6111875"/>
          <p14:tracePt t="82348" x="4343400" y="6057900"/>
          <p14:tracePt t="82365" x="4365625" y="6019800"/>
          <p14:tracePt t="82382" x="4381500" y="5997575"/>
          <p14:tracePt t="82398" x="4403725" y="5973763"/>
          <p14:tracePt t="82415" x="4435475" y="5965825"/>
          <p14:tracePt t="82432" x="4441825" y="5959475"/>
          <p14:tracePt t="82448" x="4449763" y="5959475"/>
          <p14:tracePt t="82465" x="4457700" y="5959475"/>
          <p14:tracePt t="82482" x="4473575" y="5951538"/>
          <p14:tracePt t="82498" x="4479925" y="5943600"/>
          <p14:tracePt t="82515" x="4495800" y="5935663"/>
          <p14:tracePt t="82532" x="4511675" y="5913438"/>
          <p14:tracePt t="82549" x="4518025" y="5889625"/>
          <p14:tracePt t="82565" x="4572000" y="5867400"/>
          <p14:tracePt t="82582" x="4625975" y="5845175"/>
          <p14:tracePt t="82599" x="4694238" y="5837238"/>
          <p14:tracePt t="82615" x="4746625" y="5837238"/>
          <p14:tracePt t="82632" x="4762500" y="5837238"/>
          <p14:tracePt t="82666" x="4740275" y="5837238"/>
          <p14:tracePt t="82682" x="4618038" y="5837238"/>
          <p14:tracePt t="82699" x="4411663" y="5837238"/>
          <p14:tracePt t="82715" x="4160838" y="5775325"/>
          <p14:tracePt t="82732" x="3902075" y="5661025"/>
          <p14:tracePt t="82749" x="3695700" y="5546725"/>
          <p14:tracePt t="82765" x="3497263" y="5380038"/>
          <p14:tracePt t="82782" x="3330575" y="5211763"/>
          <p14:tracePt t="82799" x="3216275" y="5051425"/>
          <p14:tracePt t="82815" x="3132138" y="4892675"/>
          <p14:tracePt t="82832" x="3132138" y="4746625"/>
          <p14:tracePt t="82849" x="3132138" y="4602163"/>
          <p14:tracePt t="82865" x="3132138" y="4479925"/>
          <p14:tracePt t="82882" x="3132138" y="4313238"/>
          <p14:tracePt t="82899" x="3132138" y="4213225"/>
          <p14:tracePt t="82916" x="3132138" y="4144963"/>
          <p14:tracePt t="82932" x="3132138" y="4098925"/>
          <p14:tracePt t="82949" x="3124200" y="4076700"/>
          <p14:tracePt t="82965" x="3108325" y="4060825"/>
          <p14:tracePt t="83098" x="3108325" y="4068763"/>
          <p14:tracePt t="83106" x="3116263" y="4076700"/>
          <p14:tracePt t="83122" x="3116263" y="4084638"/>
          <p14:tracePt t="83258" x="3124200" y="4084638"/>
          <p14:tracePt t="83282" x="3132138" y="4084638"/>
          <p14:tracePt t="83290" x="3140075" y="4092575"/>
          <p14:tracePt t="83299" x="3140075" y="4106863"/>
          <p14:tracePt t="83316" x="3162300" y="4114800"/>
          <p14:tracePt t="83332" x="3170238" y="4130675"/>
          <p14:tracePt t="83349" x="3208338" y="4160838"/>
          <p14:tracePt t="83366" x="3246438" y="4191000"/>
          <p14:tracePt t="83382" x="3284538" y="4244975"/>
          <p14:tracePt t="83399" x="3336925" y="4313238"/>
          <p14:tracePt t="83416" x="3406775" y="4403725"/>
          <p14:tracePt t="83432" x="3489325" y="4518025"/>
          <p14:tracePt t="83449" x="3597275" y="4640263"/>
          <p14:tracePt t="83466" x="3679825" y="4816475"/>
          <p14:tracePt t="83483" x="3756025" y="4930775"/>
          <p14:tracePt t="83499" x="3856038" y="5059363"/>
          <p14:tracePt t="83516" x="3984625" y="5197475"/>
          <p14:tracePt t="83533" x="4092575" y="5326063"/>
          <p14:tracePt t="83549" x="4168775" y="5470525"/>
          <p14:tracePt t="83566" x="4237038" y="5608638"/>
          <p14:tracePt t="83583" x="4289425" y="5715000"/>
          <p14:tracePt t="83599" x="4327525" y="5837238"/>
          <p14:tracePt t="83616" x="4335463" y="5959475"/>
          <p14:tracePt t="83633" x="4335463" y="6088063"/>
          <p14:tracePt t="83649" x="4335463" y="6188075"/>
          <p14:tracePt t="83650" x="4327525" y="6218238"/>
          <p14:tracePt t="83666" x="4313238" y="6286500"/>
          <p14:tracePt t="83683" x="4275138" y="6354763"/>
          <p14:tracePt t="83699" x="4183063" y="6408738"/>
          <p14:tracePt t="83716" x="4092575" y="6461125"/>
          <p14:tracePt t="83733" x="3954463" y="6477000"/>
          <p14:tracePt t="83749" x="3810000" y="6477000"/>
          <p14:tracePt t="83766" x="3657600" y="6477000"/>
          <p14:tracePt t="83783" x="3467100" y="6469063"/>
          <p14:tracePt t="83799" x="3284538" y="6416675"/>
          <p14:tracePt t="83816" x="3108325" y="6354763"/>
          <p14:tracePt t="83833" x="2917825" y="6278563"/>
          <p14:tracePt t="83849" x="2674938" y="6194425"/>
          <p14:tracePt t="83866" x="2530475" y="6126163"/>
          <p14:tracePt t="83883" x="2454275" y="6096000"/>
          <p14:tracePt t="83900" x="2400300" y="6042025"/>
          <p14:tracePt t="83916" x="2339975" y="5997575"/>
          <p14:tracePt t="83933" x="2301875" y="5927725"/>
          <p14:tracePt t="83950" x="2278063" y="5875338"/>
          <p14:tracePt t="83966" x="2247900" y="5813425"/>
          <p14:tracePt t="83983" x="2217738" y="5761038"/>
          <p14:tracePt t="84000" x="2163763" y="5699125"/>
          <p14:tracePt t="84016" x="2125663" y="5646738"/>
          <p14:tracePt t="84033" x="2111375" y="5616575"/>
          <p14:tracePt t="84050" x="2103438" y="5562600"/>
          <p14:tracePt t="84066" x="2103438" y="5540375"/>
          <p14:tracePt t="84083" x="2103438" y="5516563"/>
          <p14:tracePt t="84100" x="2125663" y="5486400"/>
          <p14:tracePt t="84116" x="2179638" y="5470525"/>
          <p14:tracePt t="84133" x="2270125" y="5456238"/>
          <p14:tracePt t="84150" x="2392363" y="5456238"/>
          <p14:tracePt t="84166" x="2536825" y="5448300"/>
          <p14:tracePt t="84183" x="2651125" y="5448300"/>
          <p14:tracePt t="84200" x="2759075" y="5448300"/>
          <p14:tracePt t="84202" x="2797175" y="5448300"/>
          <p14:tracePt t="84217" x="2841625" y="5448300"/>
          <p14:tracePt t="84233" x="2917825" y="5448300"/>
          <p14:tracePt t="84250" x="2987675" y="5448300"/>
          <p14:tracePt t="84266" x="3017838" y="5448300"/>
          <p14:tracePt t="84283" x="3070225" y="5448300"/>
          <p14:tracePt t="84300" x="3124200" y="5448300"/>
          <p14:tracePt t="84317" x="3208338" y="5456238"/>
          <p14:tracePt t="84333" x="3306763" y="5464175"/>
          <p14:tracePt t="84350" x="3398838" y="5470525"/>
          <p14:tracePt t="84367" x="3497263" y="5494338"/>
          <p14:tracePt t="84383" x="3619500" y="5494338"/>
          <p14:tracePt t="84400" x="3725863" y="5508625"/>
          <p14:tracePt t="84417" x="3848100" y="5516563"/>
          <p14:tracePt t="84433" x="3940175" y="5540375"/>
          <p14:tracePt t="84450" x="4038600" y="5584825"/>
          <p14:tracePt t="84467" x="4106863" y="5622925"/>
          <p14:tracePt t="84483" x="4183063" y="5676900"/>
          <p14:tracePt t="84500" x="4275138" y="5730875"/>
          <p14:tracePt t="84517" x="4365625" y="5791200"/>
          <p14:tracePt t="84533" x="4411663" y="5837238"/>
          <p14:tracePt t="84550" x="4479925" y="5875338"/>
          <p14:tracePt t="84567" x="4518025" y="5921375"/>
          <p14:tracePt t="84583" x="4541838" y="5959475"/>
          <p14:tracePt t="84600" x="4579938" y="5989638"/>
          <p14:tracePt t="84617" x="4610100" y="6019800"/>
          <p14:tracePt t="84633" x="4625975" y="6057900"/>
          <p14:tracePt t="84650" x="4625975" y="6103938"/>
          <p14:tracePt t="84667" x="4625975" y="6134100"/>
          <p14:tracePt t="84684" x="4625975" y="6180138"/>
          <p14:tracePt t="84700" x="4610100" y="6218238"/>
          <p14:tracePt t="84717" x="4587875" y="6248400"/>
          <p14:tracePt t="84734" x="4556125" y="6286500"/>
          <p14:tracePt t="84750" x="4511675" y="6324600"/>
          <p14:tracePt t="84767" x="4457700" y="6370638"/>
          <p14:tracePt t="84784" x="4389438" y="6408738"/>
          <p14:tracePt t="84800" x="4313238" y="6446838"/>
          <p14:tracePt t="84817" x="4244975" y="6461125"/>
          <p14:tracePt t="84834" x="4130675" y="6469063"/>
          <p14:tracePt t="84850" x="4022725" y="6469063"/>
          <p14:tracePt t="84867" x="3932238" y="6469063"/>
          <p14:tracePt t="84884" x="3840163" y="6469063"/>
          <p14:tracePt t="84900" x="3749675" y="6469063"/>
          <p14:tracePt t="84917" x="3649663" y="6469063"/>
          <p14:tracePt t="84934" x="3565525" y="6477000"/>
          <p14:tracePt t="84950" x="3475038" y="6484938"/>
          <p14:tracePt t="84967" x="3390900" y="6484938"/>
          <p14:tracePt t="84984" x="3314700" y="6484938"/>
          <p14:tracePt t="85000" x="3184525" y="6484938"/>
          <p14:tracePt t="85002" x="3124200" y="6484938"/>
          <p14:tracePt t="85017" x="3063875" y="6484938"/>
          <p14:tracePt t="85034" x="2873375" y="6477000"/>
          <p14:tracePt t="85050" x="2727325" y="6461125"/>
          <p14:tracePt t="85067" x="2636838" y="6454775"/>
          <p14:tracePt t="85084" x="2530475" y="6438900"/>
          <p14:tracePt t="85101" x="2454275" y="6423025"/>
          <p14:tracePt t="85117" x="2392363" y="6400800"/>
          <p14:tracePt t="85134" x="2354263" y="6392863"/>
          <p14:tracePt t="85151" x="2324100" y="6354763"/>
          <p14:tracePt t="85167" x="2286000" y="6316663"/>
          <p14:tracePt t="85184" x="2263775" y="6302375"/>
          <p14:tracePt t="85201" x="2255838" y="6264275"/>
          <p14:tracePt t="85217" x="2255838" y="6248400"/>
          <p14:tracePt t="85234" x="2247900" y="6194425"/>
          <p14:tracePt t="85251" x="2255838" y="6149975"/>
          <p14:tracePt t="85267" x="2270125" y="6118225"/>
          <p14:tracePt t="85284" x="2316163" y="6073775"/>
          <p14:tracePt t="85301" x="2370138" y="6035675"/>
          <p14:tracePt t="85317" x="2454275" y="5997575"/>
          <p14:tracePt t="85334" x="2514600" y="5989638"/>
          <p14:tracePt t="85351" x="2530475" y="5989638"/>
          <p14:tracePt t="85386" x="2530475" y="5997575"/>
          <p14:tracePt t="85450" x="2536825" y="5997575"/>
          <p14:tracePt t="85474" x="2544763" y="5997575"/>
          <p14:tracePt t="85514" x="2552700" y="5997575"/>
          <p14:tracePt t="85522" x="2552700" y="5989638"/>
          <p14:tracePt t="85534" x="2560638" y="5989638"/>
          <p14:tracePt t="85554" x="2560638" y="5981700"/>
          <p14:tracePt t="85819" x="2568575" y="5981700"/>
          <p14:tracePt t="85842" x="2568575" y="5973763"/>
          <p14:tracePt t="85914" x="2574925" y="5973763"/>
          <p14:tracePt t="85946" x="2582863" y="5973763"/>
          <p14:tracePt t="85954" x="2582863" y="5965825"/>
          <p14:tracePt t="85978" x="2590800" y="5959475"/>
          <p14:tracePt t="85994" x="2590800" y="5951538"/>
          <p14:tracePt t="86010" x="2590800" y="5943600"/>
          <p14:tracePt t="86026" x="2590800" y="5935663"/>
          <p14:tracePt t="86050" x="2590800" y="5927725"/>
          <p14:tracePt t="86059" x="2590800" y="5921375"/>
          <p14:tracePt t="86074" x="2598738" y="5921375"/>
          <p14:tracePt t="86218" x="2606675" y="5905500"/>
          <p14:tracePt t="86234" x="2613025" y="5883275"/>
          <p14:tracePt t="86250" x="2628900" y="5867400"/>
          <p14:tracePt t="86258" x="2636838" y="5837238"/>
          <p14:tracePt t="86268" x="2651125" y="5821363"/>
          <p14:tracePt t="86285" x="2674938" y="5799138"/>
          <p14:tracePt t="86302" x="2689225" y="5775325"/>
          <p14:tracePt t="86318" x="2697163" y="5768975"/>
          <p14:tracePt t="86335" x="2697163" y="5761038"/>
          <p14:tracePt t="86642" x="2705100" y="5753100"/>
          <p14:tracePt t="86674" x="2713038" y="5753100"/>
          <p14:tracePt t="87387" x="2720975" y="5753100"/>
          <p14:tracePt t="87642" x="2727325" y="5745163"/>
          <p14:tracePt t="87666" x="2735263" y="5745163"/>
          <p14:tracePt t="87674" x="2735263" y="5737225"/>
          <p14:tracePt t="87706" x="2743200" y="5730875"/>
          <p14:tracePt t="89234" x="2751138" y="5730875"/>
          <p14:tracePt t="89242" x="2759075" y="5730875"/>
          <p14:tracePt t="89266" x="2765425" y="5730875"/>
          <p14:tracePt t="89274" x="2773363" y="5730875"/>
          <p14:tracePt t="89298" x="2781300" y="5730875"/>
          <p14:tracePt t="89323" x="2797175" y="5730875"/>
          <p14:tracePt t="89330" x="2803525" y="5737225"/>
          <p14:tracePt t="89338" x="2811463" y="5745163"/>
          <p14:tracePt t="89354" x="2841625" y="5753100"/>
          <p14:tracePt t="89371" x="2849563" y="5775325"/>
          <p14:tracePt t="89387" x="2849563" y="5783263"/>
          <p14:tracePt t="89404" x="2849563" y="5791200"/>
          <p14:tracePt t="89421" x="2849563" y="5799138"/>
          <p14:tracePt t="90346" x="2849563" y="5807075"/>
          <p14:tracePt t="91156" x="2857500" y="5807075"/>
          <p14:tracePt t="91189" x="2865438" y="5807075"/>
          <p14:tracePt t="91394" x="2873375" y="5807075"/>
          <p14:tracePt t="91410" x="2879725" y="5807075"/>
          <p14:tracePt t="91426" x="2887663" y="5807075"/>
          <p14:tracePt t="91442" x="2903538" y="5807075"/>
          <p14:tracePt t="91458" x="2911475" y="5807075"/>
          <p14:tracePt t="91466" x="2917825" y="5807075"/>
          <p14:tracePt t="91474" x="2925763" y="5807075"/>
          <p14:tracePt t="91489" x="2941638" y="5807075"/>
          <p14:tracePt t="91506" x="2963863" y="5807075"/>
          <p14:tracePt t="91522" x="2979738" y="5807075"/>
          <p14:tracePt t="91539" x="2994025" y="5807075"/>
          <p14:tracePt t="91556" x="3009900" y="5807075"/>
          <p14:tracePt t="91572" x="3025775" y="5807075"/>
          <p14:tracePt t="91589" x="3040063" y="5791200"/>
          <p14:tracePt t="91606" x="3055938" y="5768975"/>
          <p14:tracePt t="91622" x="3063875" y="5745163"/>
          <p14:tracePt t="91639" x="3070225" y="5707063"/>
          <p14:tracePt t="91656" x="3078163" y="5676900"/>
          <p14:tracePt t="91672" x="3078163" y="5654675"/>
          <p14:tracePt t="91689" x="3078163" y="5616575"/>
          <p14:tracePt t="91706" x="3048000" y="5570538"/>
          <p14:tracePt t="91722" x="3001963" y="5524500"/>
          <p14:tracePt t="91739" x="2949575" y="5478463"/>
          <p14:tracePt t="91756" x="2887663" y="5426075"/>
          <p14:tracePt t="91773" x="2857500" y="5372100"/>
          <p14:tracePt t="91789" x="2827338" y="5326063"/>
          <p14:tracePt t="91806" x="2797175" y="5280025"/>
          <p14:tracePt t="91823" x="2743200" y="5235575"/>
          <p14:tracePt t="91839" x="2713038" y="5203825"/>
          <p14:tracePt t="91856" x="2697163" y="5181600"/>
          <p14:tracePt t="91873" x="2674938" y="5143500"/>
          <p14:tracePt t="91889" x="2667000" y="5127625"/>
          <p14:tracePt t="91890" x="2659063" y="5121275"/>
          <p14:tracePt t="91906" x="2659063" y="5113338"/>
          <p14:tracePt t="92026" x="2659063" y="5121275"/>
          <p14:tracePt t="92050" x="2659063" y="5127625"/>
          <p14:tracePt t="92058" x="2667000" y="5135563"/>
          <p14:tracePt t="92073" x="2667000" y="5143500"/>
          <p14:tracePt t="92089" x="2682875" y="5143500"/>
          <p14:tracePt t="92106" x="2689225" y="5151438"/>
          <p14:tracePt t="92123" x="2689225" y="5159375"/>
          <p14:tracePt t="92140" x="2697163" y="5165725"/>
          <p14:tracePt t="92173" x="2697163" y="5173663"/>
          <p14:tracePt t="92190" x="2705100" y="5181600"/>
          <p14:tracePt t="92218" x="2713038" y="5189538"/>
          <p14:tracePt t="92250" x="2720975" y="5197475"/>
          <p14:tracePt t="92274" x="2727325" y="5203825"/>
          <p14:tracePt t="92282" x="2743200" y="5203825"/>
          <p14:tracePt t="92298" x="2751138" y="5211763"/>
          <p14:tracePt t="92306" x="2759075" y="5211763"/>
          <p14:tracePt t="92323" x="2765425" y="5227638"/>
          <p14:tracePt t="92340" x="2773363" y="5227638"/>
          <p14:tracePt t="92356" x="2781300" y="5235575"/>
          <p14:tracePt t="92373" x="2789238" y="5241925"/>
          <p14:tracePt t="92406" x="2789238" y="5249863"/>
          <p14:tracePt t="92426" x="2797175" y="5249863"/>
          <p14:tracePt t="92440" x="2811463" y="5257800"/>
          <p14:tracePt t="92456" x="2835275" y="5265738"/>
          <p14:tracePt t="92473" x="2887663" y="5280025"/>
          <p14:tracePt t="92490" x="2994025" y="5349875"/>
          <p14:tracePt t="92506" x="3078163" y="5402263"/>
          <p14:tracePt t="92523" x="3192463" y="5478463"/>
          <p14:tracePt t="92540" x="3284538" y="5546725"/>
          <p14:tracePt t="92557" x="3368675" y="5630863"/>
          <p14:tracePt t="92573" x="3436938" y="5699125"/>
          <p14:tracePt t="92590" x="3513138" y="5783263"/>
          <p14:tracePt t="92607" x="3535363" y="5821363"/>
          <p14:tracePt t="92623" x="3559175" y="5867400"/>
          <p14:tracePt t="92640" x="3597275" y="5913438"/>
          <p14:tracePt t="92657" x="3657600" y="6011863"/>
          <p14:tracePt t="92673" x="3679825" y="6027738"/>
          <p14:tracePt t="92690" x="3787775" y="6134100"/>
          <p14:tracePt t="92707" x="3802063" y="6172200"/>
          <p14:tracePt t="92723" x="3817938" y="6194425"/>
          <p14:tracePt t="92740" x="3848100" y="6240463"/>
          <p14:tracePt t="92757" x="3848100" y="6264275"/>
          <p14:tracePt t="92773" x="3856038" y="6308725"/>
          <p14:tracePt t="92790" x="3856038" y="6354763"/>
          <p14:tracePt t="92807" x="3848100" y="6392863"/>
          <p14:tracePt t="92823" x="3848100" y="6446838"/>
          <p14:tracePt t="92840" x="3840163" y="6477000"/>
          <p14:tracePt t="92857" x="3840163" y="6507163"/>
          <p14:tracePt t="92873" x="3832225" y="6561138"/>
          <p14:tracePt t="92890" x="3832225" y="6575425"/>
          <p14:tracePt t="92907" x="3825875" y="6583363"/>
          <p14:tracePt t="92923" x="3825875" y="6599238"/>
          <p14:tracePt t="92957" x="3817938" y="6599238"/>
          <p14:tracePt t="92973" x="3817938" y="6607175"/>
          <p14:tracePt t="92990" x="3817938" y="6613525"/>
          <p14:tracePt t="93007" x="3817938" y="6621463"/>
          <p14:tracePt t="93034" x="3817938" y="6629400"/>
          <p14:tracePt t="93042" x="3825875" y="6637338"/>
          <p14:tracePt t="93057" x="3840163" y="6645275"/>
          <p14:tracePt t="93074" x="3908425" y="6667500"/>
          <p14:tracePt t="93090" x="3932238" y="6697663"/>
          <p14:tracePt t="93107" x="3940175" y="6727825"/>
          <p14:tracePt t="93124" x="3924300" y="6759575"/>
          <p14:tracePt t="93140" x="3894138" y="6781800"/>
          <p14:tracePt t="93157" x="3863975" y="6811963"/>
          <p14:tracePt t="93174" x="3840163" y="6819900"/>
          <p14:tracePt t="93190" x="3802063" y="6819900"/>
          <p14:tracePt t="93207" x="3771900" y="6819900"/>
          <p14:tracePt t="93224" x="3695700" y="6804025"/>
          <p14:tracePt t="93241" x="3551238" y="6797675"/>
          <p14:tracePt t="93257" x="3382963" y="6789738"/>
          <p14:tracePt t="93258" x="3306763" y="6789738"/>
          <p14:tracePt t="93274" x="3140075" y="6789738"/>
          <p14:tracePt t="93290" x="2941638" y="6789738"/>
          <p14:tracePt t="93307" x="2743200" y="6789738"/>
          <p14:tracePt t="93324" x="2498725" y="6811963"/>
          <p14:tracePt t="93340" x="2263775" y="6835775"/>
          <p14:tracePt t="93357" x="2117725" y="6842125"/>
          <p14:tracePt t="93374" x="2087563" y="6842125"/>
          <p14:tracePt t="93407" x="2095500" y="6835775"/>
          <p14:tracePt t="93424" x="2149475" y="6811963"/>
          <p14:tracePt t="93441" x="2209800" y="6797675"/>
          <p14:tracePt t="93457" x="2263775" y="6789738"/>
          <p14:tracePt t="93474" x="2301875" y="6781800"/>
          <p14:tracePt t="93491" x="2308225" y="6781800"/>
          <p14:tracePt t="93507" x="2316163" y="6781800"/>
          <p14:tracePt t="93524" x="2316163" y="6773863"/>
          <p14:tracePt t="93541" x="2324100" y="6773863"/>
          <p14:tracePt t="93557" x="2354263" y="6765925"/>
          <p14:tracePt t="93574" x="2392363" y="6759575"/>
          <p14:tracePt t="93591" x="2430463" y="6751638"/>
          <p14:tracePt t="93607" x="2460625" y="6743700"/>
          <p14:tracePt t="93624" x="2492375" y="6743700"/>
          <p14:tracePt t="93641" x="2530475" y="6743700"/>
          <p14:tracePt t="93657" x="2574925" y="6743700"/>
          <p14:tracePt t="93674" x="2590800" y="6751638"/>
          <p14:tracePt t="93691" x="2620963" y="6751638"/>
          <p14:tracePt t="93707" x="2644775" y="6759575"/>
          <p14:tracePt t="93724" x="2659063" y="6765925"/>
          <p14:tracePt t="93741" x="2674938" y="6773863"/>
          <p14:tracePt t="93758" x="2689225" y="6781800"/>
          <p14:tracePt t="93774" x="2713038" y="6797675"/>
          <p14:tracePt t="93791" x="2720975" y="6797675"/>
          <p14:tracePt t="93794" x="2743200" y="6804025"/>
          <p14:tracePt t="93808" x="2751138" y="6804025"/>
          <p14:tracePt t="93824" x="2781300" y="6804025"/>
          <p14:tracePt t="93841" x="2797175" y="6804025"/>
          <p14:tracePt t="93858" x="2811463" y="6804025"/>
          <p14:tracePt t="93874" x="2827338" y="6811963"/>
          <p14:tracePt t="93891" x="2841625" y="6819900"/>
          <p14:tracePt t="93908" x="2857500" y="6819900"/>
          <p14:tracePt t="93924" x="2865438" y="6827838"/>
          <p14:tracePt t="93941" x="2879725" y="6827838"/>
          <p14:tracePt t="93958" x="2895600" y="6827838"/>
          <p14:tracePt t="93974" x="2911475" y="6835775"/>
          <p14:tracePt t="94008" x="2917825" y="6835775"/>
          <p14:tracePt t="94024" x="2925763" y="6835775"/>
          <p14:tracePt t="94041" x="2941638" y="6835775"/>
          <p14:tracePt t="94058" x="2963863" y="6835775"/>
          <p14:tracePt t="94074" x="2979738" y="6835775"/>
          <p14:tracePt t="94114" x="2987675" y="6835775"/>
          <p14:tracePt t="94131" x="2994025" y="6835775"/>
          <p14:tracePt t="94141" x="3001963" y="6835775"/>
          <p14:tracePt t="94162" x="3009900" y="6835775"/>
          <p14:tracePt t="94546" x="3017838" y="6835775"/>
          <p14:tracePt t="94570" x="3025775" y="6835775"/>
          <p14:tracePt t="95362" x="3032125" y="6835775"/>
          <p14:tracePt t="95386" x="3040063" y="6842125"/>
          <p14:tracePt t="97626" x="3055938" y="6842125"/>
          <p14:tracePt t="97634" x="3063875" y="6827838"/>
          <p14:tracePt t="97644" x="3078163" y="6819900"/>
          <p14:tracePt t="97661" x="3086100" y="6804025"/>
          <p14:tracePt t="97677" x="3094038" y="6781800"/>
          <p14:tracePt t="97694" x="3108325" y="6773863"/>
          <p14:tracePt t="97738" x="3108325" y="6765925"/>
          <p14:tracePt t="97754" x="3108325" y="6759575"/>
          <p14:tracePt t="97762" x="3108325" y="6751638"/>
          <p14:tracePt t="97794" x="3108325" y="6743700"/>
          <p14:tracePt t="97810" x="3094038" y="6735763"/>
          <p14:tracePt t="97818" x="3094038" y="6727825"/>
          <p14:tracePt t="97827" x="3078163" y="6727825"/>
          <p14:tracePt t="97844" x="3055938" y="6727825"/>
          <p14:tracePt t="97861" x="3017838" y="6727825"/>
          <p14:tracePt t="97878" x="2971800" y="6727825"/>
          <p14:tracePt t="97894" x="2949575" y="6727825"/>
          <p14:tracePt t="97911" x="2941638" y="6727825"/>
          <p14:tracePt t="158434" x="2933700" y="6727825"/>
          <p14:tracePt t="158441" x="2925763" y="6727825"/>
          <p14:tracePt t="158449" x="2903538" y="6727825"/>
          <p14:tracePt t="158459" x="2873375" y="6721475"/>
          <p14:tracePt t="158476" x="2827338" y="6697663"/>
          <p14:tracePt t="158493" x="2811463" y="6689725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A48A814-C608-4313-9D93-FC9C86EF0CD2}"/>
              </a:ext>
            </a:extLst>
          </p:cNvPr>
          <p:cNvSpPr txBox="1"/>
          <p:nvPr/>
        </p:nvSpPr>
        <p:spPr>
          <a:xfrm>
            <a:off x="1371600" y="864945"/>
            <a:ext cx="6781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Lets assume you ran the benzoin condensation starting with 6 g of benzaldehyde and you isolated 4.4 g of benzoin in the first step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Then you took 2.1 g of benzoin and you oxidized it with concentrated nitric acid. After workup and recrystallization you ended up with 1.8 g of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benzil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2984E7-B686-465B-933C-E402D5C6CF24}"/>
              </a:ext>
            </a:extLst>
          </p:cNvPr>
          <p:cNvSpPr txBox="1"/>
          <p:nvPr/>
        </p:nvSpPr>
        <p:spPr>
          <a:xfrm>
            <a:off x="1447800" y="3875544"/>
            <a:ext cx="6629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is the yield of benzoin in the first step?</a:t>
            </a:r>
          </a:p>
          <a:p>
            <a:pPr marL="457200" indent="-457200">
              <a:buAutoNum type="arabi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is the yield of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benzil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the second step?</a:t>
            </a:r>
          </a:p>
          <a:p>
            <a:pPr marL="457200" indent="-457200">
              <a:buAutoNum type="arabi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What is the overall yield starting from benzaldehyde?</a:t>
            </a:r>
          </a:p>
          <a:p>
            <a:pPr marL="457200" indent="-457200">
              <a:buAutoNum type="arabi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infrared spectrum of you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benzil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given on the next overhead; identify the major functional groups in the molecule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238104-4E66-48DE-A1CB-DD5866FCF174}"/>
              </a:ext>
            </a:extLst>
          </p:cNvPr>
          <p:cNvSpPr txBox="1"/>
          <p:nvPr/>
        </p:nvSpPr>
        <p:spPr>
          <a:xfrm>
            <a:off x="381000" y="304800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Assignment for this week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D3E7FB3-46DE-4550-B85E-50D6295E1A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613"/>
    </mc:Choice>
    <mc:Fallback xmlns="">
      <p:transition spd="slow" advTm="42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9762" x="2811463" y="6683375"/>
          <p14:tracePt t="39769" x="2803525" y="6675438"/>
          <p14:tracePt t="39776" x="2789238" y="6659563"/>
          <p14:tracePt t="39784" x="2765425" y="6637338"/>
          <p14:tracePt t="39799" x="2751138" y="6613525"/>
          <p14:tracePt t="39816" x="2735263" y="6591300"/>
          <p14:tracePt t="39945" x="2720975" y="6591300"/>
          <p14:tracePt t="39953" x="2705100" y="6599238"/>
          <p14:tracePt t="39961" x="2682875" y="6613525"/>
          <p14:tracePt t="39968" x="2667000" y="6629400"/>
          <p14:tracePt t="39983" x="2644775" y="6645275"/>
          <p14:tracePt t="40000" x="2598738" y="6683375"/>
          <p14:tracePt t="40016" x="2590800" y="6683375"/>
          <p14:tracePt t="40097" x="2590800" y="6689725"/>
          <p14:tracePt t="40105" x="2598738" y="6697663"/>
          <p14:tracePt t="40112" x="2606675" y="6713538"/>
          <p14:tracePt t="40122" x="2613025" y="6735763"/>
          <p14:tracePt t="40133" x="2628900" y="6751638"/>
          <p14:tracePt t="40150" x="2674938" y="6797675"/>
          <p14:tracePt t="40166" x="2743200" y="6842125"/>
          <p14:tracePt t="40183" x="2797175" y="6850063"/>
          <p14:tracePt t="40200" x="2903538" y="6850063"/>
          <p14:tracePt t="40217" x="3032125" y="6850063"/>
          <p14:tracePt t="40233" x="3094038" y="6850063"/>
          <p14:tracePt t="40250" x="3184525" y="6850063"/>
          <p14:tracePt t="40266" x="3246438" y="6850063"/>
          <p14:tracePt t="40283" x="3330575" y="6850063"/>
          <p14:tracePt t="40300" x="3360738" y="6850063"/>
          <p14:tracePt t="40316" x="3368675" y="6850063"/>
          <p14:tracePt t="40377" x="3368675" y="6842125"/>
          <p14:tracePt t="40384" x="3368675" y="6827838"/>
          <p14:tracePt t="40392" x="3368675" y="6811963"/>
          <p14:tracePt t="40401" x="3368675" y="6789738"/>
          <p14:tracePt t="40416" x="3375025" y="6735763"/>
          <p14:tracePt t="40433" x="3375025" y="6697663"/>
          <p14:tracePt t="40450" x="3375025" y="6651625"/>
          <p14:tracePt t="40467" x="3375025" y="6613525"/>
          <p14:tracePt t="40483" x="3375025" y="6583363"/>
          <p14:tracePt t="40500" x="3375025" y="6561138"/>
          <p14:tracePt t="40516" x="3368675" y="6530975"/>
          <p14:tracePt t="40533" x="3368675" y="6515100"/>
          <p14:tracePt t="40550" x="3360738" y="6492875"/>
          <p14:tracePt t="40567" x="3360738" y="6469063"/>
          <p14:tracePt t="40584" x="3360738" y="6438900"/>
          <p14:tracePt t="40600" x="3360738" y="6408738"/>
          <p14:tracePt t="40617" x="3368675" y="6378575"/>
          <p14:tracePt t="40633" x="3368675" y="6340475"/>
          <p14:tracePt t="40650" x="3360738" y="6308725"/>
          <p14:tracePt t="40667" x="3344863" y="6264275"/>
          <p14:tracePt t="40683" x="3336925" y="6218238"/>
          <p14:tracePt t="40700" x="3330575" y="6188075"/>
          <p14:tracePt t="40717" x="3330575" y="6164263"/>
          <p14:tracePt t="40733" x="3330575" y="6134100"/>
          <p14:tracePt t="40750" x="3330575" y="6111875"/>
          <p14:tracePt t="40767" x="3330575" y="6096000"/>
          <p14:tracePt t="40783" x="3330575" y="6080125"/>
          <p14:tracePt t="40800" x="3330575" y="6073775"/>
          <p14:tracePt t="40817" x="3330575" y="6065838"/>
          <p14:tracePt t="40833" x="3330575" y="6057900"/>
          <p14:tracePt t="40850" x="3330575" y="6049963"/>
          <p14:tracePt t="40867" x="3330575" y="6042025"/>
          <p14:tracePt t="40883" x="3330575" y="6019800"/>
          <p14:tracePt t="40900" x="3330575" y="6003925"/>
          <p14:tracePt t="40917" x="3330575" y="5989638"/>
          <p14:tracePt t="40933" x="3330575" y="5973763"/>
          <p14:tracePt t="40950" x="3330575" y="5951538"/>
          <p14:tracePt t="40967" x="3330575" y="5921375"/>
          <p14:tracePt t="40984" x="3330575" y="5867400"/>
          <p14:tracePt t="41000" x="3330575" y="5821363"/>
          <p14:tracePt t="41017" x="3330575" y="5783263"/>
          <p14:tracePt t="41034" x="3330575" y="5753100"/>
          <p14:tracePt t="41050" x="3330575" y="5715000"/>
          <p14:tracePt t="41067" x="3330575" y="5676900"/>
          <p14:tracePt t="41084" x="3330575" y="5646738"/>
          <p14:tracePt t="41100" x="3336925" y="5630863"/>
          <p14:tracePt t="41117" x="3344863" y="5622925"/>
          <p14:tracePt t="41161" x="3344863" y="5616575"/>
          <p14:tracePt t="41169" x="3352800" y="5600700"/>
          <p14:tracePt t="41184" x="3352800" y="5578475"/>
          <p14:tracePt t="41201" x="3352800" y="5486400"/>
          <p14:tracePt t="41217" x="3352800" y="5448300"/>
          <p14:tracePt t="41234" x="3330575" y="5456238"/>
          <p14:tracePt t="41250" x="3314700" y="5470525"/>
          <p14:tracePt t="41267" x="3306763" y="5470525"/>
          <p14:tracePt t="41300" x="3306763" y="5478463"/>
          <p14:tracePt t="41317" x="3298825" y="5478463"/>
          <p14:tracePt t="41334" x="3298825" y="5494338"/>
          <p14:tracePt t="41351" x="3298825" y="5532438"/>
          <p14:tracePt t="41367" x="3298825" y="5540375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75A8D86-63CA-4C3B-B91C-35F96B36BE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73" y="304801"/>
            <a:ext cx="8275899" cy="64008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943798E-E44B-4689-AE9A-9E267655AD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85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43"/>
    </mc:Choice>
    <mc:Fallback xmlns="">
      <p:transition spd="slow" advTm="113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891" x="3298825" y="5508625"/>
          <p14:tracePt t="7899" x="3298825" y="5456238"/>
          <p14:tracePt t="7907" x="3298825" y="5380038"/>
          <p14:tracePt t="7915" x="3298825" y="5326063"/>
          <p14:tracePt t="7928" x="3298825" y="5273675"/>
          <p14:tracePt t="7945" x="3298825" y="5211763"/>
          <p14:tracePt t="7961" x="3298825" y="5203825"/>
          <p14:tracePt t="8131" x="3276600" y="5197475"/>
          <p14:tracePt t="8139" x="3254375" y="5189538"/>
          <p14:tracePt t="8147" x="3222625" y="5159375"/>
          <p14:tracePt t="8161" x="3178175" y="5105400"/>
          <p14:tracePt t="8178" x="3078163" y="5013325"/>
          <p14:tracePt t="8195" x="3048000" y="4960938"/>
          <p14:tracePt t="8211" x="3048000" y="4953000"/>
          <p14:tracePt t="8228" x="3055938" y="4892675"/>
          <p14:tracePt t="8245" x="3094038" y="4808538"/>
          <p14:tracePt t="8262" x="3154363" y="4732338"/>
          <p14:tracePt t="8278" x="3184525" y="4716463"/>
          <p14:tracePt t="8295" x="3208338" y="4708525"/>
          <p14:tracePt t="8312" x="3230563" y="4694238"/>
          <p14:tracePt t="8328" x="3306763" y="4670425"/>
          <p14:tracePt t="8345" x="3390900" y="4648200"/>
          <p14:tracePt t="8361" x="3459163" y="4625975"/>
          <p14:tracePt t="8378" x="3497263" y="4625975"/>
          <p14:tracePt t="8395" x="3543300" y="4625975"/>
          <p14:tracePt t="8412" x="3597275" y="4625975"/>
          <p14:tracePt t="8428" x="3641725" y="4632325"/>
          <p14:tracePt t="8445" x="3779838" y="4686300"/>
          <p14:tracePt t="8462" x="3902075" y="4724400"/>
          <p14:tracePt t="8478" x="3962400" y="4740275"/>
          <p14:tracePt t="8495" x="4008438" y="4762500"/>
          <p14:tracePt t="8512" x="4046538" y="4770438"/>
          <p14:tracePt t="8529" x="4054475" y="4784725"/>
          <p14:tracePt t="8545" x="4060825" y="4792663"/>
          <p14:tracePt t="8562" x="4068763" y="4792663"/>
          <p14:tracePt t="8579" x="4076700" y="4792663"/>
          <p14:tracePt t="8891" x="4068763" y="4792663"/>
          <p14:tracePt t="8923" x="4060825" y="4792663"/>
          <p14:tracePt t="8939" x="4054475" y="4792663"/>
          <p14:tracePt t="8980" x="4046538" y="4792663"/>
          <p14:tracePt t="8987" x="4038600" y="4792663"/>
          <p14:tracePt t="8995" x="4030663" y="4792663"/>
          <p14:tracePt t="9012" x="4030663" y="4784725"/>
          <p14:tracePt t="9029" x="4022725" y="4778375"/>
          <p14:tracePt t="9659" x="4022725" y="4770438"/>
          <p14:tracePt t="9667" x="4016375" y="4770438"/>
          <p14:tracePt t="9675" x="4016375" y="4762500"/>
          <p14:tracePt t="9707" x="4008438" y="4762500"/>
          <p14:tracePt t="10019" x="4008438" y="4754563"/>
          <p14:tracePt t="10043" x="4000500" y="4746625"/>
          <p14:tracePt t="10052" x="4000500" y="4740275"/>
          <p14:tracePt t="10067" x="3992563" y="4740275"/>
          <p14:tracePt t="11039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>
            <a:extLst>
              <a:ext uri="{FF2B5EF4-FFF2-40B4-BE49-F238E27FC236}">
                <a16:creationId xmlns:a16="http://schemas.microsoft.com/office/drawing/2014/main" id="{DC58C1D9-7AC2-4C15-84D9-CA2A4B8E4E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2088" y="15287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graphicFrame>
        <p:nvGraphicFramePr>
          <p:cNvPr id="17411" name="Object 2">
            <a:extLst>
              <a:ext uri="{FF2B5EF4-FFF2-40B4-BE49-F238E27FC236}">
                <a16:creationId xmlns:a16="http://schemas.microsoft.com/office/drawing/2014/main" id="{09519C6A-BCCB-41B1-9102-934EDC7A2FB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8875415"/>
              </p:ext>
            </p:extLst>
          </p:nvPr>
        </p:nvGraphicFramePr>
        <p:xfrm>
          <a:off x="-5862" y="635000"/>
          <a:ext cx="9144000" cy="558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9" r:id="rId6" imgW="7847381" imgH="4796942" progId="JSSPWGraphic">
                  <p:embed/>
                </p:oleObj>
              </mc:Choice>
              <mc:Fallback>
                <p:oleObj r:id="rId6" imgW="7847381" imgH="4796942" progId="JSSPWGraphic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5862" y="635000"/>
                        <a:ext cx="9144000" cy="558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2" name="Text Box 4">
            <a:extLst>
              <a:ext uri="{FF2B5EF4-FFF2-40B4-BE49-F238E27FC236}">
                <a16:creationId xmlns:a16="http://schemas.microsoft.com/office/drawing/2014/main" id="{1C925979-0BED-4EA7-BB61-9B417118E4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381000"/>
            <a:ext cx="777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What information can we deduce from this spectrum?</a:t>
            </a:r>
          </a:p>
        </p:txBody>
      </p:sp>
      <p:sp>
        <p:nvSpPr>
          <p:cNvPr id="17413" name="Text Box 5">
            <a:extLst>
              <a:ext uri="{FF2B5EF4-FFF2-40B4-BE49-F238E27FC236}">
                <a16:creationId xmlns:a16="http://schemas.microsoft.com/office/drawing/2014/main" id="{AFC8FB69-1F5F-4F11-9D80-63A1DECE19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54864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cs typeface="Times New Roman" panose="02020603050405020304" pitchFamily="18" charset="0"/>
              </a:rPr>
              <a:t>neat liquid</a:t>
            </a:r>
            <a:r>
              <a:rPr lang="en-US" altLang="en-US" sz="2400"/>
              <a:t>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5626F29-6B7B-4322-9A9F-E833EE201EB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9"/>
    </mc:Choice>
    <mc:Fallback xmlns="">
      <p:transition spd="slow" advTm="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2.3|75.4|37.7|22|14.7|12.2|22.4|13.9|68.7|9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2.2|2.5|5.3|9|9.3|15.8|19.2|21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476</TotalTime>
  <Words>406</Words>
  <Application>Microsoft Office PowerPoint</Application>
  <PresentationFormat>On-screen Show (4:3)</PresentationFormat>
  <Paragraphs>60</Paragraphs>
  <Slides>11</Slides>
  <Notes>10</Notes>
  <HiddenSlides>0</HiddenSlides>
  <MMClips>9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Office Theme</vt:lpstr>
      <vt:lpstr>Chemistry 4-D Draw</vt:lpstr>
      <vt:lpstr>JSSPWGraphic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UM- St. Louis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DSP</dc:creator>
  <cp:lastModifiedBy>Chickos, James</cp:lastModifiedBy>
  <cp:revision>28</cp:revision>
  <dcterms:created xsi:type="dcterms:W3CDTF">2005-10-26T19:32:22Z</dcterms:created>
  <dcterms:modified xsi:type="dcterms:W3CDTF">2020-04-11T21:11:45Z</dcterms:modified>
</cp:coreProperties>
</file>