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1" r:id="rId2"/>
    <p:sldId id="272" r:id="rId3"/>
    <p:sldId id="273" r:id="rId4"/>
    <p:sldId id="274" r:id="rId5"/>
    <p:sldId id="275" r:id="rId6"/>
    <p:sldId id="256" r:id="rId7"/>
    <p:sldId id="264" r:id="rId8"/>
    <p:sldId id="262" r:id="rId9"/>
    <p:sldId id="263" r:id="rId10"/>
    <p:sldId id="266" r:id="rId11"/>
    <p:sldId id="258" r:id="rId12"/>
    <p:sldId id="259" r:id="rId13"/>
    <p:sldId id="257" r:id="rId14"/>
    <p:sldId id="260" r:id="rId15"/>
    <p:sldId id="261" r:id="rId16"/>
    <p:sldId id="269" r:id="rId17"/>
    <p:sldId id="268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42DB9-670A-4672-B403-A2347C0A9513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FD541-7DF8-488D-9153-4F6D944F4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11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B984DED8-D69D-4AFF-BEE6-398765647F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CB932F-D6E1-4637-81AE-CCD7A6D86165}" type="slidenum">
              <a:rPr lang="en-US" altLang="en-US"/>
              <a:pPr eaLnBrk="1" hangingPunct="1"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5588ECAA-21E7-444D-8F87-20D6B6296D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C22DE15-09A3-4630-ADF6-AF53293917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273BFFB1-CF54-49B5-B582-AE00269D6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AB7E1E-C89A-4E04-B166-A9FEE987FFE2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B180059-D1EA-4B27-8B1A-84EAA981D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5262AA3E-1DD0-4ADA-A648-7846F670E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1DAC55AD-8C2D-4586-A598-AF608C056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BD9B4C-8B62-4C7C-9762-EE865F965AAD}" type="slidenum">
              <a:rPr lang="en-US" altLang="en-US"/>
              <a:pPr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EB1027E9-F744-4778-93BE-933295E7C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ACB9690-5919-4D20-8018-38A387E0D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9F2D1-8E8F-4AA4-8C6F-775BE471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9E18E9-725D-4FF9-8267-3494BC10E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FBD26-872F-489D-A479-F58F63C4A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DD1F3-D809-4BD1-B871-52FCBFC5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94759-006B-4B6C-AF4D-E2F1A1A4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3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FF65F-3382-4108-9F3E-BCB6658D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5A57E2-D53D-4010-B4AF-E97DE00D1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6FA28-4FA9-4538-83FA-4D640EF8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51D5E-692F-4A60-90CD-4334E1E8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C325E-A8F6-4899-AB75-875CB8B3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6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04B861-CDBB-451E-B564-5A110BE17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C5FEE-7B19-43E0-8D7A-B922CCDBA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4F993-C6EB-4958-86CD-ED16F194E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4C40F-1329-46C3-B940-FB9370577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14611-15A2-4404-B94A-2760A6720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6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9A66-21ED-40C5-A75B-B0534982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4A46A-24EA-470C-B665-C7FBB826C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E8ED9-5369-47F7-A82B-FFFE8615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F3EEE-E86A-4A7A-8CDB-7F6A225A9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5469A-A8D0-4534-AE8E-CA7F9DC6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9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54C7A-85C9-4026-8748-8B46E5811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A152F-A127-42DE-91C6-B76C5E14A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AA70E-AE55-4064-ABAC-F1A47BCC9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19C99-C8B0-459D-8C3F-2342DA405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FA640-01CF-4B09-A0B3-348D0C40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2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C650-94C4-4FEF-A625-5A2BA682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C20D6-6C23-478D-96E4-FC8515B0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0C552B-D994-4DE8-B9C0-10DE4448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92798-647C-4C62-85F1-8992D1ED8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9A6DA-48F9-48F5-AC4D-09573DFB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5843C-A914-4B83-BB75-AF5E46C3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536D-4CE8-4DB7-9B45-42DA2700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C2ED8-2CEC-482A-986F-74CD4D0F8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D49CC-350E-4958-B3B5-79A64FA26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3946C-C66C-482F-85FA-25787A9D35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CDC92B-2C49-477D-BF79-A6DF64A2C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03996E-87B6-426E-A78A-EDB72AAF3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5D4006-8B22-4AFA-A549-337C7ED8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B8FAC-7F47-4BBD-AE3E-5E9A7659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1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AE766-D0B0-4417-9B87-4CCF9429E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2B731-D2DF-47D6-B248-FD172D71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D05C1-D3D0-4811-9478-6D17AE31C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A274D-D37C-4CFA-A96F-6DF767FA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3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C7700-E97D-4E72-80C3-8BF04375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A007D-9F29-4AC7-B0CC-80617BC5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C7DCE-3B67-4C9B-ADF5-2F9928FB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408D-A09E-4FB7-B1C8-C8B16D4E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532C8-5E44-4AA3-93A5-3ED256E45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94C4BB-7891-41A4-8C13-A5A463A54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3E039-6D75-403B-B91C-B9AA06034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199FF-CFD0-40EE-9454-62E7BA27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488AF-4085-4A0B-B79D-7F4E48FC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9FF1-966E-4679-8C35-B690B6C5A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F280E-1705-4967-9BE6-7C22E1395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D37AB-0174-473C-97BD-BCF25165B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D4601-4DC9-40BD-9F77-7A7AC86C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AAC70-80CB-43BE-A364-3EABBBCC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8743E-238A-4AA4-9117-740F1267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2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6DD21-4BB0-4E30-A783-20E4A440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28B73-8D18-48EF-8169-E825F755D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B58C0-C427-4592-B708-A2DCB0EF1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FDB73-57AC-44BE-B75F-B25EABA4A6F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15661-237F-4ACD-828C-E0B6D8369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640-E654-4CBF-AC0F-2D7EB58BE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2628F-25CA-4236-8658-C18B0BCF2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4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microsoft.com/office/2007/relationships/media" Target="../media/media12.m4a"/><Relationship Id="rId7" Type="http://schemas.openxmlformats.org/officeDocument/2006/relationships/oleObject" Target="../embeddings/oleObject4.bin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microsoft.com/office/2007/relationships/media" Target="../media/media2.m4a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3.m4a"/><Relationship Id="rId7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microsoft.com/office/2007/relationships/media" Target="../media/media4.m4a"/><Relationship Id="rId7" Type="http://schemas.openxmlformats.org/officeDocument/2006/relationships/oleObject" Target="../embeddings/oleObject3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F2C469-3799-4323-8566-C33F965D0E22}"/>
              </a:ext>
            </a:extLst>
          </p:cNvPr>
          <p:cNvSpPr txBox="1"/>
          <p:nvPr/>
        </p:nvSpPr>
        <p:spPr>
          <a:xfrm>
            <a:off x="1069298" y="839449"/>
            <a:ext cx="9878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Extracting Structural Information from  IR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7FE6E-239F-449B-8A3F-B4C5E3C4E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0"/>
    </mc:Choice>
    <mc:Fallback xmlns="">
      <p:transition spd="slow" advTm="37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8" x="4691063" y="5029200"/>
          <p14:tracePt t="952" x="4681538" y="5011738"/>
          <p14:tracePt t="962" x="4673600" y="5011738"/>
          <p14:tracePt t="966" x="4665663" y="5003800"/>
          <p14:tracePt t="982" x="4656138" y="4986338"/>
          <p14:tracePt t="999" x="4640263" y="4960938"/>
          <p14:tracePt t="1015" x="4614863" y="4935538"/>
          <p14:tracePt t="1032" x="4597400" y="4927600"/>
          <p14:tracePt t="1049" x="4579938" y="4910138"/>
          <p14:tracePt t="1065" x="4572000" y="4902200"/>
          <p14:tracePt t="1082" x="4564063" y="4894263"/>
          <p14:tracePt t="1099" x="4538663" y="4868863"/>
          <p14:tracePt t="1115" x="4495800" y="4851400"/>
          <p14:tracePt t="1132" x="4445000" y="4826000"/>
          <p14:tracePt t="1149" x="4343400" y="4783138"/>
          <p14:tracePt t="1151" x="4292600" y="4767263"/>
          <p14:tracePt t="1166" x="4183063" y="4741863"/>
          <p14:tracePt t="1182" x="4064000" y="4699000"/>
          <p14:tracePt t="1200" x="3962400" y="4673600"/>
          <p14:tracePt t="1216" x="3903663" y="4648200"/>
          <p14:tracePt t="1232" x="3894138" y="4640263"/>
          <p14:tracePt t="1249" x="3852863" y="4630738"/>
          <p14:tracePt t="1266" x="3810000" y="4614863"/>
          <p14:tracePt t="1282" x="3725863" y="4589463"/>
          <p14:tracePt t="1299" x="3606800" y="4554538"/>
          <p14:tracePt t="1316" x="3471863" y="4529138"/>
          <p14:tracePt t="1332" x="3344863" y="4513263"/>
          <p14:tracePt t="1349" x="3251200" y="4495800"/>
          <p14:tracePt t="1366" x="3175000" y="4445000"/>
          <p14:tracePt t="1382" x="3116263" y="4419600"/>
          <p14:tracePt t="1399" x="3005138" y="4368800"/>
          <p14:tracePt t="1416" x="2878138" y="4318000"/>
          <p14:tracePt t="1432" x="2725738" y="4267200"/>
          <p14:tracePt t="1449" x="2547938" y="4216400"/>
          <p14:tracePt t="1466" x="2354263" y="4165600"/>
          <p14:tracePt t="1482" x="2184400" y="4089400"/>
          <p14:tracePt t="1499" x="2049463" y="4046538"/>
          <p14:tracePt t="1516" x="1922463" y="4005263"/>
          <p14:tracePt t="1533" x="1778000" y="3962400"/>
          <p14:tracePt t="1534" x="1693863" y="3954463"/>
          <p14:tracePt t="1550" x="1592263" y="3937000"/>
          <p14:tracePt t="1566" x="1201738" y="3919538"/>
          <p14:tracePt t="1583" x="914400" y="3903663"/>
          <p14:tracePt t="1599" x="592138" y="3894138"/>
          <p14:tracePt t="1616" x="338138" y="3868738"/>
          <p14:tracePt t="1633" x="42863" y="3817938"/>
          <p14:tracePt t="29744" x="160338" y="4233863"/>
          <p14:tracePt t="29750" x="406400" y="4249738"/>
          <p14:tracePt t="29758" x="550863" y="4259263"/>
          <p14:tracePt t="29772" x="711200" y="4284663"/>
          <p14:tracePt t="29789" x="973138" y="4300538"/>
          <p14:tracePt t="29806" x="1566863" y="4437063"/>
          <p14:tracePt t="29822" x="1811338" y="4513263"/>
          <p14:tracePt t="29839" x="1955800" y="4529138"/>
          <p14:tracePt t="29855" x="1989138" y="4529138"/>
          <p14:tracePt t="29910" x="1989138" y="4521200"/>
          <p14:tracePt t="29918" x="1981200" y="4513263"/>
          <p14:tracePt t="29926" x="1981200" y="4495800"/>
          <p14:tracePt t="29939" x="1973263" y="4487863"/>
          <p14:tracePt t="29955" x="1963738" y="4470400"/>
          <p14:tracePt t="29972" x="1955800" y="4462463"/>
          <p14:tracePt t="29989" x="1955800" y="4452938"/>
          <p14:tracePt t="30005" x="1955800" y="4437063"/>
          <p14:tracePt t="30022" x="1955800" y="4427538"/>
          <p14:tracePt t="30039" x="1963738" y="4411663"/>
          <p14:tracePt t="30110" x="1973263" y="4419600"/>
          <p14:tracePt t="30118" x="1981200" y="4437063"/>
          <p14:tracePt t="30126" x="1998663" y="4470400"/>
          <p14:tracePt t="30139" x="2006600" y="4521200"/>
          <p14:tracePt t="30156" x="2024063" y="4630738"/>
          <p14:tracePt t="30173" x="2032000" y="4716463"/>
          <p14:tracePt t="30189" x="2065338" y="4859338"/>
          <p14:tracePt t="30206" x="2141538" y="5046663"/>
          <p14:tracePt t="30222" x="2217738" y="5173663"/>
          <p14:tracePt t="30239" x="2303463" y="5316538"/>
          <p14:tracePt t="30256" x="2405063" y="5435600"/>
          <p14:tracePt t="30272" x="2506663" y="5529263"/>
          <p14:tracePt t="30289" x="2573338" y="5588000"/>
          <p14:tracePt t="30306" x="2633663" y="5613400"/>
          <p14:tracePt t="30322" x="2649538" y="5613400"/>
          <p14:tracePt t="30339" x="2659063" y="5613400"/>
          <p14:tracePt t="30356" x="2692400" y="5570538"/>
          <p14:tracePt t="30373" x="2735263" y="5537200"/>
          <p14:tracePt t="30389" x="2776538" y="5453063"/>
          <p14:tracePt t="30406" x="2794000" y="5418138"/>
          <p14:tracePt t="30423" x="2801938" y="5367338"/>
          <p14:tracePt t="30439" x="2801938" y="5291138"/>
          <p14:tracePt t="30456" x="2801938" y="5189538"/>
          <p14:tracePt t="30473" x="2801938" y="5105400"/>
          <p14:tracePt t="30489" x="2801938" y="5072063"/>
          <p14:tracePt t="30614" x="2801938" y="5062538"/>
          <p14:tracePt t="30630" x="2801938" y="5054600"/>
          <p14:tracePt t="30638" x="2811463" y="5046663"/>
          <p14:tracePt t="30646" x="2819400" y="5037138"/>
          <p14:tracePt t="30662" x="2827338" y="5037138"/>
          <p14:tracePt t="30673" x="2836863" y="5029200"/>
          <p14:tracePt t="30689" x="2852738" y="5029200"/>
          <p14:tracePt t="30706" x="2870200" y="5029200"/>
          <p14:tracePt t="30806" x="2887663" y="5029200"/>
          <p14:tracePt t="30814" x="2903538" y="5029200"/>
          <p14:tracePt t="30830" x="2913063" y="5021263"/>
          <p14:tracePt t="30839" x="2928938" y="5021263"/>
          <p14:tracePt t="30862" x="2928938" y="5011738"/>
          <p14:tracePt t="30878" x="2938463" y="5003800"/>
          <p14:tracePt t="30889" x="2938463" y="4995863"/>
          <p14:tracePt t="30906" x="2946400" y="4986338"/>
          <p14:tracePt t="30923" x="2946400" y="4978400"/>
          <p14:tracePt t="30940" x="2954338" y="4978400"/>
          <p14:tracePt t="30956" x="2954338" y="4970463"/>
          <p14:tracePt t="31206" x="2954338" y="4960938"/>
          <p14:tracePt t="31246" x="2954338" y="4953000"/>
          <p14:tracePt t="31254" x="2954338" y="4945063"/>
          <p14:tracePt t="31262" x="2954338" y="4935538"/>
          <p14:tracePt t="31294" x="2954338" y="4927600"/>
          <p14:tracePt t="31302" x="2946400" y="4919663"/>
          <p14:tracePt t="31318" x="2946400" y="4910138"/>
          <p14:tracePt t="31454" x="2938463" y="4910138"/>
          <p14:tracePt t="31502" x="2938463" y="4902200"/>
          <p14:tracePt t="31574" x="2938463" y="4894263"/>
          <p14:tracePt t="31590" x="2938463" y="4884738"/>
          <p14:tracePt t="31606" x="2946400" y="4884738"/>
          <p14:tracePt t="31654" x="2946400" y="4876800"/>
          <p14:tracePt t="31734" x="2946400" y="4868863"/>
          <p14:tracePt t="31742" x="2954338" y="4868863"/>
          <p14:tracePt t="31854" x="2954338" y="4859338"/>
          <p14:tracePt t="31862" x="2954338" y="4851400"/>
          <p14:tracePt t="31870" x="2954338" y="4843463"/>
          <p14:tracePt t="31886" x="2963863" y="4833938"/>
          <p14:tracePt t="31894" x="2963863" y="4826000"/>
          <p14:tracePt t="31907" x="2963863" y="4818063"/>
          <p14:tracePt t="31924" x="2971800" y="4818063"/>
          <p14:tracePt t="31941" x="2971800" y="4808538"/>
          <p14:tracePt t="32038" x="2979738" y="4808538"/>
          <p14:tracePt t="32046" x="2979738" y="4800600"/>
          <p14:tracePt t="32302" x="2979738" y="4792663"/>
          <p14:tracePt t="32422" x="2979738" y="4783138"/>
          <p14:tracePt t="32478" x="2979738" y="4775200"/>
          <p14:tracePt t="32758" x="2979738" y="4767263"/>
          <p14:tracePt t="32782" x="2979738" y="4757738"/>
          <p14:tracePt t="34318" x="2989263" y="4757738"/>
          <p14:tracePt t="34398" x="2989263" y="4767263"/>
          <p14:tracePt t="34406" x="2997200" y="4767263"/>
          <p14:tracePt t="34958" x="3014663" y="4767263"/>
          <p14:tracePt t="34966" x="3022600" y="4767263"/>
          <p14:tracePt t="35054" x="3005138" y="4767263"/>
          <p14:tracePt t="35062" x="2997200" y="4767263"/>
          <p14:tracePt t="35070" x="2971800" y="4767263"/>
          <p14:tracePt t="35078" x="2954338" y="4767263"/>
          <p14:tracePt t="35093" x="2954338" y="4757738"/>
          <p14:tracePt t="35110" x="2938463" y="4757738"/>
          <p14:tracePt t="35126" x="2928938" y="4757738"/>
          <p14:tracePt t="35143" x="2921000" y="4757738"/>
          <p14:tracePt t="37310" x="2921000" y="47672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A8364-DB0B-4849-B0B6-A7C98DBAF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4" y="3072719"/>
            <a:ext cx="11156735" cy="30582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AC68FA-FBC3-4B57-8215-510739CFA20D}"/>
              </a:ext>
            </a:extLst>
          </p:cNvPr>
          <p:cNvSpPr/>
          <p:nvPr/>
        </p:nvSpPr>
        <p:spPr>
          <a:xfrm>
            <a:off x="1240366" y="1085749"/>
            <a:ext cx="1682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897A3-94DE-4F83-A1F4-64DEB1E5433B}"/>
              </a:ext>
            </a:extLst>
          </p:cNvPr>
          <p:cNvSpPr txBox="1"/>
          <p:nvPr/>
        </p:nvSpPr>
        <p:spPr>
          <a:xfrm>
            <a:off x="6340839" y="917429"/>
            <a:ext cx="359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C=O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B837C-BF8F-419D-AFA9-568DC0AE1C9C}"/>
              </a:ext>
            </a:extLst>
          </p:cNvPr>
          <p:cNvSpPr txBox="1"/>
          <p:nvPr/>
        </p:nvSpPr>
        <p:spPr>
          <a:xfrm>
            <a:off x="6760565" y="1316581"/>
            <a:ext cx="337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3DBB7B-4280-49A5-AC09-880C04ACE1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33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72"/>
    </mc:Choice>
    <mc:Fallback xmlns="">
      <p:transition spd="slow" advTm="11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75" x="7366000" y="5097463"/>
          <p14:tracePt t="8883" x="7383463" y="5072063"/>
          <p14:tracePt t="8891" x="7416800" y="5062538"/>
          <p14:tracePt t="8899" x="7450138" y="5054600"/>
          <p14:tracePt t="8911" x="7485063" y="5046663"/>
          <p14:tracePt t="8928" x="7561263" y="5046663"/>
          <p14:tracePt t="8945" x="7637463" y="5037138"/>
          <p14:tracePt t="8961" x="7670800" y="5037138"/>
          <p14:tracePt t="8995" x="7670800" y="5021263"/>
          <p14:tracePt t="9012" x="7662863" y="4970463"/>
          <p14:tracePt t="9028" x="7645400" y="4945063"/>
          <p14:tracePt t="9045" x="7594600" y="4945063"/>
          <p14:tracePt t="9061" x="7475538" y="4978400"/>
          <p14:tracePt t="9078" x="7348538" y="5037138"/>
          <p14:tracePt t="9095" x="7221538" y="5087938"/>
          <p14:tracePt t="9111" x="7112000" y="5113338"/>
          <p14:tracePt t="9128" x="7053263" y="5113338"/>
          <p14:tracePt t="9145" x="7018338" y="5113338"/>
          <p14:tracePt t="9162" x="7010400" y="5105400"/>
          <p14:tracePt t="9178" x="6977063" y="5097463"/>
          <p14:tracePt t="9195" x="6680200" y="5097463"/>
          <p14:tracePt t="9211" x="6154738" y="5097463"/>
          <p14:tracePt t="9228" x="5595938" y="5097463"/>
          <p14:tracePt t="9245" x="5240338" y="5097463"/>
          <p14:tracePt t="9261" x="5021263" y="5087938"/>
          <p14:tracePt t="9278" x="4935538" y="5046663"/>
          <p14:tracePt t="9295" x="4927600" y="5011738"/>
          <p14:tracePt t="9312" x="4927600" y="4995863"/>
          <p14:tracePt t="9328" x="4919663" y="4978400"/>
          <p14:tracePt t="9345" x="4894263" y="4945063"/>
          <p14:tracePt t="9362" x="4833938" y="4884738"/>
          <p14:tracePt t="9379" x="4665663" y="4783138"/>
          <p14:tracePt t="9395" x="4538663" y="4724400"/>
          <p14:tracePt t="9412" x="4386263" y="4648200"/>
          <p14:tracePt t="9428" x="4249738" y="4597400"/>
          <p14:tracePt t="9445" x="4140200" y="4521200"/>
          <p14:tracePt t="9462" x="4021138" y="4478338"/>
          <p14:tracePt t="9478" x="3903663" y="4445000"/>
          <p14:tracePt t="9495" x="3860800" y="4411663"/>
          <p14:tracePt t="9512" x="3860800" y="4394200"/>
          <p14:tracePt t="9529" x="3868738" y="4386263"/>
          <p14:tracePt t="9545" x="3929063" y="4386263"/>
          <p14:tracePt t="9562" x="4005263" y="4386263"/>
          <p14:tracePt t="9579" x="4064000" y="4386263"/>
          <p14:tracePt t="9580" x="4097338" y="4386263"/>
          <p14:tracePt t="9595" x="4106863" y="4386263"/>
          <p14:tracePt t="9659" x="4106863" y="4376738"/>
          <p14:tracePt t="9707" x="4114800" y="4376738"/>
          <p14:tracePt t="9723" x="4122738" y="4376738"/>
          <p14:tracePt t="9731" x="4132263" y="4376738"/>
          <p14:tracePt t="9852" x="4140200" y="4376738"/>
          <p14:tracePt t="9859" x="4148138" y="4376738"/>
          <p14:tracePt t="9867" x="4157663" y="4386263"/>
          <p14:tracePt t="9879" x="4165600" y="4386263"/>
          <p14:tracePt t="9895" x="4208463" y="4411663"/>
          <p14:tracePt t="9913" x="4233863" y="4419600"/>
          <p14:tracePt t="9929" x="4275138" y="4437063"/>
          <p14:tracePt t="9945" x="4300538" y="4445000"/>
          <p14:tracePt t="9962" x="4351338" y="4445000"/>
          <p14:tracePt t="9979" x="4360863" y="4452938"/>
          <p14:tracePt t="10835" x="4368800" y="4452938"/>
          <p14:tracePt t="10860" x="4376738" y="4452938"/>
          <p14:tracePt t="10867" x="4376738" y="4437063"/>
          <p14:tracePt t="10875" x="4376738" y="4427538"/>
          <p14:tracePt t="10883" x="4386263" y="4402138"/>
          <p14:tracePt t="10896" x="4394200" y="4376738"/>
          <p14:tracePt t="10913" x="4411663" y="4267200"/>
          <p14:tracePt t="10930" x="4478338" y="4132263"/>
          <p14:tracePt t="10946" x="4605338" y="3954463"/>
          <p14:tracePt t="10963" x="4910138" y="3665538"/>
          <p14:tracePt t="10980" x="5181600" y="3436938"/>
          <p14:tracePt t="10997" x="5494338" y="3192463"/>
          <p14:tracePt t="11013" x="5715000" y="3014663"/>
          <p14:tracePt t="11029" x="5867400" y="2862263"/>
          <p14:tracePt t="11046" x="6011863" y="2725738"/>
          <p14:tracePt t="11063" x="6103938" y="2608263"/>
          <p14:tracePt t="11080" x="6215063" y="2489200"/>
          <p14:tracePt t="11096" x="6324600" y="2387600"/>
          <p14:tracePt t="11113" x="6418263" y="2293938"/>
          <p14:tracePt t="11130" x="6484938" y="2209800"/>
          <p14:tracePt t="11147" x="6553200" y="2166938"/>
          <p14:tracePt t="11163" x="6662738" y="2125663"/>
          <p14:tracePt t="11180" x="6697663" y="2116138"/>
          <p14:tracePt t="11196" x="6723063" y="2116138"/>
          <p14:tracePt t="11230" x="6705600" y="2116138"/>
          <p14:tracePt t="11247" x="6697663" y="2116138"/>
          <p14:tracePt t="11263" x="6688138" y="2108200"/>
          <p14:tracePt t="11280" x="6688138" y="2100263"/>
          <p14:tracePt t="11296" x="6688138" y="2082800"/>
          <p14:tracePt t="11314" x="6680200" y="2057400"/>
          <p14:tracePt t="11330" x="6604000" y="2057400"/>
          <p14:tracePt t="11347" x="6316663" y="1998663"/>
          <p14:tracePt t="11363" x="6103938" y="1912938"/>
          <p14:tracePt t="11380" x="5884863" y="1811338"/>
          <p14:tracePt t="11397" x="5697538" y="1727200"/>
          <p14:tracePt t="11413" x="5545138" y="1658938"/>
          <p14:tracePt t="11430" x="5300663" y="1625600"/>
          <p14:tracePt t="11447" x="5021263" y="1625600"/>
          <p14:tracePt t="11464" x="4724400" y="1625600"/>
          <p14:tracePt t="11480" x="4462463" y="1617663"/>
          <p14:tracePt t="11497" x="4233863" y="1617663"/>
          <p14:tracePt t="11513" x="4071938" y="1617663"/>
          <p14:tracePt t="11530" x="3911600" y="1617663"/>
          <p14:tracePt t="11547" x="3767138" y="1617663"/>
          <p14:tracePt t="11563" x="3522663" y="1617663"/>
          <p14:tracePt t="11580" x="3386138" y="1617663"/>
          <p14:tracePt t="11597" x="3294063" y="1600200"/>
          <p14:tracePt t="11614" x="3268663" y="1592263"/>
          <p14:tracePt t="11647" x="3344863" y="1582738"/>
          <p14:tracePt t="11663" x="3563938" y="1574800"/>
          <p14:tracePt t="11680" x="4106863" y="1574800"/>
          <p14:tracePt t="11697" x="4783138" y="1574800"/>
          <p14:tracePt t="11714" x="5376863" y="1574800"/>
          <p14:tracePt t="11731" x="5834063" y="1541463"/>
          <p14:tracePt t="11747" x="6197600" y="1481138"/>
          <p14:tracePt t="11764" x="6307138" y="1465263"/>
          <p14:tracePt t="11780" x="6342063" y="1455738"/>
          <p14:tracePt t="11797" x="6367463" y="1455738"/>
          <p14:tracePt t="11814" x="6375400" y="1447800"/>
          <p14:tracePt t="11830" x="6426200" y="1465263"/>
          <p14:tracePt t="11847" x="6494463" y="1481138"/>
          <p14:tracePt t="11864" x="6553200" y="1490663"/>
          <p14:tracePt t="11880" x="6621463" y="1490663"/>
          <p14:tracePt t="11897" x="6672263" y="1490663"/>
          <p14:tracePt t="11914" x="6748463" y="1490663"/>
          <p14:tracePt t="11931" x="6840538" y="1490663"/>
          <p14:tracePt t="11947" x="7061200" y="1490663"/>
          <p14:tracePt t="11964" x="7221538" y="1490663"/>
          <p14:tracePt t="11981" x="7383463" y="1490663"/>
          <p14:tracePt t="11997" x="7450138" y="1490663"/>
          <p14:tracePt t="12014" x="7459663" y="1490663"/>
          <p14:tracePt t="12211" x="7450138" y="1490663"/>
          <p14:tracePt t="12243" x="7442200" y="1481138"/>
          <p14:tracePt t="12251" x="7434263" y="1481138"/>
          <p14:tracePt t="12268" x="7424738" y="1481138"/>
          <p14:tracePt t="12275" x="7416800" y="1481138"/>
          <p14:tracePt t="12291" x="7408863" y="1481138"/>
          <p14:tracePt t="12299" x="7391400" y="1481138"/>
          <p14:tracePt t="12314" x="7358063" y="1481138"/>
          <p14:tracePt t="12331" x="7053263" y="1498600"/>
          <p14:tracePt t="12347" x="6654800" y="1516063"/>
          <p14:tracePt t="12364" x="6002338" y="1531938"/>
          <p14:tracePt t="12381" x="5351463" y="1531938"/>
          <p14:tracePt t="12397" x="4699000" y="1531938"/>
          <p14:tracePt t="12414" x="4081463" y="1549400"/>
          <p14:tracePt t="12431" x="3548063" y="1549400"/>
          <p14:tracePt t="12447" x="3175000" y="1549400"/>
          <p14:tracePt t="12464" x="2903538" y="1549400"/>
          <p14:tracePt t="12481" x="2700338" y="1549400"/>
          <p14:tracePt t="12497" x="2557463" y="1549400"/>
          <p14:tracePt t="12514" x="2481263" y="1549400"/>
          <p14:tracePt t="12531" x="2420938" y="1541463"/>
          <p14:tracePt t="12547" x="2405063" y="1531938"/>
          <p14:tracePt t="12564" x="2387600" y="1506538"/>
          <p14:tracePt t="12581" x="2370138" y="1481138"/>
          <p14:tracePt t="12597" x="2319338" y="1430338"/>
          <p14:tracePt t="12614" x="2286000" y="1397000"/>
          <p14:tracePt t="12631" x="2268538" y="1379538"/>
          <p14:tracePt t="12648" x="2235200" y="1379538"/>
          <p14:tracePt t="12664" x="2159000" y="1379538"/>
          <p14:tracePt t="12681" x="2039938" y="1379538"/>
          <p14:tracePt t="12698" x="1905000" y="1379538"/>
          <p14:tracePt t="12714" x="1785938" y="1379538"/>
          <p14:tracePt t="12731" x="1719263" y="1379538"/>
          <p14:tracePt t="12779" x="1709738" y="1379538"/>
          <p14:tracePt t="12787" x="1701800" y="1379538"/>
          <p14:tracePt t="12798" x="1684338" y="1379538"/>
          <p14:tracePt t="12814" x="1658938" y="1389063"/>
          <p14:tracePt t="12831" x="1633538" y="1389063"/>
          <p14:tracePt t="12848" x="1617663" y="1389063"/>
          <p14:tracePt t="12864" x="1608138" y="1389063"/>
          <p14:tracePt t="12971" x="1608138" y="1379538"/>
          <p14:tracePt t="13003" x="1608138" y="1371600"/>
          <p14:tracePt t="13683" x="1617663" y="1371600"/>
          <p14:tracePt t="13715" x="1633538" y="1371600"/>
          <p14:tracePt t="13723" x="1643063" y="1389063"/>
          <p14:tracePt t="13732" x="1658938" y="1404938"/>
          <p14:tracePt t="13748" x="1709738" y="1455738"/>
          <p14:tracePt t="13765" x="1760538" y="1516063"/>
          <p14:tracePt t="13782" x="1836738" y="1600200"/>
          <p14:tracePt t="13798" x="1930400" y="1693863"/>
          <p14:tracePt t="13815" x="2065338" y="1820863"/>
          <p14:tracePt t="13832" x="2243138" y="1963738"/>
          <p14:tracePt t="13849" x="2395538" y="2065338"/>
          <p14:tracePt t="13865" x="2598738" y="2166938"/>
          <p14:tracePt t="13882" x="2725738" y="2227263"/>
          <p14:tracePt t="13899" x="2878138" y="2303463"/>
          <p14:tracePt t="13915" x="3098800" y="2420938"/>
          <p14:tracePt t="13932" x="3259138" y="2540000"/>
          <p14:tracePt t="13949" x="3403600" y="2649538"/>
          <p14:tracePt t="13965" x="3538538" y="2760663"/>
          <p14:tracePt t="13982" x="3725863" y="2862263"/>
          <p14:tracePt t="13999" x="3919538" y="2928938"/>
          <p14:tracePt t="14015" x="4056063" y="2954338"/>
          <p14:tracePt t="14032" x="4208463" y="2989263"/>
          <p14:tracePt t="14049" x="4325938" y="3022600"/>
          <p14:tracePt t="14065" x="4411663" y="3048000"/>
          <p14:tracePt t="14083" x="4462463" y="3073400"/>
          <p14:tracePt t="14084" x="4495800" y="3081338"/>
          <p14:tracePt t="14099" x="4538663" y="3124200"/>
          <p14:tracePt t="14115" x="4622800" y="3167063"/>
          <p14:tracePt t="14132" x="4681538" y="3200400"/>
          <p14:tracePt t="14149" x="4716463" y="3233738"/>
          <p14:tracePt t="14165" x="4732338" y="3243263"/>
          <p14:tracePt t="14182" x="4749800" y="3259138"/>
          <p14:tracePt t="14307" x="4757738" y="3259138"/>
          <p14:tracePt t="14315" x="4767263" y="3251200"/>
          <p14:tracePt t="14331" x="4792663" y="3251200"/>
          <p14:tracePt t="14339" x="4818063" y="3251200"/>
          <p14:tracePt t="14349" x="4843463" y="3251200"/>
          <p14:tracePt t="14366" x="4960938" y="3251200"/>
          <p14:tracePt t="14382" x="5122863" y="3251200"/>
          <p14:tracePt t="14399" x="5291138" y="3243263"/>
          <p14:tracePt t="14416" x="5511800" y="3243263"/>
          <p14:tracePt t="14432" x="5732463" y="3243263"/>
          <p14:tracePt t="14449" x="5918200" y="3243263"/>
          <p14:tracePt t="14466" x="6011863" y="3251200"/>
          <p14:tracePt t="14483" x="6062663" y="3294063"/>
          <p14:tracePt t="14499" x="6070600" y="3319463"/>
          <p14:tracePt t="14516" x="6078538" y="3352800"/>
          <p14:tracePt t="14532" x="6088063" y="3386138"/>
          <p14:tracePt t="14549" x="6096000" y="3421063"/>
          <p14:tracePt t="14566" x="6103938" y="3471863"/>
          <p14:tracePt t="14583" x="6121400" y="3505200"/>
          <p14:tracePt t="14599" x="6121400" y="3563938"/>
          <p14:tracePt t="14616" x="6129338" y="3606800"/>
          <p14:tracePt t="14632" x="6129338" y="3675063"/>
          <p14:tracePt t="14649" x="6129338" y="3716338"/>
          <p14:tracePt t="14666" x="6129338" y="3725863"/>
          <p14:tracePt t="14683" x="6129338" y="3733800"/>
          <p14:tracePt t="14699" x="6129338" y="3741738"/>
          <p14:tracePt t="14733" x="6121400" y="3767138"/>
          <p14:tracePt t="14750" x="6121400" y="3776663"/>
          <p14:tracePt t="14766" x="6121400" y="3792538"/>
          <p14:tracePt t="14783" x="6121400" y="3802063"/>
          <p14:tracePt t="14799" x="6121400" y="3817938"/>
          <p14:tracePt t="14816" x="6121400" y="3835400"/>
          <p14:tracePt t="14833" x="6113463" y="3835400"/>
          <p14:tracePt t="14899" x="6113463" y="3843338"/>
          <p14:tracePt t="14939" x="6113463" y="3835400"/>
          <p14:tracePt t="14947" x="6113463" y="3827463"/>
          <p14:tracePt t="14956" x="6113463" y="3817938"/>
          <p14:tracePt t="14966" x="6113463" y="3810000"/>
          <p14:tracePt t="14983" x="6113463" y="3784600"/>
          <p14:tracePt t="15000" x="6113463" y="3759200"/>
          <p14:tracePt t="15016" x="6113463" y="3751263"/>
          <p14:tracePt t="15033" x="6113463" y="3741738"/>
          <p14:tracePt t="15050" x="6113463" y="3725863"/>
          <p14:tracePt t="15066" x="6121400" y="3708400"/>
          <p14:tracePt t="15083" x="6121400" y="3683000"/>
          <p14:tracePt t="15099" x="6121400" y="3657600"/>
          <p14:tracePt t="15116" x="6129338" y="3640138"/>
          <p14:tracePt t="15133" x="6129338" y="3606800"/>
          <p14:tracePt t="15150" x="6129338" y="3581400"/>
          <p14:tracePt t="15166" x="6121400" y="3530600"/>
          <p14:tracePt t="15183" x="6121400" y="3487738"/>
          <p14:tracePt t="15200" x="6103938" y="3436938"/>
          <p14:tracePt t="15217" x="6045200" y="3378200"/>
          <p14:tracePt t="15233" x="5900738" y="3294063"/>
          <p14:tracePt t="15250" x="5748338" y="3243263"/>
          <p14:tracePt t="15266" x="5494338" y="3182938"/>
          <p14:tracePt t="15283" x="5046663" y="3106738"/>
          <p14:tracePt t="15300" x="4622800" y="2997200"/>
          <p14:tracePt t="15317" x="4157663" y="2887663"/>
          <p14:tracePt t="15333" x="3700463" y="2709863"/>
          <p14:tracePt t="15350" x="3411538" y="2547938"/>
          <p14:tracePt t="15367" x="3192463" y="2405063"/>
          <p14:tracePt t="15383" x="3048000" y="2293938"/>
          <p14:tracePt t="15400" x="2913063" y="2184400"/>
          <p14:tracePt t="15416" x="2776538" y="2082800"/>
          <p14:tracePt t="15433" x="2649538" y="2006600"/>
          <p14:tracePt t="15450" x="2497138" y="1930400"/>
          <p14:tracePt t="15467" x="2405063" y="1862138"/>
          <p14:tracePt t="15483" x="2328863" y="1811338"/>
          <p14:tracePt t="15500" x="2278063" y="1770063"/>
          <p14:tracePt t="15517" x="2235200" y="1727200"/>
          <p14:tracePt t="15533" x="2159000" y="1684338"/>
          <p14:tracePt t="15550" x="2074863" y="1625600"/>
          <p14:tracePt t="15567" x="2014538" y="1557338"/>
          <p14:tracePt t="15584" x="2006600" y="1524000"/>
          <p14:tracePt t="15600" x="2006600" y="1506538"/>
          <p14:tracePt t="15667" x="2006600" y="1498600"/>
          <p14:tracePt t="15675" x="1998663" y="1498600"/>
          <p14:tracePt t="15691" x="1998663" y="1481138"/>
          <p14:tracePt t="15700" x="1998663" y="1473200"/>
          <p14:tracePt t="15717" x="1998663" y="1455738"/>
          <p14:tracePt t="15734" x="1998663" y="1447800"/>
          <p14:tracePt t="15767" x="1998663" y="1439863"/>
          <p14:tracePt t="16051" x="2014538" y="1447800"/>
          <p14:tracePt t="16059" x="2049463" y="1481138"/>
          <p14:tracePt t="16067" x="2159000" y="1524000"/>
          <p14:tracePt t="16084" x="2413000" y="1608138"/>
          <p14:tracePt t="16100" x="2913063" y="1752600"/>
          <p14:tracePt t="16118" x="3378200" y="1862138"/>
          <p14:tracePt t="16134" x="3835400" y="2039938"/>
          <p14:tracePt t="16150" x="4183063" y="2176463"/>
          <p14:tracePt t="16167" x="4470400" y="2293938"/>
          <p14:tracePt t="16184" x="4681538" y="2387600"/>
          <p14:tracePt t="16201" x="4894263" y="2489200"/>
          <p14:tracePt t="16217" x="5122863" y="2598738"/>
          <p14:tracePt t="16235" x="5486400" y="2768600"/>
          <p14:tracePt t="16251" x="5605463" y="2811463"/>
          <p14:tracePt t="16268" x="5986463" y="2887663"/>
          <p14:tracePt t="16284" x="6189663" y="2913063"/>
          <p14:tracePt t="16301" x="6375400" y="2946400"/>
          <p14:tracePt t="16317" x="6519863" y="2989263"/>
          <p14:tracePt t="16334" x="6646863" y="3040063"/>
          <p14:tracePt t="16351" x="6748463" y="3098800"/>
          <p14:tracePt t="16367" x="6832600" y="3167063"/>
          <p14:tracePt t="16384" x="6908800" y="3225800"/>
          <p14:tracePt t="16401" x="6985000" y="3302000"/>
          <p14:tracePt t="16418" x="7078663" y="3395663"/>
          <p14:tracePt t="16434" x="7162800" y="3479800"/>
          <p14:tracePt t="16451" x="7264400" y="3573463"/>
          <p14:tracePt t="16467" x="7424738" y="3733800"/>
          <p14:tracePt t="16484" x="7500938" y="3810000"/>
          <p14:tracePt t="16501" x="7586663" y="3894138"/>
          <p14:tracePt t="16517" x="7662863" y="3954463"/>
          <p14:tracePt t="16534" x="7754938" y="4056063"/>
          <p14:tracePt t="16551" x="7823200" y="4140200"/>
          <p14:tracePt t="16568" x="7916863" y="4233863"/>
          <p14:tracePt t="16584" x="8001000" y="4343400"/>
          <p14:tracePt t="16601" x="8102600" y="4470400"/>
          <p14:tracePt t="16617" x="8186738" y="4589463"/>
          <p14:tracePt t="16635" x="8288338" y="4757738"/>
          <p14:tracePt t="16651" x="8440738" y="4919663"/>
          <p14:tracePt t="16667" x="8542338" y="5021263"/>
          <p14:tracePt t="16684" x="8636000" y="5130800"/>
          <p14:tracePt t="16701" x="8720138" y="5232400"/>
          <p14:tracePt t="16718" x="8770938" y="5334000"/>
          <p14:tracePt t="16734" x="8821738" y="5410200"/>
          <p14:tracePt t="16751" x="8839200" y="5453063"/>
          <p14:tracePt t="16768" x="8864600" y="5529263"/>
          <p14:tracePt t="16784" x="8890000" y="5562600"/>
          <p14:tracePt t="16801" x="8923338" y="5595938"/>
          <p14:tracePt t="16818" x="8974138" y="5630863"/>
          <p14:tracePt t="16834" x="9024938" y="5664200"/>
          <p14:tracePt t="16851" x="9101138" y="5689600"/>
          <p14:tracePt t="16868" x="9144000" y="5697538"/>
          <p14:tracePt t="16884" x="9169400" y="5707063"/>
          <p14:tracePt t="16901" x="9186863" y="5707063"/>
          <p14:tracePt t="16939" x="9202738" y="5707063"/>
          <p14:tracePt t="16951" x="9228138" y="5707063"/>
          <p14:tracePt t="16968" x="9271000" y="5707063"/>
          <p14:tracePt t="16984" x="9329738" y="5707063"/>
          <p14:tracePt t="17001" x="9390063" y="5707063"/>
          <p14:tracePt t="17018" x="9456738" y="5697538"/>
          <p14:tracePt t="17034" x="9499600" y="5681663"/>
          <p14:tracePt t="17051" x="9517063" y="5681663"/>
          <p14:tracePt t="17155" x="9517063" y="5672138"/>
          <p14:tracePt t="17163" x="9525000" y="5664200"/>
          <p14:tracePt t="17171" x="9532938" y="5656263"/>
          <p14:tracePt t="17187" x="9550400" y="5646738"/>
          <p14:tracePt t="17202" x="9558338" y="5638800"/>
          <p14:tracePt t="17219" x="9567863" y="5638800"/>
          <p14:tracePt t="17235" x="9575800" y="5630863"/>
          <p14:tracePt t="17691" x="9583738" y="5630863"/>
          <p14:tracePt t="17707" x="9583738" y="5621338"/>
          <p14:tracePt t="17715" x="9593263" y="5621338"/>
          <p14:tracePt t="17731" x="9601200" y="5621338"/>
          <p14:tracePt t="18651" x="9601200" y="5613400"/>
          <p14:tracePt t="18659" x="9601200" y="5605463"/>
          <p14:tracePt t="18669" x="9601200" y="5595938"/>
          <p14:tracePt t="18686" x="9601200" y="5537200"/>
          <p14:tracePt t="18703" x="9618663" y="5461000"/>
          <p14:tracePt t="18719" x="9659938" y="5341938"/>
          <p14:tracePt t="18736" x="9710738" y="5232400"/>
          <p14:tracePt t="18753" x="9761538" y="5072063"/>
          <p14:tracePt t="18769" x="9829800" y="4935538"/>
          <p14:tracePt t="18786" x="9880600" y="4792663"/>
          <p14:tracePt t="18803" x="9923463" y="4673600"/>
          <p14:tracePt t="18819" x="9956800" y="4513263"/>
          <p14:tracePt t="18836" x="9956800" y="4470400"/>
          <p14:tracePt t="18853" x="9956800" y="4452938"/>
          <p14:tracePt t="18899" x="9956800" y="4462463"/>
          <p14:tracePt t="18955" x="9956800" y="4470400"/>
          <p14:tracePt t="18963" x="9956800" y="4478338"/>
          <p14:tracePt t="18971" x="9956800" y="4487863"/>
          <p14:tracePt t="18986" x="9939338" y="4503738"/>
          <p14:tracePt t="19003" x="9906000" y="4597400"/>
          <p14:tracePt t="19020" x="9888538" y="4665663"/>
          <p14:tracePt t="19036" x="9872663" y="4732338"/>
          <p14:tracePt t="19053" x="9855200" y="4783138"/>
          <p14:tracePt t="19069" x="9855200" y="4808538"/>
          <p14:tracePt t="19086" x="9855200" y="4843463"/>
          <p14:tracePt t="19103" x="9855200" y="4876800"/>
          <p14:tracePt t="19119" x="9855200" y="4910138"/>
          <p14:tracePt t="19136" x="9855200" y="4953000"/>
          <p14:tracePt t="19153" x="9829800" y="4986338"/>
          <p14:tracePt t="19170" x="9812338" y="5037138"/>
          <p14:tracePt t="19187" x="9786938" y="5046663"/>
          <p14:tracePt t="19203" x="9779000" y="5054600"/>
          <p14:tracePt t="19363" x="9786938" y="5054600"/>
          <p14:tracePt t="19403" x="9786938" y="5046663"/>
          <p14:tracePt t="19419" x="9786938" y="5037138"/>
          <p14:tracePt t="19443" x="9786938" y="5029200"/>
          <p14:tracePt t="19459" x="9786938" y="5021263"/>
          <p14:tracePt t="19571" x="9786938" y="5011738"/>
          <p14:tracePt t="19643" x="9786938" y="5003800"/>
          <p14:tracePt t="19651" x="9779000" y="5003800"/>
          <p14:tracePt t="19659" x="9779000" y="4995863"/>
          <p14:tracePt t="19675" x="9771063" y="4986338"/>
          <p14:tracePt t="19687" x="9771063" y="4978400"/>
          <p14:tracePt t="19704" x="9771063" y="4970463"/>
          <p14:tracePt t="19811" x="9771063" y="4960938"/>
          <p14:tracePt t="19923" x="9761538" y="4953000"/>
          <p14:tracePt t="19947" x="9753600" y="4953000"/>
          <p14:tracePt t="19955" x="9745663" y="4945063"/>
          <p14:tracePt t="20027" x="9745663" y="4935538"/>
          <p14:tracePt t="20083" x="9745663" y="4927600"/>
          <p14:tracePt t="20251" x="9745663" y="4919663"/>
          <p14:tracePt t="23259" x="9745663" y="4910138"/>
          <p14:tracePt t="23268" x="9745663" y="4902200"/>
          <p14:tracePt t="24571" x="9736138" y="4902200"/>
          <p14:tracePt t="24580" x="9728200" y="4902200"/>
          <p14:tracePt t="24611" x="9720263" y="4902200"/>
          <p14:tracePt t="24619" x="9710738" y="4902200"/>
          <p14:tracePt t="24627" x="9702800" y="4902200"/>
          <p14:tracePt t="24643" x="9685338" y="4902200"/>
          <p14:tracePt t="24659" x="9677400" y="4902200"/>
          <p14:tracePt t="24683" x="9669463" y="4902200"/>
          <p14:tracePt t="24699" x="9652000" y="4902200"/>
          <p14:tracePt t="24715" x="9634538" y="4902200"/>
          <p14:tracePt t="24724" x="9626600" y="4902200"/>
          <p14:tracePt t="24835" x="9618663" y="4894263"/>
          <p14:tracePt t="24843" x="9593263" y="4894263"/>
          <p14:tracePt t="24851" x="9583738" y="4894263"/>
          <p14:tracePt t="24859" x="9575800" y="4894263"/>
          <p14:tracePt t="24874" x="9550400" y="4884738"/>
          <p14:tracePt t="24891" x="9507538" y="4876800"/>
          <p14:tracePt t="24907" x="9491663" y="4876800"/>
          <p14:tracePt t="24971" x="9482138" y="4876800"/>
          <p14:tracePt t="24987" x="9466263" y="4876800"/>
          <p14:tracePt t="25083" x="9456738" y="4876800"/>
          <p14:tracePt t="25099" x="9448800" y="4884738"/>
          <p14:tracePt t="25115" x="9448800" y="4894263"/>
          <p14:tracePt t="25123" x="9448800" y="4902200"/>
          <p14:tracePt t="25131" x="9456738" y="4910138"/>
          <p14:tracePt t="25141" x="9456738" y="4919663"/>
          <p14:tracePt t="25158" x="9466263" y="4935538"/>
          <p14:tracePt t="25174" x="9474200" y="4960938"/>
          <p14:tracePt t="25191" x="9482138" y="4978400"/>
          <p14:tracePt t="25208" x="9491663" y="5011738"/>
          <p14:tracePt t="25224" x="9499600" y="5021263"/>
          <p14:tracePt t="25241" x="9507538" y="5029200"/>
          <p14:tracePt t="25258" x="9517063" y="5037138"/>
          <p14:tracePt t="25275" x="9517063" y="5054600"/>
          <p14:tracePt t="25291" x="9525000" y="5062538"/>
          <p14:tracePt t="25308" x="9525000" y="5080000"/>
          <p14:tracePt t="25324" x="9525000" y="5087938"/>
          <p14:tracePt t="25475" x="9525000" y="5080000"/>
          <p14:tracePt t="25483" x="9532938" y="5062538"/>
          <p14:tracePt t="25491" x="9542463" y="5062538"/>
          <p14:tracePt t="25508" x="9601200" y="5029200"/>
          <p14:tracePt t="25525" x="9669463" y="5011738"/>
          <p14:tracePt t="25541" x="9736138" y="5003800"/>
          <p14:tracePt t="25558" x="9771063" y="5003800"/>
          <p14:tracePt t="25575" x="9779000" y="5003800"/>
          <p14:tracePt t="25591" x="9779000" y="5021263"/>
          <p14:tracePt t="25608" x="9786938" y="5029200"/>
          <p14:tracePt t="25625" x="9786938" y="5054600"/>
          <p14:tracePt t="25642" x="9786938" y="5072063"/>
          <p14:tracePt t="25658" x="9786938" y="5097463"/>
          <p14:tracePt t="25675" x="9771063" y="5138738"/>
          <p14:tracePt t="25691" x="9745663" y="5181600"/>
          <p14:tracePt t="25708" x="9710738" y="5224463"/>
          <p14:tracePt t="25725" x="9677400" y="5249863"/>
          <p14:tracePt t="25741" x="9644063" y="5265738"/>
          <p14:tracePt t="25758" x="9618663" y="5265738"/>
          <p14:tracePt t="25775" x="9575800" y="5265738"/>
          <p14:tracePt t="25792" x="9567863" y="5257800"/>
          <p14:tracePt t="25808" x="9550400" y="5232400"/>
          <p14:tracePt t="25825" x="9550400" y="5224463"/>
          <p14:tracePt t="25842" x="9550400" y="5189538"/>
          <p14:tracePt t="25859" x="9558338" y="5156200"/>
          <p14:tracePt t="25875" x="9593263" y="5113338"/>
          <p14:tracePt t="25892" x="9634538" y="5072063"/>
          <p14:tracePt t="25908" x="9659938" y="5046663"/>
          <p14:tracePt t="25925" x="9694863" y="5037138"/>
          <p14:tracePt t="25942" x="9702800" y="5029200"/>
          <p14:tracePt t="25958" x="9710738" y="5029200"/>
          <p14:tracePt t="25975" x="9728200" y="5054600"/>
          <p14:tracePt t="25992" x="9728200" y="5080000"/>
          <p14:tracePt t="26035" x="9728200" y="5087938"/>
          <p14:tracePt t="26060" x="9728200" y="5097463"/>
          <p14:tracePt t="26075" x="9720263" y="5105400"/>
          <p14:tracePt t="26091" x="9710738" y="5105400"/>
          <p14:tracePt t="26395" x="9702800" y="5105400"/>
          <p14:tracePt t="26419" x="9702800" y="5113338"/>
          <p14:tracePt t="27331" x="9702800" y="5122863"/>
          <p14:tracePt t="27347" x="9694863" y="5130800"/>
          <p14:tracePt t="27355" x="9694863" y="5138738"/>
          <p14:tracePt t="27363" x="9694863" y="5148263"/>
          <p14:tracePt t="27376" x="9685338" y="5173663"/>
          <p14:tracePt t="27393" x="9677400" y="5224463"/>
          <p14:tracePt t="27409" x="9652000" y="5283200"/>
          <p14:tracePt t="27426" x="9583738" y="5341938"/>
          <p14:tracePt t="27443" x="9507538" y="5418138"/>
          <p14:tracePt t="27459" x="9423400" y="5468938"/>
          <p14:tracePt t="27476" x="9355138" y="5503863"/>
          <p14:tracePt t="27493" x="9194800" y="5562600"/>
          <p14:tracePt t="27510" x="8991600" y="5605463"/>
          <p14:tracePt t="27526" x="8745538" y="5613400"/>
          <p14:tracePt t="27543" x="8356600" y="5630863"/>
          <p14:tracePt t="27560" x="7848600" y="5646738"/>
          <p14:tracePt t="27577" x="7221538" y="5646738"/>
          <p14:tracePt t="27579" x="6934200" y="5646738"/>
          <p14:tracePt t="27593" x="6604000" y="5646738"/>
          <p14:tracePt t="27610" x="6037263" y="5638800"/>
          <p14:tracePt t="27626" x="5697538" y="5638800"/>
          <p14:tracePt t="27643" x="5240338" y="5621338"/>
          <p14:tracePt t="27660" x="4935538" y="5621338"/>
          <p14:tracePt t="27676" x="4681538" y="5605463"/>
          <p14:tracePt t="27693" x="4394200" y="5595938"/>
          <p14:tracePt t="27710" x="4148138" y="5570538"/>
          <p14:tracePt t="27727" x="3954463" y="5570538"/>
          <p14:tracePt t="27743" x="3767138" y="5537200"/>
          <p14:tracePt t="27760" x="3598863" y="5511800"/>
          <p14:tracePt t="27776" x="3436938" y="5503863"/>
          <p14:tracePt t="27794" x="3327400" y="5468938"/>
          <p14:tracePt t="27810" x="3233738" y="5443538"/>
          <p14:tracePt t="27826" x="3132138" y="5435600"/>
          <p14:tracePt t="27843" x="2921000" y="5410200"/>
          <p14:tracePt t="27860" x="2786063" y="5402263"/>
          <p14:tracePt t="27877" x="2667000" y="5392738"/>
          <p14:tracePt t="27893" x="2598738" y="5392738"/>
          <p14:tracePt t="27995" x="2598738" y="5402263"/>
          <p14:tracePt t="28003" x="2608263" y="5402263"/>
          <p14:tracePt t="28011" x="2616200" y="5410200"/>
          <p14:tracePt t="28027" x="2641600" y="5418138"/>
          <p14:tracePt t="28043" x="2692400" y="5418138"/>
          <p14:tracePt t="28060" x="2735263" y="5427663"/>
          <p14:tracePt t="28077" x="2794000" y="5435600"/>
          <p14:tracePt t="28093" x="2852738" y="5443538"/>
          <p14:tracePt t="28110" x="2913063" y="5443538"/>
          <p14:tracePt t="28127" x="2954338" y="5443538"/>
          <p14:tracePt t="28144" x="2979738" y="5443538"/>
          <p14:tracePt t="28160" x="3014663" y="5443538"/>
          <p14:tracePt t="28177" x="3048000" y="5443538"/>
          <p14:tracePt t="28193" x="3106738" y="5443538"/>
          <p14:tracePt t="28210" x="3149600" y="5453063"/>
          <p14:tracePt t="28227" x="3175000" y="5468938"/>
          <p14:tracePt t="28243" x="3200400" y="5468938"/>
          <p14:tracePt t="28260" x="3200400" y="5478463"/>
          <p14:tracePt t="28315" x="3208338" y="5478463"/>
          <p14:tracePt t="28339" x="3217863" y="5478463"/>
          <p14:tracePt t="29619" x="3217863" y="5486400"/>
          <p14:tracePt t="29635" x="3208338" y="5486400"/>
          <p14:tracePt t="29651" x="3200400" y="5486400"/>
          <p14:tracePt t="29667" x="3192463" y="5486400"/>
          <p14:tracePt t="29675" x="3182938" y="5486400"/>
          <p14:tracePt t="29707" x="3175000" y="5478463"/>
          <p14:tracePt t="29715" x="3167063" y="5478463"/>
          <p14:tracePt t="29723" x="3167063" y="5468938"/>
          <p14:tracePt t="29731" x="3157538" y="5468938"/>
          <p14:tracePt t="29745" x="3157538" y="5461000"/>
          <p14:tracePt t="29762" x="3149600" y="5443538"/>
          <p14:tracePt t="29778" x="3141663" y="5427663"/>
          <p14:tracePt t="29795" x="3141663" y="5410200"/>
          <p14:tracePt t="29859" x="3149600" y="5410200"/>
          <p14:tracePt t="29867" x="3157538" y="5410200"/>
          <p14:tracePt t="29875" x="3182938" y="5410200"/>
          <p14:tracePt t="29883" x="3200400" y="5410200"/>
          <p14:tracePt t="29895" x="3217863" y="5410200"/>
          <p14:tracePt t="29911" x="3259138" y="5410200"/>
          <p14:tracePt t="29928" x="3294063" y="5410200"/>
          <p14:tracePt t="29945" x="3370263" y="5410200"/>
          <p14:tracePt t="29962" x="3411538" y="5410200"/>
          <p14:tracePt t="29978" x="3479800" y="5418138"/>
          <p14:tracePt t="29995" x="3497263" y="5453063"/>
          <p14:tracePt t="30012" x="3497263" y="5461000"/>
          <p14:tracePt t="30045" x="3497263" y="5468938"/>
          <p14:tracePt t="30062" x="3505200" y="5486400"/>
          <p14:tracePt t="30078" x="3505200" y="5494338"/>
          <p14:tracePt t="30095" x="3505200" y="5511800"/>
          <p14:tracePt t="30112" x="3505200" y="5519738"/>
          <p14:tracePt t="30128" x="3505200" y="5537200"/>
          <p14:tracePt t="30162" x="3505200" y="5545138"/>
          <p14:tracePt t="30956" x="3497263" y="5545138"/>
          <p14:tracePt t="30964" x="3487738" y="5545138"/>
          <p14:tracePt t="30971" x="3479800" y="5545138"/>
          <p14:tracePt t="31003" x="3471863" y="5545138"/>
          <p14:tracePt t="31011" x="3462338" y="5537200"/>
          <p14:tracePt t="31163" x="3479800" y="5545138"/>
          <p14:tracePt t="31171" x="3487738" y="5554663"/>
          <p14:tracePt t="31179" x="3522663" y="5562600"/>
          <p14:tracePt t="31196" x="3649663" y="5588000"/>
          <p14:tracePt t="31212" x="3817938" y="5595938"/>
          <p14:tracePt t="31229" x="4021138" y="5605463"/>
          <p14:tracePt t="31246" x="4267200" y="5621338"/>
          <p14:tracePt t="31263" x="4546600" y="5630863"/>
          <p14:tracePt t="31279" x="4960938" y="5672138"/>
          <p14:tracePt t="31296" x="5283200" y="5740400"/>
          <p14:tracePt t="31313" x="5545138" y="5773738"/>
          <p14:tracePt t="31329" x="5722938" y="5799138"/>
          <p14:tracePt t="31346" x="5884863" y="5816600"/>
          <p14:tracePt t="31363" x="6027738" y="5842000"/>
          <p14:tracePt t="31379" x="6121400" y="5859463"/>
          <p14:tracePt t="31396" x="6240463" y="5867400"/>
          <p14:tracePt t="31413" x="6383338" y="5867400"/>
          <p14:tracePt t="31429" x="6510338" y="5867400"/>
          <p14:tracePt t="31446" x="6596063" y="5867400"/>
          <p14:tracePt t="31463" x="6646863" y="5875338"/>
          <p14:tracePt t="31480" x="6705600" y="5875338"/>
          <p14:tracePt t="31496" x="6764338" y="5875338"/>
          <p14:tracePt t="31513" x="6875463" y="5875338"/>
          <p14:tracePt t="31529" x="6985000" y="5875338"/>
          <p14:tracePt t="31546" x="7078663" y="5875338"/>
          <p14:tracePt t="31563" x="7112000" y="5875338"/>
          <p14:tracePt t="31580" x="7119938" y="5867400"/>
          <p14:tracePt t="31596" x="7119938" y="5859463"/>
          <p14:tracePt t="31613" x="7119938" y="5824538"/>
          <p14:tracePt t="31630" x="7119938" y="5799138"/>
          <p14:tracePt t="31646" x="7104063" y="5783263"/>
          <p14:tracePt t="31663" x="7078663" y="5732463"/>
          <p14:tracePt t="31680" x="7002463" y="5638800"/>
          <p14:tracePt t="31696" x="6942138" y="5580063"/>
          <p14:tracePt t="31713" x="6916738" y="5554663"/>
          <p14:tracePt t="31730" x="6908800" y="5545138"/>
          <p14:tracePt t="31746" x="6900863" y="5545138"/>
          <p14:tracePt t="32947" x="6900863" y="5554663"/>
          <p14:tracePt t="32963" x="6900863" y="5562600"/>
          <p14:tracePt t="32979" x="6900863" y="5570538"/>
          <p14:tracePt t="32995" x="6900863" y="5580063"/>
          <p14:tracePt t="33939" x="6900863" y="5562600"/>
          <p14:tracePt t="33947" x="6900863" y="5537200"/>
          <p14:tracePt t="33955" x="6891338" y="5486400"/>
          <p14:tracePt t="33965" x="6883400" y="5443538"/>
          <p14:tracePt t="33981" x="6789738" y="5351463"/>
          <p14:tracePt t="33998" x="6781800" y="5326063"/>
          <p14:tracePt t="34015" x="6764338" y="5326063"/>
          <p14:tracePt t="36131" x="6764338" y="5316538"/>
          <p14:tracePt t="36139" x="6764338" y="5308600"/>
          <p14:tracePt t="36150" x="6764338" y="5300663"/>
          <p14:tracePt t="36166" x="6773863" y="5283200"/>
          <p14:tracePt t="36183" x="6781800" y="5257800"/>
          <p14:tracePt t="36200" x="6781800" y="5240338"/>
          <p14:tracePt t="36217" x="6789738" y="5240338"/>
          <p14:tracePt t="36251" x="6789738" y="5232400"/>
          <p14:tracePt t="36363" x="6789738" y="5214938"/>
          <p14:tracePt t="36371" x="6789738" y="5207000"/>
          <p14:tracePt t="36379" x="6789738" y="5199063"/>
          <p14:tracePt t="36387" x="6789738" y="5181600"/>
          <p14:tracePt t="36400" x="6789738" y="5173663"/>
          <p14:tracePt t="36417" x="6799263" y="5138738"/>
          <p14:tracePt t="36433" x="6799263" y="5122863"/>
          <p14:tracePt t="36450" x="6799263" y="5113338"/>
          <p14:tracePt t="36467" x="6799263" y="5087938"/>
          <p14:tracePt t="36484" x="6799263" y="5080000"/>
          <p14:tracePt t="36500" x="6799263" y="5054600"/>
          <p14:tracePt t="36517" x="6799263" y="5037138"/>
          <p14:tracePt t="36534" x="6789738" y="5003800"/>
          <p14:tracePt t="36550" x="6789738" y="4960938"/>
          <p14:tracePt t="36567" x="6781800" y="4910138"/>
          <p14:tracePt t="36584" x="6773863" y="4876800"/>
          <p14:tracePt t="36600" x="6773863" y="4833938"/>
          <p14:tracePt t="36617" x="6773863" y="4808538"/>
          <p14:tracePt t="36634" x="6773863" y="4783138"/>
          <p14:tracePt t="36650" x="6764338" y="4749800"/>
          <p14:tracePt t="36667" x="6731000" y="4706938"/>
          <p14:tracePt t="36684" x="6731000" y="4665663"/>
          <p14:tracePt t="36701" x="6705600" y="4614863"/>
          <p14:tracePt t="36717" x="6672263" y="4546600"/>
          <p14:tracePt t="36734" x="6629400" y="4470400"/>
          <p14:tracePt t="36750" x="6611938" y="4402138"/>
          <p14:tracePt t="36767" x="6604000" y="4335463"/>
          <p14:tracePt t="36784" x="6604000" y="4292600"/>
          <p14:tracePt t="36800" x="6604000" y="4249738"/>
          <p14:tracePt t="36817" x="6611938" y="4224338"/>
          <p14:tracePt t="36834" x="6621463" y="4183063"/>
          <p14:tracePt t="36851" x="6637338" y="4132263"/>
          <p14:tracePt t="36867" x="6646863" y="4106863"/>
          <p14:tracePt t="36884" x="6654800" y="4064000"/>
          <p14:tracePt t="36900" x="6697663" y="4038600"/>
          <p14:tracePt t="36917" x="6705600" y="4038600"/>
          <p14:tracePt t="36963" x="6705600" y="4046538"/>
          <p14:tracePt t="36971" x="6705600" y="4071938"/>
          <p14:tracePt t="36984" x="6705600" y="4089400"/>
          <p14:tracePt t="37001" x="6705600" y="4114800"/>
          <p14:tracePt t="37195" x="6705600" y="4106863"/>
          <p14:tracePt t="37204" x="6723063" y="4106863"/>
          <p14:tracePt t="37211" x="6731000" y="4106863"/>
          <p14:tracePt t="37291" x="6738938" y="4089400"/>
          <p14:tracePt t="37299" x="6748463" y="4081463"/>
          <p14:tracePt t="37307" x="6764338" y="4071938"/>
          <p14:tracePt t="37317" x="6764338" y="4046538"/>
          <p14:tracePt t="37334" x="6764338" y="4021138"/>
          <p14:tracePt t="37351" x="6764338" y="3962400"/>
          <p14:tracePt t="37367" x="6764338" y="3919538"/>
          <p14:tracePt t="37384" x="6764338" y="3878263"/>
          <p14:tracePt t="37401" x="6781800" y="3843338"/>
          <p14:tracePt t="37418" x="6789738" y="3802063"/>
          <p14:tracePt t="37434" x="6789738" y="3751263"/>
          <p14:tracePt t="37451" x="6799263" y="3690938"/>
          <p14:tracePt t="37468" x="6799263" y="3657600"/>
          <p14:tracePt t="37485" x="6799263" y="3632200"/>
          <p14:tracePt t="37501" x="6799263" y="3606800"/>
          <p14:tracePt t="37518" x="6789738" y="3598863"/>
          <p14:tracePt t="37683" x="6781800" y="3598863"/>
          <p14:tracePt t="37691" x="6773863" y="3598863"/>
          <p14:tracePt t="37715" x="6764338" y="3598863"/>
          <p14:tracePt t="37867" x="6756400" y="3581400"/>
          <p14:tracePt t="37875" x="6756400" y="3573463"/>
          <p14:tracePt t="37885" x="6756400" y="3563938"/>
          <p14:tracePt t="37901" x="6756400" y="3548063"/>
          <p14:tracePt t="37918" x="6756400" y="3522663"/>
          <p14:tracePt t="37935" x="6756400" y="3497263"/>
          <p14:tracePt t="37951" x="6756400" y="3479800"/>
          <p14:tracePt t="37968" x="6756400" y="3462338"/>
          <p14:tracePt t="37985" x="6756400" y="3446463"/>
          <p14:tracePt t="38001" x="6756400" y="3429000"/>
          <p14:tracePt t="38018" x="6756400" y="3421063"/>
          <p14:tracePt t="38035" x="6756400" y="3411538"/>
          <p14:tracePt t="38547" x="6748463" y="3411538"/>
          <p14:tracePt t="38555" x="6748463" y="3403600"/>
          <p14:tracePt t="38611" x="6748463" y="3395663"/>
          <p14:tracePt t="38715" x="6738938" y="3395663"/>
          <p14:tracePt t="38867" x="6738938" y="3386138"/>
          <p14:tracePt t="39355" x="6731000" y="3386138"/>
          <p14:tracePt t="39363" x="6731000" y="3378200"/>
          <p14:tracePt t="39571" x="6731000" y="3370263"/>
          <p14:tracePt t="39588" x="6731000" y="3360738"/>
          <p14:tracePt t="39595" x="6731000" y="3344863"/>
          <p14:tracePt t="39611" x="6731000" y="3327400"/>
          <p14:tracePt t="39619" x="6731000" y="3302000"/>
          <p14:tracePt t="39637" x="6723063" y="3268663"/>
          <p14:tracePt t="39653" x="6723063" y="3225800"/>
          <p14:tracePt t="39669" x="6723063" y="3208338"/>
          <p14:tracePt t="39686" x="6723063" y="3182938"/>
          <p14:tracePt t="39703" x="6731000" y="3157538"/>
          <p14:tracePt t="39720" x="6731000" y="3149600"/>
          <p14:tracePt t="39736" x="6731000" y="3132138"/>
          <p14:tracePt t="39753" x="6731000" y="3098800"/>
          <p14:tracePt t="39769" x="6731000" y="3073400"/>
          <p14:tracePt t="39787" x="6713538" y="3014663"/>
          <p14:tracePt t="39803" x="6705600" y="2979738"/>
          <p14:tracePt t="39820" x="6705600" y="2954338"/>
          <p14:tracePt t="39836" x="6705600" y="2938463"/>
          <p14:tracePt t="39853" x="6705600" y="2913063"/>
          <p14:tracePt t="39870" x="6705600" y="2852738"/>
          <p14:tracePt t="39886" x="6705600" y="2794000"/>
          <p14:tracePt t="39903" x="6705600" y="2735263"/>
          <p14:tracePt t="39920" x="6705600" y="2659063"/>
          <p14:tracePt t="39937" x="6713538" y="2590800"/>
          <p14:tracePt t="39953" x="6713538" y="2522538"/>
          <p14:tracePt t="39970" x="6723063" y="2471738"/>
          <p14:tracePt t="39986" x="6731000" y="2420938"/>
          <p14:tracePt t="40003" x="6738938" y="2354263"/>
          <p14:tracePt t="40020" x="6748463" y="2319338"/>
          <p14:tracePt t="40036" x="6748463" y="2293938"/>
          <p14:tracePt t="40053" x="6748463" y="2278063"/>
          <p14:tracePt t="40070" x="6756400" y="2252663"/>
          <p14:tracePt t="40087" x="6764338" y="2235200"/>
          <p14:tracePt t="40103" x="6781800" y="2227263"/>
          <p14:tracePt t="40120" x="6789738" y="2217738"/>
          <p14:tracePt t="40136" x="6807200" y="2209800"/>
          <p14:tracePt t="40154" x="6832600" y="2201863"/>
          <p14:tracePt t="40170" x="6858000" y="2192338"/>
          <p14:tracePt t="40186" x="6908800" y="2192338"/>
          <p14:tracePt t="40203" x="7053263" y="2184400"/>
          <p14:tracePt t="40220" x="7145338" y="2184400"/>
          <p14:tracePt t="40236" x="7231063" y="2184400"/>
          <p14:tracePt t="40253" x="7289800" y="2176463"/>
          <p14:tracePt t="40270" x="7315200" y="2176463"/>
          <p14:tracePt t="40287" x="7348538" y="2176463"/>
          <p14:tracePt t="40304" x="7366000" y="2176463"/>
          <p14:tracePt t="40320" x="7373938" y="2176463"/>
          <p14:tracePt t="40353" x="7399338" y="2176463"/>
          <p14:tracePt t="40371" x="7493000" y="2176463"/>
          <p14:tracePt t="40387" x="7637463" y="2217738"/>
          <p14:tracePt t="40403" x="7789863" y="2286000"/>
          <p14:tracePt t="40420" x="7950200" y="2379663"/>
          <p14:tracePt t="40437" x="8059738" y="2430463"/>
          <p14:tracePt t="40453" x="8094663" y="2471738"/>
          <p14:tracePt t="40470" x="8120063" y="2497138"/>
          <p14:tracePt t="40487" x="8120063" y="2557463"/>
          <p14:tracePt t="40503" x="8120063" y="2616200"/>
          <p14:tracePt t="40520" x="8153400" y="2700338"/>
          <p14:tracePt t="40537" x="8178800" y="2836863"/>
          <p14:tracePt t="40553" x="8221663" y="2921000"/>
          <p14:tracePt t="40570" x="8247063" y="3030538"/>
          <p14:tracePt t="40587" x="8272463" y="3124200"/>
          <p14:tracePt t="40603" x="8305800" y="3192463"/>
          <p14:tracePt t="40620" x="8348663" y="3268663"/>
          <p14:tracePt t="40637" x="8382000" y="3319463"/>
          <p14:tracePt t="40653" x="8415338" y="3395663"/>
          <p14:tracePt t="40670" x="8432800" y="3462338"/>
          <p14:tracePt t="40687" x="8458200" y="3513138"/>
          <p14:tracePt t="40703" x="8516938" y="3598863"/>
          <p14:tracePt t="40720" x="8593138" y="3690938"/>
          <p14:tracePt t="40737" x="8686800" y="3759200"/>
          <p14:tracePt t="40753" x="8763000" y="3827463"/>
          <p14:tracePt t="40770" x="8788400" y="3868738"/>
          <p14:tracePt t="40787" x="8720138" y="3962400"/>
          <p14:tracePt t="40804" x="8542338" y="4056063"/>
          <p14:tracePt t="40820" x="8288338" y="4089400"/>
          <p14:tracePt t="40837" x="7975600" y="4089400"/>
          <p14:tracePt t="40854" x="7729538" y="4089400"/>
          <p14:tracePt t="40870" x="7543800" y="4089400"/>
          <p14:tracePt t="40887" x="7340600" y="4089400"/>
          <p14:tracePt t="40904" x="7094538" y="4089400"/>
          <p14:tracePt t="40921" x="6824663" y="4089400"/>
          <p14:tracePt t="40937" x="6637338" y="4089400"/>
          <p14:tracePt t="40954" x="6477000" y="4081463"/>
          <p14:tracePt t="40970" x="6324600" y="4056063"/>
          <p14:tracePt t="40987" x="6307138" y="4056063"/>
          <p14:tracePt t="41020" x="6299200" y="4056063"/>
          <p14:tracePt t="41037" x="6273800" y="4071938"/>
          <p14:tracePt t="41054" x="6230938" y="4089400"/>
          <p14:tracePt t="41071" x="6154738" y="4114800"/>
          <p14:tracePt t="41087" x="6062663" y="4132263"/>
          <p14:tracePt t="41104" x="6011863" y="4140200"/>
          <p14:tracePt t="41251" x="6011863" y="4132263"/>
          <p14:tracePt t="41259" x="6011863" y="4122738"/>
          <p14:tracePt t="41267" x="6011863" y="4114800"/>
          <p14:tracePt t="41275" x="6011863" y="4097338"/>
          <p14:tracePt t="41287" x="6011863" y="4081463"/>
          <p14:tracePt t="41304" x="6027738" y="4038600"/>
          <p14:tracePt t="41321" x="6037263" y="3979863"/>
          <p14:tracePt t="41337" x="6062663" y="3911600"/>
          <p14:tracePt t="41354" x="6070600" y="3835400"/>
          <p14:tracePt t="41371" x="6070600" y="3683000"/>
          <p14:tracePt t="41387" x="6070600" y="3598863"/>
          <p14:tracePt t="41404" x="6070600" y="3538538"/>
          <p14:tracePt t="41421" x="6070600" y="3497263"/>
          <p14:tracePt t="41438" x="6070600" y="3471863"/>
          <p14:tracePt t="41454" x="6070600" y="3454400"/>
          <p14:tracePt t="41471" x="6070600" y="3446463"/>
          <p14:tracePt t="41487" x="6070600" y="3436938"/>
          <p14:tracePt t="41571" x="6078538" y="3429000"/>
          <p14:tracePt t="41580" x="6096000" y="3429000"/>
          <p14:tracePt t="41587" x="6121400" y="3429000"/>
          <p14:tracePt t="41604" x="6248400" y="3429000"/>
          <p14:tracePt t="41621" x="6426200" y="3429000"/>
          <p14:tracePt t="41638" x="6586538" y="3429000"/>
          <p14:tracePt t="41654" x="6662738" y="3421063"/>
          <p14:tracePt t="41671" x="6697663" y="3403600"/>
          <p14:tracePt t="41739" x="6688138" y="3403600"/>
          <p14:tracePt t="41747" x="6672263" y="3403600"/>
          <p14:tracePt t="41755" x="6662738" y="3395663"/>
          <p14:tracePt t="41771" x="6621463" y="3386138"/>
          <p14:tracePt t="41788" x="6596063" y="3370263"/>
          <p14:tracePt t="41805" x="6570663" y="3360738"/>
          <p14:tracePt t="41821" x="6561138" y="3344863"/>
          <p14:tracePt t="41838" x="6545263" y="3335338"/>
          <p14:tracePt t="41854" x="6545263" y="3327400"/>
          <p14:tracePt t="41891" x="6535738" y="3327400"/>
          <p14:tracePt t="41905" x="6535738" y="3319463"/>
          <p14:tracePt t="41923" x="6527800" y="3319463"/>
          <p14:tracePt t="42387" x="6527800" y="3309938"/>
          <p14:tracePt t="42395" x="6527800" y="3302000"/>
          <p14:tracePt t="42411" x="6527800" y="3294063"/>
          <p14:tracePt t="42644" x="6527800" y="3284538"/>
          <p14:tracePt t="42651" x="6527800" y="3268663"/>
          <p14:tracePt t="42675" x="6527800" y="3259138"/>
          <p14:tracePt t="42683" x="6527800" y="3251200"/>
          <p14:tracePt t="42707" x="6527800" y="3243263"/>
          <p14:tracePt t="42723" x="6527800" y="3233738"/>
          <p14:tracePt t="42779" x="6527800" y="3225800"/>
          <p14:tracePt t="42827" x="6527800" y="3217863"/>
          <p14:tracePt t="44291" x="6535738" y="3217863"/>
          <p14:tracePt t="44315" x="6545263" y="3217863"/>
          <p14:tracePt t="44323" x="6553200" y="3217863"/>
          <p14:tracePt t="46291" x="6561138" y="3217863"/>
          <p14:tracePt t="46299" x="6570663" y="3217863"/>
          <p14:tracePt t="46308" x="6578600" y="3217863"/>
          <p14:tracePt t="46325" x="6604000" y="3217863"/>
          <p14:tracePt t="46341" x="6629400" y="3217863"/>
          <p14:tracePt t="46358" x="6654800" y="3217863"/>
          <p14:tracePt t="46375" x="6688138" y="3217863"/>
          <p14:tracePt t="46392" x="6723063" y="3217863"/>
          <p14:tracePt t="46408" x="6748463" y="3217863"/>
          <p14:tracePt t="46425" x="6773863" y="3217863"/>
          <p14:tracePt t="46441" x="6789738" y="3208338"/>
          <p14:tracePt t="46458" x="6807200" y="3208338"/>
          <p14:tracePt t="46475" x="6832600" y="3200400"/>
          <p14:tracePt t="46491" x="6858000" y="3200400"/>
          <p14:tracePt t="46508" x="6865938" y="3192463"/>
          <p14:tracePt t="46525" x="6883400" y="3192463"/>
          <p14:tracePt t="46542" x="6891338" y="3192463"/>
          <p14:tracePt t="46558" x="6908800" y="3182938"/>
          <p14:tracePt t="46575" x="6916738" y="3182938"/>
          <p14:tracePt t="46592" x="6942138" y="3182938"/>
          <p14:tracePt t="46609" x="7002463" y="3182938"/>
          <p14:tracePt t="46625" x="7078663" y="3182938"/>
          <p14:tracePt t="46642" x="7162800" y="3182938"/>
          <p14:tracePt t="46658" x="7264400" y="3182938"/>
          <p14:tracePt t="46675" x="7358063" y="3182938"/>
          <p14:tracePt t="46692" x="7391400" y="3182938"/>
          <p14:tracePt t="46708" x="7424738" y="3182938"/>
          <p14:tracePt t="46725" x="7450138" y="3182938"/>
          <p14:tracePt t="46742" x="7500938" y="3182938"/>
          <p14:tracePt t="46759" x="7594600" y="3182938"/>
          <p14:tracePt t="46775" x="7688263" y="3182938"/>
          <p14:tracePt t="46792" x="7754938" y="3182938"/>
          <p14:tracePt t="46808" x="7789863" y="3182938"/>
          <p14:tracePt t="46826" x="7797800" y="3182938"/>
          <p14:tracePt t="47723" x="7797800" y="3192463"/>
          <p14:tracePt t="47731" x="7772400" y="3192463"/>
          <p14:tracePt t="47739" x="7747000" y="3200400"/>
          <p14:tracePt t="47747" x="7721600" y="3200400"/>
          <p14:tracePt t="47759" x="7696200" y="3200400"/>
          <p14:tracePt t="47776" x="7662863" y="3208338"/>
          <p14:tracePt t="47792" x="7653338" y="3208338"/>
          <p14:tracePt t="47809" x="7637463" y="3217863"/>
          <p14:tracePt t="47826" x="7627938" y="3243263"/>
          <p14:tracePt t="47843" x="7526338" y="3335338"/>
          <p14:tracePt t="47859" x="7442200" y="3411538"/>
          <p14:tracePt t="47876" x="7391400" y="3436938"/>
          <p14:tracePt t="47893" x="7373938" y="3471863"/>
          <p14:tracePt t="47909" x="7366000" y="3479800"/>
          <p14:tracePt t="48027" x="7366000" y="3487738"/>
          <p14:tracePt t="48044" x="7373938" y="3497263"/>
          <p14:tracePt t="48083" x="7383463" y="3487738"/>
          <p14:tracePt t="48091" x="7383463" y="3454400"/>
          <p14:tracePt t="48099" x="7383463" y="3403600"/>
          <p14:tracePt t="48109" x="7373938" y="3344863"/>
          <p14:tracePt t="48126" x="7246938" y="3157538"/>
          <p14:tracePt t="48143" x="7162800" y="3014663"/>
          <p14:tracePt t="48159" x="7119938" y="2870200"/>
          <p14:tracePt t="48176" x="7112000" y="2751138"/>
          <p14:tracePt t="48193" x="7094538" y="2659063"/>
          <p14:tracePt t="48209" x="7094538" y="2590800"/>
          <p14:tracePt t="48226" x="7094538" y="2557463"/>
          <p14:tracePt t="48243" x="7094538" y="2540000"/>
          <p14:tracePt t="48260" x="7094538" y="2522538"/>
          <p14:tracePt t="48276" x="7094538" y="2489200"/>
          <p14:tracePt t="48293" x="7094538" y="2463800"/>
          <p14:tracePt t="48310" x="7086600" y="2463800"/>
          <p14:tracePt t="48343" x="7078663" y="2446338"/>
          <p14:tracePt t="48360" x="7069138" y="2420938"/>
          <p14:tracePt t="48376" x="7053263" y="2379663"/>
          <p14:tracePt t="48393" x="7027863" y="2319338"/>
          <p14:tracePt t="48410" x="7010400" y="2286000"/>
          <p14:tracePt t="48426" x="7002463" y="2227263"/>
          <p14:tracePt t="48443" x="7002463" y="2176463"/>
          <p14:tracePt t="48460" x="7002463" y="2125663"/>
          <p14:tracePt t="48477" x="6992938" y="2074863"/>
          <p14:tracePt t="48493" x="6992938" y="2049463"/>
          <p14:tracePt t="48510" x="7002463" y="2014538"/>
          <p14:tracePt t="48526" x="7010400" y="1998663"/>
          <p14:tracePt t="48544" x="7018338" y="1981200"/>
          <p14:tracePt t="48560" x="7043738" y="1963738"/>
          <p14:tracePt t="48576" x="7061200" y="1930400"/>
          <p14:tracePt t="48593" x="7129463" y="1871663"/>
          <p14:tracePt t="48595" x="7145338" y="1854200"/>
          <p14:tracePt t="48610" x="7162800" y="1828800"/>
          <p14:tracePt t="48626" x="7205663" y="1803400"/>
          <p14:tracePt t="48643" x="7205663" y="1795463"/>
          <p14:tracePt t="49323" x="7213600" y="1795463"/>
          <p14:tracePt t="49347" x="7221538" y="1795463"/>
          <p14:tracePt t="49379" x="7239000" y="1795463"/>
          <p14:tracePt t="49395" x="7256463" y="1795463"/>
          <p14:tracePt t="49403" x="7281863" y="1795463"/>
          <p14:tracePt t="49411" x="7307263" y="1795463"/>
          <p14:tracePt t="49427" x="7340600" y="1795463"/>
          <p14:tracePt t="49444" x="7391400" y="1795463"/>
          <p14:tracePt t="49461" x="7450138" y="1795463"/>
          <p14:tracePt t="49477" x="7518400" y="1795463"/>
          <p14:tracePt t="49494" x="7620000" y="1795463"/>
          <p14:tracePt t="49511" x="7704138" y="1795463"/>
          <p14:tracePt t="49527" x="7772400" y="1803400"/>
          <p14:tracePt t="49544" x="7823200" y="1811338"/>
          <p14:tracePt t="49561" x="7848600" y="1811338"/>
          <p14:tracePt t="49578" x="7881938" y="1820863"/>
          <p14:tracePt t="49579" x="7907338" y="1820863"/>
          <p14:tracePt t="49594" x="7924800" y="1828800"/>
          <p14:tracePt t="49611" x="7993063" y="1828800"/>
          <p14:tracePt t="49627" x="8034338" y="1836738"/>
          <p14:tracePt t="49644" x="8069263" y="1836738"/>
          <p14:tracePt t="49661" x="8102600" y="1836738"/>
          <p14:tracePt t="49677" x="8170863" y="1836738"/>
          <p14:tracePt t="49694" x="8247063" y="1836738"/>
          <p14:tracePt t="49711" x="8313738" y="1836738"/>
          <p14:tracePt t="49728" x="8374063" y="1836738"/>
          <p14:tracePt t="49744" x="8399463" y="1836738"/>
          <p14:tracePt t="49761" x="8407400" y="1836738"/>
          <p14:tracePt t="49795" x="8415338" y="1836738"/>
          <p14:tracePt t="49811" x="8432800" y="1836738"/>
          <p14:tracePt t="49828" x="8466138" y="1836738"/>
          <p14:tracePt t="49844" x="8501063" y="1836738"/>
          <p14:tracePt t="49861" x="8534400" y="1836738"/>
          <p14:tracePt t="49877" x="8551863" y="1836738"/>
          <p14:tracePt t="49894" x="8559800" y="1836738"/>
          <p14:tracePt t="50107" x="8559800" y="1828800"/>
          <p14:tracePt t="50115" x="8551863" y="1828800"/>
          <p14:tracePt t="50131" x="8542338" y="1828800"/>
          <p14:tracePt t="50139" x="8534400" y="1828800"/>
          <p14:tracePt t="50147" x="8526463" y="1828800"/>
          <p14:tracePt t="50163" x="8509000" y="1828800"/>
          <p14:tracePt t="50178" x="8501063" y="1828800"/>
          <p14:tracePt t="50195" x="8475663" y="1828800"/>
          <p14:tracePt t="50211" x="8450263" y="1828800"/>
          <p14:tracePt t="50228" x="8432800" y="1828800"/>
          <p14:tracePt t="50244" x="8415338" y="1828800"/>
          <p14:tracePt t="50261" x="8399463" y="1828800"/>
          <p14:tracePt t="50278" x="8389938" y="1828800"/>
          <p14:tracePt t="50294" x="8382000" y="1828800"/>
          <p14:tracePt t="50311" x="8374063" y="1828800"/>
          <p14:tracePt t="50345" x="8348663" y="1828800"/>
          <p14:tracePt t="50361" x="8313738" y="1828800"/>
          <p14:tracePt t="50378" x="8280400" y="1828800"/>
          <p14:tracePt t="50395" x="8237538" y="1828800"/>
          <p14:tracePt t="50411" x="8221663" y="1836738"/>
          <p14:tracePt t="50428" x="8212138" y="1836738"/>
          <p14:tracePt t="50755" x="8221663" y="1828800"/>
          <p14:tracePt t="50763" x="8237538" y="1820863"/>
          <p14:tracePt t="50771" x="8237538" y="1811338"/>
          <p14:tracePt t="50779" x="8237538" y="1803400"/>
          <p14:tracePt t="50795" x="8247063" y="1778000"/>
          <p14:tracePt t="50812" x="8247063" y="1760538"/>
          <p14:tracePt t="50829" x="8247063" y="1752600"/>
          <p14:tracePt t="50845" x="8247063" y="1744663"/>
          <p14:tracePt t="51387" x="8255000" y="1760538"/>
          <p14:tracePt t="51395" x="8262938" y="1785938"/>
          <p14:tracePt t="51403" x="8280400" y="1803400"/>
          <p14:tracePt t="51412" x="8297863" y="1828800"/>
          <p14:tracePt t="51429" x="8305800" y="1887538"/>
          <p14:tracePt t="51446" x="8323263" y="1955800"/>
          <p14:tracePt t="51462" x="8348663" y="2014538"/>
          <p14:tracePt t="51479" x="8374063" y="2082800"/>
          <p14:tracePt t="51496" x="8407400" y="2151063"/>
          <p14:tracePt t="51512" x="8458200" y="2217738"/>
          <p14:tracePt t="51529" x="8501063" y="2328863"/>
          <p14:tracePt t="51546" x="8551863" y="2413000"/>
          <p14:tracePt t="51562" x="8610600" y="2590800"/>
          <p14:tracePt t="51579" x="8643938" y="2725738"/>
          <p14:tracePt t="51596" x="8678863" y="2819400"/>
          <p14:tracePt t="51612" x="8704263" y="2903538"/>
          <p14:tracePt t="51629" x="8745538" y="2971800"/>
          <p14:tracePt t="51646" x="8770938" y="3022600"/>
          <p14:tracePt t="51662" x="8805863" y="3090863"/>
          <p14:tracePt t="51679" x="8847138" y="3167063"/>
          <p14:tracePt t="51696" x="8872538" y="3251200"/>
          <p14:tracePt t="51712" x="8890000" y="3370263"/>
          <p14:tracePt t="51729" x="8915400" y="3454400"/>
          <p14:tracePt t="51746" x="8999538" y="3556000"/>
          <p14:tracePt t="51762" x="9075738" y="3716338"/>
          <p14:tracePt t="51779" x="9101138" y="3827463"/>
          <p14:tracePt t="51796" x="9144000" y="3937000"/>
          <p14:tracePt t="51812" x="9194800" y="4056063"/>
          <p14:tracePt t="51829" x="9194800" y="4132263"/>
          <p14:tracePt t="51846" x="9202738" y="4191000"/>
          <p14:tracePt t="51862" x="9220200" y="4249738"/>
          <p14:tracePt t="51879" x="9237663" y="4335463"/>
          <p14:tracePt t="51896" x="9253538" y="4411663"/>
          <p14:tracePt t="51913" x="9288463" y="4495800"/>
          <p14:tracePt t="51929" x="9321800" y="4579938"/>
          <p14:tracePt t="51946" x="9405938" y="4732338"/>
          <p14:tracePt t="51963" x="9466263" y="4843463"/>
          <p14:tracePt t="51980" x="9491663" y="4927600"/>
          <p14:tracePt t="51996" x="9532938" y="5011738"/>
          <p14:tracePt t="52013" x="9558338" y="5062538"/>
          <p14:tracePt t="52029" x="9567863" y="5113338"/>
          <p14:tracePt t="52046" x="9567863" y="5130800"/>
          <p14:tracePt t="52063" x="9575800" y="5156200"/>
          <p14:tracePt t="52079" x="9593263" y="5181600"/>
          <p14:tracePt t="52096" x="9593263" y="5199063"/>
          <p14:tracePt t="52113" x="9601200" y="5224463"/>
          <p14:tracePt t="52129" x="9601200" y="5232400"/>
          <p14:tracePt t="52339" x="9601200" y="5214938"/>
          <p14:tracePt t="52348" x="9593263" y="5199063"/>
          <p14:tracePt t="52355" x="9567863" y="5181600"/>
          <p14:tracePt t="52363" x="9525000" y="5122863"/>
          <p14:tracePt t="52380" x="9405938" y="4935538"/>
          <p14:tracePt t="52396" x="9228138" y="4648200"/>
          <p14:tracePt t="52413" x="9101138" y="4376738"/>
          <p14:tracePt t="52430" x="8991600" y="4071938"/>
          <p14:tracePt t="52446" x="8940800" y="3792538"/>
          <p14:tracePt t="52463" x="8940800" y="3563938"/>
          <p14:tracePt t="52480" x="8940800" y="3335338"/>
          <p14:tracePt t="52497" x="8932863" y="3141663"/>
          <p14:tracePt t="52513" x="8864600" y="2963863"/>
          <p14:tracePt t="52530" x="8770938" y="2794000"/>
          <p14:tracePt t="52546" x="8686800" y="2616200"/>
          <p14:tracePt t="52563" x="8661400" y="2547938"/>
          <p14:tracePt t="52580" x="8643938" y="2506663"/>
          <p14:tracePt t="52596" x="8628063" y="2446338"/>
          <p14:tracePt t="52613" x="8628063" y="2405063"/>
          <p14:tracePt t="52630" x="8618538" y="2362200"/>
          <p14:tracePt t="52647" x="8602663" y="2328863"/>
          <p14:tracePt t="52663" x="8593138" y="2286000"/>
          <p14:tracePt t="52680" x="8585200" y="2243138"/>
          <p14:tracePt t="52696" x="8567738" y="2192338"/>
          <p14:tracePt t="52713" x="8534400" y="2141538"/>
          <p14:tracePt t="52730" x="8509000" y="2125663"/>
          <p14:tracePt t="52747" x="8483600" y="2108200"/>
          <p14:tracePt t="52763" x="8458200" y="2100263"/>
          <p14:tracePt t="52780" x="8424863" y="2074863"/>
          <p14:tracePt t="52797" x="8407400" y="2057400"/>
          <p14:tracePt t="52813" x="8382000" y="2049463"/>
          <p14:tracePt t="52830" x="8364538" y="2024063"/>
          <p14:tracePt t="52847" x="8339138" y="2006600"/>
          <p14:tracePt t="52864" x="8305800" y="1973263"/>
          <p14:tracePt t="52880" x="8288338" y="1947863"/>
          <p14:tracePt t="52897" x="8247063" y="1912938"/>
          <p14:tracePt t="52913" x="8221663" y="1871663"/>
          <p14:tracePt t="52930" x="8204200" y="1846263"/>
          <p14:tracePt t="52947" x="8178800" y="1820863"/>
          <p14:tracePt t="54315" x="8170863" y="1820863"/>
          <p14:tracePt t="54323" x="8161338" y="1820863"/>
          <p14:tracePt t="54331" x="8153400" y="1820863"/>
          <p14:tracePt t="54348" x="8110538" y="1820863"/>
          <p14:tracePt t="54365" x="8077200" y="1828800"/>
          <p14:tracePt t="54381" x="8043863" y="1828800"/>
          <p14:tracePt t="54398" x="8018463" y="1828800"/>
          <p14:tracePt t="54415" x="8008938" y="1828800"/>
          <p14:tracePt t="54431" x="7983538" y="1828800"/>
          <p14:tracePt t="54448" x="7958138" y="1828800"/>
          <p14:tracePt t="54465" x="7924800" y="1828800"/>
          <p14:tracePt t="54482" x="7848600" y="1828800"/>
          <p14:tracePt t="54498" x="7789863" y="1828800"/>
          <p14:tracePt t="54515" x="7729538" y="1828800"/>
          <p14:tracePt t="54531" x="7713663" y="1828800"/>
          <p14:tracePt t="54803" x="7721600" y="1828800"/>
          <p14:tracePt t="54851" x="7729538" y="1828800"/>
          <p14:tracePt t="54859" x="7739063" y="1828800"/>
          <p14:tracePt t="54867" x="7747000" y="1828800"/>
          <p14:tracePt t="54899" x="7754938" y="1828800"/>
          <p14:tracePt t="54931" x="7764463" y="1828800"/>
          <p14:tracePt t="54939" x="7772400" y="1828800"/>
          <p14:tracePt t="55027" x="7780338" y="1828800"/>
          <p14:tracePt t="55035" x="7789863" y="1828800"/>
          <p14:tracePt t="55051" x="7797800" y="1828800"/>
          <p14:tracePt t="55067" x="7805738" y="1828800"/>
          <p14:tracePt t="55115" x="7815263" y="1828800"/>
          <p14:tracePt t="57131" x="7805738" y="1836738"/>
          <p14:tracePt t="57139" x="7797800" y="1846263"/>
          <p14:tracePt t="57150" x="7797800" y="1854200"/>
          <p14:tracePt t="57167" x="7797800" y="1862138"/>
          <p14:tracePt t="57183" x="7797800" y="1871663"/>
          <p14:tracePt t="57201" x="7780338" y="1871663"/>
          <p14:tracePt t="57217" x="7772400" y="1897063"/>
          <p14:tracePt t="57234" x="7764463" y="1905000"/>
          <p14:tracePt t="57250" x="7739063" y="1922463"/>
          <p14:tracePt t="57267" x="7739063" y="1930400"/>
          <p14:tracePt t="57284" x="7729538" y="1930400"/>
          <p14:tracePt t="57323" x="7721600" y="1930400"/>
          <p14:tracePt t="57339" x="7713663" y="1930400"/>
          <p14:tracePt t="57350" x="7696200" y="1938338"/>
          <p14:tracePt t="57367" x="7670800" y="1947863"/>
          <p14:tracePt t="57384" x="7627938" y="1947863"/>
          <p14:tracePt t="57400" x="7602538" y="1963738"/>
          <p14:tracePt t="57417" x="7586663" y="1963738"/>
          <p14:tracePt t="57450" x="7569200" y="1973263"/>
          <p14:tracePt t="57467" x="7535863" y="1973263"/>
          <p14:tracePt t="57484" x="7500938" y="1973263"/>
          <p14:tracePt t="57501" x="7467600" y="1973263"/>
          <p14:tracePt t="57517" x="7459663" y="1973263"/>
          <p14:tracePt t="57534" x="7450138" y="1963738"/>
          <p14:tracePt t="57550" x="7442200" y="1955800"/>
          <p14:tracePt t="57567" x="7424738" y="1955800"/>
          <p14:tracePt t="57584" x="7408863" y="1947863"/>
          <p14:tracePt t="57600" x="7391400" y="1930400"/>
          <p14:tracePt t="57617" x="7358063" y="1912938"/>
          <p14:tracePt t="57634" x="7332663" y="1905000"/>
          <p14:tracePt t="57650" x="7281863" y="1854200"/>
          <p14:tracePt t="57667" x="7256463" y="1828800"/>
          <p14:tracePt t="57684" x="7221538" y="1820863"/>
          <p14:tracePt t="57701" x="7196138" y="1795463"/>
          <p14:tracePt t="57718" x="7162800" y="1760538"/>
          <p14:tracePt t="57734" x="7145338" y="1752600"/>
          <p14:tracePt t="57751" x="7145338" y="1735138"/>
          <p14:tracePt t="57767" x="7137400" y="1735138"/>
          <p14:tracePt t="59259" x="7137400" y="1744663"/>
          <p14:tracePt t="59339" x="7137400" y="1752600"/>
          <p14:tracePt t="59355" x="7137400" y="1760538"/>
          <p14:tracePt t="59362" x="7137400" y="1770063"/>
          <p14:tracePt t="59379" x="7137400" y="1778000"/>
          <p14:tracePt t="59387" x="7137400" y="1795463"/>
          <p14:tracePt t="59403" x="7137400" y="1803400"/>
          <p14:tracePt t="59419" x="7137400" y="1820863"/>
          <p14:tracePt t="59435" x="7129463" y="1836738"/>
          <p14:tracePt t="59452" x="7129463" y="1854200"/>
          <p14:tracePt t="59469" x="7129463" y="1879600"/>
          <p14:tracePt t="59486" x="7129463" y="1887538"/>
          <p14:tracePt t="59502" x="7119938" y="1897063"/>
          <p14:tracePt t="59519" x="7119938" y="1905000"/>
          <p14:tracePt t="59535" x="7112000" y="1930400"/>
          <p14:tracePt t="59552" x="7104063" y="1938338"/>
          <p14:tracePt t="59569" x="7104063" y="1955800"/>
          <p14:tracePt t="59585" x="7104063" y="1973263"/>
          <p14:tracePt t="59602" x="7094538" y="1981200"/>
          <p14:tracePt t="59619" x="7094538" y="2024063"/>
          <p14:tracePt t="59636" x="7053263" y="2057400"/>
          <p14:tracePt t="59652" x="7010400" y="2116138"/>
          <p14:tracePt t="59669" x="6942138" y="2184400"/>
          <p14:tracePt t="59686" x="6883400" y="2260600"/>
          <p14:tracePt t="59703" x="6832600" y="2344738"/>
          <p14:tracePt t="59719" x="6781800" y="2413000"/>
          <p14:tracePt t="59736" x="6748463" y="2471738"/>
          <p14:tracePt t="59752" x="6688138" y="2557463"/>
          <p14:tracePt t="59769" x="6621463" y="2633663"/>
          <p14:tracePt t="59786" x="6578600" y="2692400"/>
          <p14:tracePt t="59802" x="6502400" y="2776538"/>
          <p14:tracePt t="59819" x="6477000" y="2819400"/>
          <p14:tracePt t="59836" x="6451600" y="2852738"/>
          <p14:tracePt t="59852" x="6443663" y="2887663"/>
          <p14:tracePt t="59869" x="6426200" y="2913063"/>
          <p14:tracePt t="59886" x="6400800" y="2938463"/>
          <p14:tracePt t="59902" x="6375400" y="2979738"/>
          <p14:tracePt t="59919" x="6332538" y="3014663"/>
          <p14:tracePt t="59936" x="6316663" y="3048000"/>
          <p14:tracePt t="59952" x="6281738" y="3098800"/>
          <p14:tracePt t="59969" x="6256338" y="3124200"/>
          <p14:tracePt t="59986" x="6230938" y="3175000"/>
          <p14:tracePt t="60002" x="6189663" y="3259138"/>
          <p14:tracePt t="60019" x="6154738" y="3319463"/>
          <p14:tracePt t="60036" x="6121400" y="3370263"/>
          <p14:tracePt t="60052" x="6088063" y="3421063"/>
          <p14:tracePt t="60069" x="6062663" y="3454400"/>
          <p14:tracePt t="60086" x="6027738" y="3497263"/>
          <p14:tracePt t="60103" x="6019800" y="3530600"/>
          <p14:tracePt t="60119" x="5994400" y="3563938"/>
          <p14:tracePt t="60136" x="5961063" y="3598863"/>
          <p14:tracePt t="60152" x="5918200" y="3632200"/>
          <p14:tracePt t="60169" x="5892800" y="3665538"/>
          <p14:tracePt t="60186" x="5849938" y="3716338"/>
          <p14:tracePt t="60203" x="5765800" y="3792538"/>
          <p14:tracePt t="60219" x="5681663" y="3878263"/>
          <p14:tracePt t="60236" x="5580063" y="3970338"/>
          <p14:tracePt t="60253" x="5461000" y="4081463"/>
          <p14:tracePt t="60269" x="5326063" y="4198938"/>
          <p14:tracePt t="60286" x="5199063" y="4318000"/>
          <p14:tracePt t="60303" x="5072063" y="4437063"/>
          <p14:tracePt t="60319" x="4978400" y="4529138"/>
          <p14:tracePt t="60336" x="4868863" y="4605338"/>
          <p14:tracePt t="60353" x="4783138" y="4681538"/>
          <p14:tracePt t="60369" x="4673600" y="4767263"/>
          <p14:tracePt t="60386" x="4572000" y="4833938"/>
          <p14:tracePt t="60403" x="4445000" y="4935538"/>
          <p14:tracePt t="60419" x="4368800" y="5003800"/>
          <p14:tracePt t="60436" x="4300538" y="5080000"/>
          <p14:tracePt t="60453" x="4224338" y="5138738"/>
          <p14:tracePt t="60470" x="4148138" y="5207000"/>
          <p14:tracePt t="60486" x="4071938" y="5240338"/>
          <p14:tracePt t="60503" x="4013200" y="5283200"/>
          <p14:tracePt t="60519" x="3962400" y="5308600"/>
          <p14:tracePt t="60536" x="3929063" y="5326063"/>
          <p14:tracePt t="60553" x="3894138" y="5359400"/>
          <p14:tracePt t="60570" x="3868738" y="5384800"/>
          <p14:tracePt t="60586" x="3792538" y="5435600"/>
          <p14:tracePt t="60603" x="3759200" y="5478463"/>
          <p14:tracePt t="60620" x="3665538" y="5562600"/>
          <p14:tracePt t="60636" x="3573463" y="5621338"/>
          <p14:tracePt t="60653" x="3513138" y="5664200"/>
          <p14:tracePt t="60669" x="3462338" y="5697538"/>
          <p14:tracePt t="60686" x="3429000" y="5707063"/>
          <p14:tracePt t="60703" x="3421063" y="5715000"/>
          <p14:tracePt t="60720" x="3411538" y="5715000"/>
          <p14:tracePt t="60795" x="3403600" y="5715000"/>
          <p14:tracePt t="60811" x="3386138" y="5715000"/>
          <p14:tracePt t="60827" x="3370263" y="5715000"/>
          <p14:tracePt t="60835" x="3360738" y="5722938"/>
          <p14:tracePt t="60842" x="3352800" y="5722938"/>
          <p14:tracePt t="60853" x="3344863" y="5722938"/>
          <p14:tracePt t="60870" x="3335338" y="5722938"/>
          <p14:tracePt t="61875" x="3327400" y="5722938"/>
          <p14:tracePt t="62123" x="3335338" y="5732463"/>
          <p14:tracePt t="62131" x="3360738" y="5740400"/>
          <p14:tracePt t="62139" x="3386138" y="5740400"/>
          <p14:tracePt t="62154" x="3454400" y="5757863"/>
          <p14:tracePt t="62171" x="3708400" y="5757863"/>
          <p14:tracePt t="62188" x="3911600" y="5748338"/>
          <p14:tracePt t="62204" x="4089400" y="5715000"/>
          <p14:tracePt t="62221" x="4241800" y="5672138"/>
          <p14:tracePt t="62237" x="4335463" y="5656263"/>
          <p14:tracePt t="62254" x="4376738" y="5638800"/>
          <p14:tracePt t="62271" x="4394200" y="5630863"/>
          <p14:tracePt t="62395" x="4394200" y="5621338"/>
          <p14:tracePt t="62411" x="4394200" y="5613400"/>
          <p14:tracePt t="62627" x="4402138" y="5613400"/>
          <p14:tracePt t="62659" x="4402138" y="5621338"/>
          <p14:tracePt t="62763" x="4411663" y="5621338"/>
          <p14:tracePt t="62771" x="4427538" y="5621338"/>
          <p14:tracePt t="62779" x="4427538" y="5613400"/>
          <p14:tracePt t="62788" x="4452938" y="5605463"/>
          <p14:tracePt t="62805" x="4487863" y="5554663"/>
          <p14:tracePt t="62822" x="4538663" y="5503863"/>
          <p14:tracePt t="62838" x="4605338" y="5402263"/>
          <p14:tracePt t="62855" x="4706938" y="5249863"/>
          <p14:tracePt t="62871" x="4818063" y="5046663"/>
          <p14:tracePt t="62888" x="4927600" y="4792663"/>
          <p14:tracePt t="62905" x="5011738" y="4478338"/>
          <p14:tracePt t="62921" x="5113338" y="4191000"/>
          <p14:tracePt t="62938" x="5181600" y="3810000"/>
          <p14:tracePt t="62955" x="5232400" y="3606800"/>
          <p14:tracePt t="62972" x="5265738" y="3344863"/>
          <p14:tracePt t="62988" x="5275263" y="3124200"/>
          <p14:tracePt t="63005" x="5291138" y="2921000"/>
          <p14:tracePt t="63021" x="5308600" y="2725738"/>
          <p14:tracePt t="63038" x="5326063" y="2565400"/>
          <p14:tracePt t="63055" x="5367338" y="2413000"/>
          <p14:tracePt t="63071" x="5376863" y="2311400"/>
          <p14:tracePt t="63088" x="5427663" y="2192338"/>
          <p14:tracePt t="63090" x="5443538" y="2151063"/>
          <p14:tracePt t="63105" x="5461000" y="2090738"/>
          <p14:tracePt t="63122" x="5529263" y="1998663"/>
          <p14:tracePt t="63138" x="5672138" y="1854200"/>
          <p14:tracePt t="63155" x="5773738" y="1752600"/>
          <p14:tracePt t="63172" x="5859463" y="1651000"/>
          <p14:tracePt t="63189" x="5935663" y="1582738"/>
          <p14:tracePt t="63205" x="6011863" y="1498600"/>
          <p14:tracePt t="63222" x="6078538" y="1439863"/>
          <p14:tracePt t="63238" x="6138863" y="1389063"/>
          <p14:tracePt t="63255" x="6205538" y="1346200"/>
          <p14:tracePt t="63272" x="6273800" y="1338263"/>
          <p14:tracePt t="63288" x="6316663" y="1328738"/>
          <p14:tracePt t="63305" x="6350000" y="1320800"/>
          <p14:tracePt t="63322" x="6375400" y="1312863"/>
          <p14:tracePt t="63339" x="6451600" y="1295400"/>
          <p14:tracePt t="63355" x="6494463" y="1277938"/>
          <p14:tracePt t="63372" x="6535738" y="1262063"/>
          <p14:tracePt t="63388" x="6545263" y="1244600"/>
          <p14:tracePt t="63405" x="6561138" y="1244600"/>
          <p14:tracePt t="63539" x="6586538" y="1262063"/>
          <p14:tracePt t="63547" x="6646863" y="1312863"/>
          <p14:tracePt t="63555" x="6713538" y="1379538"/>
          <p14:tracePt t="63572" x="6865938" y="1557338"/>
          <p14:tracePt t="63589" x="7018338" y="1862138"/>
          <p14:tracePt t="63605" x="7180263" y="2166938"/>
          <p14:tracePt t="63622" x="7256463" y="2497138"/>
          <p14:tracePt t="63639" x="7272338" y="2979738"/>
          <p14:tracePt t="63655" x="7272338" y="3513138"/>
          <p14:tracePt t="63672" x="7094538" y="3929063"/>
          <p14:tracePt t="63689" x="6850063" y="4259263"/>
          <p14:tracePt t="63706" x="6654800" y="4513263"/>
          <p14:tracePt t="63722" x="6553200" y="4691063"/>
          <p14:tracePt t="63739" x="6527800" y="4826000"/>
          <p14:tracePt t="63755" x="6519863" y="4868863"/>
          <p14:tracePt t="63772" x="6519863" y="4876800"/>
          <p14:tracePt t="63806" x="6561138" y="4876800"/>
          <p14:tracePt t="63822" x="6713538" y="4843463"/>
          <p14:tracePt t="63839" x="6942138" y="4826000"/>
          <p14:tracePt t="63856" x="7205663" y="4800600"/>
          <p14:tracePt t="63872" x="7475538" y="4800600"/>
          <p14:tracePt t="63889" x="7696200" y="4783138"/>
          <p14:tracePt t="63906" x="7856538" y="4783138"/>
          <p14:tracePt t="63923" x="7932738" y="4783138"/>
          <p14:tracePt t="63939" x="7967663" y="4833938"/>
          <p14:tracePt t="63956" x="7975600" y="4902200"/>
          <p14:tracePt t="63972" x="7975600" y="4978400"/>
          <p14:tracePt t="63989" x="7907338" y="5072063"/>
          <p14:tracePt t="64006" x="7729538" y="5113338"/>
          <p14:tracePt t="64022" x="7442200" y="5113338"/>
          <p14:tracePt t="64039" x="6977063" y="5130800"/>
          <p14:tracePt t="64056" x="6637338" y="5130800"/>
          <p14:tracePt t="64073" x="6316663" y="5122863"/>
          <p14:tracePt t="64089" x="5943600" y="5122863"/>
          <p14:tracePt t="64091" x="5732463" y="5122863"/>
          <p14:tracePt t="64106" x="5494338" y="5122863"/>
          <p14:tracePt t="64122" x="5105400" y="5113338"/>
          <p14:tracePt t="64141" x="4986338" y="5113338"/>
          <p14:tracePt t="64156" x="4935538" y="5113338"/>
          <p14:tracePt t="64172" x="4894263" y="5113338"/>
          <p14:tracePt t="64189" x="4894263" y="5105400"/>
          <p14:tracePt t="64206" x="4894263" y="5097463"/>
          <p14:tracePt t="64251" x="4876800" y="5097463"/>
          <p14:tracePt t="64259" x="4868863" y="5097463"/>
          <p14:tracePt t="64272" x="4859338" y="5097463"/>
          <p14:tracePt t="64290" x="4833938" y="5097463"/>
          <p14:tracePt t="64306" x="4826000" y="5087938"/>
          <p14:tracePt t="64363" x="4826000" y="5080000"/>
          <p14:tracePt t="64371" x="4808538" y="5080000"/>
          <p14:tracePt t="64379" x="4800600" y="5080000"/>
          <p14:tracePt t="64389" x="4775200" y="5080000"/>
          <p14:tracePt t="64406" x="4732338" y="5072063"/>
          <p14:tracePt t="64423" x="4732338" y="5062538"/>
          <p14:tracePt t="64771" x="4724400" y="5062538"/>
          <p14:tracePt t="64827" x="4716463" y="5062538"/>
          <p14:tracePt t="64835" x="4691063" y="5080000"/>
          <p14:tracePt t="64842" x="4648200" y="5113338"/>
          <p14:tracePt t="64856" x="4589463" y="5138738"/>
          <p14:tracePt t="64873" x="4470400" y="5207000"/>
          <p14:tracePt t="64890" x="4368800" y="5275263"/>
          <p14:tracePt t="64906" x="4241800" y="5392738"/>
          <p14:tracePt t="64923" x="4132263" y="5478463"/>
          <p14:tracePt t="64940" x="4064000" y="5554663"/>
          <p14:tracePt t="64956" x="4021138" y="5595938"/>
          <p14:tracePt t="64973" x="3987800" y="5630863"/>
          <p14:tracePt t="64990" x="3954463" y="5681663"/>
          <p14:tracePt t="65006" x="3911600" y="5732463"/>
          <p14:tracePt t="65023" x="3878263" y="5757863"/>
          <p14:tracePt t="65040" x="3843338" y="5783263"/>
          <p14:tracePt t="65056" x="3802063" y="5791200"/>
          <p14:tracePt t="65073" x="3776663" y="5808663"/>
          <p14:tracePt t="65090" x="3751263" y="5816600"/>
          <p14:tracePt t="65106" x="3716338" y="5824538"/>
          <p14:tracePt t="65123" x="3665538" y="5842000"/>
          <p14:tracePt t="65140" x="3573463" y="5859463"/>
          <p14:tracePt t="65157" x="3505200" y="5867400"/>
          <p14:tracePt t="65174" x="3454400" y="5892800"/>
          <p14:tracePt t="65190" x="3395663" y="5910263"/>
          <p14:tracePt t="65207" x="3378200" y="5918200"/>
          <p14:tracePt t="65315" x="3370263" y="5918200"/>
          <p14:tracePt t="65347" x="3352800" y="5918200"/>
          <p14:tracePt t="65363" x="3344863" y="5918200"/>
          <p14:tracePt t="65371" x="3335338" y="5918200"/>
          <p14:tracePt t="65419" x="3344863" y="5918200"/>
          <p14:tracePt t="65427" x="3386138" y="5918200"/>
          <p14:tracePt t="65435" x="3446463" y="5918200"/>
          <p14:tracePt t="65443" x="3505200" y="5926138"/>
          <p14:tracePt t="65457" x="3589338" y="5926138"/>
          <p14:tracePt t="65474" x="3868738" y="5926138"/>
          <p14:tracePt t="65490" x="4013200" y="5926138"/>
          <p14:tracePt t="65507" x="4140200" y="5910263"/>
          <p14:tracePt t="65523" x="4198938" y="5867400"/>
          <p14:tracePt t="65540" x="4241800" y="5849938"/>
          <p14:tracePt t="65557" x="4249738" y="5824538"/>
          <p14:tracePt t="65699" x="4224338" y="5824538"/>
          <p14:tracePt t="65707" x="4191000" y="5824538"/>
          <p14:tracePt t="65715" x="4148138" y="5824538"/>
          <p14:tracePt t="65724" x="4097338" y="5824538"/>
          <p14:tracePt t="65740" x="3995738" y="5824538"/>
          <p14:tracePt t="65757" x="3868738" y="5824538"/>
          <p14:tracePt t="65774" x="3733800" y="5824538"/>
          <p14:tracePt t="65790" x="3640138" y="5824538"/>
          <p14:tracePt t="65807" x="3556000" y="5824538"/>
          <p14:tracePt t="65824" x="3505200" y="5824538"/>
          <p14:tracePt t="65840" x="3454400" y="5824538"/>
          <p14:tracePt t="65857" x="3436938" y="5816600"/>
          <p14:tracePt t="65874" x="3429000" y="5808663"/>
          <p14:tracePt t="65890" x="3421063" y="5791200"/>
          <p14:tracePt t="65907" x="3411538" y="5791200"/>
          <p14:tracePt t="65924" x="3403600" y="5773738"/>
          <p14:tracePt t="65940" x="3378200" y="5765800"/>
          <p14:tracePt t="65957" x="3370263" y="5748338"/>
          <p14:tracePt t="65974" x="3360738" y="5748338"/>
          <p14:tracePt t="66251" x="3352800" y="5748338"/>
          <p14:tracePt t="66291" x="3352800" y="5757863"/>
          <p14:tracePt t="66323" x="3352800" y="5765800"/>
          <p14:tracePt t="66739" x="3344863" y="5765800"/>
          <p14:tracePt t="66747" x="3344863" y="5773738"/>
          <p14:tracePt t="66763" x="3335338" y="5783263"/>
          <p14:tracePt t="68155" x="3327400" y="5791200"/>
          <p14:tracePt t="68163" x="3327400" y="5799138"/>
          <p14:tracePt t="68171" x="3319463" y="5808663"/>
          <p14:tracePt t="68179" x="3309938" y="5808663"/>
          <p14:tracePt t="69411" x="3319463" y="5808663"/>
          <p14:tracePt t="69418" x="3327400" y="5808663"/>
          <p14:tracePt t="69427" x="3344863" y="5808663"/>
          <p14:tracePt t="69443" x="3395663" y="5808663"/>
          <p14:tracePt t="69460" x="3436938" y="5824538"/>
          <p14:tracePt t="69477" x="3505200" y="5842000"/>
          <p14:tracePt t="69493" x="3581400" y="5849938"/>
          <p14:tracePt t="69510" x="3700463" y="5849938"/>
          <p14:tracePt t="69527" x="3843338" y="5849938"/>
          <p14:tracePt t="69543" x="4005263" y="5849938"/>
          <p14:tracePt t="69560" x="4198938" y="5849938"/>
          <p14:tracePt t="69577" x="4386263" y="5849938"/>
          <p14:tracePt t="69594" x="4589463" y="5849938"/>
          <p14:tracePt t="69595" x="4691063" y="5849938"/>
          <p14:tracePt t="69610" x="4902200" y="5849938"/>
          <p14:tracePt t="69627" x="5173663" y="5849938"/>
          <p14:tracePt t="69644" x="5461000" y="5849938"/>
          <p14:tracePt t="69660" x="5765800" y="5849938"/>
          <p14:tracePt t="69677" x="6011863" y="5842000"/>
          <p14:tracePt t="69693" x="6223000" y="5834063"/>
          <p14:tracePt t="69710" x="6400800" y="5834063"/>
          <p14:tracePt t="69727" x="6561138" y="5834063"/>
          <p14:tracePt t="69743" x="6723063" y="5834063"/>
          <p14:tracePt t="69760" x="6850063" y="5834063"/>
          <p14:tracePt t="69777" x="7002463" y="5834063"/>
          <p14:tracePt t="69794" x="7129463" y="5834063"/>
          <p14:tracePt t="69810" x="7366000" y="5834063"/>
          <p14:tracePt t="69827" x="7510463" y="5834063"/>
          <p14:tracePt t="69844" x="7678738" y="5834063"/>
          <p14:tracePt t="69860" x="7881938" y="5834063"/>
          <p14:tracePt t="69877" x="8043863" y="5834063"/>
          <p14:tracePt t="69894" x="8186738" y="5834063"/>
          <p14:tracePt t="69910" x="8323263" y="5834063"/>
          <p14:tracePt t="69927" x="8440738" y="5834063"/>
          <p14:tracePt t="69944" x="8534400" y="5834063"/>
          <p14:tracePt t="69960" x="8653463" y="5842000"/>
          <p14:tracePt t="69977" x="8796338" y="5842000"/>
          <p14:tracePt t="69994" x="8932863" y="5842000"/>
          <p14:tracePt t="70011" x="9093200" y="5842000"/>
          <p14:tracePt t="70027" x="9177338" y="5842000"/>
          <p14:tracePt t="70044" x="9263063" y="5849938"/>
          <p14:tracePt t="70060" x="9355138" y="5884863"/>
          <p14:tracePt t="70078" x="9466263" y="5900738"/>
          <p14:tracePt t="70094" x="9532938" y="5926138"/>
          <p14:tracePt t="70110" x="9558338" y="5935663"/>
          <p14:tracePt t="70127" x="9567863" y="5935663"/>
          <p14:tracePt t="70161" x="9575800" y="5935663"/>
          <p14:tracePt t="70235" x="9583738" y="5935663"/>
          <p14:tracePt t="70243" x="9593263" y="5935663"/>
          <p14:tracePt t="70250" x="9601200" y="5935663"/>
          <p14:tracePt t="70261" x="9609138" y="5935663"/>
          <p14:tracePt t="70299" x="9593263" y="5935663"/>
          <p14:tracePt t="70307" x="9542463" y="5935663"/>
          <p14:tracePt t="70315" x="9466263" y="5935663"/>
          <p14:tracePt t="70327" x="9405938" y="5935663"/>
          <p14:tracePt t="70344" x="9313863" y="5935663"/>
          <p14:tracePt t="70361" x="9271000" y="5935663"/>
          <p14:tracePt t="70378" x="9228138" y="5935663"/>
          <p14:tracePt t="70394" x="9186863" y="5926138"/>
          <p14:tracePt t="70411" x="9151938" y="5910263"/>
          <p14:tracePt t="70427" x="9050338" y="5900738"/>
          <p14:tracePt t="70444" x="8958263" y="5900738"/>
          <p14:tracePt t="70461" x="8915400" y="5900738"/>
          <p14:tracePt t="70499" x="8915400" y="5892800"/>
          <p14:tracePt t="70511" x="8923338" y="5892800"/>
          <p14:tracePt t="70527" x="8940800" y="5884863"/>
          <p14:tracePt t="70544" x="8966200" y="5884863"/>
          <p14:tracePt t="70561" x="8974138" y="5884863"/>
          <p14:tracePt t="70578" x="8991600" y="5875338"/>
          <p14:tracePt t="70580" x="8999538" y="5867400"/>
          <p14:tracePt t="70594" x="9042400" y="5867400"/>
          <p14:tracePt t="70611" x="9067800" y="5859463"/>
          <p14:tracePt t="70628" x="9075738" y="5849938"/>
          <p14:tracePt t="70644" x="9075738" y="5842000"/>
          <p14:tracePt t="70661" x="9075738" y="5816600"/>
          <p14:tracePt t="70678" x="9075738" y="5791200"/>
          <p14:tracePt t="70695" x="9075738" y="5773738"/>
          <p14:tracePt t="70711" x="9067800" y="5748338"/>
          <p14:tracePt t="70899" x="9075738" y="5748338"/>
          <p14:tracePt t="70907" x="9085263" y="5748338"/>
          <p14:tracePt t="70915" x="9093200" y="5740400"/>
          <p14:tracePt t="70928" x="9110663" y="5740400"/>
          <p14:tracePt t="70944" x="9136063" y="5732463"/>
          <p14:tracePt t="70962" x="9151938" y="5722938"/>
          <p14:tracePt t="70978" x="9151938" y="5715000"/>
          <p14:tracePt t="71011" x="9151938" y="5697538"/>
          <p14:tracePt t="71045" x="9151938" y="5689600"/>
          <p14:tracePt t="71062" x="9151938" y="5681663"/>
          <p14:tracePt t="71082" x="9144000" y="5681663"/>
          <p14:tracePt t="71099" x="9136063" y="5681663"/>
          <p14:tracePt t="71111" x="9126538" y="5681663"/>
          <p14:tracePt t="71131" x="9126538" y="5672138"/>
          <p14:tracePt t="71155" x="9118600" y="5672138"/>
          <p14:tracePt t="71211" x="9118600" y="5664200"/>
          <p14:tracePt t="71227" x="9118600" y="5656263"/>
          <p14:tracePt t="71235" x="9126538" y="5656263"/>
          <p14:tracePt t="71379" x="9118600" y="5656263"/>
          <p14:tracePt t="72171" x="9118600" y="5646738"/>
          <p14:tracePt t="72187" x="9126538" y="5646738"/>
          <p14:tracePt t="72195" x="9144000" y="5646738"/>
          <p14:tracePt t="72203" x="9151938" y="5646738"/>
          <p14:tracePt t="72212" x="9177338" y="5646738"/>
          <p14:tracePt t="72229" x="9253538" y="5646738"/>
          <p14:tracePt t="72246" x="9339263" y="5621338"/>
          <p14:tracePt t="72263" x="9456738" y="5613400"/>
          <p14:tracePt t="72279" x="9593263" y="5605463"/>
          <p14:tracePt t="72296" x="9694863" y="5595938"/>
          <p14:tracePt t="72312" x="9736138" y="5588000"/>
          <p14:tracePt t="73075" x="9728200" y="5588000"/>
          <p14:tracePt t="73098" x="9710738" y="5588000"/>
          <p14:tracePt t="73107" x="9694863" y="5588000"/>
          <p14:tracePt t="73115" x="9677400" y="5588000"/>
          <p14:tracePt t="73130" x="9644063" y="5588000"/>
          <p14:tracePt t="73146" x="9532938" y="5588000"/>
          <p14:tracePt t="73163" x="9372600" y="5595938"/>
          <p14:tracePt t="73180" x="9151938" y="5613400"/>
          <p14:tracePt t="73197" x="8932863" y="5621338"/>
          <p14:tracePt t="73213" x="8669338" y="5656263"/>
          <p14:tracePt t="73230" x="8348663" y="5697538"/>
          <p14:tracePt t="73246" x="8026400" y="5707063"/>
          <p14:tracePt t="73263" x="7704138" y="5740400"/>
          <p14:tracePt t="73280" x="7416800" y="5765800"/>
          <p14:tracePt t="73296" x="7162800" y="5765800"/>
          <p14:tracePt t="73313" x="6942138" y="5765800"/>
          <p14:tracePt t="73330" x="6756400" y="5765800"/>
          <p14:tracePt t="73347" x="6451600" y="5765800"/>
          <p14:tracePt t="73363" x="6223000" y="5765800"/>
          <p14:tracePt t="73380" x="5976938" y="5765800"/>
          <p14:tracePt t="73396" x="5722938" y="5765800"/>
          <p14:tracePt t="73413" x="5461000" y="5765800"/>
          <p14:tracePt t="73430" x="5207000" y="5765800"/>
          <p14:tracePt t="73447" x="4960938" y="5783263"/>
          <p14:tracePt t="73463" x="4741863" y="5783263"/>
          <p14:tracePt t="73480" x="4521200" y="5783263"/>
          <p14:tracePt t="73497" x="4292600" y="5783263"/>
          <p14:tracePt t="73513" x="4106863" y="5783263"/>
          <p14:tracePt t="73530" x="3911600" y="5783263"/>
          <p14:tracePt t="73547" x="3835400" y="5783263"/>
          <p14:tracePt t="73564" x="3802063" y="5773738"/>
          <p14:tracePt t="73580" x="3759200" y="5757863"/>
          <p14:tracePt t="73597" x="3716338" y="5748338"/>
          <p14:tracePt t="73613" x="3665538" y="5748338"/>
          <p14:tracePt t="73630" x="3573463" y="5740400"/>
          <p14:tracePt t="73647" x="3513138" y="5732463"/>
          <p14:tracePt t="73663" x="3471863" y="5732463"/>
          <p14:tracePt t="73747" x="3462338" y="5732463"/>
          <p14:tracePt t="73755" x="3454400" y="5732463"/>
          <p14:tracePt t="73763" x="3429000" y="5732463"/>
          <p14:tracePt t="73780" x="3421063" y="5732463"/>
          <p14:tracePt t="73797" x="3411538" y="5732463"/>
          <p14:tracePt t="73915" x="3403600" y="5732463"/>
          <p14:tracePt t="74523" x="3411538" y="5732463"/>
          <p14:tracePt t="74530" x="3411538" y="5740400"/>
          <p14:tracePt t="74538" x="3429000" y="5740400"/>
          <p14:tracePt t="74547" x="3454400" y="5740400"/>
          <p14:tracePt t="74564" x="3497263" y="5740400"/>
          <p14:tracePt t="74581" x="3556000" y="5740400"/>
          <p14:tracePt t="74597" x="3657600" y="5740400"/>
          <p14:tracePt t="74615" x="3776663" y="5740400"/>
          <p14:tracePt t="74631" x="3903663" y="5740400"/>
          <p14:tracePt t="74648" x="4046538" y="5740400"/>
          <p14:tracePt t="74664" x="4224338" y="5740400"/>
          <p14:tracePt t="74681" x="4360863" y="5748338"/>
          <p14:tracePt t="74698" x="4452938" y="5748338"/>
          <p14:tracePt t="74714" x="4495800" y="5748338"/>
          <p14:tracePt t="74762" x="4503738" y="5748338"/>
          <p14:tracePt t="74779" x="4513263" y="5748338"/>
          <p14:tracePt t="74794" x="4521200" y="5748338"/>
          <p14:tracePt t="74891" x="4495800" y="5748338"/>
          <p14:tracePt t="74899" x="4462463" y="5740400"/>
          <p14:tracePt t="74907" x="4452938" y="5740400"/>
          <p14:tracePt t="74915" x="4402138" y="5722938"/>
          <p14:tracePt t="74931" x="4267200" y="5697538"/>
          <p14:tracePt t="74948" x="4132263" y="5681663"/>
          <p14:tracePt t="74964" x="3970338" y="5672138"/>
          <p14:tracePt t="74981" x="3792538" y="5656263"/>
          <p14:tracePt t="74998" x="3624263" y="5646738"/>
          <p14:tracePt t="75014" x="3487738" y="5638800"/>
          <p14:tracePt t="75031" x="3411538" y="5638800"/>
          <p14:tracePt t="75048" x="3360738" y="5638800"/>
          <p14:tracePt t="75065" x="3344863" y="5638800"/>
          <p14:tracePt t="75081" x="3335338" y="5638800"/>
          <p14:tracePt t="75139" x="3327400" y="5638800"/>
          <p14:tracePt t="75147" x="3319463" y="5638800"/>
          <p14:tracePt t="75522" x="3319463" y="5630863"/>
          <p14:tracePt t="75530" x="3319463" y="5621338"/>
          <p14:tracePt t="75547" x="3319463" y="5613400"/>
          <p14:tracePt t="75562" x="3319463" y="5605463"/>
          <p14:tracePt t="75570" x="3319463" y="5595938"/>
          <p14:tracePt t="75595" x="3319463" y="5588000"/>
          <p14:tracePt t="75602" x="3309938" y="5588000"/>
          <p14:tracePt t="75615" x="3309938" y="5570538"/>
          <p14:tracePt t="75632" x="3302000" y="5537200"/>
          <p14:tracePt t="75648" x="3294063" y="5478463"/>
          <p14:tracePt t="75665" x="3284538" y="5402263"/>
          <p14:tracePt t="75682" x="3276600" y="5214938"/>
          <p14:tracePt t="75698" x="3276600" y="5080000"/>
          <p14:tracePt t="75716" x="3276600" y="4919663"/>
          <p14:tracePt t="75732" x="3276600" y="4741863"/>
          <p14:tracePt t="75748" x="3309938" y="4564063"/>
          <p14:tracePt t="75765" x="3378200" y="4386263"/>
          <p14:tracePt t="75782" x="3462338" y="4198938"/>
          <p14:tracePt t="75798" x="3563938" y="4046538"/>
          <p14:tracePt t="75815" x="3657600" y="3886200"/>
          <p14:tracePt t="75832" x="3741738" y="3741738"/>
          <p14:tracePt t="75849" x="3817938" y="3598863"/>
          <p14:tracePt t="75866" x="3911600" y="3446463"/>
          <p14:tracePt t="75882" x="4021138" y="3309938"/>
          <p14:tracePt t="75899" x="4165600" y="3106738"/>
          <p14:tracePt t="75915" x="4284663" y="2989263"/>
          <p14:tracePt t="75932" x="4376738" y="2870200"/>
          <p14:tracePt t="75949" x="4513263" y="2751138"/>
          <p14:tracePt t="75965" x="4648200" y="2598738"/>
          <p14:tracePt t="75982" x="4741863" y="2506663"/>
          <p14:tracePt t="75999" x="4868863" y="2395538"/>
          <p14:tracePt t="76015" x="4970463" y="2278063"/>
          <p14:tracePt t="76032" x="5062538" y="2184400"/>
          <p14:tracePt t="76049" x="5189538" y="2074863"/>
          <p14:tracePt t="76066" x="5351463" y="1912938"/>
          <p14:tracePt t="76082" x="5453063" y="1846263"/>
          <p14:tracePt t="76099" x="5537200" y="1785938"/>
          <p14:tracePt t="76115" x="5630863" y="1727200"/>
          <p14:tracePt t="76132" x="5707063" y="1668463"/>
          <p14:tracePt t="76149" x="5748338" y="1608138"/>
          <p14:tracePt t="76165" x="5834063" y="1566863"/>
          <p14:tracePt t="76182" x="5884863" y="1531938"/>
          <p14:tracePt t="76199" x="5926138" y="1516063"/>
          <p14:tracePt t="76215" x="5986463" y="1498600"/>
          <p14:tracePt t="76232" x="6045200" y="1473200"/>
          <p14:tracePt t="76249" x="6096000" y="1455738"/>
          <p14:tracePt t="76266" x="6189663" y="1430338"/>
          <p14:tracePt t="76282" x="6350000" y="1371600"/>
          <p14:tracePt t="76299" x="6392863" y="1363663"/>
          <p14:tracePt t="76316" x="6443663" y="1338263"/>
          <p14:tracePt t="76332" x="6477000" y="1312863"/>
          <p14:tracePt t="76349" x="6535738" y="1303338"/>
          <p14:tracePt t="76366" x="6596063" y="1303338"/>
          <p14:tracePt t="76382" x="6629400" y="1295400"/>
          <p14:tracePt t="76399" x="6646863" y="1295400"/>
          <p14:tracePt t="76443" x="6662738" y="1295400"/>
          <p14:tracePt t="76451" x="6688138" y="1295400"/>
          <p14:tracePt t="76466" x="6697663" y="1295400"/>
          <p14:tracePt t="76483" x="6756400" y="1295400"/>
          <p14:tracePt t="76499" x="6781800" y="1295400"/>
          <p14:tracePt t="76563" x="6807200" y="1303338"/>
          <p14:tracePt t="76571" x="6832600" y="1320800"/>
          <p14:tracePt t="76580" x="6850063" y="1328738"/>
          <p14:tracePt t="76587" x="6865938" y="1338263"/>
          <p14:tracePt t="76599" x="6883400" y="1346200"/>
          <p14:tracePt t="76616" x="6908800" y="1354138"/>
          <p14:tracePt t="76632" x="6916738" y="1371600"/>
          <p14:tracePt t="76649" x="6926263" y="1371600"/>
          <p14:tracePt t="76666" x="6934200" y="1371600"/>
          <p14:tracePt t="76683" x="6942138" y="1379538"/>
          <p14:tracePt t="76699" x="6967538" y="1389063"/>
          <p14:tracePt t="76716" x="7002463" y="1389063"/>
          <p14:tracePt t="76733" x="7043738" y="1389063"/>
          <p14:tracePt t="76749" x="7086600" y="1389063"/>
          <p14:tracePt t="76767" x="7119938" y="1363663"/>
          <p14:tracePt t="76782" x="7154863" y="1354138"/>
          <p14:tracePt t="76799" x="7170738" y="1346200"/>
          <p14:tracePt t="76816" x="7180263" y="1346200"/>
          <p14:tracePt t="76833" x="7188200" y="1338263"/>
          <p14:tracePt t="76849" x="7196138" y="1338263"/>
          <p14:tracePt t="76907" x="7205663" y="1338263"/>
          <p14:tracePt t="76930" x="7221538" y="1338263"/>
          <p14:tracePt t="76939" x="7231063" y="1338263"/>
          <p14:tracePt t="77027" x="7231063" y="1328738"/>
          <p14:tracePt t="77147" x="7231063" y="1320800"/>
          <p14:tracePt t="77154" x="7221538" y="1320800"/>
          <p14:tracePt t="77187" x="7213600" y="1320800"/>
          <p14:tracePt t="77587" x="7213600" y="1328738"/>
          <p14:tracePt t="77594" x="7213600" y="1354138"/>
          <p14:tracePt t="77602" x="7213600" y="1379538"/>
          <p14:tracePt t="77617" x="7205663" y="1414463"/>
          <p14:tracePt t="77633" x="7205663" y="1447800"/>
          <p14:tracePt t="77650" x="7196138" y="1481138"/>
          <p14:tracePt t="77667" x="7196138" y="1490663"/>
          <p14:tracePt t="77771" x="7196138" y="1498600"/>
          <p14:tracePt t="77923" x="7188200" y="1481138"/>
          <p14:tracePt t="77930" x="7180263" y="1473200"/>
          <p14:tracePt t="77939" x="7170738" y="1455738"/>
          <p14:tracePt t="77950" x="7170738" y="1439863"/>
          <p14:tracePt t="77967" x="7170738" y="1397000"/>
          <p14:tracePt t="77983" x="7162800" y="1328738"/>
          <p14:tracePt t="78000" x="7162800" y="1287463"/>
          <p14:tracePt t="78017" x="7162800" y="1236663"/>
          <p14:tracePt t="78034" x="7154863" y="1219200"/>
          <p14:tracePt t="78050" x="7154863" y="1201738"/>
          <p14:tracePt t="78275" x="7154863" y="1219200"/>
          <p14:tracePt t="78282" x="7154863" y="1244600"/>
          <p14:tracePt t="78290" x="7154863" y="1270000"/>
          <p14:tracePt t="78300" x="7154863" y="1303338"/>
          <p14:tracePt t="78317" x="7154863" y="1371600"/>
          <p14:tracePt t="78334" x="7154863" y="1455738"/>
          <p14:tracePt t="78350" x="7154863" y="1557338"/>
          <p14:tracePt t="78367" x="7145338" y="1633538"/>
          <p14:tracePt t="78384" x="7119938" y="1719263"/>
          <p14:tracePt t="78401" x="7086600" y="1760538"/>
          <p14:tracePt t="78417" x="7053263" y="1795463"/>
          <p14:tracePt t="78434" x="6985000" y="1854200"/>
          <p14:tracePt t="78451" x="6977063" y="1905000"/>
          <p14:tracePt t="78467" x="6951663" y="1930400"/>
          <p14:tracePt t="78484" x="6934200" y="1973263"/>
          <p14:tracePt t="78501" x="6926263" y="1989138"/>
          <p14:tracePt t="78517" x="6926263" y="2014538"/>
          <p14:tracePt t="78534" x="6916738" y="2039938"/>
          <p14:tracePt t="78551" x="6916738" y="2049463"/>
          <p14:tracePt t="78584" x="6916738" y="2057400"/>
          <p14:tracePt t="79907" x="6926263" y="2057400"/>
          <p14:tracePt t="80010" x="6934200" y="2049463"/>
          <p14:tracePt t="80019" x="6934200" y="2039938"/>
          <p14:tracePt t="80026" x="6934200" y="2032000"/>
          <p14:tracePt t="80035" x="6934200" y="2024063"/>
          <p14:tracePt t="80052" x="6934200" y="2014538"/>
          <p14:tracePt t="80069" x="6934200" y="1998663"/>
          <p14:tracePt t="80085" x="6934200" y="1989138"/>
          <p14:tracePt t="80102" x="6934200" y="1981200"/>
          <p14:tracePt t="80138" x="6934200" y="1973263"/>
          <p14:tracePt t="80146" x="6951663" y="1963738"/>
          <p14:tracePt t="80154" x="6967538" y="1955800"/>
          <p14:tracePt t="80169" x="6977063" y="1947863"/>
          <p14:tracePt t="80186" x="6992938" y="1947863"/>
          <p14:tracePt t="80258" x="6992938" y="1938338"/>
          <p14:tracePt t="80267" x="6992938" y="1922463"/>
          <p14:tracePt t="80274" x="6992938" y="1905000"/>
          <p14:tracePt t="80291" x="6992938" y="1887538"/>
          <p14:tracePt t="80302" x="6992938" y="1879600"/>
          <p14:tracePt t="80319" x="6992938" y="1854200"/>
          <p14:tracePt t="80336" x="6992938" y="1836738"/>
          <p14:tracePt t="80353" x="6992938" y="1811338"/>
          <p14:tracePt t="80369" x="6992938" y="1778000"/>
          <p14:tracePt t="80386" x="7002463" y="1752600"/>
          <p14:tracePt t="80402" x="7027863" y="1727200"/>
          <p14:tracePt t="80419" x="7053263" y="1719263"/>
          <p14:tracePt t="80436" x="7069138" y="1719263"/>
          <p14:tracePt t="80474" x="7078663" y="1709738"/>
          <p14:tracePt t="80490" x="7078663" y="1701800"/>
          <p14:tracePt t="80739" x="7086600" y="1701800"/>
          <p14:tracePt t="80746" x="7104063" y="1701800"/>
          <p14:tracePt t="80754" x="7112000" y="1709738"/>
          <p14:tracePt t="80769" x="7137400" y="1709738"/>
          <p14:tracePt t="80786" x="7196138" y="1709738"/>
          <p14:tracePt t="80803" x="7315200" y="1709738"/>
          <p14:tracePt t="80819" x="7442200" y="1709738"/>
          <p14:tracePt t="80836" x="7551738" y="1709738"/>
          <p14:tracePt t="80852" x="7586663" y="1709738"/>
          <p14:tracePt t="80870" x="7602538" y="1709738"/>
          <p14:tracePt t="80931" x="7612063" y="1709738"/>
          <p14:tracePt t="80939" x="7620000" y="1709738"/>
          <p14:tracePt t="80946" x="7637463" y="1709738"/>
          <p14:tracePt t="80954" x="7645400" y="1709738"/>
          <p14:tracePt t="80969" x="7662863" y="1709738"/>
          <p14:tracePt t="80986" x="7678738" y="1709738"/>
          <p14:tracePt t="81923" x="7688263" y="1709738"/>
          <p14:tracePt t="81930" x="7696200" y="1709738"/>
          <p14:tracePt t="81938" x="7704138" y="1709738"/>
          <p14:tracePt t="82090" x="7721600" y="1709738"/>
          <p14:tracePt t="82098" x="7747000" y="1709738"/>
          <p14:tracePt t="82106" x="7754938" y="1709738"/>
          <p14:tracePt t="82120" x="7780338" y="1709738"/>
          <p14:tracePt t="82137" x="7823200" y="1709738"/>
          <p14:tracePt t="82154" x="7848600" y="1709738"/>
          <p14:tracePt t="82170" x="7856538" y="1709738"/>
          <p14:tracePt t="82187" x="7874000" y="1709738"/>
          <p14:tracePt t="82204" x="7881938" y="1701800"/>
          <p14:tracePt t="82221" x="7899400" y="1701800"/>
          <p14:tracePt t="82237" x="7924800" y="1701800"/>
          <p14:tracePt t="82254" x="8001000" y="1701800"/>
          <p14:tracePt t="82270" x="8069263" y="1701800"/>
          <p14:tracePt t="82287" x="8110538" y="1701800"/>
          <p14:tracePt t="82304" x="8128000" y="1693863"/>
          <p14:tracePt t="82320" x="8153400" y="1693863"/>
          <p14:tracePt t="82337" x="8178800" y="1693863"/>
          <p14:tracePt t="82354" x="8212138" y="1693863"/>
          <p14:tracePt t="82371" x="8280400" y="1709738"/>
          <p14:tracePt t="82387" x="8323263" y="1727200"/>
          <p14:tracePt t="82404" x="8374063" y="1727200"/>
          <p14:tracePt t="82420" x="8389938" y="1727200"/>
          <p14:tracePt t="83355" x="8389938" y="1735138"/>
          <p14:tracePt t="83362" x="8374063" y="1752600"/>
          <p14:tracePt t="83371" x="8348663" y="1770063"/>
          <p14:tracePt t="83388" x="8280400" y="1811338"/>
          <p14:tracePt t="83404" x="8212138" y="1828800"/>
          <p14:tracePt t="83421" x="8135938" y="1854200"/>
          <p14:tracePt t="83438" x="8077200" y="1887538"/>
          <p14:tracePt t="83455" x="8001000" y="1897063"/>
          <p14:tracePt t="83471" x="7881938" y="1930400"/>
          <p14:tracePt t="83488" x="7729538" y="1930400"/>
          <p14:tracePt t="83505" x="7577138" y="1930400"/>
          <p14:tracePt t="83522" x="7399338" y="1922463"/>
          <p14:tracePt t="83538" x="7205663" y="1922463"/>
          <p14:tracePt t="83555" x="7162800" y="1922463"/>
          <p14:tracePt t="83571" x="7145338" y="1922463"/>
          <p14:tracePt t="83605" x="7137400" y="1905000"/>
          <p14:tracePt t="83621" x="7129463" y="1897063"/>
          <p14:tracePt t="83638" x="7129463" y="1879600"/>
          <p14:tracePt t="83655" x="7129463" y="1871663"/>
          <p14:tracePt t="83671" x="7119938" y="1846263"/>
          <p14:tracePt t="83688" x="7119938" y="1836738"/>
          <p14:tracePt t="83705" x="7119938" y="1820863"/>
          <p14:tracePt t="83722" x="7104063" y="1795463"/>
          <p14:tracePt t="83738" x="7078663" y="1760538"/>
          <p14:tracePt t="83755" x="7078663" y="1752600"/>
          <p14:tracePt t="83827" x="7078663" y="1744663"/>
          <p14:tracePt t="83843" x="7086600" y="1744663"/>
          <p14:tracePt t="83858" x="7104063" y="1744663"/>
          <p14:tracePt t="83867" x="7119938" y="1735138"/>
          <p14:tracePt t="83874" x="7129463" y="1735138"/>
          <p14:tracePt t="83889" x="7137400" y="1727200"/>
          <p14:tracePt t="83905" x="7145338" y="1727200"/>
          <p14:tracePt t="85947" x="7154863" y="1727200"/>
          <p14:tracePt t="85978" x="7154863" y="1735138"/>
          <p14:tracePt t="85987" x="7162800" y="1735138"/>
          <p14:tracePt t="85994" x="7180263" y="1744663"/>
          <p14:tracePt t="86007" x="7180263" y="1752600"/>
          <p14:tracePt t="86023" x="7205663" y="1770063"/>
          <p14:tracePt t="86040" x="7221538" y="1785938"/>
          <p14:tracePt t="86057" x="7246938" y="1795463"/>
          <p14:tracePt t="86074" x="7272338" y="1828800"/>
          <p14:tracePt t="86090" x="7323138" y="1862138"/>
          <p14:tracePt t="86107" x="7348538" y="1871663"/>
          <p14:tracePt t="86123" x="7416800" y="1871663"/>
          <p14:tracePt t="86141" x="7518400" y="1871663"/>
          <p14:tracePt t="86157" x="7620000" y="1871663"/>
          <p14:tracePt t="86173" x="7721600" y="1871663"/>
          <p14:tracePt t="86190" x="7815263" y="1871663"/>
          <p14:tracePt t="86207" x="7874000" y="1871663"/>
          <p14:tracePt t="86224" x="7899400" y="1871663"/>
          <p14:tracePt t="86257" x="7916863" y="1871663"/>
          <p14:tracePt t="86274" x="7932738" y="1871663"/>
          <p14:tracePt t="86290" x="7967663" y="1871663"/>
          <p14:tracePt t="86307" x="7983538" y="1862138"/>
          <p14:tracePt t="86323" x="8001000" y="1854200"/>
          <p14:tracePt t="86340" x="8026400" y="1846263"/>
          <p14:tracePt t="86357" x="8034338" y="1846263"/>
          <p14:tracePt t="86374" x="8043863" y="1846263"/>
          <p14:tracePt t="86474" x="8026400" y="1836738"/>
          <p14:tracePt t="86482" x="7993063" y="1828800"/>
          <p14:tracePt t="86490" x="7950200" y="1828800"/>
          <p14:tracePt t="86507" x="7840663" y="1820863"/>
          <p14:tracePt t="86524" x="7696200" y="1820863"/>
          <p14:tracePt t="86540" x="7535863" y="1820863"/>
          <p14:tracePt t="86557" x="7358063" y="1820863"/>
          <p14:tracePt t="86574" x="7188200" y="1828800"/>
          <p14:tracePt t="86590" x="7027863" y="1828800"/>
          <p14:tracePt t="86607" x="6891338" y="1828800"/>
          <p14:tracePt t="86624" x="6824663" y="1836738"/>
          <p14:tracePt t="86730" x="6832600" y="1836738"/>
          <p14:tracePt t="86738" x="6840538" y="1836738"/>
          <p14:tracePt t="86754" x="6850063" y="1836738"/>
          <p14:tracePt t="86762" x="6865938" y="1836738"/>
          <p14:tracePt t="86774" x="6891338" y="1836738"/>
          <p14:tracePt t="86791" x="6934200" y="1828800"/>
          <p14:tracePt t="86807" x="6985000" y="1828800"/>
          <p14:tracePt t="86824" x="7053263" y="1828800"/>
          <p14:tracePt t="86841" x="7180263" y="1828800"/>
          <p14:tracePt t="86858" x="7399338" y="1803400"/>
          <p14:tracePt t="86874" x="7543800" y="1785938"/>
          <p14:tracePt t="86891" x="7713663" y="1760538"/>
          <p14:tracePt t="86908" x="7874000" y="1752600"/>
          <p14:tracePt t="86924" x="7950200" y="1744663"/>
          <p14:tracePt t="86941" x="7967663" y="1744663"/>
          <p14:tracePt t="86957" x="7975600" y="1744663"/>
          <p14:tracePt t="86974" x="7983538" y="1744663"/>
          <p14:tracePt t="86991" x="7993063" y="1744663"/>
          <p14:tracePt t="87007" x="8018463" y="1760538"/>
          <p14:tracePt t="87024" x="8051800" y="1770063"/>
          <p14:tracePt t="87106" x="8043863" y="1770063"/>
          <p14:tracePt t="87114" x="8018463" y="1770063"/>
          <p14:tracePt t="87124" x="8001000" y="1770063"/>
          <p14:tracePt t="87141" x="7950200" y="1760538"/>
          <p14:tracePt t="87158" x="7874000" y="1760538"/>
          <p14:tracePt t="87175" x="7780338" y="1760538"/>
          <p14:tracePt t="87191" x="7637463" y="1760538"/>
          <p14:tracePt t="87208" x="7467600" y="1760538"/>
          <p14:tracePt t="87224" x="7246938" y="1770063"/>
          <p14:tracePt t="87241" x="7104063" y="1770063"/>
          <p14:tracePt t="87258" x="7035800" y="1770063"/>
          <p14:tracePt t="87274" x="7018338" y="1770063"/>
          <p14:tracePt t="90834" x="7018338" y="1778000"/>
          <p14:tracePt t="90842" x="7018338" y="1785938"/>
          <p14:tracePt t="90978" x="7027863" y="1785938"/>
          <p14:tracePt t="91034" x="7035800" y="1785938"/>
          <p14:tracePt t="91058" x="7035800" y="1795463"/>
          <p14:tracePt t="92467" x="7043738" y="1795463"/>
          <p14:tracePt t="92538" x="7053263" y="1795463"/>
          <p14:tracePt t="92555" x="7061200" y="1795463"/>
          <p14:tracePt t="92563" x="7069138" y="1795463"/>
          <p14:tracePt t="92570" x="7078663" y="1795463"/>
          <p14:tracePt t="92579" x="7094538" y="1795463"/>
          <p14:tracePt t="92595" x="7104063" y="1795463"/>
          <p14:tracePt t="92618" x="7112000" y="1795463"/>
          <p14:tracePt t="92730" x="7129463" y="1795463"/>
          <p14:tracePt t="92738" x="7137400" y="1795463"/>
          <p14:tracePt t="92747" x="7162800" y="1795463"/>
          <p14:tracePt t="92762" x="7188200" y="1795463"/>
          <p14:tracePt t="92779" x="7213600" y="1795463"/>
          <p14:tracePt t="92796" x="7221538" y="1795463"/>
          <p14:tracePt t="92812" x="7239000" y="1795463"/>
          <p14:tracePt t="92829" x="7264400" y="1803400"/>
          <p14:tracePt t="92845" x="7289800" y="1811338"/>
          <p14:tracePt t="92862" x="7332663" y="1811338"/>
          <p14:tracePt t="92879" x="7383463" y="1811338"/>
          <p14:tracePt t="92896" x="7442200" y="1820863"/>
          <p14:tracePt t="92912" x="7485063" y="1820863"/>
          <p14:tracePt t="92929" x="7510463" y="1828800"/>
          <p14:tracePt t="93010" x="7526338" y="1828800"/>
          <p14:tracePt t="93018" x="7543800" y="1828800"/>
          <p14:tracePt t="93029" x="7586663" y="1828800"/>
          <p14:tracePt t="93046" x="7704138" y="1820863"/>
          <p14:tracePt t="93062" x="7805738" y="1820863"/>
          <p14:tracePt t="93079" x="7866063" y="1820863"/>
          <p14:tracePt t="93096" x="7907338" y="1803400"/>
          <p14:tracePt t="93113" x="7932738" y="1795463"/>
          <p14:tracePt t="93194" x="7942263" y="1795463"/>
          <p14:tracePt t="93202" x="7950200" y="1795463"/>
          <p14:tracePt t="93212" x="7958138" y="1795463"/>
          <p14:tracePt t="93229" x="7993063" y="1795463"/>
          <p14:tracePt t="93246" x="8026400" y="1795463"/>
          <p14:tracePt t="93262" x="8043863" y="1795463"/>
          <p14:tracePt t="93279" x="8059738" y="1795463"/>
          <p14:tracePt t="93330" x="8069263" y="1795463"/>
          <p14:tracePt t="93347" x="8077200" y="1795463"/>
          <p14:tracePt t="93354" x="8085138" y="1795463"/>
          <p14:tracePt t="93363" x="8094663" y="1785938"/>
          <p14:tracePt t="93379" x="8135938" y="1785938"/>
          <p14:tracePt t="93396" x="8161338" y="1785938"/>
          <p14:tracePt t="93413" x="8186738" y="1785938"/>
          <p14:tracePt t="93430" x="8212138" y="1785938"/>
          <p14:tracePt t="93446" x="8221663" y="1778000"/>
          <p14:tracePt t="93463" x="8237538" y="1778000"/>
          <p14:tracePt t="93682" x="8237538" y="1770063"/>
          <p14:tracePt t="93810" x="8221663" y="1770063"/>
          <p14:tracePt t="93818" x="8204200" y="1770063"/>
          <p14:tracePt t="93830" x="8178800" y="1770063"/>
          <p14:tracePt t="93846" x="8110538" y="1770063"/>
          <p14:tracePt t="93863" x="8034338" y="1770063"/>
          <p14:tracePt t="93880" x="7907338" y="1760538"/>
          <p14:tracePt t="93896" x="7772400" y="1752600"/>
          <p14:tracePt t="93913" x="7662863" y="1735138"/>
          <p14:tracePt t="93930" x="7586663" y="1735138"/>
          <p14:tracePt t="93946" x="7485063" y="1735138"/>
          <p14:tracePt t="93963" x="7424738" y="1735138"/>
          <p14:tracePt t="93980" x="7358063" y="1735138"/>
          <p14:tracePt t="93997" x="7297738" y="1735138"/>
          <p14:tracePt t="94013" x="7256463" y="1735138"/>
          <p14:tracePt t="94030" x="7239000" y="1735138"/>
          <p14:tracePt t="94046" x="7231063" y="1735138"/>
          <p14:tracePt t="94530" x="7231063" y="1744663"/>
          <p14:tracePt t="94555" x="7231063" y="1752600"/>
          <p14:tracePt t="94811" x="7221538" y="1760538"/>
          <p14:tracePt t="94842" x="7221538" y="1770063"/>
          <p14:tracePt t="94858" x="7221538" y="1778000"/>
          <p14:tracePt t="94938" x="7221538" y="1785938"/>
          <p14:tracePt t="94946" x="7213600" y="1795463"/>
          <p14:tracePt t="94954" x="7213600" y="1803400"/>
          <p14:tracePt t="94970" x="7213600" y="1811338"/>
          <p14:tracePt t="94981" x="7213600" y="1820863"/>
          <p14:tracePt t="94998" x="7213600" y="1828800"/>
          <p14:tracePt t="95115" x="7213600" y="1836738"/>
          <p14:tracePt t="95122" x="7205663" y="1836738"/>
          <p14:tracePt t="95138" x="7196138" y="1846263"/>
          <p14:tracePt t="95154" x="7188200" y="1846263"/>
          <p14:tracePt t="95298" x="7180263" y="1846263"/>
          <p14:tracePt t="95306" x="7154863" y="1846263"/>
          <p14:tracePt t="95314" x="7129463" y="1846263"/>
          <p14:tracePt t="95331" x="7094538" y="1836738"/>
          <p14:tracePt t="95347" x="7061200" y="1820863"/>
          <p14:tracePt t="95364" x="7027863" y="1811338"/>
          <p14:tracePt t="95381" x="7010400" y="1803400"/>
          <p14:tracePt t="102147" x="7035800" y="1803400"/>
          <p14:tracePt t="102154" x="7053263" y="1820863"/>
          <p14:tracePt t="102162" x="7078663" y="1820863"/>
          <p14:tracePt t="102171" x="7112000" y="1828800"/>
          <p14:tracePt t="102186" x="7170738" y="1879600"/>
          <p14:tracePt t="102203" x="7205663" y="1905000"/>
          <p14:tracePt t="102220" x="7239000" y="1947863"/>
          <p14:tracePt t="102237" x="7256463" y="1981200"/>
          <p14:tracePt t="102253" x="7272338" y="1998663"/>
          <p14:tracePt t="102270" x="7281863" y="2032000"/>
          <p14:tracePt t="102286" x="7297738" y="2074863"/>
          <p14:tracePt t="102303" x="7315200" y="2133600"/>
          <p14:tracePt t="102320" x="7315200" y="2217738"/>
          <p14:tracePt t="102336" x="7315200" y="2328863"/>
          <p14:tracePt t="102353" x="7315200" y="2395538"/>
          <p14:tracePt t="102370" x="7323138" y="2506663"/>
          <p14:tracePt t="102387" x="7332663" y="2598738"/>
          <p14:tracePt t="102403" x="7332663" y="2692400"/>
          <p14:tracePt t="102420" x="7366000" y="2801938"/>
          <p14:tracePt t="102436" x="7383463" y="2921000"/>
          <p14:tracePt t="102454" x="7416800" y="3040063"/>
          <p14:tracePt t="102470" x="7459663" y="3192463"/>
          <p14:tracePt t="102487" x="7493000" y="3319463"/>
          <p14:tracePt t="102503" x="7510463" y="3429000"/>
          <p14:tracePt t="102520" x="7526338" y="3522663"/>
          <p14:tracePt t="102537" x="7526338" y="3598863"/>
          <p14:tracePt t="102553" x="7518400" y="3675063"/>
          <p14:tracePt t="102570" x="7467600" y="3776663"/>
          <p14:tracePt t="102587" x="7442200" y="3843338"/>
          <p14:tracePt t="102603" x="7408863" y="3954463"/>
          <p14:tracePt t="102620" x="7408863" y="4071938"/>
          <p14:tracePt t="102637" x="7408863" y="4198938"/>
          <p14:tracePt t="102653" x="7399338" y="4335463"/>
          <p14:tracePt t="102671" x="7391400" y="4437063"/>
          <p14:tracePt t="102687" x="7391400" y="4589463"/>
          <p14:tracePt t="102703" x="7383463" y="4732338"/>
          <p14:tracePt t="102720" x="7383463" y="4894263"/>
          <p14:tracePt t="102737" x="7383463" y="5011738"/>
          <p14:tracePt t="102754" x="7383463" y="5113338"/>
          <p14:tracePt t="102770" x="7383463" y="5257800"/>
          <p14:tracePt t="102787" x="7383463" y="5341938"/>
          <p14:tracePt t="102803" x="7358063" y="5384800"/>
          <p14:tracePt t="102821" x="7332663" y="5435600"/>
          <p14:tracePt t="102837" x="7323138" y="5486400"/>
          <p14:tracePt t="102853" x="7281863" y="5545138"/>
          <p14:tracePt t="102870" x="7239000" y="5605463"/>
          <p14:tracePt t="102887" x="7196138" y="5664200"/>
          <p14:tracePt t="102904" x="7162800" y="5715000"/>
          <p14:tracePt t="102920" x="7137400" y="5765800"/>
          <p14:tracePt t="102937" x="7069138" y="5842000"/>
          <p14:tracePt t="102954" x="6992938" y="5910263"/>
          <p14:tracePt t="102970" x="6883400" y="6037263"/>
          <p14:tracePt t="102987" x="6815138" y="6113463"/>
          <p14:tracePt t="103004" x="6723063" y="6197600"/>
          <p14:tracePt t="103020" x="6654800" y="6248400"/>
          <p14:tracePt t="103037" x="6596063" y="6316663"/>
          <p14:tracePt t="103054" x="6553200" y="6332538"/>
          <p14:tracePt t="103070" x="6519863" y="6350000"/>
          <p14:tracePt t="103087" x="6469063" y="6350000"/>
          <p14:tracePt t="103090" x="6443663" y="6350000"/>
          <p14:tracePt t="103104" x="6434138" y="6350000"/>
          <p14:tracePt t="103120" x="6418263" y="6350000"/>
          <p14:tracePt t="103138" x="6418263" y="6332538"/>
          <p14:tracePt t="103154" x="6408738" y="6316663"/>
          <p14:tracePt t="103171" x="6400800" y="6299200"/>
          <p14:tracePt t="103187" x="6383338" y="6256338"/>
          <p14:tracePt t="103204" x="6375400" y="6230938"/>
          <p14:tracePt t="103220" x="6367463" y="6189663"/>
          <p14:tracePt t="103237" x="6367463" y="6172200"/>
          <p14:tracePt t="103254" x="6367463" y="6146800"/>
          <p14:tracePt t="103271" x="6367463" y="6129338"/>
          <p14:tracePt t="103287" x="6367463" y="6103938"/>
          <p14:tracePt t="103304" x="6367463" y="6088063"/>
          <p14:tracePt t="103321" x="6367463" y="6062663"/>
          <p14:tracePt t="103337" x="6367463" y="6053138"/>
          <p14:tracePt t="103354" x="6383338" y="6037263"/>
          <p14:tracePt t="103371" x="6392863" y="6019800"/>
          <p14:tracePt t="103387" x="6400800" y="6011863"/>
          <p14:tracePt t="103404" x="6400800" y="5986463"/>
          <p14:tracePt t="103437" x="6400800" y="5976938"/>
          <p14:tracePt t="103454" x="6408738" y="5969000"/>
          <p14:tracePt t="103471" x="6418263" y="5961063"/>
          <p14:tracePt t="103487" x="6418263" y="5951538"/>
          <p14:tracePt t="103504" x="6426200" y="5935663"/>
          <p14:tracePt t="103521" x="6434138" y="5926138"/>
          <p14:tracePt t="103538" x="6434138" y="5900738"/>
          <p14:tracePt t="103554" x="6426200" y="5859463"/>
          <p14:tracePt t="103571" x="6418263" y="5816600"/>
          <p14:tracePt t="103587" x="6418263" y="5765800"/>
          <p14:tracePt t="103604" x="6418263" y="5689600"/>
          <p14:tracePt t="103621" x="6418263" y="5613400"/>
          <p14:tracePt t="103637" x="6418263" y="5503863"/>
          <p14:tracePt t="103654" x="6418263" y="5384800"/>
          <p14:tracePt t="103671" x="6418263" y="5240338"/>
          <p14:tracePt t="103688" x="6408738" y="5122863"/>
          <p14:tracePt t="103704" x="6392863" y="5029200"/>
          <p14:tracePt t="103721" x="6375400" y="4919663"/>
          <p14:tracePt t="103738" x="6367463" y="4851400"/>
          <p14:tracePt t="103754" x="6357938" y="4749800"/>
          <p14:tracePt t="103771" x="6357938" y="4732338"/>
          <p14:tracePt t="103826" x="6357938" y="4741863"/>
          <p14:tracePt t="103834" x="6357938" y="4749800"/>
          <p14:tracePt t="103850" x="6357938" y="4757738"/>
          <p14:tracePt t="103866" x="6357938" y="4767263"/>
          <p14:tracePt t="103874" x="6357938" y="4775200"/>
          <p14:tracePt t="103906" x="6350000" y="4775200"/>
          <p14:tracePt t="103922" x="6342063" y="4775200"/>
          <p14:tracePt t="104058" x="6342063" y="4783138"/>
          <p14:tracePt t="104082" x="6350000" y="4783138"/>
          <p14:tracePt t="104138" x="6367463" y="4783138"/>
          <p14:tracePt t="104146" x="6383338" y="4783138"/>
          <p14:tracePt t="104154" x="6392863" y="4783138"/>
          <p14:tracePt t="104171" x="6418263" y="4792663"/>
          <p14:tracePt t="104188" x="6451600" y="4792663"/>
          <p14:tracePt t="104205" x="6459538" y="4800600"/>
          <p14:tracePt t="104221" x="6484938" y="4800600"/>
          <p14:tracePt t="104238" x="6502400" y="4800600"/>
          <p14:tracePt t="104255" x="6510338" y="4800600"/>
          <p14:tracePt t="104288" x="6519863" y="4800600"/>
          <p14:tracePt t="104562" x="6527800" y="4800600"/>
          <p14:tracePt t="104570" x="6535738" y="4800600"/>
          <p14:tracePt t="104579" x="6545263" y="4800600"/>
          <p14:tracePt t="104588" x="6561138" y="4800600"/>
          <p14:tracePt t="104605" x="6570663" y="4800600"/>
          <p14:tracePt t="104622" x="6586538" y="4800600"/>
          <p14:tracePt t="104638" x="6596063" y="4800600"/>
          <p14:tracePt t="104655" x="6604000" y="4800600"/>
          <p14:tracePt t="104688" x="6611938" y="4800600"/>
          <p14:tracePt t="104705" x="6621463" y="4792663"/>
          <p14:tracePt t="104722" x="6629400" y="4792663"/>
          <p14:tracePt t="105058" x="6637338" y="4792663"/>
          <p14:tracePt t="105074" x="6646863" y="4792663"/>
          <p14:tracePt t="105106" x="6654800" y="4792663"/>
          <p14:tracePt t="105122" x="6662738" y="4792663"/>
          <p14:tracePt t="105130" x="6672263" y="4792663"/>
          <p14:tracePt t="105146" x="6688138" y="4792663"/>
          <p14:tracePt t="105155" x="6697663" y="4792663"/>
          <p14:tracePt t="105194" x="6705600" y="4792663"/>
          <p14:tracePt t="105210" x="6713538" y="4792663"/>
          <p14:tracePt t="105226" x="6723063" y="4792663"/>
          <p14:tracePt t="105242" x="6731000" y="4792663"/>
          <p14:tracePt t="105258" x="6738938" y="4792663"/>
          <p14:tracePt t="105314" x="6748463" y="4792663"/>
          <p14:tracePt t="105394" x="6756400" y="4792663"/>
          <p14:tracePt t="105602" x="6764338" y="4800600"/>
          <p14:tracePt t="105618" x="6773863" y="4808538"/>
          <p14:tracePt t="105626" x="6781800" y="4808538"/>
          <p14:tracePt t="105634" x="6789738" y="4818063"/>
          <p14:tracePt t="105650" x="6799263" y="4818063"/>
          <p14:tracePt t="105658" x="6799263" y="4826000"/>
          <p14:tracePt t="105672" x="6807200" y="4826000"/>
          <p14:tracePt t="105714" x="6824663" y="4826000"/>
          <p14:tracePt t="105722" x="6832600" y="4833938"/>
          <p14:tracePt t="105730" x="6840538" y="4833938"/>
          <p14:tracePt t="105739" x="6858000" y="4833938"/>
          <p14:tracePt t="105756" x="6875463" y="4843463"/>
          <p14:tracePt t="105773" x="6900863" y="4843463"/>
          <p14:tracePt t="105790" x="6900863" y="4851400"/>
          <p14:tracePt t="105806" x="6934200" y="4851400"/>
          <p14:tracePt t="105823" x="6967538" y="4851400"/>
          <p14:tracePt t="105839" x="6992938" y="4859338"/>
          <p14:tracePt t="105856" x="7002463" y="4859338"/>
          <p14:tracePt t="105873" x="7010400" y="4868863"/>
          <p14:tracePt t="105922" x="6985000" y="4859338"/>
          <p14:tracePt t="105930" x="6977063" y="4859338"/>
          <p14:tracePt t="105939" x="6959600" y="4859338"/>
          <p14:tracePt t="105956" x="6934200" y="4851400"/>
          <p14:tracePt t="105973" x="6916738" y="4851400"/>
          <p14:tracePt t="105989" x="6916738" y="4843463"/>
          <p14:tracePt t="106106" x="6926263" y="4851400"/>
          <p14:tracePt t="106114" x="6942138" y="4868863"/>
          <p14:tracePt t="106123" x="6967538" y="4876800"/>
          <p14:tracePt t="106140" x="6985000" y="4894263"/>
          <p14:tracePt t="106156" x="7018338" y="4902200"/>
          <p14:tracePt t="106173" x="7043738" y="4902200"/>
          <p14:tracePt t="106206" x="7069138" y="4902200"/>
          <p14:tracePt t="106223" x="7086600" y="4902200"/>
          <p14:tracePt t="106239" x="7094538" y="4902200"/>
          <p14:tracePt t="106306" x="7104063" y="4910138"/>
          <p14:tracePt t="106554" x="7112000" y="4910138"/>
          <p14:tracePt t="106562" x="7145338" y="4910138"/>
          <p14:tracePt t="106570" x="7213600" y="4910138"/>
          <p14:tracePt t="106578" x="7332663" y="4910138"/>
          <p14:tracePt t="106590" x="7475538" y="4910138"/>
          <p14:tracePt t="106606" x="7797800" y="4868863"/>
          <p14:tracePt t="106623" x="8212138" y="4749800"/>
          <p14:tracePt t="106640" x="8610600" y="4538663"/>
          <p14:tracePt t="106656" x="8991600" y="4318000"/>
          <p14:tracePt t="106673" x="9448800" y="4046538"/>
          <p14:tracePt t="106690" x="9609138" y="3886200"/>
          <p14:tracePt t="106707" x="9652000" y="3802063"/>
          <p14:tracePt t="106723" x="9659938" y="3751263"/>
          <p14:tracePt t="106740" x="9677400" y="3708400"/>
          <p14:tracePt t="106757" x="9677400" y="3683000"/>
          <p14:tracePt t="106773" x="9677400" y="3665538"/>
          <p14:tracePt t="106790" x="9677400" y="3657600"/>
          <p14:tracePt t="106842" x="9669463" y="3640138"/>
          <p14:tracePt t="106850" x="9652000" y="3624263"/>
          <p14:tracePt t="106858" x="9626600" y="3589338"/>
          <p14:tracePt t="106873" x="9583738" y="3530600"/>
          <p14:tracePt t="106890" x="9431338" y="3429000"/>
          <p14:tracePt t="106907" x="9329738" y="3421063"/>
          <p14:tracePt t="106923" x="9237663" y="3421063"/>
          <p14:tracePt t="106940" x="9169400" y="3411538"/>
          <p14:tracePt t="106957" x="9126538" y="3403600"/>
          <p14:tracePt t="106973" x="9110663" y="3403600"/>
          <p14:tracePt t="106990" x="9101138" y="3403600"/>
          <p14:tracePt t="107522" x="9101138" y="3395663"/>
          <p14:tracePt t="107530" x="9093200" y="3395663"/>
          <p14:tracePt t="107538" x="9085263" y="3395663"/>
          <p14:tracePt t="107546" x="9067800" y="3395663"/>
          <p14:tracePt t="107562" x="9050338" y="3395663"/>
          <p14:tracePt t="107574" x="9042400" y="3395663"/>
          <p14:tracePt t="107591" x="9034463" y="3378200"/>
          <p14:tracePt t="107609" x="9024938" y="3378200"/>
          <p14:tracePt t="107970" x="9017000" y="3378200"/>
          <p14:tracePt t="107978" x="9009063" y="3360738"/>
          <p14:tracePt t="107986" x="8974138" y="3352800"/>
          <p14:tracePt t="107994" x="8948738" y="3344863"/>
          <p14:tracePt t="108007" x="8923338" y="3319463"/>
          <p14:tracePt t="108024" x="8882063" y="3302000"/>
          <p14:tracePt t="108041" x="8872538" y="3294063"/>
          <p14:tracePt t="108058" x="8821738" y="3294063"/>
          <p14:tracePt t="108074" x="8678863" y="3294063"/>
          <p14:tracePt t="108091" x="8415338" y="3276600"/>
          <p14:tracePt t="108108" x="8085138" y="3276600"/>
          <p14:tracePt t="108124" x="7747000" y="3276600"/>
          <p14:tracePt t="108142" x="7475538" y="3268663"/>
          <p14:tracePt t="108158" x="7188200" y="3141663"/>
          <p14:tracePt t="108174" x="6985000" y="3014663"/>
          <p14:tracePt t="108191" x="6824663" y="2870200"/>
          <p14:tracePt t="108208" x="6697663" y="2743200"/>
          <p14:tracePt t="108225" x="6535738" y="2598738"/>
          <p14:tracePt t="108242" x="6316663" y="2370138"/>
          <p14:tracePt t="108258" x="6205538" y="2235200"/>
          <p14:tracePt t="108275" x="6121400" y="2108200"/>
          <p14:tracePt t="108291" x="6078538" y="1981200"/>
          <p14:tracePt t="108308" x="6062663" y="1862138"/>
          <p14:tracePt t="108325" x="6053138" y="1752600"/>
          <p14:tracePt t="108341" x="6053138" y="1651000"/>
          <p14:tracePt t="108358" x="6053138" y="1566863"/>
          <p14:tracePt t="108375" x="6053138" y="1455738"/>
          <p14:tracePt t="108391" x="6070600" y="1346200"/>
          <p14:tracePt t="108408" x="6113463" y="1252538"/>
          <p14:tracePt t="108425" x="6180138" y="1150938"/>
          <p14:tracePt t="108441" x="6291263" y="1033463"/>
          <p14:tracePt t="108458" x="6502400" y="838200"/>
          <p14:tracePt t="108475" x="6654800" y="728663"/>
          <p14:tracePt t="108491" x="6781800" y="652463"/>
          <p14:tracePt t="108508" x="6908800" y="584200"/>
          <p14:tracePt t="108525" x="7035800" y="541338"/>
          <p14:tracePt t="108541" x="7119938" y="508000"/>
          <p14:tracePt t="108558" x="7196138" y="490538"/>
          <p14:tracePt t="108575" x="7281863" y="474663"/>
          <p14:tracePt t="108591" x="7399338" y="474663"/>
          <p14:tracePt t="108608" x="7543800" y="474663"/>
          <p14:tracePt t="108625" x="7729538" y="474663"/>
          <p14:tracePt t="108641" x="7891463" y="474663"/>
          <p14:tracePt t="108658" x="8153400" y="474663"/>
          <p14:tracePt t="108675" x="8280400" y="474663"/>
          <p14:tracePt t="108691" x="8356600" y="490538"/>
          <p14:tracePt t="108708" x="8415338" y="533400"/>
          <p14:tracePt t="108725" x="8458200" y="592138"/>
          <p14:tracePt t="108741" x="8501063" y="652463"/>
          <p14:tracePt t="108758" x="8534400" y="711200"/>
          <p14:tracePt t="108775" x="8567738" y="762000"/>
          <p14:tracePt t="108791" x="8636000" y="838200"/>
          <p14:tracePt t="108808" x="8661400" y="889000"/>
          <p14:tracePt t="108825" x="8712200" y="939800"/>
          <p14:tracePt t="108841" x="8788400" y="1033463"/>
          <p14:tracePt t="108858" x="8831263" y="1109663"/>
          <p14:tracePt t="108875" x="8882063" y="1211263"/>
          <p14:tracePt t="108891" x="8932863" y="1320800"/>
          <p14:tracePt t="108908" x="8974138" y="1447800"/>
          <p14:tracePt t="108925" x="8983663" y="1541463"/>
          <p14:tracePt t="108942" x="8983663" y="1625600"/>
          <p14:tracePt t="108958" x="8999538" y="1719263"/>
          <p14:tracePt t="108975" x="8999538" y="1785938"/>
          <p14:tracePt t="108992" x="8999538" y="1854200"/>
          <p14:tracePt t="109009" x="8999538" y="1879600"/>
          <p14:tracePt t="109025" x="8991600" y="1922463"/>
          <p14:tracePt t="109042" x="8974138" y="1938338"/>
          <p14:tracePt t="109058" x="8966200" y="1947863"/>
          <p14:tracePt t="109075" x="8932863" y="1955800"/>
          <p14:tracePt t="109092" x="8897938" y="1973263"/>
          <p14:tracePt t="109109" x="8839200" y="1989138"/>
          <p14:tracePt t="109125" x="8755063" y="1998663"/>
          <p14:tracePt t="109142" x="8618538" y="2006600"/>
          <p14:tracePt t="109159" x="8466138" y="2014538"/>
          <p14:tracePt t="109175" x="8323263" y="2014538"/>
          <p14:tracePt t="109192" x="8135938" y="2014538"/>
          <p14:tracePt t="109209" x="7950200" y="2014538"/>
          <p14:tracePt t="109226" x="7620000" y="2014538"/>
          <p14:tracePt t="109242" x="7332663" y="2014538"/>
          <p14:tracePt t="109259" x="6992938" y="2014538"/>
          <p14:tracePt t="109275" x="6519863" y="2014538"/>
          <p14:tracePt t="109292" x="5918200" y="2006600"/>
          <p14:tracePt t="109309" x="5326063" y="1989138"/>
          <p14:tracePt t="109325" x="4818063" y="1930400"/>
          <p14:tracePt t="109342" x="4529138" y="1922463"/>
          <p14:tracePt t="109359" x="4241800" y="1905000"/>
          <p14:tracePt t="109376" x="3962400" y="1905000"/>
          <p14:tracePt t="109392" x="3683000" y="1897063"/>
          <p14:tracePt t="109409" x="3370263" y="1879600"/>
          <p14:tracePt t="109426" x="3073400" y="1879600"/>
          <p14:tracePt t="109442" x="2709863" y="1871663"/>
          <p14:tracePt t="109459" x="2532063" y="1862138"/>
          <p14:tracePt t="109475" x="2395538" y="1846263"/>
          <p14:tracePt t="109492" x="2293938" y="1828800"/>
          <p14:tracePt t="109509" x="2235200" y="1820863"/>
          <p14:tracePt t="109526" x="2201863" y="1803400"/>
          <p14:tracePt t="109542" x="2176463" y="1795463"/>
          <p14:tracePt t="109559" x="2151063" y="1778000"/>
          <p14:tracePt t="109576" x="2108200" y="1752600"/>
          <p14:tracePt t="109592" x="2074863" y="1727200"/>
          <p14:tracePt t="109594" x="2049463" y="1709738"/>
          <p14:tracePt t="109609" x="2014538" y="1676400"/>
          <p14:tracePt t="109626" x="1897063" y="1574800"/>
          <p14:tracePt t="109642" x="1846263" y="1549400"/>
          <p14:tracePt t="109659" x="1795463" y="1524000"/>
          <p14:tracePt t="109676" x="1770063" y="1524000"/>
          <p14:tracePt t="109692" x="1752600" y="1506538"/>
          <p14:tracePt t="109955" x="1760538" y="1506538"/>
          <p14:tracePt t="109962" x="1770063" y="1516063"/>
          <p14:tracePt t="109970" x="1785938" y="1516063"/>
          <p14:tracePt t="109978" x="1811338" y="1516063"/>
          <p14:tracePt t="109992" x="1846263" y="1524000"/>
          <p14:tracePt t="110010" x="2100263" y="1549400"/>
          <p14:tracePt t="110026" x="2370138" y="1549400"/>
          <p14:tracePt t="110043" x="2659063" y="1549400"/>
          <p14:tracePt t="110059" x="2928938" y="1549400"/>
          <p14:tracePt t="110076" x="3175000" y="1531938"/>
          <p14:tracePt t="110093" x="3421063" y="1524000"/>
          <p14:tracePt t="110109" x="3683000" y="1506538"/>
          <p14:tracePt t="110126" x="4013200" y="1498600"/>
          <p14:tracePt t="110143" x="4325938" y="1498600"/>
          <p14:tracePt t="110160" x="4589463" y="1481138"/>
          <p14:tracePt t="110176" x="4792663" y="1481138"/>
          <p14:tracePt t="110193" x="4935538" y="1481138"/>
          <p14:tracePt t="110209" x="5054600" y="1481138"/>
          <p14:tracePt t="110226" x="5138738" y="1481138"/>
          <p14:tracePt t="110243" x="5207000" y="1473200"/>
          <p14:tracePt t="110259" x="5232400" y="1473200"/>
          <p14:tracePt t="110276" x="5257800" y="1473200"/>
          <p14:tracePt t="110293" x="5291138" y="1490663"/>
          <p14:tracePt t="110310" x="5308600" y="1524000"/>
          <p14:tracePt t="110326" x="5326063" y="1541463"/>
          <p14:tracePt t="110343" x="5326063" y="1566863"/>
          <p14:tracePt t="110360" x="5326063" y="1600200"/>
          <p14:tracePt t="110376" x="5326063" y="1633538"/>
          <p14:tracePt t="110393" x="5326063" y="1684338"/>
          <p14:tracePt t="110410" x="5326063" y="1795463"/>
          <p14:tracePt t="110426" x="5326063" y="1879600"/>
          <p14:tracePt t="110443" x="5316538" y="1947863"/>
          <p14:tracePt t="110460" x="5283200" y="2014538"/>
          <p14:tracePt t="110476" x="5265738" y="2049463"/>
          <p14:tracePt t="110493" x="5232400" y="2100263"/>
          <p14:tracePt t="110510" x="5214938" y="2108200"/>
          <p14:tracePt t="110527" x="5207000" y="2108200"/>
          <p14:tracePt t="110560" x="5249863" y="2108200"/>
          <p14:tracePt t="110576" x="5427663" y="2108200"/>
          <p14:tracePt t="110579" x="5562600" y="2108200"/>
          <p14:tracePt t="110593" x="5715000" y="2108200"/>
          <p14:tracePt t="110610" x="6383338" y="2090738"/>
          <p14:tracePt t="110626" x="6781800" y="2100263"/>
          <p14:tracePt t="110643" x="7069138" y="2100263"/>
          <p14:tracePt t="110660" x="7281863" y="2100263"/>
          <p14:tracePt t="110677" x="7467600" y="2141538"/>
          <p14:tracePt t="110693" x="7637463" y="2235200"/>
          <p14:tracePt t="110710" x="7789863" y="2303463"/>
          <p14:tracePt t="110726" x="7975600" y="2379663"/>
          <p14:tracePt t="110743" x="8128000" y="2463800"/>
          <p14:tracePt t="110760" x="8272463" y="2547938"/>
          <p14:tracePt t="110777" x="8389938" y="2633663"/>
          <p14:tracePt t="110793" x="8491538" y="2725738"/>
          <p14:tracePt t="110810" x="8628063" y="2852738"/>
          <p14:tracePt t="110827" x="8686800" y="2938463"/>
          <p14:tracePt t="110843" x="8745538" y="3048000"/>
          <p14:tracePt t="110860" x="8796338" y="3167063"/>
          <p14:tracePt t="110877" x="8831263" y="3276600"/>
          <p14:tracePt t="110894" x="8847138" y="3421063"/>
          <p14:tracePt t="110910" x="8872538" y="3556000"/>
          <p14:tracePt t="110927" x="8890000" y="3708400"/>
          <p14:tracePt t="110943" x="8915400" y="3843338"/>
          <p14:tracePt t="110960" x="8932863" y="3962400"/>
          <p14:tracePt t="110977" x="8932863" y="4114800"/>
          <p14:tracePt t="110993" x="8940800" y="4241800"/>
          <p14:tracePt t="111010" x="8932863" y="4411663"/>
          <p14:tracePt t="111027" x="8907463" y="4503738"/>
          <p14:tracePt t="111044" x="8864600" y="4614863"/>
          <p14:tracePt t="111060" x="8788400" y="4724400"/>
          <p14:tracePt t="111077" x="8720138" y="4826000"/>
          <p14:tracePt t="111093" x="8602663" y="4910138"/>
          <p14:tracePt t="111110" x="8509000" y="5011738"/>
          <p14:tracePt t="111127" x="8389938" y="5122863"/>
          <p14:tracePt t="111143" x="8262938" y="5257800"/>
          <p14:tracePt t="111160" x="8145463" y="5367338"/>
          <p14:tracePt t="111177" x="8001000" y="5494338"/>
          <p14:tracePt t="111194" x="7747000" y="5672138"/>
          <p14:tracePt t="111210" x="7586663" y="5816600"/>
          <p14:tracePt t="111227" x="7391400" y="5951538"/>
          <p14:tracePt t="111244" x="7221538" y="6070600"/>
          <p14:tracePt t="111261" x="7010400" y="6197600"/>
          <p14:tracePt t="111277" x="6807200" y="6332538"/>
          <p14:tracePt t="111294" x="6621463" y="6418263"/>
          <p14:tracePt t="111310" x="6469063" y="6502400"/>
          <p14:tracePt t="111327" x="6273800" y="6553200"/>
          <p14:tracePt t="111344" x="6062663" y="6586538"/>
          <p14:tracePt t="111360" x="5892800" y="6604000"/>
          <p14:tracePt t="111378" x="5630863" y="6604000"/>
          <p14:tracePt t="111394" x="5453063" y="6604000"/>
          <p14:tracePt t="111411" x="5308600" y="6604000"/>
          <p14:tracePt t="111427" x="5138738" y="6604000"/>
          <p14:tracePt t="111444" x="4978400" y="6604000"/>
          <p14:tracePt t="111460" x="4818063" y="6604000"/>
          <p14:tracePt t="111477" x="4656138" y="6604000"/>
          <p14:tracePt t="111494" x="4478338" y="6604000"/>
          <p14:tracePt t="111511" x="4335463" y="6604000"/>
          <p14:tracePt t="111527" x="4157663" y="6596063"/>
          <p14:tracePt t="111544" x="3954463" y="6561138"/>
          <p14:tracePt t="111561" x="3733800" y="6553200"/>
          <p14:tracePt t="111577" x="3530600" y="6545263"/>
          <p14:tracePt t="111579" x="3446463" y="6545263"/>
          <p14:tracePt t="111594" x="3268663" y="6527800"/>
          <p14:tracePt t="111611" x="3116263" y="6527800"/>
          <p14:tracePt t="111628" x="2946400" y="6494463"/>
          <p14:tracePt t="111644" x="2801938" y="6477000"/>
          <p14:tracePt t="111661" x="2633663" y="6408738"/>
          <p14:tracePt t="111677" x="2489200" y="6342063"/>
          <p14:tracePt t="111694" x="2362200" y="6256338"/>
          <p14:tracePt t="111711" x="2227263" y="6121400"/>
          <p14:tracePt t="111727" x="2057400" y="5943600"/>
          <p14:tracePt t="111744" x="1912938" y="5791200"/>
          <p14:tracePt t="111761" x="1803400" y="5664200"/>
          <p14:tracePt t="111777" x="1617663" y="5435600"/>
          <p14:tracePt t="111794" x="1516063" y="5240338"/>
          <p14:tracePt t="111811" x="1455738" y="5072063"/>
          <p14:tracePt t="111827" x="1439863" y="4910138"/>
          <p14:tracePt t="111844" x="1422400" y="4706938"/>
          <p14:tracePt t="111861" x="1422400" y="4513263"/>
          <p14:tracePt t="111877" x="1439863" y="4325938"/>
          <p14:tracePt t="111894" x="1447800" y="4148138"/>
          <p14:tracePt t="111911" x="1465263" y="3987800"/>
          <p14:tracePt t="111927" x="1490663" y="3878263"/>
          <p14:tracePt t="111944" x="1531938" y="3767138"/>
          <p14:tracePt t="111961" x="1549400" y="3657600"/>
          <p14:tracePt t="111978" x="1600200" y="3556000"/>
          <p14:tracePt t="111994" x="1719263" y="3454400"/>
          <p14:tracePt t="112011" x="1836738" y="3370263"/>
          <p14:tracePt t="112028" x="1963738" y="3284538"/>
          <p14:tracePt t="112044" x="2090738" y="3243263"/>
          <p14:tracePt t="112061" x="2192338" y="3208338"/>
          <p14:tracePt t="112078" x="2293938" y="3192463"/>
          <p14:tracePt t="112094" x="2387600" y="3175000"/>
          <p14:tracePt t="112111" x="2497138" y="3167063"/>
          <p14:tracePt t="112128" x="2608263" y="3141663"/>
          <p14:tracePt t="112144" x="2709863" y="3141663"/>
          <p14:tracePt t="112161" x="2786063" y="3141663"/>
          <p14:tracePt t="112178" x="2903538" y="3132138"/>
          <p14:tracePt t="112194" x="3040063" y="3132138"/>
          <p14:tracePt t="112211" x="3157538" y="3132138"/>
          <p14:tracePt t="112228" x="3319463" y="3132138"/>
          <p14:tracePt t="112244" x="3462338" y="3124200"/>
          <p14:tracePt t="112261" x="3640138" y="3124200"/>
          <p14:tracePt t="112278" x="3852863" y="3124200"/>
          <p14:tracePt t="112294" x="4056063" y="3124200"/>
          <p14:tracePt t="112311" x="4241800" y="3124200"/>
          <p14:tracePt t="112328" x="4386263" y="3124200"/>
          <p14:tracePt t="112345" x="4503738" y="3124200"/>
          <p14:tracePt t="112362" x="4597400" y="3116263"/>
          <p14:tracePt t="112378" x="4724400" y="3106738"/>
          <p14:tracePt t="112395" x="4843463" y="3090863"/>
          <p14:tracePt t="112411" x="4960938" y="3055938"/>
          <p14:tracePt t="112428" x="5080000" y="3014663"/>
          <p14:tracePt t="112445" x="5224463" y="3005138"/>
          <p14:tracePt t="112461" x="5384800" y="3005138"/>
          <p14:tracePt t="112478" x="5554663" y="3005138"/>
          <p14:tracePt t="112495" x="5715000" y="3005138"/>
          <p14:tracePt t="112511" x="5791200" y="3005138"/>
          <p14:tracePt t="112528" x="5849938" y="3014663"/>
          <p14:tracePt t="112546" x="5900738" y="3055938"/>
          <p14:tracePt t="112561" x="5900738" y="3065463"/>
          <p14:tracePt t="112578" x="5918200" y="3098800"/>
          <p14:tracePt t="112595" x="5935663" y="3106738"/>
          <p14:tracePt t="112611" x="5935663" y="3124200"/>
          <p14:tracePt t="112628" x="5951538" y="3132138"/>
          <p14:tracePt t="112850" x="5951538" y="3124200"/>
          <p14:tracePt t="112858" x="5943600" y="3124200"/>
          <p14:tracePt t="112866" x="5935663" y="3124200"/>
          <p14:tracePt t="112878" x="5918200" y="3124200"/>
          <p14:tracePt t="112895" x="5859463" y="3124200"/>
          <p14:tracePt t="112912" x="5834063" y="3124200"/>
          <p14:tracePt t="112945" x="5834063" y="3116263"/>
          <p14:tracePt t="112962" x="5842000" y="31162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1140D-1FF6-4BD7-99B0-B912E7D0B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90" y="62991"/>
            <a:ext cx="8649896" cy="55733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1961EA-5807-4160-96AD-E05C7D15C7D6}"/>
              </a:ext>
            </a:extLst>
          </p:cNvPr>
          <p:cNvSpPr/>
          <p:nvPr/>
        </p:nvSpPr>
        <p:spPr>
          <a:xfrm>
            <a:off x="616426" y="524655"/>
            <a:ext cx="498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669416-8407-4EEB-BF1A-C79465BF7668}"/>
              </a:ext>
            </a:extLst>
          </p:cNvPr>
          <p:cNvSpPr txBox="1"/>
          <p:nvPr/>
        </p:nvSpPr>
        <p:spPr>
          <a:xfrm>
            <a:off x="1828800" y="5876144"/>
            <a:ext cx="2923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Aliphatic molecule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1F5D1-0E05-494A-9A48-D3A16807C5D6}"/>
              </a:ext>
            </a:extLst>
          </p:cNvPr>
          <p:cNvSpPr txBox="1"/>
          <p:nvPr/>
        </p:nvSpPr>
        <p:spPr>
          <a:xfrm>
            <a:off x="5886137" y="5897113"/>
            <a:ext cx="4212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alcohol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EF4C2B-B95C-4A2C-8CB6-6DB82FF82E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70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14"/>
    </mc:Choice>
    <mc:Fallback xmlns="">
      <p:transition spd="slow" advTm="58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681" x="5842000" y="3106738"/>
          <p14:tracePt t="29689" x="5842000" y="3090863"/>
          <p14:tracePt t="29699" x="5842000" y="3081338"/>
          <p14:tracePt t="29715" x="5842000" y="3040063"/>
          <p14:tracePt t="29732" x="5842000" y="3022600"/>
          <p14:tracePt t="29749" x="5799138" y="2989263"/>
          <p14:tracePt t="29765" x="5740400" y="2946400"/>
          <p14:tracePt t="29782" x="5707063" y="2928938"/>
          <p14:tracePt t="29799" x="5656263" y="2928938"/>
          <p14:tracePt t="29815" x="5588000" y="2921000"/>
          <p14:tracePt t="29832" x="5511800" y="2921000"/>
          <p14:tracePt t="29849" x="5453063" y="2921000"/>
          <p14:tracePt t="29865" x="5418138" y="2921000"/>
          <p14:tracePt t="29882" x="5376863" y="2938463"/>
          <p14:tracePt t="29899" x="5326063" y="2963863"/>
          <p14:tracePt t="29916" x="5257800" y="2997200"/>
          <p14:tracePt t="29932" x="5173663" y="3022600"/>
          <p14:tracePt t="29949" x="5072063" y="3048000"/>
          <p14:tracePt t="29965" x="4919663" y="3090863"/>
          <p14:tracePt t="29982" x="4808538" y="3124200"/>
          <p14:tracePt t="29999" x="4699000" y="3157538"/>
          <p14:tracePt t="30015" x="4614863" y="3192463"/>
          <p14:tracePt t="30018" x="4564063" y="3192463"/>
          <p14:tracePt t="30032" x="4538663" y="3208338"/>
          <p14:tracePt t="30049" x="4487863" y="3225800"/>
          <p14:tracePt t="30066" x="4462463" y="3243263"/>
          <p14:tracePt t="30082" x="4419600" y="3259138"/>
          <p14:tracePt t="30099" x="4343400" y="3294063"/>
          <p14:tracePt t="30116" x="4259263" y="3309938"/>
          <p14:tracePt t="30132" x="4165600" y="3327400"/>
          <p14:tracePt t="30149" x="4030663" y="3344863"/>
          <p14:tracePt t="30166" x="3903663" y="3344863"/>
          <p14:tracePt t="30182" x="3802063" y="3344863"/>
          <p14:tracePt t="30199" x="3733800" y="3327400"/>
          <p14:tracePt t="30216" x="3716338" y="3319463"/>
          <p14:tracePt t="30232" x="3716338" y="3276600"/>
          <p14:tracePt t="30249" x="3741738" y="3233738"/>
          <p14:tracePt t="30266" x="3776663" y="3182938"/>
          <p14:tracePt t="30283" x="3810000" y="3124200"/>
          <p14:tracePt t="30299" x="3852863" y="3098800"/>
          <p14:tracePt t="30316" x="3878263" y="3090863"/>
          <p14:tracePt t="30333" x="3894138" y="3090863"/>
          <p14:tracePt t="30349" x="3903663" y="3090863"/>
          <p14:tracePt t="30366" x="3937000" y="3106738"/>
          <p14:tracePt t="30382" x="3970338" y="3149600"/>
          <p14:tracePt t="30399" x="3987800" y="3182938"/>
          <p14:tracePt t="30416" x="3995738" y="3217863"/>
          <p14:tracePt t="30433" x="3995738" y="3243263"/>
          <p14:tracePt t="30497" x="3995738" y="3225800"/>
          <p14:tracePt t="30513" x="3995738" y="3217863"/>
          <p14:tracePt t="30521" x="4005263" y="3208338"/>
          <p14:tracePt t="30529" x="4013200" y="3208338"/>
          <p14:tracePt t="30545" x="4021138" y="3208338"/>
          <p14:tracePt t="30561" x="4030663" y="3208338"/>
          <p14:tracePt t="30577" x="4038600" y="3208338"/>
          <p14:tracePt t="30585" x="4038600" y="3217863"/>
          <p14:tracePt t="30599" x="4046538" y="3225800"/>
          <p14:tracePt t="30616" x="4046538" y="3233738"/>
          <p14:tracePt t="30817" x="4046538" y="3243263"/>
          <p14:tracePt t="30841" x="4046538" y="3251200"/>
          <p14:tracePt t="32048" x="4046538" y="3259138"/>
          <p14:tracePt t="32064" x="4046538" y="3268663"/>
          <p14:tracePt t="32104" x="4046538" y="3276600"/>
          <p14:tracePt t="32112" x="4056063" y="3284538"/>
          <p14:tracePt t="32120" x="4056063" y="3294063"/>
          <p14:tracePt t="32134" x="4056063" y="3302000"/>
          <p14:tracePt t="32150" x="4056063" y="3319463"/>
          <p14:tracePt t="32167" x="4038600" y="3327400"/>
          <p14:tracePt t="32216" x="4038600" y="3335338"/>
          <p14:tracePt t="32232" x="4038600" y="3344863"/>
          <p14:tracePt t="32257" x="4038600" y="3352800"/>
          <p14:tracePt t="32329" x="4030663" y="3352800"/>
          <p14:tracePt t="32352" x="4030663" y="3360738"/>
          <p14:tracePt t="32392" x="4030663" y="3370263"/>
          <p14:tracePt t="32408" x="4030663" y="3386138"/>
          <p14:tracePt t="32417" x="4030663" y="3395663"/>
          <p14:tracePt t="32425" x="4030663" y="3403600"/>
          <p14:tracePt t="32434" x="4030663" y="3421063"/>
          <p14:tracePt t="32451" x="4030663" y="3436938"/>
          <p14:tracePt t="32468" x="4030663" y="3446463"/>
          <p14:tracePt t="32501" x="4021138" y="3436938"/>
          <p14:tracePt t="32518" x="4013200" y="3411538"/>
          <p14:tracePt t="32534" x="4013200" y="3335338"/>
          <p14:tracePt t="32551" x="4021138" y="3259138"/>
          <p14:tracePt t="32567" x="4056063" y="3175000"/>
          <p14:tracePt t="32584" x="4056063" y="3116263"/>
          <p14:tracePt t="32601" x="4021138" y="3014663"/>
          <p14:tracePt t="32617" x="3937000" y="2921000"/>
          <p14:tracePt t="32635" x="3827463" y="2801938"/>
          <p14:tracePt t="32651" x="3741738" y="2667000"/>
          <p14:tracePt t="32667" x="3657600" y="2455863"/>
          <p14:tracePt t="32684" x="3632200" y="2252663"/>
          <p14:tracePt t="32701" x="3632200" y="2090738"/>
          <p14:tracePt t="32718" x="3614738" y="1955800"/>
          <p14:tracePt t="32734" x="3563938" y="1820863"/>
          <p14:tracePt t="32751" x="3513138" y="1668463"/>
          <p14:tracePt t="32768" x="3505200" y="1524000"/>
          <p14:tracePt t="32784" x="3505200" y="1270000"/>
          <p14:tracePt t="32801" x="3530600" y="1150938"/>
          <p14:tracePt t="32818" x="3548063" y="1084263"/>
          <p14:tracePt t="32834" x="3548063" y="1049338"/>
          <p14:tracePt t="32872" x="3548063" y="1041400"/>
          <p14:tracePt t="32884" x="3563938" y="1033463"/>
          <p14:tracePt t="32901" x="3581400" y="1023938"/>
          <p14:tracePt t="32918" x="3598863" y="1023938"/>
          <p14:tracePt t="32934" x="3624263" y="1033463"/>
          <p14:tracePt t="32951" x="3690938" y="1109663"/>
          <p14:tracePt t="32968" x="3733800" y="1211263"/>
          <p14:tracePt t="32984" x="3784600" y="1404938"/>
          <p14:tracePt t="33001" x="3802063" y="1524000"/>
          <p14:tracePt t="33018" x="3843338" y="1643063"/>
          <p14:tracePt t="33034" x="3894138" y="1752600"/>
          <p14:tracePt t="33051" x="3944938" y="1854200"/>
          <p14:tracePt t="33068" x="3944938" y="1955800"/>
          <p14:tracePt t="33084" x="3944938" y="2074863"/>
          <p14:tracePt t="33101" x="3944938" y="2151063"/>
          <p14:tracePt t="33118" x="3903663" y="2252663"/>
          <p14:tracePt t="33135" x="3868738" y="2336800"/>
          <p14:tracePt t="33151" x="3852863" y="2405063"/>
          <p14:tracePt t="33168" x="3852863" y="2481263"/>
          <p14:tracePt t="33185" x="3852863" y="2598738"/>
          <p14:tracePt t="33202" x="3852863" y="2667000"/>
          <p14:tracePt t="33218" x="3852863" y="2717800"/>
          <p14:tracePt t="33235" x="3860800" y="2768600"/>
          <p14:tracePt t="33251" x="3878263" y="2811463"/>
          <p14:tracePt t="33268" x="3878263" y="2852738"/>
          <p14:tracePt t="33285" x="3878263" y="2870200"/>
          <p14:tracePt t="33302" x="3886200" y="2887663"/>
          <p14:tracePt t="33318" x="3886200" y="2903538"/>
          <p14:tracePt t="33335" x="3903663" y="2938463"/>
          <p14:tracePt t="33352" x="3937000" y="2971800"/>
          <p14:tracePt t="33368" x="3954463" y="3014663"/>
          <p14:tracePt t="33385" x="3995738" y="3065463"/>
          <p14:tracePt t="33402" x="4030663" y="3116263"/>
          <p14:tracePt t="33419" x="4081463" y="3141663"/>
          <p14:tracePt t="33435" x="4106863" y="3175000"/>
          <p14:tracePt t="33452" x="4132263" y="3175000"/>
          <p14:tracePt t="33468" x="4140200" y="3175000"/>
          <p14:tracePt t="33485" x="4165600" y="3157538"/>
          <p14:tracePt t="33502" x="4183063" y="3132138"/>
          <p14:tracePt t="33518" x="4233863" y="3090863"/>
          <p14:tracePt t="33520" x="4267200" y="3048000"/>
          <p14:tracePt t="33535" x="4300538" y="3022600"/>
          <p14:tracePt t="33552" x="4376738" y="2954338"/>
          <p14:tracePt t="33569" x="4419600" y="2895600"/>
          <p14:tracePt t="33585" x="4427538" y="2878138"/>
          <p14:tracePt t="33602" x="4437063" y="2862263"/>
          <p14:tracePt t="33618" x="4445000" y="2819400"/>
          <p14:tracePt t="33635" x="4445000" y="2776538"/>
          <p14:tracePt t="33652" x="4452938" y="2725738"/>
          <p14:tracePt t="33668" x="4470400" y="2684463"/>
          <p14:tracePt t="33685" x="4495800" y="2624138"/>
          <p14:tracePt t="33702" x="4521200" y="2573338"/>
          <p14:tracePt t="33718" x="4546600" y="2540000"/>
          <p14:tracePt t="33735" x="4572000" y="2481263"/>
          <p14:tracePt t="33752" x="4597400" y="2420938"/>
          <p14:tracePt t="33769" x="4622800" y="2344738"/>
          <p14:tracePt t="33786" x="4648200" y="2293938"/>
          <p14:tracePt t="33802" x="4681538" y="2235200"/>
          <p14:tracePt t="33819" x="4699000" y="2184400"/>
          <p14:tracePt t="33835" x="4724400" y="2125663"/>
          <p14:tracePt t="33852" x="4749800" y="2090738"/>
          <p14:tracePt t="33868" x="4767263" y="2032000"/>
          <p14:tracePt t="33885" x="4783138" y="1981200"/>
          <p14:tracePt t="33902" x="4792663" y="1938338"/>
          <p14:tracePt t="33919" x="4800600" y="1905000"/>
          <p14:tracePt t="33936" x="4800600" y="1887538"/>
          <p14:tracePt t="33952" x="4808538" y="1871663"/>
          <p14:tracePt t="33969" x="4818063" y="1846263"/>
          <p14:tracePt t="33985" x="4826000" y="1836738"/>
          <p14:tracePt t="34002" x="4826000" y="1820863"/>
          <p14:tracePt t="34019" x="4826000" y="1811338"/>
          <p14:tracePt t="34035" x="4826000" y="1803400"/>
          <p14:tracePt t="34052" x="4826000" y="1785938"/>
          <p14:tracePt t="34069" x="4826000" y="1770063"/>
          <p14:tracePt t="34085" x="4818063" y="1752600"/>
          <p14:tracePt t="34102" x="4808538" y="1735138"/>
          <p14:tracePt t="34119" x="4800600" y="1709738"/>
          <p14:tracePt t="34135" x="4800600" y="1684338"/>
          <p14:tracePt t="34152" x="4792663" y="1643063"/>
          <p14:tracePt t="34169" x="4792663" y="1625600"/>
          <p14:tracePt t="34186" x="4792663" y="1608138"/>
          <p14:tracePt t="37385" x="4783138" y="1608138"/>
          <p14:tracePt t="37409" x="4775200" y="1608138"/>
          <p14:tracePt t="37441" x="4775200" y="1600200"/>
          <p14:tracePt t="37449" x="4767263" y="1600200"/>
          <p14:tracePt t="37457" x="4767263" y="1592263"/>
          <p14:tracePt t="37481" x="4757738" y="1582738"/>
          <p14:tracePt t="38265" x="4757738" y="1592263"/>
          <p14:tracePt t="38274" x="4757738" y="1600200"/>
          <p14:tracePt t="38289" x="4757738" y="1608138"/>
          <p14:tracePt t="38297" x="4749800" y="1617663"/>
          <p14:tracePt t="38313" x="4749800" y="1625600"/>
          <p14:tracePt t="38323" x="4749800" y="1633538"/>
          <p14:tracePt t="38339" x="4749800" y="1651000"/>
          <p14:tracePt t="38356" x="4749800" y="1658938"/>
          <p14:tracePt t="38372" x="4749800" y="1668463"/>
          <p14:tracePt t="38389" x="4749800" y="1684338"/>
          <p14:tracePt t="38406" x="4749800" y="1693863"/>
          <p14:tracePt t="38422" x="4749800" y="1719263"/>
          <p14:tracePt t="38439" x="4749800" y="1752600"/>
          <p14:tracePt t="38456" x="4749800" y="1803400"/>
          <p14:tracePt t="38473" x="4749800" y="1905000"/>
          <p14:tracePt t="38489" x="4749800" y="1973263"/>
          <p14:tracePt t="38506" x="4749800" y="2014538"/>
          <p14:tracePt t="38523" x="4749800" y="2074863"/>
          <p14:tracePt t="38539" x="4749800" y="2151063"/>
          <p14:tracePt t="38556" x="4749800" y="2243138"/>
          <p14:tracePt t="38573" x="4749800" y="2354263"/>
          <p14:tracePt t="38589" x="4767263" y="2506663"/>
          <p14:tracePt t="38606" x="4767263" y="2624138"/>
          <p14:tracePt t="38623" x="4767263" y="2751138"/>
          <p14:tracePt t="38639" x="4767263" y="2903538"/>
          <p14:tracePt t="38656" x="4767263" y="3030538"/>
          <p14:tracePt t="38673" x="4767263" y="3225800"/>
          <p14:tracePt t="38689" x="4767263" y="3335338"/>
          <p14:tracePt t="38706" x="4767263" y="3487738"/>
          <p14:tracePt t="38723" x="4767263" y="3614738"/>
          <p14:tracePt t="38739" x="4757738" y="3725863"/>
          <p14:tracePt t="38756" x="4757738" y="3810000"/>
          <p14:tracePt t="38773" x="4757738" y="3860800"/>
          <p14:tracePt t="38789" x="4757738" y="3903663"/>
          <p14:tracePt t="38806" x="4757738" y="3944938"/>
          <p14:tracePt t="38823" x="4757738" y="3987800"/>
          <p14:tracePt t="38839" x="4757738" y="4046538"/>
          <p14:tracePt t="38856" x="4757738" y="4106863"/>
          <p14:tracePt t="38873" x="4757738" y="4208463"/>
          <p14:tracePt t="38889" x="4767263" y="4275138"/>
          <p14:tracePt t="38906" x="4767263" y="4325938"/>
          <p14:tracePt t="38923" x="4767263" y="4360863"/>
          <p14:tracePt t="38939" x="4767263" y="4386263"/>
          <p14:tracePt t="38956" x="4767263" y="4427538"/>
          <p14:tracePt t="38973" x="4775200" y="4452938"/>
          <p14:tracePt t="38989" x="4775200" y="4487863"/>
          <p14:tracePt t="39006" x="4775200" y="4521200"/>
          <p14:tracePt t="39008" x="4783138" y="4538663"/>
          <p14:tracePt t="39023" x="4783138" y="4564063"/>
          <p14:tracePt t="39039" x="4808538" y="4622800"/>
          <p14:tracePt t="39056" x="4808538" y="4691063"/>
          <p14:tracePt t="39073" x="4826000" y="4749800"/>
          <p14:tracePt t="39090" x="4843463" y="4800600"/>
          <p14:tracePt t="39106" x="4851400" y="4843463"/>
          <p14:tracePt t="39123" x="4868863" y="4894263"/>
          <p14:tracePt t="39139" x="4884738" y="4927600"/>
          <p14:tracePt t="39156" x="4884738" y="4945063"/>
          <p14:tracePt t="39173" x="4884738" y="4960938"/>
          <p14:tracePt t="39190" x="4894263" y="4960938"/>
          <p14:tracePt t="39223" x="4902200" y="4960938"/>
          <p14:tracePt t="39240" x="4910138" y="4960938"/>
          <p14:tracePt t="39257" x="4919663" y="4953000"/>
          <p14:tracePt t="39273" x="4935538" y="4935538"/>
          <p14:tracePt t="39290" x="4945063" y="4910138"/>
          <p14:tracePt t="39307" x="4945063" y="4894263"/>
          <p14:tracePt t="39323" x="4953000" y="4868863"/>
          <p14:tracePt t="39340" x="4953000" y="4843463"/>
          <p14:tracePt t="39356" x="4960938" y="4818063"/>
          <p14:tracePt t="39373" x="4970463" y="4775200"/>
          <p14:tracePt t="39390" x="4978400" y="4749800"/>
          <p14:tracePt t="39406" x="4978400" y="4724400"/>
          <p14:tracePt t="39423" x="4978400" y="4681538"/>
          <p14:tracePt t="39440" x="4978400" y="4640263"/>
          <p14:tracePt t="39457" x="4986338" y="4538663"/>
          <p14:tracePt t="39473" x="4986338" y="4462463"/>
          <p14:tracePt t="39490" x="4995863" y="4411663"/>
          <p14:tracePt t="39506" x="4995863" y="4335463"/>
          <p14:tracePt t="39523" x="4995863" y="4267200"/>
          <p14:tracePt t="39540" x="4995863" y="4208463"/>
          <p14:tracePt t="39556" x="4995863" y="4148138"/>
          <p14:tracePt t="39573" x="4995863" y="4106863"/>
          <p14:tracePt t="39590" x="4995863" y="4064000"/>
          <p14:tracePt t="39607" x="4995863" y="4038600"/>
          <p14:tracePt t="39623" x="4995863" y="4013200"/>
          <p14:tracePt t="39640" x="5003800" y="3979863"/>
          <p14:tracePt t="39657" x="5003800" y="3937000"/>
          <p14:tracePt t="39673" x="5003800" y="3911600"/>
          <p14:tracePt t="39690" x="5003800" y="3886200"/>
          <p14:tracePt t="39707" x="5003800" y="3852863"/>
          <p14:tracePt t="39723" x="5003800" y="3817938"/>
          <p14:tracePt t="39740" x="5003800" y="3784600"/>
          <p14:tracePt t="39757" x="5003800" y="3741738"/>
          <p14:tracePt t="39773" x="5003800" y="3708400"/>
          <p14:tracePt t="39790" x="5003800" y="3665538"/>
          <p14:tracePt t="39807" x="5003800" y="3632200"/>
          <p14:tracePt t="39824" x="5003800" y="3598863"/>
          <p14:tracePt t="39840" x="5011738" y="3556000"/>
          <p14:tracePt t="39857" x="5011738" y="3513138"/>
          <p14:tracePt t="39873" x="5011738" y="3479800"/>
          <p14:tracePt t="39890" x="5011738" y="3454400"/>
          <p14:tracePt t="39907" x="5011738" y="3436938"/>
          <p14:tracePt t="39923" x="5011738" y="3429000"/>
          <p14:tracePt t="39940" x="5011738" y="3403600"/>
          <p14:tracePt t="40137" x="5011738" y="3411538"/>
          <p14:tracePt t="40161" x="5011738" y="3421063"/>
          <p14:tracePt t="40169" x="5011738" y="3429000"/>
          <p14:tracePt t="40177" x="5011738" y="3436938"/>
          <p14:tracePt t="40193" x="5011738" y="3454400"/>
          <p14:tracePt t="40207" x="5011738" y="3462338"/>
          <p14:tracePt t="40224" x="5011738" y="3479800"/>
          <p14:tracePt t="40240" x="5021263" y="3522663"/>
          <p14:tracePt t="40257" x="5021263" y="3581400"/>
          <p14:tracePt t="40274" x="5011738" y="3640138"/>
          <p14:tracePt t="40290" x="5011738" y="3716338"/>
          <p14:tracePt t="40307" x="4986338" y="3792538"/>
          <p14:tracePt t="40324" x="4960938" y="3860800"/>
          <p14:tracePt t="40341" x="4945063" y="3929063"/>
          <p14:tracePt t="40357" x="4935538" y="3995738"/>
          <p14:tracePt t="40374" x="4927600" y="4038600"/>
          <p14:tracePt t="40391" x="4919663" y="4097338"/>
          <p14:tracePt t="40407" x="4894263" y="4140200"/>
          <p14:tracePt t="40424" x="4876800" y="4191000"/>
          <p14:tracePt t="40441" x="4851400" y="4267200"/>
          <p14:tracePt t="40457" x="4843463" y="4300538"/>
          <p14:tracePt t="40474" x="4843463" y="4351338"/>
          <p14:tracePt t="40491" x="4843463" y="4386263"/>
          <p14:tracePt t="40507" x="4843463" y="4402138"/>
          <p14:tracePt t="40524" x="4833938" y="4419600"/>
          <p14:tracePt t="40541" x="4833938" y="4427538"/>
          <p14:tracePt t="40558" x="4826000" y="4427538"/>
          <p14:tracePt t="40721" x="4826000" y="4411663"/>
          <p14:tracePt t="40729" x="4826000" y="4394200"/>
          <p14:tracePt t="40737" x="4826000" y="4376738"/>
          <p14:tracePt t="40745" x="4826000" y="4351338"/>
          <p14:tracePt t="40757" x="4826000" y="4335463"/>
          <p14:tracePt t="40774" x="4826000" y="4284663"/>
          <p14:tracePt t="40791" x="4833938" y="4241800"/>
          <p14:tracePt t="40808" x="4843463" y="4157663"/>
          <p14:tracePt t="40824" x="4851400" y="4122738"/>
          <p14:tracePt t="40841" x="4851400" y="4005263"/>
          <p14:tracePt t="40858" x="4851400" y="3929063"/>
          <p14:tracePt t="40875" x="4851400" y="3843338"/>
          <p14:tracePt t="40891" x="4851400" y="3776663"/>
          <p14:tracePt t="40908" x="4859338" y="3725863"/>
          <p14:tracePt t="40924" x="4868863" y="3683000"/>
          <p14:tracePt t="40941" x="4868863" y="3640138"/>
          <p14:tracePt t="40958" x="4868863" y="3614738"/>
          <p14:tracePt t="40974" x="4876800" y="3581400"/>
          <p14:tracePt t="40991" x="4876800" y="3548063"/>
          <p14:tracePt t="41008" x="4894263" y="3530600"/>
          <p14:tracePt t="41010" x="4894263" y="3522663"/>
          <p14:tracePt t="41025" x="4910138" y="3505200"/>
          <p14:tracePt t="41041" x="4910138" y="3487738"/>
          <p14:tracePt t="41058" x="4910138" y="3471863"/>
          <p14:tracePt t="41074" x="4910138" y="3462338"/>
          <p14:tracePt t="41091" x="4919663" y="3446463"/>
          <p14:tracePt t="41185" x="4919663" y="3436938"/>
          <p14:tracePt t="41353" x="4927600" y="3436938"/>
          <p14:tracePt t="41361" x="4935538" y="3436938"/>
          <p14:tracePt t="41513" x="4953000" y="3436938"/>
          <p14:tracePt t="41521" x="4986338" y="3454400"/>
          <p14:tracePt t="41529" x="5021263" y="3471863"/>
          <p14:tracePt t="41541" x="5072063" y="3479800"/>
          <p14:tracePt t="41558" x="5138738" y="3513138"/>
          <p14:tracePt t="41575" x="5240338" y="3598863"/>
          <p14:tracePt t="41591" x="5376863" y="3700463"/>
          <p14:tracePt t="41608" x="5537200" y="3817938"/>
          <p14:tracePt t="41625" x="5681663" y="3979863"/>
          <p14:tracePt t="41641" x="5748338" y="4064000"/>
          <p14:tracePt t="41658" x="5808663" y="4122738"/>
          <p14:tracePt t="41675" x="5824538" y="4157663"/>
          <p14:tracePt t="41692" x="5849938" y="4183063"/>
          <p14:tracePt t="41708" x="5849938" y="4198938"/>
          <p14:tracePt t="41769" x="5842000" y="4173538"/>
          <p14:tracePt t="41777" x="5834063" y="4148138"/>
          <p14:tracePt t="41785" x="5834063" y="4140200"/>
          <p14:tracePt t="41801" x="5834063" y="4132263"/>
          <p14:tracePt t="41809" x="5834063" y="4122738"/>
          <p14:tracePt t="41833" x="5842000" y="4122738"/>
          <p14:tracePt t="41849" x="5859463" y="4122738"/>
          <p14:tracePt t="41859" x="5875338" y="4122738"/>
          <p14:tracePt t="41875" x="5892800" y="4148138"/>
          <p14:tracePt t="41892" x="5926138" y="4165600"/>
          <p14:tracePt t="41908" x="5951538" y="4208463"/>
          <p14:tracePt t="41925" x="6019800" y="4267200"/>
          <p14:tracePt t="41942" x="6078538" y="4335463"/>
          <p14:tracePt t="41958" x="6113463" y="4386263"/>
          <p14:tracePt t="41975" x="6138863" y="4445000"/>
          <p14:tracePt t="41992" x="6164263" y="4495800"/>
          <p14:tracePt t="42009" x="6197600" y="4564063"/>
          <p14:tracePt t="42025" x="6215063" y="4579938"/>
          <p14:tracePt t="42042" x="6215063" y="4597400"/>
          <p14:tracePt t="42585" x="6215063" y="4605338"/>
          <p14:tracePt t="42593" x="6230938" y="4614863"/>
          <p14:tracePt t="42601" x="6240463" y="4614863"/>
          <p14:tracePt t="42609" x="6248400" y="4630738"/>
          <p14:tracePt t="42626" x="6265863" y="4648200"/>
          <p14:tracePt t="42643" x="6281738" y="4656138"/>
          <p14:tracePt t="42659" x="6299200" y="4673600"/>
          <p14:tracePt t="42676" x="6307138" y="4681538"/>
          <p14:tracePt t="42889" x="6307138" y="4673600"/>
          <p14:tracePt t="42905" x="6307138" y="4665663"/>
          <p14:tracePt t="42977" x="6307138" y="4656138"/>
          <p14:tracePt t="42993" x="6307138" y="4648200"/>
          <p14:tracePt t="43025" x="6307138" y="4640263"/>
          <p14:tracePt t="44049" x="6299200" y="4630738"/>
          <p14:tracePt t="44073" x="6299200" y="4622800"/>
          <p14:tracePt t="48313" x="6316663" y="4622800"/>
          <p14:tracePt t="48321" x="6332538" y="4622800"/>
          <p14:tracePt t="48330" x="6357938" y="4622800"/>
          <p14:tracePt t="48347" x="6392863" y="4622800"/>
          <p14:tracePt t="48364" x="6408738" y="4614863"/>
          <p14:tracePt t="48380" x="6434138" y="4614863"/>
          <p14:tracePt t="48414" x="6451600" y="4614863"/>
          <p14:tracePt t="48430" x="6459538" y="4614863"/>
          <p14:tracePt t="48447" x="6469063" y="4614863"/>
          <p14:tracePt t="48464" x="6484938" y="4614863"/>
          <p14:tracePt t="48480" x="6502400" y="4589463"/>
          <p14:tracePt t="48497" x="6527800" y="4564063"/>
          <p14:tracePt t="48514" x="6553200" y="4529138"/>
          <p14:tracePt t="48530" x="6586538" y="4487863"/>
          <p14:tracePt t="48547" x="6596063" y="4452938"/>
          <p14:tracePt t="48564" x="6604000" y="4386263"/>
          <p14:tracePt t="48580" x="6611938" y="4292600"/>
          <p14:tracePt t="48597" x="6611938" y="4191000"/>
          <p14:tracePt t="48614" x="6611938" y="4056063"/>
          <p14:tracePt t="48631" x="6611938" y="3886200"/>
          <p14:tracePt t="48647" x="6611938" y="3708400"/>
          <p14:tracePt t="48664" x="6611938" y="3505200"/>
          <p14:tracePt t="48681" x="6604000" y="3233738"/>
          <p14:tracePt t="48697" x="6535738" y="3065463"/>
          <p14:tracePt t="48714" x="6443663" y="2921000"/>
          <p14:tracePt t="48731" x="6367463" y="2776538"/>
          <p14:tracePt t="48747" x="6307138" y="2649538"/>
          <p14:tracePt t="48764" x="6265863" y="2565400"/>
          <p14:tracePt t="48781" x="6265863" y="2455863"/>
          <p14:tracePt t="48797" x="6265863" y="2370138"/>
          <p14:tracePt t="48814" x="6265863" y="2278063"/>
          <p14:tracePt t="48831" x="6265863" y="2176463"/>
          <p14:tracePt t="48847" x="6265863" y="2100263"/>
          <p14:tracePt t="48864" x="6265863" y="2024063"/>
          <p14:tracePt t="48881" x="6291263" y="1887538"/>
          <p14:tracePt t="48897" x="6324600" y="1760538"/>
          <p14:tracePt t="48914" x="6418263" y="1643063"/>
          <p14:tracePt t="48931" x="6502400" y="1524000"/>
          <p14:tracePt t="48947" x="6586538" y="1404938"/>
          <p14:tracePt t="48964" x="6654800" y="1303338"/>
          <p14:tracePt t="48981" x="6723063" y="1244600"/>
          <p14:tracePt t="48997" x="6748463" y="1193800"/>
          <p14:tracePt t="49014" x="6773863" y="1160463"/>
          <p14:tracePt t="49016" x="6781800" y="1143000"/>
          <p14:tracePt t="49031" x="6789738" y="1143000"/>
          <p14:tracePt t="49048" x="6807200" y="1135063"/>
          <p14:tracePt t="49064" x="6865938" y="1109663"/>
          <p14:tracePt t="49081" x="6916738" y="1074738"/>
          <p14:tracePt t="49098" x="7002463" y="1033463"/>
          <p14:tracePt t="49114" x="7112000" y="982663"/>
          <p14:tracePt t="49131" x="7213600" y="906463"/>
          <p14:tracePt t="49148" x="7340600" y="889000"/>
          <p14:tracePt t="49164" x="7373938" y="871538"/>
          <p14:tracePt t="49181" x="7408863" y="871538"/>
          <p14:tracePt t="49198" x="7424738" y="871538"/>
          <p14:tracePt t="49214" x="7450138" y="871538"/>
          <p14:tracePt t="49231" x="7500938" y="889000"/>
          <p14:tracePt t="49248" x="7543800" y="889000"/>
          <p14:tracePt t="49264" x="7637463" y="896938"/>
          <p14:tracePt t="49281" x="7670800" y="896938"/>
          <p14:tracePt t="49298" x="7696200" y="896938"/>
          <p14:tracePt t="49314" x="7729538" y="896938"/>
          <p14:tracePt t="49331" x="7772400" y="906463"/>
          <p14:tracePt t="49348" x="7815263" y="906463"/>
          <p14:tracePt t="49365" x="7856538" y="914400"/>
          <p14:tracePt t="49381" x="7899400" y="922338"/>
          <p14:tracePt t="49398" x="7932738" y="931863"/>
          <p14:tracePt t="49414" x="7983538" y="965200"/>
          <p14:tracePt t="49431" x="8018463" y="990600"/>
          <p14:tracePt t="49448" x="8051800" y="1023938"/>
          <p14:tracePt t="49465" x="8094663" y="1066800"/>
          <p14:tracePt t="49481" x="8094663" y="1084263"/>
          <p14:tracePt t="49498" x="8110538" y="1117600"/>
          <p14:tracePt t="49515" x="8128000" y="1143000"/>
          <p14:tracePt t="49531" x="8135938" y="1193800"/>
          <p14:tracePt t="49548" x="8145463" y="1219200"/>
          <p14:tracePt t="49565" x="8145463" y="1252538"/>
          <p14:tracePt t="49581" x="8153400" y="1303338"/>
          <p14:tracePt t="49598" x="8170863" y="1354138"/>
          <p14:tracePt t="49615" x="8170863" y="1404938"/>
          <p14:tracePt t="49631" x="8170863" y="1447800"/>
          <p14:tracePt t="49648" x="8170863" y="1481138"/>
          <p14:tracePt t="49665" x="8170863" y="1516063"/>
          <p14:tracePt t="49681" x="8170863" y="1541463"/>
          <p14:tracePt t="49698" x="8178800" y="1566863"/>
          <p14:tracePt t="49715" x="8178800" y="1582738"/>
          <p14:tracePt t="49731" x="8186738" y="1600200"/>
          <p14:tracePt t="49748" x="8186738" y="1625600"/>
          <p14:tracePt t="49765" x="8186738" y="1633538"/>
          <p14:tracePt t="49781" x="8196263" y="1651000"/>
          <p14:tracePt t="49798" x="8196263" y="1658938"/>
          <p14:tracePt t="49831" x="8196263" y="1668463"/>
          <p14:tracePt t="49864" x="8178800" y="1668463"/>
          <p14:tracePt t="49873" x="8161338" y="1668463"/>
          <p14:tracePt t="49881" x="8135938" y="1668463"/>
          <p14:tracePt t="49898" x="8077200" y="1668463"/>
          <p14:tracePt t="49915" x="8001000" y="1668463"/>
          <p14:tracePt t="49932" x="7916863" y="1668463"/>
          <p14:tracePt t="49948" x="7789863" y="1668463"/>
          <p14:tracePt t="49965" x="7653338" y="1658938"/>
          <p14:tracePt t="49982" x="7510463" y="1658938"/>
          <p14:tracePt t="49998" x="7348538" y="1658938"/>
          <p14:tracePt t="50015" x="7188200" y="1658938"/>
          <p14:tracePt t="50017" x="7104063" y="1658938"/>
          <p14:tracePt t="50032" x="7010400" y="1668463"/>
          <p14:tracePt t="50048" x="6773863" y="1727200"/>
          <p14:tracePt t="50065" x="6621463" y="1752600"/>
          <p14:tracePt t="50082" x="6510338" y="1785938"/>
          <p14:tracePt t="50099" x="6451600" y="1803400"/>
          <p14:tracePt t="50115" x="6392863" y="1836738"/>
          <p14:tracePt t="50132" x="6332538" y="1862138"/>
          <p14:tracePt t="50148" x="6299200" y="1897063"/>
          <p14:tracePt t="50165" x="6291263" y="1930400"/>
          <p14:tracePt t="50182" x="6281738" y="1947863"/>
          <p14:tracePt t="50215" x="6281738" y="1963738"/>
          <p14:tracePt t="50233" x="6281738" y="1973263"/>
          <p14:tracePt t="50369" x="6291263" y="1973263"/>
          <p14:tracePt t="50377" x="6316663" y="1973263"/>
          <p14:tracePt t="50385" x="6324600" y="1973263"/>
          <p14:tracePt t="50399" x="6342063" y="1973263"/>
          <p14:tracePt t="50415" x="6367463" y="1963738"/>
          <p14:tracePt t="50432" x="6375400" y="1963738"/>
          <p14:tracePt t="50449" x="6383338" y="19478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10C823-AE3A-4D90-B4AB-6281BEB61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8" y="1469037"/>
            <a:ext cx="11452001" cy="53889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022C65-D574-4BB7-8C7B-01ABE4C22C90}"/>
              </a:ext>
            </a:extLst>
          </p:cNvPr>
          <p:cNvSpPr/>
          <p:nvPr/>
        </p:nvSpPr>
        <p:spPr>
          <a:xfrm>
            <a:off x="614598" y="815927"/>
            <a:ext cx="2080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FAF898E9-BE2E-4593-B238-92F4FF16B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816246"/>
              </p:ext>
            </p:extLst>
          </p:nvPr>
        </p:nvGraphicFramePr>
        <p:xfrm>
          <a:off x="3113731" y="1307571"/>
          <a:ext cx="3271837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hemistry 4-D Draw" r:id="rId7" imgW="1645920" imgH="739080" progId="Chemistry4DDraw.v2">
                  <p:embed/>
                </p:oleObj>
              </mc:Choice>
              <mc:Fallback>
                <p:oleObj name="Chemistry 4-D Draw" r:id="rId7" imgW="1645920" imgH="739080" progId="Chemistry4DDraw.v2">
                  <p:embed/>
                  <p:pic>
                    <p:nvPicPr>
                      <p:cNvPr id="2050" name="Object 2">
                        <a:extLst>
                          <a:ext uri="{FF2B5EF4-FFF2-40B4-BE49-F238E27FC236}">
                            <a16:creationId xmlns:a16="http://schemas.microsoft.com/office/drawing/2014/main" id="{9E93745B-FFC9-4BA0-9283-C5379029D8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3731" y="1307571"/>
                        <a:ext cx="3271837" cy="147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F8DCE9F-1AAD-48A8-80E3-4D58D1E5EE74}"/>
              </a:ext>
            </a:extLst>
          </p:cNvPr>
          <p:cNvSpPr txBox="1"/>
          <p:nvPr/>
        </p:nvSpPr>
        <p:spPr>
          <a:xfrm>
            <a:off x="2938415" y="1437461"/>
            <a:ext cx="2383436" cy="14700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16E579-3254-4508-97B0-FC662DFF702C}"/>
              </a:ext>
            </a:extLst>
          </p:cNvPr>
          <p:cNvSpPr txBox="1"/>
          <p:nvPr/>
        </p:nvSpPr>
        <p:spPr>
          <a:xfrm>
            <a:off x="815317" y="2147610"/>
            <a:ext cx="167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482CBC-91CB-4A50-B388-C0A73472D86D}"/>
              </a:ext>
            </a:extLst>
          </p:cNvPr>
          <p:cNvSpPr txBox="1"/>
          <p:nvPr/>
        </p:nvSpPr>
        <p:spPr>
          <a:xfrm>
            <a:off x="4749649" y="2102336"/>
            <a:ext cx="1346351" cy="5684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6B9B347-103B-4B89-82CE-807DEB8206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964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176"/>
    </mc:Choice>
    <mc:Fallback xmlns="">
      <p:transition spd="slow" advTm="256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1721" x="6756400" y="3335338"/>
          <p14:tracePt t="1756" x="6756400" y="3327400"/>
          <p14:tracePt t="1772" x="6756400" y="3319463"/>
          <p14:tracePt t="1836" x="6748463" y="3319463"/>
          <p14:tracePt t="1844" x="6738938" y="3327400"/>
          <p14:tracePt t="1860" x="6731000" y="3344863"/>
          <p14:tracePt t="1877" x="6731000" y="3360738"/>
          <p14:tracePt t="1893" x="6713538" y="3403600"/>
          <p14:tracePt t="1910" x="6713538" y="3446463"/>
          <p14:tracePt t="1927" x="6713538" y="3487738"/>
          <p14:tracePt t="1943" x="6713538" y="3522663"/>
          <p14:tracePt t="1960" x="6697663" y="3573463"/>
          <p14:tracePt t="1977" x="6662738" y="3606800"/>
          <p14:tracePt t="1993" x="6637338" y="3624263"/>
          <p14:tracePt t="2010" x="6621463" y="3640138"/>
          <p14:tracePt t="2027" x="6604000" y="3640138"/>
          <p14:tracePt t="2043" x="6578600" y="3649663"/>
          <p14:tracePt t="2060" x="6561138" y="3649663"/>
          <p14:tracePt t="2077" x="6535738" y="3649663"/>
          <p14:tracePt t="2093" x="6494463" y="3649663"/>
          <p14:tracePt t="2110" x="6418263" y="3649663"/>
          <p14:tracePt t="2127" x="6256338" y="3649663"/>
          <p14:tracePt t="2144" x="5994400" y="3665538"/>
          <p14:tracePt t="2160" x="5664200" y="3665538"/>
          <p14:tracePt t="2177" x="5291138" y="3657600"/>
          <p14:tracePt t="2194" x="5003800" y="3649663"/>
          <p14:tracePt t="2210" x="4741863" y="3649663"/>
          <p14:tracePt t="2227" x="4470400" y="3657600"/>
          <p14:tracePt t="2244" x="4013200" y="3657600"/>
          <p14:tracePt t="2260" x="3708400" y="3657600"/>
          <p14:tracePt t="2277" x="3462338" y="3657600"/>
          <p14:tracePt t="2294" x="3294063" y="3657600"/>
          <p14:tracePt t="2310" x="3157538" y="3649663"/>
          <p14:tracePt t="2327" x="3090863" y="3640138"/>
          <p14:tracePt t="2344" x="3022600" y="3589338"/>
          <p14:tracePt t="2360" x="2938463" y="3556000"/>
          <p14:tracePt t="2377" x="2852738" y="3522663"/>
          <p14:tracePt t="2394" x="2768600" y="3497263"/>
          <p14:tracePt t="2410" x="2692400" y="3487738"/>
          <p14:tracePt t="2427" x="2565400" y="3487738"/>
          <p14:tracePt t="2444" x="2395538" y="3556000"/>
          <p14:tracePt t="2460" x="2303463" y="3581400"/>
          <p14:tracePt t="2477" x="2227263" y="3632200"/>
          <p14:tracePt t="2494" x="2133600" y="3649663"/>
          <p14:tracePt t="2510" x="2074863" y="3657600"/>
          <p14:tracePt t="2527" x="1989138" y="3675063"/>
          <p14:tracePt t="2544" x="1947863" y="3675063"/>
          <p14:tracePt t="2561" x="1912938" y="3675063"/>
          <p14:tracePt t="2577" x="1879600" y="3675063"/>
          <p14:tracePt t="2611" x="1871663" y="3675063"/>
          <p14:tracePt t="2627" x="1811338" y="3632200"/>
          <p14:tracePt t="2644" x="1633538" y="3454400"/>
          <p14:tracePt t="2661" x="1473200" y="3309938"/>
          <p14:tracePt t="2677" x="1338263" y="3157538"/>
          <p14:tracePt t="2694" x="1185863" y="3014663"/>
          <p14:tracePt t="2711" x="1074738" y="2887663"/>
          <p14:tracePt t="2727" x="973138" y="2786063"/>
          <p14:tracePt t="2744" x="863600" y="2674938"/>
          <p14:tracePt t="2761" x="779463" y="2573338"/>
          <p14:tracePt t="2777" x="711200" y="2481263"/>
          <p14:tracePt t="2794" x="668338" y="2387600"/>
          <p14:tracePt t="2811" x="635000" y="2311400"/>
          <p14:tracePt t="2828" x="584200" y="2201863"/>
          <p14:tracePt t="2844" x="566738" y="2141538"/>
          <p14:tracePt t="2861" x="558800" y="2125663"/>
          <p14:tracePt t="2878" x="550863" y="2116138"/>
          <p14:tracePt t="2894" x="550863" y="2108200"/>
          <p14:tracePt t="2911" x="550863" y="2090738"/>
          <p14:tracePt t="2928" x="541338" y="2039938"/>
          <p14:tracePt t="2944" x="533400" y="2014538"/>
          <p14:tracePt t="11636" x="558800" y="2014538"/>
          <p14:tracePt t="11644" x="576263" y="2014538"/>
          <p14:tracePt t="11653" x="617538" y="2014538"/>
          <p14:tracePt t="11668" x="703263" y="2014538"/>
          <p14:tracePt t="11685" x="754063" y="2032000"/>
          <p14:tracePt t="11701" x="787400" y="2057400"/>
          <p14:tracePt t="11718" x="804863" y="2082800"/>
          <p14:tracePt t="11735" x="820738" y="2090738"/>
          <p14:tracePt t="11868" x="838200" y="2108200"/>
          <p14:tracePt t="11876" x="838200" y="2116138"/>
          <p14:tracePt t="11885" x="846138" y="2133600"/>
          <p14:tracePt t="11901" x="863600" y="2166938"/>
          <p14:tracePt t="11918" x="871538" y="2192338"/>
          <p14:tracePt t="11935" x="871538" y="2217738"/>
          <p14:tracePt t="11952" x="881063" y="2235200"/>
          <p14:tracePt t="11968" x="906463" y="2260600"/>
          <p14:tracePt t="11985" x="931863" y="2286000"/>
          <p14:tracePt t="12001" x="947738" y="2319338"/>
          <p14:tracePt t="12018" x="982663" y="2336800"/>
          <p14:tracePt t="12035" x="982663" y="2354263"/>
          <p14:tracePt t="12076" x="982663" y="2336800"/>
          <p14:tracePt t="12084" x="973138" y="2303463"/>
          <p14:tracePt t="12092" x="957263" y="2252663"/>
          <p14:tracePt t="12102" x="947738" y="2209800"/>
          <p14:tracePt t="12118" x="914400" y="2082800"/>
          <p14:tracePt t="12135" x="889000" y="1973263"/>
          <p14:tracePt t="12152" x="830263" y="1836738"/>
          <p14:tracePt t="12168" x="820738" y="1727200"/>
          <p14:tracePt t="12185" x="812800" y="1608138"/>
          <p14:tracePt t="12202" x="820738" y="1516063"/>
          <p14:tracePt t="12218" x="830263" y="1447800"/>
          <p14:tracePt t="12235" x="863600" y="1389063"/>
          <p14:tracePt t="12252" x="965200" y="1303338"/>
          <p14:tracePt t="12268" x="1092200" y="1244600"/>
          <p14:tracePt t="12285" x="1287463" y="1211263"/>
          <p14:tracePt t="12302" x="1473200" y="1150938"/>
          <p14:tracePt t="12319" x="1651000" y="1117600"/>
          <p14:tracePt t="12335" x="1752600" y="1109663"/>
          <p14:tracePt t="12352" x="1811338" y="1109663"/>
          <p14:tracePt t="12369" x="1854200" y="1168400"/>
          <p14:tracePt t="12385" x="1912938" y="1328738"/>
          <p14:tracePt t="12402" x="1922463" y="1481138"/>
          <p14:tracePt t="12419" x="1922463" y="1608138"/>
          <p14:tracePt t="12435" x="1854200" y="1676400"/>
          <p14:tracePt t="12452" x="1658938" y="1684338"/>
          <p14:tracePt t="12469" x="1549400" y="1592263"/>
          <p14:tracePt t="12485" x="1473200" y="1473200"/>
          <p14:tracePt t="12502" x="1473200" y="1397000"/>
          <p14:tracePt t="12519" x="1516063" y="1354138"/>
          <p14:tracePt t="12535" x="1582738" y="1346200"/>
          <p14:tracePt t="12552" x="1701800" y="1379538"/>
          <p14:tracePt t="12569" x="1846263" y="1516063"/>
          <p14:tracePt t="12585" x="1989138" y="1701800"/>
          <p14:tracePt t="12602" x="2090738" y="1887538"/>
          <p14:tracePt t="12619" x="2176463" y="2116138"/>
          <p14:tracePt t="12635" x="2184400" y="2463800"/>
          <p14:tracePt t="12652" x="2184400" y="2674938"/>
          <p14:tracePt t="12669" x="2243138" y="2913063"/>
          <p14:tracePt t="12685" x="2344738" y="3182938"/>
          <p14:tracePt t="12702" x="2420938" y="3378200"/>
          <p14:tracePt t="12719" x="2489200" y="3530600"/>
          <p14:tracePt t="12735" x="2532063" y="3675063"/>
          <p14:tracePt t="12752" x="2582863" y="3802063"/>
          <p14:tracePt t="12769" x="2633663" y="3954463"/>
          <p14:tracePt t="12786" x="2659063" y="4071938"/>
          <p14:tracePt t="12802" x="2684463" y="4183063"/>
          <p14:tracePt t="12819" x="2692400" y="4275138"/>
          <p14:tracePt t="12836" x="2700338" y="4419600"/>
          <p14:tracePt t="12852" x="2700338" y="4470400"/>
          <p14:tracePt t="12869" x="2692400" y="4487863"/>
          <p14:tracePt t="12886" x="2692400" y="4495800"/>
          <p14:tracePt t="12902" x="2760663" y="4513263"/>
          <p14:tracePt t="12919" x="2963863" y="4538663"/>
          <p14:tracePt t="12936" x="3309938" y="4554538"/>
          <p14:tracePt t="12952" x="3929063" y="4554538"/>
          <p14:tracePt t="12969" x="4411663" y="4572000"/>
          <p14:tracePt t="12986" x="4749800" y="4572000"/>
          <p14:tracePt t="13002" x="5164138" y="4554538"/>
          <p14:tracePt t="13019" x="5605463" y="4554538"/>
          <p14:tracePt t="13036" x="6129338" y="4554538"/>
          <p14:tracePt t="13052" x="6400800" y="4546600"/>
          <p14:tracePt t="13069" x="6662738" y="4521200"/>
          <p14:tracePt t="13086" x="6908800" y="4487863"/>
          <p14:tracePt t="13102" x="7137400" y="4419600"/>
          <p14:tracePt t="13119" x="7358063" y="4335463"/>
          <p14:tracePt t="13136" x="7535863" y="4292600"/>
          <p14:tracePt t="13152" x="7713663" y="4208463"/>
          <p14:tracePt t="13169" x="7848600" y="4173538"/>
          <p14:tracePt t="13186" x="7958138" y="4148138"/>
          <p14:tracePt t="13203" x="8051800" y="4106863"/>
          <p14:tracePt t="13219" x="8153400" y="4081463"/>
          <p14:tracePt t="13236" x="8262938" y="4046538"/>
          <p14:tracePt t="13253" x="8356600" y="4021138"/>
          <p14:tracePt t="13269" x="8407400" y="4005263"/>
          <p14:tracePt t="13286" x="8440738" y="3987800"/>
          <p14:tracePt t="13303" x="8458200" y="3962400"/>
          <p14:tracePt t="13319" x="8534400" y="3911600"/>
          <p14:tracePt t="13336" x="8618538" y="3817938"/>
          <p14:tracePt t="13353" x="8745538" y="3733800"/>
          <p14:tracePt t="13369" x="8831263" y="3683000"/>
          <p14:tracePt t="13386" x="8907463" y="3624263"/>
          <p14:tracePt t="13403" x="8958263" y="3614738"/>
          <p14:tracePt t="13419" x="8999538" y="3606800"/>
          <p14:tracePt t="13436" x="9050338" y="3589338"/>
          <p14:tracePt t="13453" x="9093200" y="3563938"/>
          <p14:tracePt t="13469" x="9169400" y="3530600"/>
          <p14:tracePt t="13486" x="9220200" y="3513138"/>
          <p14:tracePt t="13503" x="9304338" y="3479800"/>
          <p14:tracePt t="13519" x="9364663" y="3446463"/>
          <p14:tracePt t="13536" x="9431338" y="3421063"/>
          <p14:tracePt t="13553" x="9525000" y="3411538"/>
          <p14:tracePt t="13570" x="9634538" y="3386138"/>
          <p14:tracePt t="13586" x="9745663" y="3352800"/>
          <p14:tracePt t="13603" x="9837738" y="3327400"/>
          <p14:tracePt t="13620" x="9948863" y="3268663"/>
          <p14:tracePt t="13636" x="10007600" y="3268663"/>
          <p14:tracePt t="13653" x="10033000" y="3259138"/>
          <p14:tracePt t="13670" x="10050463" y="3259138"/>
          <p14:tracePt t="13686" x="10075863" y="3259138"/>
          <p14:tracePt t="13703" x="10101263" y="3259138"/>
          <p14:tracePt t="13720" x="10167938" y="3259138"/>
          <p14:tracePt t="13736" x="10253663" y="3251200"/>
          <p14:tracePt t="13753" x="10312400" y="3251200"/>
          <p14:tracePt t="13770" x="10320338" y="3251200"/>
          <p14:tracePt t="13803" x="10304463" y="3243263"/>
          <p14:tracePt t="13820" x="10253663" y="3208338"/>
          <p14:tracePt t="13836" x="10236200" y="3192463"/>
          <p14:tracePt t="13853" x="10236200" y="3157538"/>
          <p14:tracePt t="13870" x="10218738" y="3116263"/>
          <p14:tracePt t="13886" x="10210800" y="3048000"/>
          <p14:tracePt t="13903" x="10210800" y="2971800"/>
          <p14:tracePt t="13920" x="10228263" y="2895600"/>
          <p14:tracePt t="13936" x="10236200" y="2836863"/>
          <p14:tracePt t="13953" x="10244138" y="2776538"/>
          <p14:tracePt t="13955" x="10253663" y="2751138"/>
          <p14:tracePt t="13970" x="10261600" y="2717800"/>
          <p14:tracePt t="13986" x="10304463" y="2667000"/>
          <p14:tracePt t="14003" x="10345738" y="2616200"/>
          <p14:tracePt t="14020" x="10431463" y="2565400"/>
          <p14:tracePt t="14037" x="10472738" y="2540000"/>
          <p14:tracePt t="14053" x="10515600" y="2522538"/>
          <p14:tracePt t="14070" x="10523538" y="2522538"/>
          <p14:tracePt t="14087" x="10533063" y="2514600"/>
          <p14:tracePt t="14103" x="10548938" y="2514600"/>
          <p14:tracePt t="14120" x="10583863" y="2514600"/>
          <p14:tracePt t="14137" x="10634663" y="2514600"/>
          <p14:tracePt t="14153" x="10710863" y="2532063"/>
          <p14:tracePt t="14170" x="10769600" y="2532063"/>
          <p14:tracePt t="14187" x="10802938" y="2540000"/>
          <p14:tracePt t="14203" x="10820400" y="2547938"/>
          <p14:tracePt t="14220" x="10820400" y="2557463"/>
          <p14:tracePt t="14237" x="10837863" y="2565400"/>
          <p14:tracePt t="14253" x="10853738" y="2590800"/>
          <p14:tracePt t="14270" x="10871200" y="2633663"/>
          <p14:tracePt t="14287" x="10879138" y="2684463"/>
          <p14:tracePt t="14303" x="10896600" y="2735263"/>
          <p14:tracePt t="14320" x="10896600" y="2811463"/>
          <p14:tracePt t="14337" x="10896600" y="2903538"/>
          <p14:tracePt t="14353" x="10896600" y="2963863"/>
          <p14:tracePt t="14370" x="10896600" y="3014663"/>
          <p14:tracePt t="14387" x="10896600" y="3048000"/>
          <p14:tracePt t="14403" x="10879138" y="3073400"/>
          <p14:tracePt t="14420" x="10863263" y="3081338"/>
          <p14:tracePt t="14437" x="10828338" y="3081338"/>
          <p14:tracePt t="14453" x="10802938" y="3090863"/>
          <p14:tracePt t="14470" x="10787063" y="3098800"/>
          <p14:tracePt t="14487" x="10769600" y="3106738"/>
          <p14:tracePt t="14504" x="10744200" y="3106738"/>
          <p14:tracePt t="14520" x="10726738" y="3106738"/>
          <p14:tracePt t="14537" x="10693400" y="3106738"/>
          <p14:tracePt t="14554" x="10685463" y="3106738"/>
          <p14:tracePt t="14570" x="10668000" y="3106738"/>
          <p14:tracePt t="14587" x="10634663" y="3106738"/>
          <p14:tracePt t="14604" x="10591800" y="3081338"/>
          <p14:tracePt t="14620" x="10574338" y="3073400"/>
          <p14:tracePt t="14637" x="10558463" y="3065463"/>
          <p14:tracePt t="14654" x="10533063" y="3055938"/>
          <p14:tracePt t="14670" x="10523538" y="3048000"/>
          <p14:tracePt t="14687" x="10507663" y="3048000"/>
          <p14:tracePt t="14704" x="10498138" y="3040063"/>
          <p14:tracePt t="14720" x="10498138" y="3030538"/>
          <p14:tracePt t="14737" x="10490200" y="3022600"/>
          <p14:tracePt t="14754" x="10472738" y="3014663"/>
          <p14:tracePt t="14771" x="10464800" y="2997200"/>
          <p14:tracePt t="14772" x="10464800" y="2989263"/>
          <p14:tracePt t="14787" x="10447338" y="2979738"/>
          <p14:tracePt t="14804" x="10431463" y="2954338"/>
          <p14:tracePt t="14821" x="10414000" y="2938463"/>
          <p14:tracePt t="14837" x="10396538" y="2921000"/>
          <p14:tracePt t="14854" x="10371138" y="2895600"/>
          <p14:tracePt t="14871" x="10355263" y="2870200"/>
          <p14:tracePt t="14887" x="10320338" y="2844800"/>
          <p14:tracePt t="14904" x="10304463" y="2819400"/>
          <p14:tracePt t="14921" x="10294938" y="2794000"/>
          <p14:tracePt t="14937" x="10279063" y="2768600"/>
          <p14:tracePt t="14940" x="10269538" y="2760663"/>
          <p14:tracePt t="14954" x="10261600" y="2751138"/>
          <p14:tracePt t="14970" x="10244138" y="2717800"/>
          <p14:tracePt t="14987" x="10228263" y="2684463"/>
          <p14:tracePt t="15004" x="10210800" y="2649538"/>
          <p14:tracePt t="15020" x="10202863" y="2624138"/>
          <p14:tracePt t="15037" x="10185400" y="2598738"/>
          <p14:tracePt t="15054" x="10177463" y="2573338"/>
          <p14:tracePt t="15071" x="10177463" y="2557463"/>
          <p14:tracePt t="15087" x="10177463" y="2532063"/>
          <p14:tracePt t="15104" x="10185400" y="2514600"/>
          <p14:tracePt t="15121" x="10193338" y="2506663"/>
          <p14:tracePt t="15137" x="10202863" y="2497138"/>
          <p14:tracePt t="15154" x="10218738" y="2497138"/>
          <p14:tracePt t="15171" x="10253663" y="2497138"/>
          <p14:tracePt t="15187" x="10279063" y="2497138"/>
          <p14:tracePt t="15204" x="10294938" y="2497138"/>
          <p14:tracePt t="15221" x="10312400" y="2497138"/>
          <p14:tracePt t="15238" x="10329863" y="2497138"/>
          <p14:tracePt t="15254" x="10355263" y="2506663"/>
          <p14:tracePt t="15271" x="10371138" y="2506663"/>
          <p14:tracePt t="15288" x="10396538" y="2522538"/>
          <p14:tracePt t="15304" x="10414000" y="2532063"/>
          <p14:tracePt t="15321" x="10431463" y="2547938"/>
          <p14:tracePt t="15338" x="10456863" y="2573338"/>
          <p14:tracePt t="15354" x="10490200" y="2590800"/>
          <p14:tracePt t="15371" x="10507663" y="2624138"/>
          <p14:tracePt t="15388" x="10548938" y="2674938"/>
          <p14:tracePt t="15404" x="10574338" y="2717800"/>
          <p14:tracePt t="15421" x="10599738" y="2768600"/>
          <p14:tracePt t="15438" x="10617200" y="2786063"/>
          <p14:tracePt t="15454" x="10625138" y="2819400"/>
          <p14:tracePt t="15471" x="10634663" y="2827338"/>
          <p14:tracePt t="15488" x="10634663" y="2844800"/>
          <p14:tracePt t="15504" x="10634663" y="2870200"/>
          <p14:tracePt t="15521" x="10634663" y="2887663"/>
          <p14:tracePt t="15538" x="10625138" y="2913063"/>
          <p14:tracePt t="15554" x="10625138" y="2954338"/>
          <p14:tracePt t="15571" x="10599738" y="2989263"/>
          <p14:tracePt t="15588" x="10583863" y="3055938"/>
          <p14:tracePt t="15604" x="10558463" y="3065463"/>
          <p14:tracePt t="15621" x="10548938" y="3073400"/>
          <p14:tracePt t="15638" x="10541000" y="3073400"/>
          <p14:tracePt t="15671" x="10533063" y="3073400"/>
          <p14:tracePt t="15692" x="10523538" y="3065463"/>
          <p14:tracePt t="15704" x="10515600" y="3048000"/>
          <p14:tracePt t="15721" x="10515600" y="3040063"/>
          <p14:tracePt t="15738" x="10515600" y="3030538"/>
          <p14:tracePt t="16028" x="10507663" y="3030538"/>
          <p14:tracePt t="16044" x="10507663" y="3065463"/>
          <p14:tracePt t="16052" x="10498138" y="3106738"/>
          <p14:tracePt t="16060" x="10464800" y="3175000"/>
          <p14:tracePt t="16071" x="10421938" y="3268663"/>
          <p14:tracePt t="16088" x="10287000" y="3454400"/>
          <p14:tracePt t="16105" x="10126663" y="3624263"/>
          <p14:tracePt t="16121" x="9906000" y="3810000"/>
          <p14:tracePt t="16138" x="9652000" y="3954463"/>
          <p14:tracePt t="16155" x="9423400" y="4064000"/>
          <p14:tracePt t="16171" x="9194800" y="4148138"/>
          <p14:tracePt t="16188" x="9067800" y="4173538"/>
          <p14:tracePt t="16205" x="8983663" y="4173538"/>
          <p14:tracePt t="16222" x="8915400" y="4173538"/>
          <p14:tracePt t="16238" x="8872538" y="4165600"/>
          <p14:tracePt t="16255" x="8813800" y="4148138"/>
          <p14:tracePt t="16272" x="8712200" y="4106863"/>
          <p14:tracePt t="16288" x="8610600" y="4064000"/>
          <p14:tracePt t="16305" x="8501063" y="4005263"/>
          <p14:tracePt t="16322" x="8407400" y="3970338"/>
          <p14:tracePt t="16338" x="8288338" y="3903663"/>
          <p14:tracePt t="16355" x="8186738" y="3868738"/>
          <p14:tracePt t="16372" x="8110538" y="3817938"/>
          <p14:tracePt t="16388" x="8085138" y="3810000"/>
          <p14:tracePt t="16405" x="8077200" y="3802063"/>
          <p14:tracePt t="16422" x="8077200" y="3792538"/>
          <p14:tracePt t="16438" x="8077200" y="3776663"/>
          <p14:tracePt t="16455" x="8077200" y="3759200"/>
          <p14:tracePt t="16472" x="8085138" y="3733800"/>
          <p14:tracePt t="16488" x="8094663" y="3716338"/>
          <p14:tracePt t="16505" x="8110538" y="3700463"/>
          <p14:tracePt t="16522" x="8120063" y="3649663"/>
          <p14:tracePt t="16539" x="8135938" y="3614738"/>
          <p14:tracePt t="16555" x="8135938" y="3589338"/>
          <p14:tracePt t="16572" x="8135938" y="3573463"/>
          <p14:tracePt t="16589" x="8135938" y="3563938"/>
          <p14:tracePt t="17028" x="8145463" y="3563938"/>
          <p14:tracePt t="17036" x="8145463" y="3581400"/>
          <p14:tracePt t="17044" x="8145463" y="3598863"/>
          <p14:tracePt t="17056" x="8145463" y="3632200"/>
          <p14:tracePt t="17072" x="8110538" y="3741738"/>
          <p14:tracePt t="17089" x="7993063" y="3944938"/>
          <p14:tracePt t="17106" x="7772400" y="4148138"/>
          <p14:tracePt t="17122" x="7543800" y="4335463"/>
          <p14:tracePt t="17139" x="7272338" y="4470400"/>
          <p14:tracePt t="17156" x="6723063" y="4648200"/>
          <p14:tracePt t="17172" x="6281738" y="4757738"/>
          <p14:tracePt t="17189" x="5824538" y="4851400"/>
          <p14:tracePt t="17206" x="5359400" y="4910138"/>
          <p14:tracePt t="17222" x="5011738" y="4995863"/>
          <p14:tracePt t="17239" x="4673600" y="5062538"/>
          <p14:tracePt t="17256" x="4386263" y="5072063"/>
          <p14:tracePt t="17272" x="4132263" y="5097463"/>
          <p14:tracePt t="17289" x="3894138" y="5105400"/>
          <p14:tracePt t="17306" x="3690938" y="5105400"/>
          <p14:tracePt t="17322" x="3522663" y="5105400"/>
          <p14:tracePt t="17339" x="3360738" y="5105400"/>
          <p14:tracePt t="17356" x="3116263" y="5105400"/>
          <p14:tracePt t="17373" x="2989263" y="5087938"/>
          <p14:tracePt t="17389" x="2895600" y="5046663"/>
          <p14:tracePt t="17406" x="2811463" y="5029200"/>
          <p14:tracePt t="17423" x="2692400" y="5021263"/>
          <p14:tracePt t="17439" x="2532063" y="4995863"/>
          <p14:tracePt t="17456" x="2405063" y="4978400"/>
          <p14:tracePt t="17473" x="2311400" y="4927600"/>
          <p14:tracePt t="17489" x="2268538" y="4868863"/>
          <p14:tracePt t="17506" x="2260600" y="4818063"/>
          <p14:tracePt t="17523" x="2260600" y="4783138"/>
          <p14:tracePt t="17539" x="2252663" y="4757738"/>
          <p14:tracePt t="17556" x="2235200" y="4741863"/>
          <p14:tracePt t="17573" x="2176463" y="4716463"/>
          <p14:tracePt t="17589" x="2074863" y="4691063"/>
          <p14:tracePt t="17606" x="1955800" y="4630738"/>
          <p14:tracePt t="17623" x="1862138" y="4605338"/>
          <p14:tracePt t="17639" x="1803400" y="4564063"/>
          <p14:tracePt t="17656" x="1744663" y="4529138"/>
          <p14:tracePt t="17673" x="1693863" y="4487863"/>
          <p14:tracePt t="17689" x="1684338" y="4462463"/>
          <p14:tracePt t="17706" x="1676400" y="4437063"/>
          <p14:tracePt t="17723" x="1668463" y="4419600"/>
          <p14:tracePt t="17739" x="1651000" y="4386263"/>
          <p14:tracePt t="17756" x="1625600" y="4386263"/>
          <p14:tracePt t="17773" x="1600200" y="4386263"/>
          <p14:tracePt t="17789" x="1582738" y="4376738"/>
          <p14:tracePt t="18044" x="1592263" y="4368800"/>
          <p14:tracePt t="18052" x="1608138" y="4368800"/>
          <p14:tracePt t="18060" x="1625600" y="4368800"/>
          <p14:tracePt t="18073" x="1658938" y="4368800"/>
          <p14:tracePt t="18090" x="1778000" y="4368800"/>
          <p14:tracePt t="18107" x="1981200" y="4368800"/>
          <p14:tracePt t="18123" x="2192338" y="4368800"/>
          <p14:tracePt t="18140" x="2514600" y="4368800"/>
          <p14:tracePt t="18157" x="2659063" y="4360863"/>
          <p14:tracePt t="18173" x="2776538" y="4351338"/>
          <p14:tracePt t="18190" x="2836863" y="4351338"/>
          <p14:tracePt t="18207" x="2844800" y="4351338"/>
          <p14:tracePt t="18223" x="2862263" y="4351338"/>
          <p14:tracePt t="18240" x="2878138" y="4343400"/>
          <p14:tracePt t="18257" x="2913063" y="4343400"/>
          <p14:tracePt t="18273" x="2954338" y="4325938"/>
          <p14:tracePt t="18290" x="2963863" y="4318000"/>
          <p14:tracePt t="18307" x="2989263" y="4292600"/>
          <p14:tracePt t="18323" x="3005138" y="4284663"/>
          <p14:tracePt t="18340" x="3022600" y="4275138"/>
          <p14:tracePt t="18357" x="3040063" y="4267200"/>
          <p14:tracePt t="18373" x="3081338" y="4249738"/>
          <p14:tracePt t="18390" x="3132138" y="4241800"/>
          <p14:tracePt t="18407" x="3208338" y="4241800"/>
          <p14:tracePt t="18423" x="3259138" y="4241800"/>
          <p14:tracePt t="18440" x="3268663" y="4233863"/>
          <p14:tracePt t="18516" x="3276600" y="4241800"/>
          <p14:tracePt t="18524" x="3294063" y="4241800"/>
          <p14:tracePt t="18540" x="3319463" y="4259263"/>
          <p14:tracePt t="18557" x="3370263" y="4275138"/>
          <p14:tracePt t="18573" x="3403600" y="4284663"/>
          <p14:tracePt t="18590" x="3421063" y="4284663"/>
          <p14:tracePt t="18660" x="3411538" y="4284663"/>
          <p14:tracePt t="18668" x="3395663" y="4267200"/>
          <p14:tracePt t="18676" x="3378200" y="4259263"/>
          <p14:tracePt t="18690" x="3352800" y="4233863"/>
          <p14:tracePt t="18707" x="3251200" y="4173538"/>
          <p14:tracePt t="18724" x="3065463" y="3962400"/>
          <p14:tracePt t="18740" x="2946400" y="3776663"/>
          <p14:tracePt t="18757" x="2768600" y="3522663"/>
          <p14:tracePt t="18774" x="2522538" y="3233738"/>
          <p14:tracePt t="18790" x="2260600" y="2921000"/>
          <p14:tracePt t="18807" x="1947863" y="2608263"/>
          <p14:tracePt t="18824" x="1701800" y="2319338"/>
          <p14:tracePt t="18840" x="1516063" y="2039938"/>
          <p14:tracePt t="18857" x="1338263" y="1795463"/>
          <p14:tracePt t="18874" x="1244600" y="1592263"/>
          <p14:tracePt t="18890" x="1193800" y="1414463"/>
          <p14:tracePt t="18907" x="1125538" y="1270000"/>
          <p14:tracePt t="18908" x="1092200" y="1211263"/>
          <p14:tracePt t="18924" x="1033463" y="1109663"/>
          <p14:tracePt t="18940" x="990600" y="1033463"/>
          <p14:tracePt t="18957" x="922338" y="957263"/>
          <p14:tracePt t="18974" x="881063" y="906463"/>
          <p14:tracePt t="18991" x="855663" y="881063"/>
          <p14:tracePt t="19007" x="838200" y="863600"/>
          <p14:tracePt t="19024" x="830263" y="838200"/>
          <p14:tracePt t="19041" x="804863" y="812800"/>
          <p14:tracePt t="19057" x="779463" y="769938"/>
          <p14:tracePt t="19074" x="754063" y="711200"/>
          <p14:tracePt t="19091" x="754063" y="652463"/>
          <p14:tracePt t="19108" x="703263" y="592138"/>
          <p14:tracePt t="19124" x="693738" y="474663"/>
          <p14:tracePt t="19141" x="693738" y="363538"/>
          <p14:tracePt t="19157" x="711200" y="287338"/>
          <p14:tracePt t="19174" x="762000" y="211138"/>
          <p14:tracePt t="19191" x="846138" y="152400"/>
          <p14:tracePt t="19207" x="957263" y="134938"/>
          <p14:tracePt t="19224" x="1074738" y="134938"/>
          <p14:tracePt t="19241" x="1193800" y="134938"/>
          <p14:tracePt t="19257" x="1312863" y="134938"/>
          <p14:tracePt t="19274" x="1430338" y="134938"/>
          <p14:tracePt t="19291" x="1506538" y="144463"/>
          <p14:tracePt t="19307" x="1668463" y="203200"/>
          <p14:tracePt t="19324" x="1744663" y="246063"/>
          <p14:tracePt t="19341" x="1854200" y="279400"/>
          <p14:tracePt t="19358" x="1981200" y="338138"/>
          <p14:tracePt t="19374" x="2082800" y="406400"/>
          <p14:tracePt t="19391" x="2201863" y="508000"/>
          <p14:tracePt t="19408" x="2311400" y="617538"/>
          <p14:tracePt t="19424" x="2362200" y="719138"/>
          <p14:tracePt t="19441" x="2370138" y="795338"/>
          <p14:tracePt t="19457" x="2370138" y="871538"/>
          <p14:tracePt t="19474" x="2354263" y="939800"/>
          <p14:tracePt t="19491" x="2319338" y="998538"/>
          <p14:tracePt t="19508" x="2278063" y="1092200"/>
          <p14:tracePt t="19524" x="2268538" y="1143000"/>
          <p14:tracePt t="19541" x="2260600" y="1219200"/>
          <p14:tracePt t="19558" x="2260600" y="1312863"/>
          <p14:tracePt t="19574" x="2227263" y="1397000"/>
          <p14:tracePt t="19591" x="2184400" y="1481138"/>
          <p14:tracePt t="19608" x="2141538" y="1566863"/>
          <p14:tracePt t="19624" x="2074863" y="1643063"/>
          <p14:tracePt t="19641" x="2006600" y="1719263"/>
          <p14:tracePt t="19658" x="1938338" y="1785938"/>
          <p14:tracePt t="19674" x="1828800" y="1854200"/>
          <p14:tracePt t="19691" x="1719263" y="1897063"/>
          <p14:tracePt t="19708" x="1473200" y="1963738"/>
          <p14:tracePt t="19724" x="1277938" y="1989138"/>
          <p14:tracePt t="19741" x="1092200" y="1998663"/>
          <p14:tracePt t="19758" x="965200" y="1998663"/>
          <p14:tracePt t="19774" x="846138" y="1998663"/>
          <p14:tracePt t="19791" x="787400" y="1998663"/>
          <p14:tracePt t="19808" x="744538" y="1981200"/>
          <p14:tracePt t="19824" x="711200" y="1938338"/>
          <p14:tracePt t="19841" x="668338" y="1879600"/>
          <p14:tracePt t="19858" x="609600" y="1820863"/>
          <p14:tracePt t="19875" x="566738" y="1744663"/>
          <p14:tracePt t="19891" x="490538" y="1676400"/>
          <p14:tracePt t="19908" x="381000" y="1557338"/>
          <p14:tracePt t="19925" x="330200" y="1516063"/>
          <p14:tracePt t="19941" x="287338" y="1473200"/>
          <p14:tracePt t="19958" x="261938" y="1439863"/>
          <p14:tracePt t="19975" x="254000" y="1397000"/>
          <p14:tracePt t="19991" x="254000" y="1338263"/>
          <p14:tracePt t="20008" x="254000" y="1270000"/>
          <p14:tracePt t="20025" x="254000" y="1193800"/>
          <p14:tracePt t="20041" x="254000" y="1092200"/>
          <p14:tracePt t="20058" x="261938" y="1016000"/>
          <p14:tracePt t="20075" x="304800" y="957263"/>
          <p14:tracePt t="20091" x="398463" y="838200"/>
          <p14:tracePt t="20108" x="474663" y="769938"/>
          <p14:tracePt t="20125" x="541338" y="744538"/>
          <p14:tracePt t="20141" x="652463" y="719138"/>
          <p14:tracePt t="20158" x="787400" y="711200"/>
          <p14:tracePt t="20175" x="947738" y="711200"/>
          <p14:tracePt t="20191" x="1074738" y="711200"/>
          <p14:tracePt t="20208" x="1193800" y="711200"/>
          <p14:tracePt t="20225" x="1312863" y="711200"/>
          <p14:tracePt t="20241" x="1414463" y="711200"/>
          <p14:tracePt t="20258" x="1549400" y="711200"/>
          <p14:tracePt t="20275" x="1651000" y="728663"/>
          <p14:tracePt t="20291" x="1897063" y="804863"/>
          <p14:tracePt t="20308" x="2049463" y="863600"/>
          <p14:tracePt t="20325" x="2166938" y="973138"/>
          <p14:tracePt t="20341" x="2286000" y="1100138"/>
          <p14:tracePt t="20359" x="2405063" y="1262063"/>
          <p14:tracePt t="20375" x="2446338" y="1430338"/>
          <p14:tracePt t="20392" x="2455863" y="1531938"/>
          <p14:tracePt t="20408" x="2455863" y="1633538"/>
          <p14:tracePt t="20425" x="2455863" y="1684338"/>
          <p14:tracePt t="20442" x="2455863" y="1719263"/>
          <p14:tracePt t="20458" x="2455863" y="1752600"/>
          <p14:tracePt t="20460" x="2455863" y="1760538"/>
          <p14:tracePt t="20475" x="2455863" y="1785938"/>
          <p14:tracePt t="20492" x="2471738" y="1879600"/>
          <p14:tracePt t="20508" x="2481263" y="1955800"/>
          <p14:tracePt t="20525" x="2497138" y="2049463"/>
          <p14:tracePt t="20542" x="2497138" y="2133600"/>
          <p14:tracePt t="20558" x="2497138" y="2192338"/>
          <p14:tracePt t="20575" x="2506663" y="2227263"/>
          <p14:tracePt t="20592" x="2506663" y="2252663"/>
          <p14:tracePt t="20608" x="2514600" y="2260600"/>
          <p14:tracePt t="20820" x="2514600" y="2252663"/>
          <p14:tracePt t="20844" x="2514600" y="2243138"/>
          <p14:tracePt t="21340" x="2514600" y="2235200"/>
          <p14:tracePt t="21348" x="2514600" y="2227263"/>
          <p14:tracePt t="21364" x="2532063" y="2217738"/>
          <p14:tracePt t="21380" x="2540000" y="2209800"/>
          <p14:tracePt t="21392" x="2565400" y="2192338"/>
          <p14:tracePt t="21409" x="2616200" y="2133600"/>
          <p14:tracePt t="25692" x="2624138" y="2116138"/>
          <p14:tracePt t="25700" x="2624138" y="2108200"/>
          <p14:tracePt t="25713" x="2649538" y="2100263"/>
          <p14:tracePt t="25729" x="2684463" y="2057400"/>
          <p14:tracePt t="25746" x="2700338" y="2006600"/>
          <p14:tracePt t="25763" x="2717800" y="1973263"/>
          <p14:tracePt t="25779" x="2794000" y="1897063"/>
          <p14:tracePt t="25796" x="2946400" y="1820863"/>
          <p14:tracePt t="25813" x="3208338" y="1760538"/>
          <p14:tracePt t="25829" x="3471863" y="1760538"/>
          <p14:tracePt t="25846" x="3598863" y="1760538"/>
          <p14:tracePt t="25863" x="3733800" y="1778000"/>
          <p14:tracePt t="25879" x="3903663" y="1820863"/>
          <p14:tracePt t="25896" x="4071938" y="1887538"/>
          <p14:tracePt t="25913" x="4241800" y="2024063"/>
          <p14:tracePt t="25929" x="4394200" y="2176463"/>
          <p14:tracePt t="25946" x="4513263" y="2293938"/>
          <p14:tracePt t="25963" x="4665663" y="2455863"/>
          <p14:tracePt t="25965" x="4749800" y="2557463"/>
          <p14:tracePt t="25979" x="4910138" y="2700338"/>
          <p14:tracePt t="25996" x="5029200" y="2836863"/>
          <p14:tracePt t="26013" x="5122863" y="2928938"/>
          <p14:tracePt t="26029" x="5207000" y="3022600"/>
          <p14:tracePt t="26046" x="5257800" y="3090863"/>
          <p14:tracePt t="26063" x="5392738" y="3182938"/>
          <p14:tracePt t="26079" x="5605463" y="3276600"/>
          <p14:tracePt t="26096" x="5910263" y="3370263"/>
          <p14:tracePt t="26113" x="6172200" y="3436938"/>
          <p14:tracePt t="26130" x="6375400" y="3563938"/>
          <p14:tracePt t="26146" x="6545263" y="3657600"/>
          <p14:tracePt t="26163" x="6713538" y="3751263"/>
          <p14:tracePt t="26180" x="7061200" y="3878263"/>
          <p14:tracePt t="26196" x="7297738" y="3954463"/>
          <p14:tracePt t="26213" x="7434263" y="4005263"/>
          <p14:tracePt t="26230" x="7551738" y="4021138"/>
          <p14:tracePt t="26246" x="7704138" y="4038600"/>
          <p14:tracePt t="26263" x="7891463" y="4046538"/>
          <p14:tracePt t="26280" x="8077200" y="4089400"/>
          <p14:tracePt t="26296" x="8196263" y="4122738"/>
          <p14:tracePt t="26313" x="8288338" y="4132263"/>
          <p14:tracePt t="26330" x="8313738" y="4148138"/>
          <p14:tracePt t="26445" x="8313738" y="4157663"/>
          <p14:tracePt t="26452" x="8305800" y="4157663"/>
          <p14:tracePt t="26468" x="8297863" y="4157663"/>
          <p14:tracePt t="26480" x="8288338" y="4157663"/>
          <p14:tracePt t="26496" x="8255000" y="4157663"/>
          <p14:tracePt t="26513" x="8161338" y="4157663"/>
          <p14:tracePt t="26530" x="8001000" y="4157663"/>
          <p14:tracePt t="26547" x="7815263" y="4157663"/>
          <p14:tracePt t="26563" x="7450138" y="4216400"/>
          <p14:tracePt t="26580" x="7162800" y="4241800"/>
          <p14:tracePt t="26596" x="6875463" y="4292600"/>
          <p14:tracePt t="26613" x="6561138" y="4351338"/>
          <p14:tracePt t="26630" x="6027738" y="4445000"/>
          <p14:tracePt t="26647" x="5402263" y="4546600"/>
          <p14:tracePt t="26663" x="4724400" y="4640263"/>
          <p14:tracePt t="26680" x="4140200" y="4706938"/>
          <p14:tracePt t="26697" x="3751263" y="4767263"/>
          <p14:tracePt t="26713" x="3487738" y="4826000"/>
          <p14:tracePt t="26730" x="3268663" y="4868863"/>
          <p14:tracePt t="26747" x="3167063" y="4894263"/>
          <p14:tracePt t="26763" x="3090863" y="4910138"/>
          <p14:tracePt t="26780" x="3030538" y="4910138"/>
          <p14:tracePt t="26797" x="2928938" y="4910138"/>
          <p14:tracePt t="26814" x="2844800" y="4910138"/>
          <p14:tracePt t="26830" x="2743200" y="4910138"/>
          <p14:tracePt t="26847" x="2608263" y="4919663"/>
          <p14:tracePt t="26863" x="2489200" y="4919663"/>
          <p14:tracePt t="26880" x="2354263" y="4919663"/>
          <p14:tracePt t="26897" x="2235200" y="4919663"/>
          <p14:tracePt t="26914" x="2133600" y="4919663"/>
          <p14:tracePt t="26930" x="2032000" y="4919663"/>
          <p14:tracePt t="26947" x="1955800" y="4919663"/>
          <p14:tracePt t="26949" x="1922463" y="4919663"/>
          <p14:tracePt t="26964" x="1820863" y="4919663"/>
          <p14:tracePt t="26980" x="1719263" y="4919663"/>
          <p14:tracePt t="26997" x="1676400" y="4919663"/>
          <p14:tracePt t="27014" x="1668463" y="4919663"/>
          <p14:tracePt t="27047" x="1658938" y="4902200"/>
          <p14:tracePt t="27292" x="1658938" y="4894263"/>
          <p14:tracePt t="27356" x="1684338" y="4894263"/>
          <p14:tracePt t="27364" x="1719263" y="4894263"/>
          <p14:tracePt t="27372" x="1770063" y="4894263"/>
          <p14:tracePt t="27380" x="1828800" y="4894263"/>
          <p14:tracePt t="27397" x="2100263" y="4894263"/>
          <p14:tracePt t="27414" x="2540000" y="4894263"/>
          <p14:tracePt t="27431" x="3132138" y="4894263"/>
          <p14:tracePt t="27447" x="3776663" y="4843463"/>
          <p14:tracePt t="27464" x="4470400" y="4792663"/>
          <p14:tracePt t="27481" x="5097463" y="4673600"/>
          <p14:tracePt t="27497" x="5722938" y="4564063"/>
          <p14:tracePt t="27514" x="6342063" y="4478338"/>
          <p14:tracePt t="27531" x="6865938" y="4437063"/>
          <p14:tracePt t="27548" x="7399338" y="4394200"/>
          <p14:tracePt t="27564" x="7704138" y="4394200"/>
          <p14:tracePt t="27581" x="7932738" y="4394200"/>
          <p14:tracePt t="27598" x="8069263" y="4411663"/>
          <p14:tracePt t="27614" x="8128000" y="4411663"/>
          <p14:tracePt t="27631" x="8135938" y="4419600"/>
          <p14:tracePt t="27648" x="8135938" y="4427538"/>
          <p14:tracePt t="27684" x="8135938" y="4437063"/>
          <p14:tracePt t="27828" x="8128000" y="4437063"/>
          <p14:tracePt t="27884" x="8120063" y="4437063"/>
          <p14:tracePt t="27892" x="8110538" y="4437063"/>
          <p14:tracePt t="27900" x="8094663" y="4445000"/>
          <p14:tracePt t="27932" x="8094663" y="4437063"/>
          <p14:tracePt t="27940" x="8094663" y="4427538"/>
          <p14:tracePt t="27948" x="8051800" y="4419600"/>
          <p14:tracePt t="27964" x="8008938" y="4419600"/>
          <p14:tracePt t="27981" x="8001000" y="4419600"/>
          <p14:tracePt t="38212" x="8001000" y="4411663"/>
          <p14:tracePt t="38220" x="7993063" y="4411663"/>
          <p14:tracePt t="38228" x="7975600" y="4402138"/>
          <p14:tracePt t="39036" x="7967663" y="4402138"/>
          <p14:tracePt t="39043" x="7942263" y="4402138"/>
          <p14:tracePt t="39057" x="7916863" y="4402138"/>
          <p14:tracePt t="39073" x="7815263" y="4402138"/>
          <p14:tracePt t="39090" x="7696200" y="4437063"/>
          <p14:tracePt t="39107" x="7526338" y="4487863"/>
          <p14:tracePt t="39123" x="7272338" y="4538663"/>
          <p14:tracePt t="39140" x="7069138" y="4572000"/>
          <p14:tracePt t="39157" x="6832600" y="4572000"/>
          <p14:tracePt t="39173" x="6596063" y="4572000"/>
          <p14:tracePt t="39190" x="6316663" y="4579938"/>
          <p14:tracePt t="39207" x="6027738" y="4564063"/>
          <p14:tracePt t="39223" x="5765800" y="4597400"/>
          <p14:tracePt t="39240" x="5519738" y="4605338"/>
          <p14:tracePt t="39257" x="5257800" y="4640263"/>
          <p14:tracePt t="39273" x="4986338" y="4656138"/>
          <p14:tracePt t="39290" x="4808538" y="4681538"/>
          <p14:tracePt t="39307" x="4656138" y="4716463"/>
          <p14:tracePt t="39324" x="4445000" y="4749800"/>
          <p14:tracePt t="39340" x="4284663" y="4749800"/>
          <p14:tracePt t="39357" x="4071938" y="4749800"/>
          <p14:tracePt t="39374" x="3868738" y="4732338"/>
          <p14:tracePt t="39390" x="3606800" y="4699000"/>
          <p14:tracePt t="39407" x="3360738" y="4665663"/>
          <p14:tracePt t="39424" x="3124200" y="4640263"/>
          <p14:tracePt t="39440" x="2938463" y="4630738"/>
          <p14:tracePt t="39457" x="2760663" y="4630738"/>
          <p14:tracePt t="39474" x="2598738" y="4622800"/>
          <p14:tracePt t="39490" x="2481263" y="4622800"/>
          <p14:tracePt t="39507" x="2344738" y="4622800"/>
          <p14:tracePt t="39524" x="2260600" y="4622800"/>
          <p14:tracePt t="39540" x="2184400" y="4614863"/>
          <p14:tracePt t="39557" x="2074863" y="4597400"/>
          <p14:tracePt t="39574" x="1998663" y="4589463"/>
          <p14:tracePt t="39590" x="1922463" y="4579938"/>
          <p14:tracePt t="39607" x="1836738" y="4564063"/>
          <p14:tracePt t="39624" x="1760538" y="4546600"/>
          <p14:tracePt t="39640" x="1727200" y="4529138"/>
          <p14:tracePt t="39657" x="1684338" y="4503738"/>
          <p14:tracePt t="39674" x="1658938" y="4470400"/>
          <p14:tracePt t="39691" x="1617663" y="4445000"/>
          <p14:tracePt t="39707" x="1549400" y="4368800"/>
          <p14:tracePt t="39724" x="1531938" y="4351338"/>
          <p14:tracePt t="39741" x="1531938" y="4325938"/>
          <p14:tracePt t="39774" x="1524000" y="4310063"/>
          <p14:tracePt t="40428" x="1531938" y="4310063"/>
          <p14:tracePt t="40436" x="1541463" y="4310063"/>
          <p14:tracePt t="40443" x="1549400" y="4300538"/>
          <p14:tracePt t="40458" x="1557338" y="4300538"/>
          <p14:tracePt t="40475" x="1566863" y="4300538"/>
          <p14:tracePt t="40491" x="1574800" y="4292600"/>
          <p14:tracePt t="41028" x="1592263" y="4284663"/>
          <p14:tracePt t="41036" x="1608138" y="4275138"/>
          <p14:tracePt t="41043" x="1617663" y="4275138"/>
          <p14:tracePt t="41058" x="1633538" y="4267200"/>
          <p14:tracePt t="41075" x="1693863" y="4259263"/>
          <p14:tracePt t="41092" x="1905000" y="4249738"/>
          <p14:tracePt t="41108" x="2328863" y="4241800"/>
          <p14:tracePt t="41125" x="3022600" y="4165600"/>
          <p14:tracePt t="41142" x="3563938" y="4132263"/>
          <p14:tracePt t="41158" x="3878263" y="4122738"/>
          <p14:tracePt t="41175" x="4081463" y="4122738"/>
          <p14:tracePt t="41192" x="4198938" y="4122738"/>
          <p14:tracePt t="41208" x="4259263" y="4122738"/>
          <p14:tracePt t="41225" x="4318000" y="4122738"/>
          <p14:tracePt t="41242" x="4427538" y="4140200"/>
          <p14:tracePt t="41259" x="4572000" y="4165600"/>
          <p14:tracePt t="41275" x="4826000" y="4165600"/>
          <p14:tracePt t="41292" x="4953000" y="4173538"/>
          <p14:tracePt t="41308" x="5130800" y="4173538"/>
          <p14:tracePt t="41325" x="5265738" y="4183063"/>
          <p14:tracePt t="41342" x="5402263" y="4198938"/>
          <p14:tracePt t="41358" x="5537200" y="4208463"/>
          <p14:tracePt t="41375" x="5715000" y="4259263"/>
          <p14:tracePt t="41392" x="5867400" y="4284663"/>
          <p14:tracePt t="41409" x="6062663" y="4318000"/>
          <p14:tracePt t="41425" x="6230938" y="4325938"/>
          <p14:tracePt t="41442" x="6392863" y="4325938"/>
          <p14:tracePt t="41459" x="6596063" y="4325938"/>
          <p14:tracePt t="41460" x="6697663" y="4325938"/>
          <p14:tracePt t="41475" x="6875463" y="4325938"/>
          <p14:tracePt t="41492" x="7018338" y="4325938"/>
          <p14:tracePt t="41509" x="7145338" y="4325938"/>
          <p14:tracePt t="41525" x="7272338" y="4343400"/>
          <p14:tracePt t="41542" x="7434263" y="4368800"/>
          <p14:tracePt t="41559" x="7594600" y="4376738"/>
          <p14:tracePt t="41575" x="7754938" y="4394200"/>
          <p14:tracePt t="41592" x="7874000" y="4394200"/>
          <p14:tracePt t="41609" x="7932738" y="4394200"/>
          <p14:tracePt t="41642" x="7942263" y="4394200"/>
          <p14:tracePt t="41660" x="7958138" y="4394200"/>
          <p14:tracePt t="41676" x="7983538" y="4394200"/>
          <p14:tracePt t="41692" x="8034338" y="4394200"/>
          <p14:tracePt t="41709" x="8153400" y="4402138"/>
          <p14:tracePt t="41725" x="8255000" y="4402138"/>
          <p14:tracePt t="41742" x="8323263" y="4411663"/>
          <p14:tracePt t="41759" x="8348663" y="4427538"/>
          <p14:tracePt t="41775" x="8356600" y="4427538"/>
          <p14:tracePt t="41792" x="8356600" y="4445000"/>
          <p14:tracePt t="41809" x="8364538" y="4470400"/>
          <p14:tracePt t="41826" x="8364538" y="4487863"/>
          <p14:tracePt t="41842" x="8364538" y="4538663"/>
          <p14:tracePt t="41859" x="8364538" y="4572000"/>
          <p14:tracePt t="41876" x="8374063" y="4648200"/>
          <p14:tracePt t="41892" x="8374063" y="4681538"/>
          <p14:tracePt t="41909" x="8374063" y="4706938"/>
          <p14:tracePt t="41926" x="8364538" y="4732338"/>
          <p14:tracePt t="41942" x="8339138" y="4757738"/>
          <p14:tracePt t="41959" x="8313738" y="4767263"/>
          <p14:tracePt t="41976" x="8288338" y="4775200"/>
          <p14:tracePt t="41992" x="8262938" y="4783138"/>
          <p14:tracePt t="42009" x="8237538" y="4800600"/>
          <p14:tracePt t="42026" x="8196263" y="4808538"/>
          <p14:tracePt t="42042" x="8153400" y="4808538"/>
          <p14:tracePt t="42059" x="8102600" y="4808538"/>
          <p14:tracePt t="42076" x="8059738" y="4808538"/>
          <p14:tracePt t="42092" x="8034338" y="4808538"/>
          <p14:tracePt t="42109" x="8008938" y="4800600"/>
          <p14:tracePt t="42126" x="7975600" y="4783138"/>
          <p14:tracePt t="42142" x="7942263" y="4767263"/>
          <p14:tracePt t="42159" x="7899400" y="4767263"/>
          <p14:tracePt t="42176" x="7881938" y="4757738"/>
          <p14:tracePt t="42192" x="7866063" y="4757738"/>
          <p14:tracePt t="42209" x="7866063" y="4741863"/>
          <p14:tracePt t="42226" x="7866063" y="4716463"/>
          <p14:tracePt t="42243" x="7866063" y="4656138"/>
          <p14:tracePt t="42259" x="7891463" y="4521200"/>
          <p14:tracePt t="42276" x="7993063" y="4360863"/>
          <p14:tracePt t="42293" x="8102600" y="4241800"/>
          <p14:tracePt t="42309" x="8178800" y="4122738"/>
          <p14:tracePt t="42326" x="8237538" y="4021138"/>
          <p14:tracePt t="42343" x="8237538" y="3944938"/>
          <p14:tracePt t="42360" x="8247063" y="3868738"/>
          <p14:tracePt t="42376" x="8247063" y="3792538"/>
          <p14:tracePt t="42393" x="8262938" y="3741738"/>
          <p14:tracePt t="42409" x="8280400" y="3690938"/>
          <p14:tracePt t="42426" x="8280400" y="3665538"/>
          <p14:tracePt t="42443" x="8280400" y="3649663"/>
          <p14:tracePt t="42459" x="8288338" y="3606800"/>
          <p14:tracePt t="42476" x="8288338" y="3573463"/>
          <p14:tracePt t="42493" x="8297863" y="3563938"/>
          <p14:tracePt t="42509" x="8297863" y="3530600"/>
          <p14:tracePt t="42526" x="8297863" y="3497263"/>
          <p14:tracePt t="42543" x="8297863" y="3471863"/>
          <p14:tracePt t="42559" x="8297863" y="3446463"/>
          <p14:tracePt t="42576" x="8297863" y="3421063"/>
          <p14:tracePt t="42900" x="8305800" y="3429000"/>
          <p14:tracePt t="42907" x="8305800" y="3436938"/>
          <p14:tracePt t="43084" x="8313738" y="3446463"/>
          <p14:tracePt t="43091" x="8313738" y="3462338"/>
          <p14:tracePt t="43099" x="8313738" y="3479800"/>
          <p14:tracePt t="43110" x="8313738" y="3530600"/>
          <p14:tracePt t="43126" x="8313738" y="3614738"/>
          <p14:tracePt t="43143" x="8313738" y="3733800"/>
          <p14:tracePt t="43160" x="8313738" y="3860800"/>
          <p14:tracePt t="43177" x="8313738" y="3995738"/>
          <p14:tracePt t="43193" x="8313738" y="4089400"/>
          <p14:tracePt t="43210" x="8305800" y="4191000"/>
          <p14:tracePt t="43227" x="8305800" y="4292600"/>
          <p14:tracePt t="43228" x="8297863" y="4343400"/>
          <p14:tracePt t="43243" x="8280400" y="4462463"/>
          <p14:tracePt t="43260" x="8280400" y="4529138"/>
          <p14:tracePt t="43277" x="8280400" y="4572000"/>
          <p14:tracePt t="43293" x="8280400" y="4614863"/>
          <p14:tracePt t="43310" x="8280400" y="4640263"/>
          <p14:tracePt t="43327" x="8280400" y="4656138"/>
          <p14:tracePt t="43343" x="8280400" y="4681538"/>
          <p14:tracePt t="43360" x="8280400" y="4716463"/>
          <p14:tracePt t="43377" x="8272463" y="4757738"/>
          <p14:tracePt t="43393" x="8272463" y="4792663"/>
          <p14:tracePt t="43410" x="8272463" y="4826000"/>
          <p14:tracePt t="43427" x="8262938" y="4851400"/>
          <p14:tracePt t="43427" x="8262938" y="4868863"/>
          <p14:tracePt t="43443" x="8262938" y="4902200"/>
          <p14:tracePt t="43460" x="8255000" y="4927600"/>
          <p14:tracePt t="43477" x="8247063" y="4953000"/>
          <p14:tracePt t="43494" x="8237538" y="4960938"/>
          <p14:tracePt t="43510" x="8237538" y="4970463"/>
          <p14:tracePt t="43527" x="8237538" y="4978400"/>
          <p14:tracePt t="43544" x="8229600" y="4986338"/>
          <p14:tracePt t="43560" x="8221663" y="4986338"/>
          <p14:tracePt t="43892" x="8212138" y="4986338"/>
          <p14:tracePt t="43899" x="8204200" y="4986338"/>
          <p14:tracePt t="43910" x="8196263" y="4995863"/>
          <p14:tracePt t="43927" x="8186738" y="4995863"/>
          <p14:tracePt t="43944" x="8178800" y="4995863"/>
          <p14:tracePt t="44020" x="8170863" y="4995863"/>
          <p14:tracePt t="44028" x="8161338" y="5003800"/>
          <p14:tracePt t="44044" x="8161338" y="5029200"/>
          <p14:tracePt t="44061" x="8161338" y="5062538"/>
          <p14:tracePt t="44078" x="8135938" y="5105400"/>
          <p14:tracePt t="44094" x="8120063" y="5156200"/>
          <p14:tracePt t="44111" x="8102600" y="5181600"/>
          <p14:tracePt t="44127" x="8094663" y="5207000"/>
          <p14:tracePt t="44161" x="8094663" y="5232400"/>
          <p14:tracePt t="44178" x="8077200" y="5300663"/>
          <p14:tracePt t="44194" x="8051800" y="5367338"/>
          <p14:tracePt t="44211" x="8001000" y="5453063"/>
          <p14:tracePt t="44227" x="7916863" y="5580063"/>
          <p14:tracePt t="44244" x="7874000" y="5672138"/>
          <p14:tracePt t="44261" x="7848600" y="5732463"/>
          <p14:tracePt t="44278" x="7823200" y="5773738"/>
          <p14:tracePt t="44294" x="7823200" y="5808663"/>
          <p14:tracePt t="44311" x="7823200" y="5842000"/>
          <p14:tracePt t="44328" x="7823200" y="5859463"/>
          <p14:tracePt t="44344" x="7823200" y="5867400"/>
          <p14:tracePt t="44361" x="7823200" y="5875338"/>
          <p14:tracePt t="44378" x="7831138" y="5884863"/>
          <p14:tracePt t="44394" x="7831138" y="5900738"/>
          <p14:tracePt t="44411" x="7840663" y="5918200"/>
          <p14:tracePt t="44428" x="7840663" y="5943600"/>
          <p14:tracePt t="44444" x="7840663" y="5961063"/>
          <p14:tracePt t="44461" x="7856538" y="5969000"/>
          <p14:tracePt t="44478" x="7866063" y="5976938"/>
          <p14:tracePt t="44494" x="7874000" y="5976938"/>
          <p14:tracePt t="44511" x="7899400" y="6002338"/>
          <p14:tracePt t="44528" x="7924800" y="6002338"/>
          <p14:tracePt t="44544" x="7942263" y="6019800"/>
          <p14:tracePt t="44561" x="7958138" y="6027738"/>
          <p14:tracePt t="44724" x="7958138" y="6019800"/>
          <p14:tracePt t="44732" x="7958138" y="6011863"/>
          <p14:tracePt t="44745" x="7958138" y="6002338"/>
          <p14:tracePt t="44761" x="7958138" y="5951538"/>
          <p14:tracePt t="44778" x="7958138" y="5900738"/>
          <p14:tracePt t="44795" x="7958138" y="5834063"/>
          <p14:tracePt t="44811" x="7967663" y="5715000"/>
          <p14:tracePt t="44828" x="7967663" y="5621338"/>
          <p14:tracePt t="44845" x="7967663" y="5511800"/>
          <p14:tracePt t="44861" x="7967663" y="5418138"/>
          <p14:tracePt t="44878" x="7967663" y="5283200"/>
          <p14:tracePt t="44895" x="7993063" y="5148263"/>
          <p14:tracePt t="44911" x="8026400" y="5029200"/>
          <p14:tracePt t="44928" x="8069263" y="4894263"/>
          <p14:tracePt t="44945" x="8094663" y="4767263"/>
          <p14:tracePt t="44947" x="8094663" y="4724400"/>
          <p14:tracePt t="44961" x="8094663" y="4673600"/>
          <p14:tracePt t="44978" x="8094663" y="4572000"/>
          <p14:tracePt t="44995" x="8094663" y="4495800"/>
          <p14:tracePt t="45011" x="8094663" y="4386263"/>
          <p14:tracePt t="45028" x="8094663" y="4335463"/>
          <p14:tracePt t="45045" x="8094663" y="4284663"/>
          <p14:tracePt t="45062" x="8094663" y="4241800"/>
          <p14:tracePt t="45078" x="8094663" y="4165600"/>
          <p14:tracePt t="45095" x="8094663" y="4089400"/>
          <p14:tracePt t="45112" x="8110538" y="4030663"/>
          <p14:tracePt t="45128" x="8120063" y="3979863"/>
          <p14:tracePt t="45145" x="8120063" y="3944938"/>
          <p14:tracePt t="45162" x="8120063" y="3903663"/>
          <p14:tracePt t="45178" x="8120063" y="3868738"/>
          <p14:tracePt t="45195" x="8120063" y="3860800"/>
          <p14:tracePt t="45291" x="8120063" y="3868738"/>
          <p14:tracePt t="45299" x="8145463" y="3878263"/>
          <p14:tracePt t="45312" x="8178800" y="3894138"/>
          <p14:tracePt t="45328" x="8237538" y="3944938"/>
          <p14:tracePt t="45345" x="8323263" y="3979863"/>
          <p14:tracePt t="45362" x="8374063" y="4013200"/>
          <p14:tracePt t="45379" x="8382000" y="4021138"/>
          <p14:tracePt t="45395" x="8382000" y="4056063"/>
          <p14:tracePt t="45412" x="8389938" y="4081463"/>
          <p14:tracePt t="45428" x="8399463" y="4122738"/>
          <p14:tracePt t="45445" x="8415338" y="4183063"/>
          <p14:tracePt t="45462" x="8424863" y="4216400"/>
          <p14:tracePt t="45478" x="8432800" y="4249738"/>
          <p14:tracePt t="45495" x="8432800" y="4275138"/>
          <p14:tracePt t="45512" x="8432800" y="4310063"/>
          <p14:tracePt t="45529" x="8432800" y="4343400"/>
          <p14:tracePt t="45545" x="8432800" y="4386263"/>
          <p14:tracePt t="45562" x="8432800" y="4452938"/>
          <p14:tracePt t="45579" x="8432800" y="4513263"/>
          <p14:tracePt t="45595" x="8432800" y="4597400"/>
          <p14:tracePt t="45612" x="8432800" y="4648200"/>
          <p14:tracePt t="45629" x="8432800" y="4706938"/>
          <p14:tracePt t="45645" x="8450263" y="4732338"/>
          <p14:tracePt t="45662" x="8475663" y="4767263"/>
          <p14:tracePt t="45679" x="8491538" y="4818063"/>
          <p14:tracePt t="45695" x="8516938" y="4884738"/>
          <p14:tracePt t="45712" x="8534400" y="4960938"/>
          <p14:tracePt t="45729" x="8542338" y="5003800"/>
          <p14:tracePt t="45745" x="8559800" y="5046663"/>
          <p14:tracePt t="45762" x="8559800" y="5080000"/>
          <p14:tracePt t="45779" x="8559800" y="5087938"/>
          <p14:tracePt t="45795" x="8559800" y="5097463"/>
          <p14:tracePt t="45812" x="8559800" y="5105400"/>
          <p14:tracePt t="45851" x="8559800" y="5113338"/>
          <p14:tracePt t="45884" x="8559800" y="5130800"/>
          <p14:tracePt t="45916" x="8559800" y="5138738"/>
          <p14:tracePt t="45923" x="8559800" y="5148263"/>
          <p14:tracePt t="45947" x="8559800" y="5156200"/>
          <p14:tracePt t="46020" x="8551863" y="5156200"/>
          <p14:tracePt t="46027" x="8542338" y="5156200"/>
          <p14:tracePt t="46043" x="8534400" y="5156200"/>
          <p14:tracePt t="46051" x="8526463" y="5156200"/>
          <p14:tracePt t="46062" x="8516938" y="5164138"/>
          <p14:tracePt t="46079" x="8483600" y="5164138"/>
          <p14:tracePt t="46096" x="8458200" y="5164138"/>
          <p14:tracePt t="46112" x="8432800" y="5164138"/>
          <p14:tracePt t="46129" x="8389938" y="5173663"/>
          <p14:tracePt t="46146" x="8348663" y="5189538"/>
          <p14:tracePt t="46163" x="8297863" y="5214938"/>
          <p14:tracePt t="46179" x="8212138" y="5249863"/>
          <p14:tracePt t="46196" x="8135938" y="5275263"/>
          <p14:tracePt t="46212" x="8069263" y="5300663"/>
          <p14:tracePt t="46229" x="8018463" y="5300663"/>
          <p14:tracePt t="46246" x="7983538" y="5308600"/>
          <p14:tracePt t="46262" x="7942263" y="5316538"/>
          <p14:tracePt t="46279" x="7907338" y="5316538"/>
          <p14:tracePt t="46296" x="7856538" y="5316538"/>
          <p14:tracePt t="46312" x="7797800" y="5326063"/>
          <p14:tracePt t="46329" x="7729538" y="5326063"/>
          <p14:tracePt t="46346" x="7653338" y="5326063"/>
          <p14:tracePt t="46363" x="7577138" y="5326063"/>
          <p14:tracePt t="46379" x="7475538" y="5316538"/>
          <p14:tracePt t="46396" x="7442200" y="5300663"/>
          <p14:tracePt t="46413" x="7383463" y="5291138"/>
          <p14:tracePt t="46429" x="7358063" y="5291138"/>
          <p14:tracePt t="46446" x="7332663" y="5283200"/>
          <p14:tracePt t="46463" x="7307263" y="5275263"/>
          <p14:tracePt t="46479" x="7297738" y="5265738"/>
          <p14:tracePt t="46496" x="7281863" y="5249863"/>
          <p14:tracePt t="46513" x="7272338" y="5224463"/>
          <p14:tracePt t="46529" x="7272338" y="5207000"/>
          <p14:tracePt t="46546" x="7272338" y="5173663"/>
          <p14:tracePt t="46563" x="7272338" y="5148263"/>
          <p14:tracePt t="46579" x="7281863" y="5105400"/>
          <p14:tracePt t="46596" x="7297738" y="5072063"/>
          <p14:tracePt t="46613" x="7332663" y="5054600"/>
          <p14:tracePt t="46630" x="7373938" y="5037138"/>
          <p14:tracePt t="46646" x="7434263" y="5021263"/>
          <p14:tracePt t="46663" x="7500938" y="5003800"/>
          <p14:tracePt t="46679" x="7594600" y="4986338"/>
          <p14:tracePt t="46696" x="7670800" y="4970463"/>
          <p14:tracePt t="46713" x="7754938" y="4935538"/>
          <p14:tracePt t="46729" x="7856538" y="4902200"/>
          <p14:tracePt t="46746" x="7891463" y="4894263"/>
          <p14:tracePt t="46763" x="7916863" y="4876800"/>
          <p14:tracePt t="46780" x="7942263" y="4868863"/>
          <p14:tracePt t="46796" x="7958138" y="4868863"/>
          <p14:tracePt t="46813" x="7983538" y="4868863"/>
          <p14:tracePt t="46830" x="8034338" y="4868863"/>
          <p14:tracePt t="46846" x="8069263" y="4868863"/>
          <p14:tracePt t="46863" x="8102600" y="4868863"/>
          <p14:tracePt t="46880" x="8161338" y="4868863"/>
          <p14:tracePt t="46896" x="8212138" y="4876800"/>
          <p14:tracePt t="46913" x="8262938" y="4876800"/>
          <p14:tracePt t="46930" x="8305800" y="4884738"/>
          <p14:tracePt t="46946" x="8331200" y="4894263"/>
          <p14:tracePt t="46948" x="8348663" y="4902200"/>
          <p14:tracePt t="46963" x="8382000" y="4902200"/>
          <p14:tracePt t="46980" x="8432800" y="4910138"/>
          <p14:tracePt t="46996" x="8466138" y="4927600"/>
          <p14:tracePt t="47013" x="8509000" y="4945063"/>
          <p14:tracePt t="47030" x="8542338" y="4960938"/>
          <p14:tracePt t="47046" x="8593138" y="4978400"/>
          <p14:tracePt t="47063" x="8618538" y="4986338"/>
          <p14:tracePt t="47080" x="8643938" y="4995863"/>
          <p14:tracePt t="47096" x="8653463" y="5011738"/>
          <p14:tracePt t="47113" x="8661400" y="5011738"/>
          <p14:tracePt t="47130" x="8686800" y="5037138"/>
          <p14:tracePt t="47147" x="8694738" y="5054600"/>
          <p14:tracePt t="47163" x="8704263" y="5080000"/>
          <p14:tracePt t="47180" x="8704263" y="5105400"/>
          <p14:tracePt t="47197" x="8704263" y="5122863"/>
          <p14:tracePt t="47213" x="8704263" y="5148263"/>
          <p14:tracePt t="47230" x="8704263" y="5164138"/>
          <p14:tracePt t="47247" x="8704263" y="5181600"/>
          <p14:tracePt t="47263" x="8704263" y="5189538"/>
          <p14:tracePt t="47280" x="8694738" y="5189538"/>
          <p14:tracePt t="47297" x="8694738" y="5199063"/>
          <p14:tracePt t="47313" x="8678863" y="5207000"/>
          <p14:tracePt t="47330" x="8669338" y="5214938"/>
          <p14:tracePt t="47347" x="8653463" y="5214938"/>
          <p14:tracePt t="47348" x="8643938" y="5224463"/>
          <p14:tracePt t="47363" x="8628063" y="5232400"/>
          <p14:tracePt t="47380" x="8602663" y="5240338"/>
          <p14:tracePt t="47396" x="8567738" y="5249863"/>
          <p14:tracePt t="47413" x="8534400" y="5257800"/>
          <p14:tracePt t="47430" x="8516938" y="5275263"/>
          <p14:tracePt t="47447" x="8501063" y="5283200"/>
          <p14:tracePt t="47463" x="8491538" y="5308600"/>
          <p14:tracePt t="47480" x="8483600" y="5316538"/>
          <p14:tracePt t="47660" x="8483600" y="5326063"/>
          <p14:tracePt t="47683" x="8475663" y="5334000"/>
          <p14:tracePt t="47724" x="8466138" y="5334000"/>
          <p14:tracePt t="48147" x="8466138" y="5316538"/>
          <p14:tracePt t="48156" x="8466138" y="5308600"/>
          <p14:tracePt t="48164" x="8458200" y="5283200"/>
          <p14:tracePt t="48181" x="8440738" y="5249863"/>
          <p14:tracePt t="48197" x="8432800" y="5224463"/>
          <p14:tracePt t="48214" x="8415338" y="5199063"/>
          <p14:tracePt t="48231" x="8399463" y="5164138"/>
          <p14:tracePt t="48247" x="8389938" y="5148263"/>
          <p14:tracePt t="48264" x="8382000" y="5138738"/>
          <p14:tracePt t="58603" x="8374063" y="5138738"/>
          <p14:tracePt t="58611" x="8364538" y="5138738"/>
          <p14:tracePt t="58622" x="8339138" y="5138738"/>
          <p14:tracePt t="58639" x="8196263" y="5156200"/>
          <p14:tracePt t="58656" x="7932738" y="5214938"/>
          <p14:tracePt t="58672" x="7662863" y="5300663"/>
          <p14:tracePt t="58689" x="7518400" y="5376863"/>
          <p14:tracePt t="58706" x="7391400" y="5453063"/>
          <p14:tracePt t="58723" x="7221538" y="5503863"/>
          <p14:tracePt t="58739" x="6959600" y="5630863"/>
          <p14:tracePt t="58756" x="6773863" y="5697538"/>
          <p14:tracePt t="58772" x="6578600" y="5783263"/>
          <p14:tracePt t="58789" x="6418263" y="5824538"/>
          <p14:tracePt t="58806" x="6291263" y="5842000"/>
          <p14:tracePt t="58822" x="6172200" y="5842000"/>
          <p14:tracePt t="58839" x="6045200" y="5842000"/>
          <p14:tracePt t="58856" x="5875338" y="5875338"/>
          <p14:tracePt t="58873" x="5722938" y="5961063"/>
          <p14:tracePt t="58889" x="5562600" y="6045200"/>
          <p14:tracePt t="58906" x="5453063" y="6121400"/>
          <p14:tracePt t="58923" x="5392738" y="6138863"/>
          <p14:tracePt t="58939" x="5316538" y="6146800"/>
          <p14:tracePt t="58956" x="5199063" y="6154738"/>
          <p14:tracePt t="58973" x="4995863" y="6172200"/>
          <p14:tracePt t="58989" x="4741863" y="6197600"/>
          <p14:tracePt t="59006" x="4538663" y="6223000"/>
          <p14:tracePt t="59023" x="4437063" y="6230938"/>
          <p14:tracePt t="59039" x="4402138" y="6230938"/>
          <p14:tracePt t="59073" x="4402138" y="6223000"/>
          <p14:tracePt t="59089" x="4394200" y="6205538"/>
          <p14:tracePt t="59106" x="4368800" y="6197600"/>
          <p14:tracePt t="59123" x="4241800" y="6197600"/>
          <p14:tracePt t="59139" x="3784600" y="6189663"/>
          <p14:tracePt t="59156" x="3436938" y="6189663"/>
          <p14:tracePt t="59173" x="3217863" y="6180138"/>
          <p14:tracePt t="59190" x="3098800" y="6164263"/>
          <p14:tracePt t="59206" x="3005138" y="6138863"/>
          <p14:tracePt t="59223" x="2954338" y="6129338"/>
          <p14:tracePt t="59240" x="2921000" y="6113463"/>
          <p14:tracePt t="59256" x="2878138" y="6088063"/>
          <p14:tracePt t="59273" x="2819400" y="6070600"/>
          <p14:tracePt t="59290" x="2641600" y="6019800"/>
          <p14:tracePt t="59306" x="2489200" y="5961063"/>
          <p14:tracePt t="59323" x="2286000" y="5892800"/>
          <p14:tracePt t="59340" x="2159000" y="5824538"/>
          <p14:tracePt t="59356" x="2024063" y="5748338"/>
          <p14:tracePt t="59373" x="1947863" y="5689600"/>
          <p14:tracePt t="59390" x="1846263" y="5621338"/>
          <p14:tracePt t="59406" x="1785938" y="5554663"/>
          <p14:tracePt t="59423" x="1693863" y="5461000"/>
          <p14:tracePt t="59440" x="1633538" y="5410200"/>
          <p14:tracePt t="59456" x="1608138" y="5359400"/>
          <p14:tracePt t="59473" x="1608138" y="5326063"/>
          <p14:tracePt t="59490" x="1592263" y="5291138"/>
          <p14:tracePt t="59506" x="1582738" y="5275263"/>
          <p14:tracePt t="59523" x="1557338" y="5257800"/>
          <p14:tracePt t="59540" x="1549400" y="5240338"/>
          <p14:tracePt t="59556" x="1549400" y="5232400"/>
          <p14:tracePt t="60043" x="1549400" y="5240338"/>
          <p14:tracePt t="60051" x="1549400" y="5249863"/>
          <p14:tracePt t="60059" x="1549400" y="5257800"/>
          <p14:tracePt t="76779" x="1574800" y="5257800"/>
          <p14:tracePt t="76787" x="1582738" y="5257800"/>
          <p14:tracePt t="76804" x="1608138" y="5257800"/>
          <p14:tracePt t="76820" x="1633538" y="5257800"/>
          <p14:tracePt t="76947" x="1643063" y="5257800"/>
          <p14:tracePt t="76955" x="1658938" y="5257800"/>
          <p14:tracePt t="76970" x="1693863" y="5224463"/>
          <p14:tracePt t="76987" x="1871663" y="5080000"/>
          <p14:tracePt t="77004" x="2014538" y="4953000"/>
          <p14:tracePt t="77021" x="2125663" y="4894263"/>
          <p14:tracePt t="77037" x="2286000" y="4826000"/>
          <p14:tracePt t="77054" x="2463800" y="4757738"/>
          <p14:tracePt t="77071" x="2692400" y="4640263"/>
          <p14:tracePt t="77087" x="2963863" y="4513263"/>
          <p14:tracePt t="77104" x="3268663" y="4419600"/>
          <p14:tracePt t="77121" x="3563938" y="4368800"/>
          <p14:tracePt t="77137" x="3860800" y="4360863"/>
          <p14:tracePt t="77155" x="4310063" y="4360863"/>
          <p14:tracePt t="77171" x="4605338" y="4360863"/>
          <p14:tracePt t="77187" x="4868863" y="4360863"/>
          <p14:tracePt t="77204" x="5097463" y="4360863"/>
          <p14:tracePt t="77221" x="5359400" y="4360863"/>
          <p14:tracePt t="77237" x="5656263" y="4376738"/>
          <p14:tracePt t="77254" x="5935663" y="4386263"/>
          <p14:tracePt t="77271" x="6164263" y="4402138"/>
          <p14:tracePt t="77287" x="6408738" y="4402138"/>
          <p14:tracePt t="77304" x="6697663" y="4411663"/>
          <p14:tracePt t="77321" x="6926263" y="4411663"/>
          <p14:tracePt t="77338" x="7154863" y="4411663"/>
          <p14:tracePt t="77354" x="7373938" y="4411663"/>
          <p14:tracePt t="77371" x="7704138" y="4411663"/>
          <p14:tracePt t="77387" x="7924800" y="4411663"/>
          <p14:tracePt t="77404" x="8110538" y="4411663"/>
          <p14:tracePt t="77421" x="8331200" y="4411663"/>
          <p14:tracePt t="77437" x="8491538" y="4394200"/>
          <p14:tracePt t="77454" x="8585200" y="4394200"/>
          <p14:tracePt t="77471" x="8628063" y="4386263"/>
          <p14:tracePt t="77488" x="8686800" y="4386263"/>
          <p14:tracePt t="77504" x="8737600" y="4376738"/>
          <p14:tracePt t="77521" x="8805863" y="4368800"/>
          <p14:tracePt t="77538" x="8897938" y="4351338"/>
          <p14:tracePt t="77554" x="9017000" y="4351338"/>
          <p14:tracePt t="77571" x="9220200" y="4343400"/>
          <p14:tracePt t="77588" x="9398000" y="4335463"/>
          <p14:tracePt t="77604" x="9575800" y="4318000"/>
          <p14:tracePt t="77621" x="9736138" y="4318000"/>
          <p14:tracePt t="77638" x="9939338" y="4284663"/>
          <p14:tracePt t="77654" x="10134600" y="4267200"/>
          <p14:tracePt t="77671" x="10320338" y="4241800"/>
          <p14:tracePt t="77688" x="10490200" y="4198938"/>
          <p14:tracePt t="77704" x="10668000" y="4165600"/>
          <p14:tracePt t="77721" x="10787063" y="4157663"/>
          <p14:tracePt t="77738" x="10879138" y="4157663"/>
          <p14:tracePt t="77754" x="10904538" y="4157663"/>
          <p14:tracePt t="77771" x="10914063" y="4157663"/>
          <p14:tracePt t="77788" x="10929938" y="4173538"/>
          <p14:tracePt t="77804" x="10955338" y="4191000"/>
          <p14:tracePt t="77821" x="10972800" y="4216400"/>
          <p14:tracePt t="77838" x="10980738" y="4224338"/>
          <p14:tracePt t="77854" x="10980738" y="4233863"/>
          <p14:tracePt t="77871" x="10972800" y="4241800"/>
          <p14:tracePt t="77888" x="10964863" y="4249738"/>
          <p14:tracePt t="77905" x="10955338" y="4267200"/>
          <p14:tracePt t="77938" x="10955338" y="4275138"/>
          <p14:tracePt t="77955" x="10947400" y="4292600"/>
          <p14:tracePt t="77971" x="10947400" y="4300538"/>
          <p14:tracePt t="77988" x="10947400" y="4310063"/>
          <p14:tracePt t="78005" x="10929938" y="4310063"/>
          <p14:tracePt t="78021" x="10922000" y="4325938"/>
          <p14:tracePt t="78038" x="10904538" y="4335463"/>
          <p14:tracePt t="78055" x="10896600" y="4343400"/>
          <p14:tracePt t="78071" x="10888663" y="4351338"/>
          <p14:tracePt t="78088" x="10879138" y="4360863"/>
          <p14:tracePt t="78121" x="10871200" y="4360863"/>
          <p14:tracePt t="78139" x="10863263" y="4360863"/>
          <p14:tracePt t="78163" x="10853738" y="4360863"/>
          <p14:tracePt t="78211" x="10845800" y="4360863"/>
          <p14:tracePt t="78236" x="10837863" y="4360863"/>
          <p14:tracePt t="78283" x="10828338" y="4360863"/>
          <p14:tracePt t="78315" x="10820400" y="4360863"/>
          <p14:tracePt t="78331" x="10812463" y="4360863"/>
          <p14:tracePt t="78355" x="10802938" y="4360863"/>
          <p14:tracePt t="78363" x="10795000" y="4360863"/>
          <p14:tracePt t="78372" x="10787063" y="4351338"/>
          <p14:tracePt t="78388" x="10777538" y="4351338"/>
          <p14:tracePt t="78405" x="10769600" y="4343400"/>
          <p14:tracePt t="78422" x="10752138" y="4335463"/>
          <p14:tracePt t="78438" x="10744200" y="4325938"/>
          <p14:tracePt t="78455" x="10718800" y="4310063"/>
          <p14:tracePt t="78472" x="10710863" y="4300538"/>
          <p14:tracePt t="78488" x="10701338" y="4292600"/>
          <p14:tracePt t="78505" x="10693400" y="4292600"/>
          <p14:tracePt t="78522" x="10693400" y="4275138"/>
          <p14:tracePt t="78539" x="10685463" y="4267200"/>
          <p14:tracePt t="78555" x="10675938" y="4249738"/>
          <p14:tracePt t="78572" x="10660063" y="4241800"/>
          <p14:tracePt t="78588" x="10650538" y="4224338"/>
          <p14:tracePt t="78605" x="10634663" y="4216400"/>
          <p14:tracePt t="78622" x="10634663" y="4198938"/>
          <p14:tracePt t="78639" x="10634663" y="4191000"/>
          <p14:tracePt t="78655" x="10634663" y="4173538"/>
          <p14:tracePt t="78672" x="10634663" y="4157663"/>
          <p14:tracePt t="78688" x="10634663" y="4148138"/>
          <p14:tracePt t="78705" x="10634663" y="4132263"/>
          <p14:tracePt t="78722" x="10634663" y="4122738"/>
          <p14:tracePt t="78738" x="10634663" y="4106863"/>
          <p14:tracePt t="78755" x="10642600" y="4097338"/>
          <p14:tracePt t="78772" x="10650538" y="4097338"/>
          <p14:tracePt t="78805" x="10660063" y="4097338"/>
          <p14:tracePt t="78822" x="10675938" y="4097338"/>
          <p14:tracePt t="78839" x="10701338" y="4097338"/>
          <p14:tracePt t="78855" x="10710863" y="4097338"/>
          <p14:tracePt t="78872" x="10718800" y="4097338"/>
          <p14:tracePt t="78889" x="10718800" y="4106863"/>
          <p14:tracePt t="78905" x="10736263" y="4114800"/>
          <p14:tracePt t="78922" x="10744200" y="4140200"/>
          <p14:tracePt t="78939" x="10744200" y="4173538"/>
          <p14:tracePt t="78955" x="10744200" y="4191000"/>
          <p14:tracePt t="78972" x="10726738" y="4216400"/>
          <p14:tracePt t="78989" x="10726738" y="4233863"/>
          <p14:tracePt t="79005" x="10718800" y="4241800"/>
          <p14:tracePt t="79022" x="10693400" y="4241800"/>
          <p14:tracePt t="79039" x="10675938" y="4249738"/>
          <p14:tracePt t="79055" x="10668000" y="4249738"/>
          <p14:tracePt t="79072" x="10660063" y="4249738"/>
          <p14:tracePt t="79089" x="10650538" y="4233863"/>
          <p14:tracePt t="79106" x="10642600" y="4216400"/>
          <p14:tracePt t="79122" x="10642600" y="4208463"/>
          <p14:tracePt t="79139" x="10642600" y="4183063"/>
          <p14:tracePt t="79156" x="10660063" y="4165600"/>
          <p14:tracePt t="79172" x="10668000" y="4165600"/>
          <p14:tracePt t="79189" x="10675938" y="4165600"/>
          <p14:tracePt t="79206" x="10693400" y="4173538"/>
          <p14:tracePt t="79222" x="10701338" y="4183063"/>
          <p14:tracePt t="79239" x="10701338" y="4198938"/>
          <p14:tracePt t="79299" x="10693400" y="4198938"/>
          <p14:tracePt t="79387" x="10693400" y="4191000"/>
          <p14:tracePt t="79459" x="10693400" y="4183063"/>
          <p14:tracePt t="79467" x="10701338" y="4183063"/>
          <p14:tracePt t="79475" x="10701338" y="4157663"/>
          <p14:tracePt t="79489" x="10701338" y="4140200"/>
          <p14:tracePt t="79506" x="10701338" y="4089400"/>
          <p14:tracePt t="79522" x="10685463" y="4056063"/>
          <p14:tracePt t="79539" x="10675938" y="4046538"/>
          <p14:tracePt t="80947" x="10675938" y="4038600"/>
          <p14:tracePt t="80955" x="10675938" y="4030663"/>
          <p14:tracePt t="80972" x="10685463" y="4021138"/>
          <p14:tracePt t="80987" x="10685463" y="4005263"/>
          <p14:tracePt t="80995" x="10685463" y="3995738"/>
          <p14:tracePt t="81007" x="10685463" y="3970338"/>
          <p14:tracePt t="81024" x="10668000" y="3903663"/>
          <p14:tracePt t="81040" x="10642600" y="3810000"/>
          <p14:tracePt t="81057" x="10617200" y="3725863"/>
          <p14:tracePt t="81074" x="10609263" y="3624263"/>
          <p14:tracePt t="81090" x="10591800" y="3556000"/>
          <p14:tracePt t="81107" x="10574338" y="3471863"/>
          <p14:tracePt t="81124" x="10566400" y="3411538"/>
          <p14:tracePt t="81140" x="10558463" y="3370263"/>
          <p14:tracePt t="81157" x="10558463" y="3335338"/>
          <p14:tracePt t="81174" x="10558463" y="3319463"/>
          <p14:tracePt t="81191" x="10558463" y="3309938"/>
          <p14:tracePt t="81207" x="10558463" y="3284538"/>
          <p14:tracePt t="81224" x="10558463" y="3276600"/>
          <p14:tracePt t="81241" x="10558463" y="3243263"/>
          <p14:tracePt t="81257" x="10558463" y="3217863"/>
          <p14:tracePt t="81274" x="10548938" y="3192463"/>
          <p14:tracePt t="81291" x="10533063" y="3182938"/>
          <p14:tracePt t="81307" x="10515600" y="3157538"/>
          <p14:tracePt t="81324" x="10507663" y="3149600"/>
          <p14:tracePt t="81341" x="10490200" y="3124200"/>
          <p14:tracePt t="81357" x="10472738" y="3090863"/>
          <p14:tracePt t="81374" x="10447338" y="3048000"/>
          <p14:tracePt t="81391" x="10431463" y="3022600"/>
          <p14:tracePt t="81407" x="10414000" y="2989263"/>
          <p14:tracePt t="81424" x="10406063" y="2979738"/>
          <p14:tracePt t="81441" x="10396538" y="2963863"/>
          <p14:tracePt t="81457" x="10388600" y="2963863"/>
          <p14:tracePt t="81474" x="10380663" y="2954338"/>
          <p14:tracePt t="81491" x="10355263" y="2928938"/>
          <p14:tracePt t="81507" x="10355263" y="2913063"/>
          <p14:tracePt t="81524" x="10345738" y="2903538"/>
          <p14:tracePt t="81541" x="10345738" y="2887663"/>
          <p14:tracePt t="81557" x="10345738" y="2852738"/>
          <p14:tracePt t="81574" x="10345738" y="2819400"/>
          <p14:tracePt t="81591" x="10355263" y="2801938"/>
          <p14:tracePt t="81607" x="10363200" y="2794000"/>
          <p14:tracePt t="81624" x="10371138" y="2776538"/>
          <p14:tracePt t="81641" x="10380663" y="2768600"/>
          <p14:tracePt t="81658" x="10406063" y="2760663"/>
          <p14:tracePt t="81674" x="10439400" y="2743200"/>
          <p14:tracePt t="81691" x="10498138" y="2743200"/>
          <p14:tracePt t="81708" x="10558463" y="2743200"/>
          <p14:tracePt t="81724" x="10591800" y="2743200"/>
          <p14:tracePt t="81741" x="10625138" y="2743200"/>
          <p14:tracePt t="81758" x="10668000" y="2743200"/>
          <p14:tracePt t="81774" x="10685463" y="2743200"/>
          <p14:tracePt t="81791" x="10701338" y="2751138"/>
          <p14:tracePt t="81808" x="10701338" y="2776538"/>
          <p14:tracePt t="81824" x="10726738" y="2794000"/>
          <p14:tracePt t="81841" x="10744200" y="2819400"/>
          <p14:tracePt t="81858" x="10769600" y="2836863"/>
          <p14:tracePt t="81874" x="10812463" y="2878138"/>
          <p14:tracePt t="81891" x="10845800" y="2913063"/>
          <p14:tracePt t="81908" x="10853738" y="2946400"/>
          <p14:tracePt t="81924" x="10863263" y="2954338"/>
          <p14:tracePt t="81941" x="10863263" y="2979738"/>
          <p14:tracePt t="81958" x="10871200" y="3005138"/>
          <p14:tracePt t="81974" x="10871200" y="3022600"/>
          <p14:tracePt t="81991" x="10871200" y="3048000"/>
          <p14:tracePt t="82008" x="10871200" y="3065463"/>
          <p14:tracePt t="82025" x="10871200" y="3081338"/>
          <p14:tracePt t="82041" x="10879138" y="3106738"/>
          <p14:tracePt t="82058" x="10879138" y="3124200"/>
          <p14:tracePt t="82075" x="10863263" y="3149600"/>
          <p14:tracePt t="82091" x="10853738" y="3167063"/>
          <p14:tracePt t="82108" x="10837863" y="3175000"/>
          <p14:tracePt t="82125" x="10820400" y="3200400"/>
          <p14:tracePt t="82141" x="10787063" y="3217863"/>
          <p14:tracePt t="82158" x="10761663" y="3243263"/>
          <p14:tracePt t="82175" x="10736263" y="3259138"/>
          <p14:tracePt t="82191" x="10701338" y="3259138"/>
          <p14:tracePt t="82208" x="10660063" y="3259138"/>
          <p14:tracePt t="82225" x="10617200" y="3259138"/>
          <p14:tracePt t="82241" x="10591800" y="3259138"/>
          <p14:tracePt t="82258" x="10566400" y="3259138"/>
          <p14:tracePt t="82275" x="10533063" y="3243263"/>
          <p14:tracePt t="82291" x="10523538" y="3243263"/>
          <p14:tracePt t="82308" x="10515600" y="3225800"/>
          <p14:tracePt t="82325" x="10507663" y="3217863"/>
          <p14:tracePt t="82341" x="10498138" y="3200400"/>
          <p14:tracePt t="82358" x="10490200" y="3192463"/>
          <p14:tracePt t="82375" x="10482263" y="3167063"/>
          <p14:tracePt t="82392" x="10472738" y="3157538"/>
          <p14:tracePt t="82408" x="10472738" y="3124200"/>
          <p14:tracePt t="82425" x="10464800" y="3106738"/>
          <p14:tracePt t="82442" x="10456863" y="3098800"/>
          <p14:tracePt t="82458" x="10447338" y="3073400"/>
          <p14:tracePt t="82475" x="10447338" y="3048000"/>
          <p14:tracePt t="82491" x="10447338" y="3030538"/>
          <p14:tracePt t="82508" x="10447338" y="3022600"/>
          <p14:tracePt t="82541" x="10447338" y="3014663"/>
          <p14:tracePt t="82558" x="10447338" y="2997200"/>
          <p14:tracePt t="82667" x="10456863" y="2997200"/>
          <p14:tracePt t="82675" x="10464800" y="3005138"/>
          <p14:tracePt t="82683" x="10464800" y="3014663"/>
          <p14:tracePt t="82692" x="10472738" y="3014663"/>
          <p14:tracePt t="82708" x="10490200" y="3022600"/>
          <p14:tracePt t="82725" x="10490200" y="3030538"/>
          <p14:tracePt t="83059" x="10490200" y="3040063"/>
          <p14:tracePt t="83083" x="10507663" y="3048000"/>
          <p14:tracePt t="83091" x="10507663" y="3055938"/>
          <p14:tracePt t="83099" x="10515600" y="3055938"/>
          <p14:tracePt t="83109" x="10515600" y="3065463"/>
          <p14:tracePt t="83125" x="10523538" y="3065463"/>
          <p14:tracePt t="83142" x="10541000" y="3065463"/>
          <p14:tracePt t="83159" x="10566400" y="3065463"/>
          <p14:tracePt t="83175" x="10599738" y="3073400"/>
          <p14:tracePt t="83192" x="10642600" y="3081338"/>
          <p14:tracePt t="83209" x="10693400" y="3090863"/>
          <p14:tracePt t="83226" x="10726738" y="3090863"/>
          <p14:tracePt t="83242" x="10744200" y="3090863"/>
          <p14:tracePt t="83259" x="10752138" y="3098800"/>
          <p14:tracePt t="83723" x="10752138" y="3090863"/>
          <p14:tracePt t="83731" x="10752138" y="3073400"/>
          <p14:tracePt t="83743" x="10726738" y="3048000"/>
          <p14:tracePt t="83759" x="10710863" y="3048000"/>
          <p14:tracePt t="90787" x="10710863" y="3040063"/>
          <p14:tracePt t="90803" x="10710863" y="3030538"/>
          <p14:tracePt t="95035" x="10693400" y="3030538"/>
          <p14:tracePt t="95379" x="10701338" y="3040063"/>
          <p14:tracePt t="95387" x="10710863" y="3040063"/>
          <p14:tracePt t="95402" x="10710863" y="3048000"/>
          <p14:tracePt t="95419" x="10718800" y="3055938"/>
          <p14:tracePt t="98075" x="10710863" y="3055938"/>
          <p14:tracePt t="98083" x="10701338" y="3055938"/>
          <p14:tracePt t="98108" x="10693400" y="3055938"/>
          <p14:tracePt t="98171" x="10675938" y="3048000"/>
          <p14:tracePt t="98179" x="10668000" y="3048000"/>
          <p14:tracePt t="98188" x="10660063" y="3048000"/>
          <p14:tracePt t="98219" x="10650538" y="3048000"/>
          <p14:tracePt t="98243" x="10642600" y="3048000"/>
          <p14:tracePt t="98267" x="10634663" y="3048000"/>
          <p14:tracePt t="98275" x="10625138" y="3048000"/>
          <p14:tracePt t="98299" x="10617200" y="3048000"/>
          <p14:tracePt t="98307" x="10609263" y="3048000"/>
          <p14:tracePt t="98321" x="10599738" y="3048000"/>
          <p14:tracePt t="98339" x="10591800" y="3048000"/>
          <p14:tracePt t="98354" x="10574338" y="3048000"/>
          <p14:tracePt t="98371" x="10574338" y="3040063"/>
          <p14:tracePt t="98388" x="10558463" y="3040063"/>
          <p14:tracePt t="98404" x="10548938" y="3040063"/>
          <p14:tracePt t="98421" x="10515600" y="3022600"/>
          <p14:tracePt t="98438" x="10490200" y="3014663"/>
          <p14:tracePt t="98454" x="10472738" y="3005138"/>
          <p14:tracePt t="98471" x="10456863" y="3005138"/>
          <p14:tracePt t="98488" x="10456863" y="2979738"/>
          <p14:tracePt t="98505" x="10447338" y="2979738"/>
          <p14:tracePt t="98521" x="10447338" y="2963863"/>
          <p14:tracePt t="98538" x="10447338" y="2954338"/>
          <p14:tracePt t="98555" x="10447338" y="2928938"/>
          <p14:tracePt t="98571" x="10447338" y="2903538"/>
          <p14:tracePt t="98588" x="10464800" y="2878138"/>
          <p14:tracePt t="98605" x="10472738" y="2852738"/>
          <p14:tracePt t="98621" x="10498138" y="2827338"/>
          <p14:tracePt t="98638" x="10507663" y="2811463"/>
          <p14:tracePt t="98654" x="10523538" y="2801938"/>
          <p14:tracePt t="98671" x="10548938" y="2801938"/>
          <p14:tracePt t="98688" x="10574338" y="2794000"/>
          <p14:tracePt t="98705" x="10599738" y="2794000"/>
          <p14:tracePt t="98721" x="10634663" y="2794000"/>
          <p14:tracePt t="98738" x="10642600" y="2794000"/>
          <p14:tracePt t="98803" x="10650538" y="2794000"/>
          <p14:tracePt t="98811" x="10660063" y="2794000"/>
          <p14:tracePt t="98827" x="10668000" y="2801938"/>
          <p14:tracePt t="98838" x="10668000" y="2819400"/>
          <p14:tracePt t="98855" x="10668000" y="2836863"/>
          <p14:tracePt t="98871" x="10675938" y="2862263"/>
          <p14:tracePt t="98888" x="10685463" y="2903538"/>
          <p14:tracePt t="98905" x="10693400" y="2928938"/>
          <p14:tracePt t="98921" x="10701338" y="2954338"/>
          <p14:tracePt t="98955" x="10701338" y="2963863"/>
          <p14:tracePt t="110731" x="10701338" y="2971800"/>
          <p14:tracePt t="110739" x="10685463" y="2979738"/>
          <p14:tracePt t="110748" x="10660063" y="3005138"/>
          <p14:tracePt t="110764" x="10617200" y="3048000"/>
          <p14:tracePt t="110781" x="10583863" y="3116263"/>
          <p14:tracePt t="110798" x="10566400" y="3175000"/>
          <p14:tracePt t="110814" x="10558463" y="3284538"/>
          <p14:tracePt t="110831" x="10548938" y="3386138"/>
          <p14:tracePt t="110848" x="10541000" y="3462338"/>
          <p14:tracePt t="110865" x="10515600" y="3573463"/>
          <p14:tracePt t="110881" x="10472738" y="3657600"/>
          <p14:tracePt t="110898" x="10447338" y="3767138"/>
          <p14:tracePt t="110915" x="10431463" y="3835400"/>
          <p14:tracePt t="110931" x="10421938" y="3894138"/>
          <p14:tracePt t="110948" x="10396538" y="3954463"/>
          <p14:tracePt t="110965" x="10371138" y="4013200"/>
          <p14:tracePt t="110981" x="10371138" y="4081463"/>
          <p14:tracePt t="110998" x="10337800" y="4122738"/>
          <p14:tracePt t="111014" x="10320338" y="4173538"/>
          <p14:tracePt t="111031" x="10304463" y="4216400"/>
          <p14:tracePt t="111048" x="10269538" y="4275138"/>
          <p14:tracePt t="111064" x="10236200" y="4325938"/>
          <p14:tracePt t="111081" x="10167938" y="4411663"/>
          <p14:tracePt t="111098" x="10040938" y="4495800"/>
          <p14:tracePt t="111115" x="9888538" y="4656138"/>
          <p14:tracePt t="111131" x="9796463" y="4757738"/>
          <p14:tracePt t="111148" x="9702800" y="4843463"/>
          <p14:tracePt t="111165" x="9601200" y="4935538"/>
          <p14:tracePt t="111181" x="9499600" y="5029200"/>
          <p14:tracePt t="111198" x="9380538" y="5097463"/>
          <p14:tracePt t="111215" x="9271000" y="5148263"/>
          <p14:tracePt t="111231" x="9126538" y="5207000"/>
          <p14:tracePt t="111248" x="8999538" y="5300663"/>
          <p14:tracePt t="111265" x="8821738" y="5392738"/>
          <p14:tracePt t="111281" x="8694738" y="5478463"/>
          <p14:tracePt t="111298" x="8551863" y="5545138"/>
          <p14:tracePt t="111315" x="8389938" y="5638800"/>
          <p14:tracePt t="111331" x="8288338" y="5681663"/>
          <p14:tracePt t="111348" x="8255000" y="5697538"/>
          <p14:tracePt t="111365" x="8229600" y="5697538"/>
          <p14:tracePt t="111381" x="8204200" y="5715000"/>
          <p14:tracePt t="111398" x="8170863" y="5732463"/>
          <p14:tracePt t="111415" x="8161338" y="5748338"/>
          <p14:tracePt t="111432" x="8120063" y="5765800"/>
          <p14:tracePt t="111448" x="8085138" y="5808663"/>
          <p14:tracePt t="111465" x="8059738" y="5824538"/>
          <p14:tracePt t="111482" x="8034338" y="5842000"/>
          <p14:tracePt t="111484" x="8018463" y="5859463"/>
          <p14:tracePt t="111498" x="7967663" y="5892800"/>
          <p14:tracePt t="111515" x="7932738" y="5918200"/>
          <p14:tracePt t="111532" x="7891463" y="5943600"/>
          <p14:tracePt t="111548" x="7848600" y="5986463"/>
          <p14:tracePt t="111565" x="7797800" y="6019800"/>
          <p14:tracePt t="111582" x="7780338" y="6062663"/>
          <p14:tracePt t="111598" x="7747000" y="6078538"/>
          <p14:tracePt t="111615" x="7721600" y="6103938"/>
          <p14:tracePt t="111632" x="7713663" y="6129338"/>
          <p14:tracePt t="111648" x="7696200" y="6129338"/>
          <p14:tracePt t="111682" x="7688263" y="6129338"/>
          <p14:tracePt t="111698" x="7670800" y="6146800"/>
          <p14:tracePt t="111739" x="7670800" y="6154738"/>
          <p14:tracePt t="111749" x="7670800" y="6164263"/>
          <p14:tracePt t="111765" x="7670800" y="6172200"/>
          <p14:tracePt t="111782" x="7688263" y="6215063"/>
          <p14:tracePt t="111799" x="7721600" y="6240463"/>
          <p14:tracePt t="111815" x="7729538" y="6248400"/>
          <p14:tracePt t="111832" x="7754938" y="6265863"/>
          <p14:tracePt t="111849" x="7754938" y="6273800"/>
          <p14:tracePt t="111865" x="7772400" y="6273800"/>
          <p14:tracePt t="111882" x="7780338" y="6273800"/>
          <p14:tracePt t="111915" x="7780338" y="6281738"/>
          <p14:tracePt t="111931" x="7780338" y="6291263"/>
          <p14:tracePt t="111947" x="7772400" y="6291263"/>
          <p14:tracePt t="111955" x="7764463" y="6291263"/>
          <p14:tracePt t="111965" x="7754938" y="6291263"/>
          <p14:tracePt t="111982" x="7747000" y="6291263"/>
          <p14:tracePt t="112099" x="7754938" y="6291263"/>
          <p14:tracePt t="112115" x="7764463" y="6291263"/>
          <p14:tracePt t="112123" x="7772400" y="6291263"/>
          <p14:tracePt t="112132" x="7780338" y="6291263"/>
          <p14:tracePt t="112149" x="7805738" y="6291263"/>
          <p14:tracePt t="112165" x="7815263" y="6291263"/>
          <p14:tracePt t="112182" x="7831138" y="6291263"/>
          <p14:tracePt t="112243" x="7823200" y="6291263"/>
          <p14:tracePt t="112251" x="7805738" y="6273800"/>
          <p14:tracePt t="112266" x="7797800" y="6265863"/>
          <p14:tracePt t="112282" x="7764463" y="6248400"/>
          <p14:tracePt t="112299" x="7729538" y="6223000"/>
          <p14:tracePt t="112316" x="7713663" y="6223000"/>
          <p14:tracePt t="112332" x="7696200" y="6215063"/>
          <p14:tracePt t="112349" x="7688263" y="6205538"/>
          <p14:tracePt t="112435" x="7688263" y="6197600"/>
          <p14:tracePt t="112467" x="7704138" y="6197600"/>
          <p14:tracePt t="112475" x="7713663" y="6197600"/>
          <p14:tracePt t="112483" x="7729538" y="6197600"/>
          <p14:tracePt t="112499" x="7772400" y="6197600"/>
          <p14:tracePt t="112516" x="7831138" y="6197600"/>
          <p14:tracePt t="112532" x="7899400" y="6189663"/>
          <p14:tracePt t="112549" x="7993063" y="6164263"/>
          <p14:tracePt t="112566" x="8059738" y="6146800"/>
          <p14:tracePt t="112582" x="8110538" y="6129338"/>
          <p14:tracePt t="112599" x="8161338" y="6103938"/>
          <p14:tracePt t="112616" x="8170863" y="6096000"/>
          <p14:tracePt t="112632" x="8186738" y="6096000"/>
          <p14:tracePt t="112649" x="8196263" y="6096000"/>
          <p14:tracePt t="112666" x="8221663" y="6096000"/>
          <p14:tracePt t="112683" x="8255000" y="6096000"/>
          <p14:tracePt t="112699" x="8280400" y="6096000"/>
          <p14:tracePt t="112716" x="8297863" y="6096000"/>
          <p14:tracePt t="112732" x="8305800" y="6096000"/>
          <p14:tracePt t="112749" x="8313738" y="6096000"/>
          <p14:tracePt t="112766" x="8323263" y="6096000"/>
          <p14:tracePt t="112783" x="8339138" y="6096000"/>
          <p14:tracePt t="112799" x="8348663" y="6078538"/>
          <p14:tracePt t="112816" x="8339138" y="6037263"/>
          <p14:tracePt t="112833" x="8356600" y="6027738"/>
          <p14:tracePt t="112849" x="8364538" y="6011863"/>
          <p14:tracePt t="112866" x="8374063" y="6002338"/>
          <p14:tracePt t="112867" x="8382000" y="5994400"/>
          <p14:tracePt t="112883" x="8382000" y="5986463"/>
          <p14:tracePt t="112899" x="8382000" y="5976938"/>
          <p14:tracePt t="112916" x="8382000" y="5969000"/>
          <p14:tracePt t="112933" x="8339138" y="5969000"/>
          <p14:tracePt t="112949" x="8280400" y="5969000"/>
          <p14:tracePt t="112966" x="8161338" y="5969000"/>
          <p14:tracePt t="112983" x="8077200" y="5961063"/>
          <p14:tracePt t="113000" x="8001000" y="5951538"/>
          <p14:tracePt t="113016" x="7924800" y="5951538"/>
          <p14:tracePt t="113033" x="7866063" y="5951538"/>
          <p14:tracePt t="113050" x="7797800" y="5951538"/>
          <p14:tracePt t="113066" x="7696200" y="5951538"/>
          <p14:tracePt t="113083" x="7653338" y="5951538"/>
          <p14:tracePt t="113100" x="7627938" y="5951538"/>
          <p14:tracePt t="113116" x="7602538" y="5926138"/>
          <p14:tracePt t="113133" x="7594600" y="5918200"/>
          <p14:tracePt t="113150" x="7586663" y="5918200"/>
          <p14:tracePt t="113166" x="7577138" y="5900738"/>
          <p14:tracePt t="113183" x="7561263" y="5884863"/>
          <p14:tracePt t="113200" x="7551738" y="5875338"/>
          <p14:tracePt t="113216" x="7535863" y="5859463"/>
          <p14:tracePt t="113233" x="7510463" y="5842000"/>
          <p14:tracePt t="113250" x="7485063" y="5834063"/>
          <p14:tracePt t="113266" x="7416800" y="5791200"/>
          <p14:tracePt t="113283" x="7399338" y="5773738"/>
          <p14:tracePt t="113300" x="7373938" y="5748338"/>
          <p14:tracePt t="113316" x="7373938" y="5732463"/>
          <p14:tracePt t="113333" x="7373938" y="5715000"/>
          <p14:tracePt t="113350" x="7373938" y="5707063"/>
          <p14:tracePt t="113367" x="7373938" y="5689600"/>
          <p14:tracePt t="113383" x="7373938" y="5681663"/>
          <p14:tracePt t="113400" x="7373938" y="5672138"/>
          <p14:tracePt t="113433" x="7383463" y="5656263"/>
          <p14:tracePt t="113450" x="7391400" y="5646738"/>
          <p14:tracePt t="113467" x="7399338" y="5630863"/>
          <p14:tracePt t="113483" x="7408863" y="5621338"/>
          <p14:tracePt t="113500" x="7408863" y="5613400"/>
          <p14:tracePt t="113643" x="7416800" y="5613400"/>
          <p14:tracePt t="113675" x="7424738" y="5613400"/>
          <p14:tracePt t="114059" x="7434263" y="5613400"/>
          <p14:tracePt t="114075" x="7442200" y="5613400"/>
          <p14:tracePt t="114083" x="7450138" y="5613400"/>
          <p14:tracePt t="114091" x="7459663" y="5613400"/>
          <p14:tracePt t="114100" x="7467600" y="5613400"/>
          <p14:tracePt t="114117" x="7493000" y="5613400"/>
          <p14:tracePt t="114134" x="7518400" y="5605463"/>
          <p14:tracePt t="114150" x="7535863" y="5605463"/>
          <p14:tracePt t="114167" x="7543800" y="5588000"/>
          <p14:tracePt t="114184" x="7561263" y="5580063"/>
          <p14:tracePt t="114200" x="7569200" y="5570538"/>
          <p14:tracePt t="114217" x="7569200" y="5562600"/>
          <p14:tracePt t="114234" x="7577138" y="5562600"/>
          <p14:tracePt t="114250" x="7586663" y="5562600"/>
          <p14:tracePt t="114315" x="7586663" y="5554663"/>
          <p14:tracePt t="114355" x="7586663" y="5545138"/>
          <p14:tracePt t="114484" x="7586663" y="5537200"/>
          <p14:tracePt t="114491" x="7594600" y="5537200"/>
          <p14:tracePt t="114501" x="7594600" y="5519738"/>
          <p14:tracePt t="114517" x="7620000" y="5494338"/>
          <p14:tracePt t="114534" x="7637463" y="5461000"/>
          <p14:tracePt t="114551" x="7670800" y="5418138"/>
          <p14:tracePt t="114567" x="7688263" y="5392738"/>
          <p14:tracePt t="114584" x="7713663" y="5376863"/>
          <p14:tracePt t="114601" x="7729538" y="5351463"/>
          <p14:tracePt t="114617" x="7739063" y="5351463"/>
          <p14:tracePt t="114763" x="7739063" y="5341938"/>
          <p14:tracePt t="114779" x="7747000" y="5341938"/>
          <p14:tracePt t="114787" x="7747000" y="5334000"/>
          <p14:tracePt t="115011" x="7754938" y="5334000"/>
          <p14:tracePt t="115019" x="7764463" y="5326063"/>
          <p14:tracePt t="115034" x="7780338" y="5300663"/>
          <p14:tracePt t="115051" x="7805738" y="5300663"/>
          <p14:tracePt t="115068" x="7805738" y="5291138"/>
          <p14:tracePt t="115084" x="7805738" y="5283200"/>
          <p14:tracePt t="115118" x="7805738" y="5275263"/>
          <p14:tracePt t="115135" x="7815263" y="5265738"/>
          <p14:tracePt t="115151" x="7831138" y="5249863"/>
          <p14:tracePt t="115168" x="7840663" y="5249863"/>
          <p14:tracePt t="115184" x="7848600" y="5249863"/>
          <p14:tracePt t="115227" x="7856538" y="5240338"/>
          <p14:tracePt t="115251" x="7856538" y="5232400"/>
          <p14:tracePt t="115571" x="7866063" y="5232400"/>
          <p14:tracePt t="115579" x="7881938" y="5232400"/>
          <p14:tracePt t="115595" x="7899400" y="5232400"/>
          <p14:tracePt t="115603" x="7916863" y="5232400"/>
          <p14:tracePt t="115618" x="7942263" y="5232400"/>
          <p14:tracePt t="115635" x="7950200" y="5224463"/>
          <p14:tracePt t="115739" x="7958138" y="5224463"/>
          <p14:tracePt t="115755" x="7967663" y="5224463"/>
          <p14:tracePt t="115771" x="7975600" y="5224463"/>
          <p14:tracePt t="115778" x="7983538" y="5224463"/>
          <p14:tracePt t="115795" x="7993063" y="5224463"/>
          <p14:tracePt t="116051" x="8001000" y="5224463"/>
          <p14:tracePt t="116059" x="8008938" y="5224463"/>
          <p14:tracePt t="116083" x="8018463" y="5224463"/>
          <p14:tracePt t="116099" x="8034338" y="5224463"/>
          <p14:tracePt t="116107" x="8043863" y="5224463"/>
          <p14:tracePt t="116119" x="8051800" y="5224463"/>
          <p14:tracePt t="116135" x="8069263" y="5224463"/>
          <p14:tracePt t="116169" x="8077200" y="5224463"/>
          <p14:tracePt t="116267" x="8085138" y="5224463"/>
          <p14:tracePt t="116283" x="8085138" y="5232400"/>
          <p14:tracePt t="116291" x="8102600" y="5240338"/>
          <p14:tracePt t="116302" x="8110538" y="5240338"/>
          <p14:tracePt t="116539" x="8120063" y="5240338"/>
          <p14:tracePt t="116547" x="8128000" y="5240338"/>
          <p14:tracePt t="116555" x="8145463" y="5249863"/>
          <p14:tracePt t="116569" x="8170863" y="5249863"/>
          <p14:tracePt t="116586" x="8196263" y="5249863"/>
          <p14:tracePt t="116602" x="8212138" y="5249863"/>
          <p14:tracePt t="116619" x="8221663" y="5257800"/>
          <p14:tracePt t="116636" x="8237538" y="5257800"/>
          <p14:tracePt t="116652" x="8247063" y="5257800"/>
          <p14:tracePt t="116669" x="8255000" y="5257800"/>
          <p14:tracePt t="116686" x="8262938" y="5257800"/>
          <p14:tracePt t="116702" x="8272463" y="5257800"/>
          <p14:tracePt t="116747" x="8272463" y="5265738"/>
          <p14:tracePt t="116763" x="8272463" y="5275263"/>
          <p14:tracePt t="116771" x="8280400" y="5275263"/>
          <p14:tracePt t="116788" x="8288338" y="5275263"/>
          <p14:tracePt t="117027" x="8297863" y="5275263"/>
          <p14:tracePt t="117035" x="8297863" y="5283200"/>
          <p14:tracePt t="117050" x="8297863" y="5291138"/>
          <p14:tracePt t="117059" x="8305800" y="5291138"/>
          <p14:tracePt t="117069" x="8313738" y="5300663"/>
          <p14:tracePt t="117086" x="8313738" y="5308600"/>
          <p14:tracePt t="117103" x="8331200" y="5316538"/>
          <p14:tracePt t="117119" x="8339138" y="5316538"/>
          <p14:tracePt t="117136" x="8356600" y="5334000"/>
          <p14:tracePt t="117153" x="8374063" y="5341938"/>
          <p14:tracePt t="117169" x="8374063" y="5359400"/>
          <p14:tracePt t="117186" x="8382000" y="5367338"/>
          <p14:tracePt t="117331" x="8389938" y="5376863"/>
          <p14:tracePt t="117627" x="8389938" y="5384800"/>
          <p14:tracePt t="117643" x="8389938" y="5392738"/>
          <p14:tracePt t="117651" x="8399463" y="5402263"/>
          <p14:tracePt t="117658" x="8415338" y="5410200"/>
          <p14:tracePt t="117675" x="8424863" y="5427663"/>
          <p14:tracePt t="117687" x="8440738" y="5435600"/>
          <p14:tracePt t="117703" x="8466138" y="5478463"/>
          <p14:tracePt t="117720" x="8491538" y="5503863"/>
          <p14:tracePt t="117737" x="8501063" y="5519738"/>
          <p14:tracePt t="117753" x="8509000" y="5537200"/>
          <p14:tracePt t="117770" x="8526463" y="5554663"/>
          <p14:tracePt t="117787" x="8551863" y="5580063"/>
          <p14:tracePt t="117803" x="8567738" y="5595938"/>
          <p14:tracePt t="117820" x="8577263" y="5595938"/>
          <p14:tracePt t="117837" x="8577263" y="5605463"/>
          <p14:tracePt t="117853" x="8593138" y="5613400"/>
          <p14:tracePt t="117887" x="8602663" y="5613400"/>
          <p14:tracePt t="117915" x="8610600" y="5613400"/>
          <p14:tracePt t="118299" x="8610600" y="5605463"/>
          <p14:tracePt t="118307" x="8585200" y="5588000"/>
          <p14:tracePt t="118320" x="8551863" y="5588000"/>
          <p14:tracePt t="118337" x="8542338" y="5588000"/>
          <p14:tracePt t="118354" x="8534400" y="5588000"/>
          <p14:tracePt t="129834" x="8534400" y="5580063"/>
          <p14:tracePt t="129846" x="8534400" y="5554663"/>
          <p14:tracePt t="129863" x="8559800" y="5461000"/>
          <p14:tracePt t="129880" x="8577263" y="5384800"/>
          <p14:tracePt t="129897" x="8585200" y="5334000"/>
          <p14:tracePt t="129913" x="8585200" y="5326063"/>
          <p14:tracePt t="130043" x="8602663" y="5326063"/>
          <p14:tracePt t="130050" x="8618538" y="5334000"/>
          <p14:tracePt t="130090" x="8610600" y="5334000"/>
          <p14:tracePt t="130123" x="8602663" y="5334000"/>
          <p14:tracePt t="130131" x="8593138" y="5326063"/>
          <p14:tracePt t="130138" x="8585200" y="5316538"/>
          <p14:tracePt t="130147" x="8577263" y="5308600"/>
          <p14:tracePt t="130163" x="8534400" y="5283200"/>
          <p14:tracePt t="130180" x="8483600" y="5249863"/>
          <p14:tracePt t="130197" x="8458200" y="5214938"/>
          <p14:tracePt t="130213" x="8440738" y="5207000"/>
          <p14:tracePt t="130230" x="8440738" y="5199063"/>
          <p14:tracePt t="130263" x="8440738" y="5189538"/>
          <p14:tracePt t="130280" x="8483600" y="5189538"/>
          <p14:tracePt t="130297" x="8577263" y="5189538"/>
          <p14:tracePt t="130313" x="8636000" y="5224463"/>
          <p14:tracePt t="130330" x="8678863" y="5308600"/>
          <p14:tracePt t="130347" x="8678863" y="5367338"/>
          <p14:tracePt t="130363" x="8628063" y="5435600"/>
          <p14:tracePt t="130380" x="8501063" y="5486400"/>
          <p14:tracePt t="130397" x="8356600" y="5486400"/>
          <p14:tracePt t="130414" x="8237538" y="5468938"/>
          <p14:tracePt t="130430" x="8135938" y="5402263"/>
          <p14:tracePt t="130447" x="8034338" y="5334000"/>
          <p14:tracePt t="130464" x="7950200" y="5240338"/>
          <p14:tracePt t="130480" x="7916863" y="5156200"/>
          <p14:tracePt t="130483" x="7891463" y="5122863"/>
          <p14:tracePt t="130497" x="7891463" y="5097463"/>
          <p14:tracePt t="130514" x="7891463" y="5072063"/>
          <p14:tracePt t="130530" x="7924800" y="5046663"/>
          <p14:tracePt t="130547" x="8008938" y="5046663"/>
          <p14:tracePt t="130564" x="8120063" y="5046663"/>
          <p14:tracePt t="130580" x="8204200" y="5113338"/>
          <p14:tracePt t="130597" x="8237538" y="5164138"/>
          <p14:tracePt t="130614" x="8247063" y="5207000"/>
          <p14:tracePt t="130630" x="8221663" y="5257800"/>
          <p14:tracePt t="130647" x="8161338" y="5291138"/>
          <p14:tracePt t="130664" x="8120063" y="5300663"/>
          <p14:tracePt t="130680" x="8059738" y="5300663"/>
          <p14:tracePt t="130697" x="7983538" y="5300663"/>
          <p14:tracePt t="130714" x="7942263" y="5283200"/>
          <p14:tracePt t="130731" x="7924800" y="5249863"/>
          <p14:tracePt t="130747" x="7932738" y="5214938"/>
          <p14:tracePt t="130764" x="7950200" y="5207000"/>
          <p14:tracePt t="130780" x="7993063" y="5207000"/>
          <p14:tracePt t="130797" x="8008938" y="5207000"/>
          <p14:tracePt t="130814" x="8018463" y="5224463"/>
          <p14:tracePt t="132451" x="8026400" y="5224463"/>
          <p14:tracePt t="132467" x="8034338" y="5224463"/>
          <p14:tracePt t="132484" x="8043863" y="5224463"/>
          <p14:tracePt t="132652" x="8051800" y="5224463"/>
          <p14:tracePt t="132659" x="8069263" y="5224463"/>
          <p14:tracePt t="132667" x="8094663" y="5232400"/>
          <p14:tracePt t="132682" x="8153400" y="5240338"/>
          <p14:tracePt t="132699" x="8255000" y="5257800"/>
          <p14:tracePt t="132715" x="8364538" y="5265738"/>
          <p14:tracePt t="132732" x="8509000" y="5283200"/>
          <p14:tracePt t="132749" x="8661400" y="5291138"/>
          <p14:tracePt t="132765" x="8831263" y="5300663"/>
          <p14:tracePt t="132782" x="9024938" y="5300663"/>
          <p14:tracePt t="132799" x="9186863" y="5300663"/>
          <p14:tracePt t="132815" x="9339263" y="5300663"/>
          <p14:tracePt t="132832" x="9517063" y="5300663"/>
          <p14:tracePt t="132849" x="9685338" y="5300663"/>
          <p14:tracePt t="132866" x="9863138" y="5300663"/>
          <p14:tracePt t="132882" x="10101263" y="5300663"/>
          <p14:tracePt t="132899" x="10228263" y="5300663"/>
          <p14:tracePt t="132916" x="10329863" y="5300663"/>
          <p14:tracePt t="132932" x="10421938" y="5300663"/>
          <p14:tracePt t="132949" x="10490200" y="5300663"/>
          <p14:tracePt t="132966" x="10515600" y="5300663"/>
          <p14:tracePt t="132982" x="10541000" y="5283200"/>
          <p14:tracePt t="132999" x="10574338" y="5275263"/>
          <p14:tracePt t="133016" x="10609263" y="5257800"/>
          <p14:tracePt t="133032" x="10642600" y="5249863"/>
          <p14:tracePt t="133049" x="10668000" y="5240338"/>
          <p14:tracePt t="133066" x="10701338" y="5232400"/>
          <p14:tracePt t="133082" x="10710863" y="5232400"/>
          <p14:tracePt t="133163" x="10701338" y="5232400"/>
          <p14:tracePt t="133178" x="10693400" y="5232400"/>
          <p14:tracePt t="133194" x="10693400" y="5224463"/>
          <p14:tracePt t="133202" x="10693400" y="5214938"/>
          <p14:tracePt t="133216" x="10685463" y="5207000"/>
          <p14:tracePt t="133232" x="10675938" y="5189538"/>
          <p14:tracePt t="133249" x="10675938" y="5156200"/>
          <p14:tracePt t="133266" x="10701338" y="5122863"/>
          <p14:tracePt t="133266" x="10736263" y="5097463"/>
          <p14:tracePt t="133282" x="10777538" y="5046663"/>
          <p14:tracePt t="133299" x="10845800" y="5003800"/>
          <p14:tracePt t="133316" x="10888663" y="4978400"/>
          <p14:tracePt t="133333" x="10904538" y="4978400"/>
          <p14:tracePt t="133370" x="10904538" y="4986338"/>
          <p14:tracePt t="133386" x="10904538" y="4995863"/>
          <p14:tracePt t="133399" x="10904538" y="5003800"/>
          <p14:tracePt t="133416" x="10904538" y="5011738"/>
          <p14:tracePt t="133433" x="10888663" y="5029200"/>
          <p14:tracePt t="133449" x="10879138" y="5046663"/>
          <p14:tracePt t="133466" x="10853738" y="5062538"/>
          <p14:tracePt t="133468" x="10845800" y="5062538"/>
          <p14:tracePt t="133482" x="10820400" y="5062538"/>
          <p14:tracePt t="133499" x="10769600" y="5062538"/>
          <p14:tracePt t="133516" x="10736263" y="5054600"/>
          <p14:tracePt t="133533" x="10710863" y="5046663"/>
          <p14:tracePt t="133549" x="10710863" y="5029200"/>
          <p14:tracePt t="133566" x="10710863" y="5003800"/>
          <p14:tracePt t="133583" x="10710863" y="4995863"/>
          <p14:tracePt t="133599" x="10718800" y="4986338"/>
          <p14:tracePt t="133616" x="10726738" y="4978400"/>
          <p14:tracePt t="133649" x="10736263" y="4978400"/>
          <p14:tracePt t="133666" x="10744200" y="4995863"/>
          <p14:tracePt t="134451" x="10736263" y="5003800"/>
          <p14:tracePt t="134458" x="10726738" y="5011738"/>
          <p14:tracePt t="134474" x="10718800" y="5021263"/>
          <p14:tracePt t="134484" x="10710863" y="5021263"/>
          <p14:tracePt t="134500" x="10693400" y="5037138"/>
          <p14:tracePt t="134517" x="10660063" y="5037138"/>
          <p14:tracePt t="134533" x="10650538" y="5037138"/>
          <p14:tracePt t="134550" x="10625138" y="5037138"/>
          <p14:tracePt t="134567" x="10609263" y="5037138"/>
          <p14:tracePt t="134584" x="10599738" y="5029200"/>
          <p14:tracePt t="134600" x="10583863" y="4986338"/>
          <p14:tracePt t="134617" x="10574338" y="4960938"/>
          <p14:tracePt t="134634" x="10566400" y="4910138"/>
          <p14:tracePt t="134650" x="10566400" y="4868863"/>
          <p14:tracePt t="134667" x="10583863" y="4843463"/>
          <p14:tracePt t="134684" x="10609263" y="4833938"/>
          <p14:tracePt t="134700" x="10650538" y="4818063"/>
          <p14:tracePt t="134717" x="10668000" y="4818063"/>
          <p14:tracePt t="134734" x="10693400" y="4818063"/>
          <p14:tracePt t="134750" x="10701338" y="4818063"/>
          <p14:tracePt t="134767" x="10718800" y="4826000"/>
          <p14:tracePt t="134784" x="10726738" y="4851400"/>
          <p14:tracePt t="134800" x="10736263" y="4859338"/>
          <p14:tracePt t="134817" x="10736263" y="4876800"/>
          <p14:tracePt t="134834" x="10736263" y="4884738"/>
          <p14:tracePt t="134850" x="10726738" y="4902200"/>
          <p14:tracePt t="134867" x="10693400" y="4919663"/>
          <p14:tracePt t="134884" x="10675938" y="4927600"/>
          <p14:tracePt t="134900" x="10668000" y="4927600"/>
          <p14:tracePt t="134917" x="10660063" y="4927600"/>
          <p14:tracePt t="134934" x="10650538" y="4927600"/>
          <p14:tracePt t="134950" x="10650538" y="4919663"/>
          <p14:tracePt t="134967" x="10650538" y="4910138"/>
          <p14:tracePt t="134984" x="10650538" y="4884738"/>
          <p14:tracePt t="135000" x="10660063" y="4884738"/>
          <p14:tracePt t="135017" x="10675938" y="4876800"/>
          <p14:tracePt t="135034" x="10685463" y="4876800"/>
          <p14:tracePt t="135050" x="10693400" y="4894263"/>
          <p14:tracePt t="135067" x="10693400" y="4910138"/>
          <p14:tracePt t="135084" x="10685463" y="4919663"/>
          <p14:tracePt t="135101" x="10685463" y="4927600"/>
          <p14:tracePt t="135117" x="10685463" y="4935538"/>
          <p14:tracePt t="135891" x="10675938" y="4935538"/>
          <p14:tracePt t="135898" x="10668000" y="4935538"/>
          <p14:tracePt t="135907" x="10660063" y="4935538"/>
          <p14:tracePt t="135922" x="10634663" y="4935538"/>
          <p14:tracePt t="135935" x="10599738" y="4935538"/>
          <p14:tracePt t="135951" x="10558463" y="4935538"/>
          <p14:tracePt t="135968" x="10523538" y="4935538"/>
          <p14:tracePt t="135985" x="10515600" y="4935538"/>
          <p14:tracePt t="136146" x="10507663" y="4927600"/>
          <p14:tracePt t="136162" x="10490200" y="4927600"/>
          <p14:tracePt t="136171" x="10482263" y="4919663"/>
          <p14:tracePt t="136186" x="10472738" y="4902200"/>
          <p14:tracePt t="136202" x="10464800" y="4876800"/>
          <p14:tracePt t="136218" x="10431463" y="4800600"/>
          <p14:tracePt t="136235" x="10431463" y="4724400"/>
          <p14:tracePt t="136252" x="10431463" y="4630738"/>
          <p14:tracePt t="136268" x="10431463" y="4538663"/>
          <p14:tracePt t="136285" x="10421938" y="4462463"/>
          <p14:tracePt t="136302" x="10414000" y="4419600"/>
          <p14:tracePt t="136318" x="10406063" y="4368800"/>
          <p14:tracePt t="136335" x="10406063" y="4335463"/>
          <p14:tracePt t="136352" x="10406063" y="4300538"/>
          <p14:tracePt t="136368" x="10406063" y="4267200"/>
          <p14:tracePt t="136385" x="10406063" y="4216400"/>
          <p14:tracePt t="136402" x="10406063" y="4165600"/>
          <p14:tracePt t="136418" x="10406063" y="4056063"/>
          <p14:tracePt t="136435" x="10406063" y="3995738"/>
          <p14:tracePt t="136452" x="10406063" y="3954463"/>
          <p14:tracePt t="136468" x="10414000" y="3903663"/>
          <p14:tracePt t="136485" x="10421938" y="3860800"/>
          <p14:tracePt t="136502" x="10421938" y="3817938"/>
          <p14:tracePt t="136518" x="10431463" y="3802063"/>
          <p14:tracePt t="136535" x="10431463" y="3767138"/>
          <p14:tracePt t="136552" x="10456863" y="3725863"/>
          <p14:tracePt t="136568" x="10490200" y="3675063"/>
          <p14:tracePt t="136585" x="10533063" y="3624263"/>
          <p14:tracePt t="136602" x="10548938" y="3598863"/>
          <p14:tracePt t="136619" x="10574338" y="3548063"/>
          <p14:tracePt t="136635" x="10591800" y="3522663"/>
          <p14:tracePt t="136652" x="10609263" y="3487738"/>
          <p14:tracePt t="136668" x="10625138" y="3454400"/>
          <p14:tracePt t="136685" x="10660063" y="3429000"/>
          <p14:tracePt t="136702" x="10660063" y="3411538"/>
          <p14:tracePt t="136719" x="10668000" y="3395663"/>
          <p14:tracePt t="136779" x="10675938" y="3395663"/>
          <p14:tracePt t="136794" x="10685463" y="3395663"/>
          <p14:tracePt t="136818" x="10693400" y="3395663"/>
          <p14:tracePt t="136826" x="10701338" y="3386138"/>
          <p14:tracePt t="136842" x="10710863" y="3386138"/>
          <p14:tracePt t="137179" x="10718800" y="3386138"/>
          <p14:tracePt t="137187" x="10718800" y="3403600"/>
          <p14:tracePt t="137202" x="10718800" y="3446463"/>
          <p14:tracePt t="137219" x="10718800" y="3556000"/>
          <p14:tracePt t="137236" x="10650538" y="3716338"/>
          <p14:tracePt t="137252" x="10558463" y="3929063"/>
          <p14:tracePt t="137269" x="10406063" y="4198938"/>
          <p14:tracePt t="137286" x="10287000" y="4427538"/>
          <p14:tracePt t="137302" x="10160000" y="4656138"/>
          <p14:tracePt t="137319" x="10040938" y="4868863"/>
          <p14:tracePt t="137336" x="9906000" y="5029200"/>
          <p14:tracePt t="137352" x="9771063" y="5173663"/>
          <p14:tracePt t="137369" x="9652000" y="5283200"/>
          <p14:tracePt t="137386" x="9567863" y="5384800"/>
          <p14:tracePt t="137386" x="9525000" y="5443538"/>
          <p14:tracePt t="137402" x="9474200" y="5494338"/>
          <p14:tracePt t="137419" x="9431338" y="5554663"/>
          <p14:tracePt t="137436" x="9405938" y="5580063"/>
          <p14:tracePt t="137452" x="9390063" y="5613400"/>
          <p14:tracePt t="137469" x="9355138" y="5630863"/>
          <p14:tracePt t="137486" x="9304338" y="5664200"/>
          <p14:tracePt t="137503" x="9263063" y="5697538"/>
          <p14:tracePt t="137519" x="9212263" y="5715000"/>
          <p14:tracePt t="137536" x="9151938" y="5715000"/>
          <p14:tracePt t="137553" x="9126538" y="5722938"/>
          <p14:tracePt t="137569" x="9110663" y="5740400"/>
          <p14:tracePt t="137586" x="9093200" y="5757863"/>
          <p14:tracePt t="137603" x="9085263" y="5757863"/>
          <p14:tracePt t="137636" x="9110663" y="5757863"/>
          <p14:tracePt t="137653" x="9169400" y="5757863"/>
          <p14:tracePt t="137669" x="9228138" y="5757863"/>
          <p14:tracePt t="137686" x="9245600" y="5773738"/>
          <p14:tracePt t="137703" x="9202738" y="5816600"/>
          <p14:tracePt t="137719" x="8948738" y="5951538"/>
          <p14:tracePt t="137736" x="8323263" y="6164263"/>
          <p14:tracePt t="137753" x="7754938" y="6332538"/>
          <p14:tracePt t="137770" x="7366000" y="6469063"/>
          <p14:tracePt t="137786" x="7205663" y="6561138"/>
          <p14:tracePt t="137826" x="7221538" y="6561138"/>
          <p14:tracePt t="137836" x="7246938" y="6561138"/>
          <p14:tracePt t="137853" x="7315200" y="6561138"/>
          <p14:tracePt t="137870" x="7391400" y="6561138"/>
          <p14:tracePt t="137886" x="7475538" y="6578600"/>
          <p14:tracePt t="137903" x="7561263" y="6578600"/>
          <p14:tracePt t="137919" x="7602538" y="6578600"/>
          <p14:tracePt t="137936" x="7662863" y="6561138"/>
          <p14:tracePt t="137953" x="7696200" y="6510338"/>
          <p14:tracePt t="137970" x="7754938" y="6477000"/>
          <p14:tracePt t="137970" x="7780338" y="6469063"/>
          <p14:tracePt t="137986" x="7805738" y="6434138"/>
          <p14:tracePt t="138003" x="7815263" y="6418263"/>
          <p14:tracePt t="138020" x="7823200" y="6418263"/>
          <p14:tracePt t="138075" x="7823200" y="6400800"/>
          <p14:tracePt t="138090" x="7823200" y="6392863"/>
          <p14:tracePt t="138098" x="7815263" y="6383338"/>
          <p14:tracePt t="138114" x="7805738" y="6375400"/>
          <p14:tracePt t="138122" x="7805738" y="6357938"/>
          <p14:tracePt t="138136" x="7805738" y="6350000"/>
          <p14:tracePt t="138153" x="7805738" y="6324600"/>
          <p14:tracePt t="138170" x="7797800" y="6291263"/>
          <p14:tracePt t="138187" x="7805738" y="6240463"/>
          <p14:tracePt t="138203" x="7815263" y="6189663"/>
          <p14:tracePt t="138220" x="7823200" y="6172200"/>
          <p14:tracePt t="138237" x="7831138" y="6164263"/>
          <p14:tracePt t="138253" x="7831138" y="6154738"/>
          <p14:tracePt t="138270" x="7831138" y="6146800"/>
          <p14:tracePt t="138287" x="7840663" y="6138863"/>
          <p14:tracePt t="138320" x="7840663" y="6121400"/>
          <p14:tracePt t="138337" x="7840663" y="6113463"/>
          <p14:tracePt t="138353" x="7848600" y="6113463"/>
          <p14:tracePt t="138370" x="7881938" y="6103938"/>
          <p14:tracePt t="138387" x="7899400" y="6096000"/>
          <p14:tracePt t="138403" x="7932738" y="6078538"/>
          <p14:tracePt t="138420" x="7967663" y="6070600"/>
          <p14:tracePt t="138437" x="8001000" y="6045200"/>
          <p14:tracePt t="138453" x="8026400" y="6037263"/>
          <p14:tracePt t="138470" x="8026400" y="6019800"/>
          <p14:tracePt t="138487" x="8043863" y="6011863"/>
          <p14:tracePt t="138503" x="8069263" y="6002338"/>
          <p14:tracePt t="138520" x="8102600" y="6002338"/>
          <p14:tracePt t="138537" x="8128000" y="6002338"/>
          <p14:tracePt t="138553" x="8145463" y="6002338"/>
          <p14:tracePt t="138570" x="8170863" y="6002338"/>
          <p14:tracePt t="138587" x="8221663" y="6002338"/>
          <p14:tracePt t="138603" x="8262938" y="6002338"/>
          <p14:tracePt t="138620" x="8297863" y="6002338"/>
          <p14:tracePt t="138795" x="8288338" y="6002338"/>
          <p14:tracePt t="138802" x="8272463" y="6002338"/>
          <p14:tracePt t="138810" x="8262938" y="6002338"/>
          <p14:tracePt t="138820" x="8237538" y="6002338"/>
          <p14:tracePt t="138837" x="8196263" y="6002338"/>
          <p14:tracePt t="138854" x="8153400" y="6002338"/>
          <p14:tracePt t="138870" x="8135938" y="6002338"/>
          <p14:tracePt t="139347" x="8145463" y="6002338"/>
          <p14:tracePt t="139354" x="8153400" y="6002338"/>
          <p14:tracePt t="139371" x="8170863" y="6002338"/>
          <p14:tracePt t="139827" x="8186738" y="6002338"/>
          <p14:tracePt t="139834" x="8221663" y="6002338"/>
          <p14:tracePt t="139843" x="8262938" y="6002338"/>
          <p14:tracePt t="139854" x="8331200" y="6002338"/>
          <p14:tracePt t="139871" x="8516938" y="5961063"/>
          <p14:tracePt t="139888" x="8704263" y="5918200"/>
          <p14:tracePt t="139905" x="8821738" y="5849938"/>
          <p14:tracePt t="139921" x="8923338" y="5783263"/>
          <p14:tracePt t="139938" x="8983663" y="5732463"/>
          <p14:tracePt t="139955" x="9075738" y="5689600"/>
          <p14:tracePt t="139971" x="9253538" y="5656263"/>
          <p14:tracePt t="139988" x="9507538" y="5638800"/>
          <p14:tracePt t="140004" x="9812338" y="5638800"/>
          <p14:tracePt t="140021" x="10058400" y="5630863"/>
          <p14:tracePt t="140038" x="10261600" y="5605463"/>
          <p14:tracePt t="140055" x="10456863" y="5588000"/>
          <p14:tracePt t="140071" x="10574338" y="5562600"/>
          <p14:tracePt t="140088" x="10591800" y="5545138"/>
          <p14:tracePt t="140105" x="10599738" y="5545138"/>
          <p14:tracePt t="140138" x="10617200" y="5537200"/>
          <p14:tracePt t="140155" x="10693400" y="5545138"/>
          <p14:tracePt t="140171" x="10769600" y="5545138"/>
          <p14:tracePt t="140188" x="10837863" y="5545138"/>
          <p14:tracePt t="140205" x="10853738" y="5545138"/>
          <p14:tracePt t="140221" x="10871200" y="5537200"/>
          <p14:tracePt t="140238" x="10879138" y="5529263"/>
          <p14:tracePt t="140255" x="10888663" y="5511800"/>
          <p14:tracePt t="140271" x="10904538" y="5511800"/>
          <p14:tracePt t="140339" x="10896600" y="5511800"/>
          <p14:tracePt t="140354" x="10896600" y="5503863"/>
          <p14:tracePt t="140386" x="10896600" y="5494338"/>
          <p14:tracePt t="140419" x="10896600" y="5486400"/>
          <p14:tracePt t="140434" x="10888663" y="5486400"/>
          <p14:tracePt t="140450" x="10879138" y="5478463"/>
          <p14:tracePt t="140458" x="10863263" y="5468938"/>
          <p14:tracePt t="140472" x="10837863" y="5461000"/>
          <p14:tracePt t="140488" x="10802938" y="5453063"/>
          <p14:tracePt t="140505" x="10769600" y="5453063"/>
          <p14:tracePt t="140522" x="10736263" y="5443538"/>
          <p14:tracePt t="140538" x="10701338" y="5443538"/>
          <p14:tracePt t="140555" x="10675938" y="5443538"/>
          <p14:tracePt t="140572" x="10660063" y="5443538"/>
          <p14:tracePt t="140605" x="10650538" y="5435600"/>
          <p14:tracePt t="140638" x="10642600" y="5435600"/>
          <p14:tracePt t="140658" x="10634663" y="5435600"/>
          <p14:tracePt t="140674" x="10634663" y="5427663"/>
          <p14:tracePt t="140690" x="10625138" y="5427663"/>
          <p14:tracePt t="140705" x="10625138" y="5418138"/>
          <p14:tracePt t="140915" x="10617200" y="5418138"/>
          <p14:tracePt t="140923" x="10609263" y="5427663"/>
          <p14:tracePt t="140939" x="10574338" y="5443538"/>
          <p14:tracePt t="140955" x="10464800" y="5511800"/>
          <p14:tracePt t="140972" x="10294938" y="5621338"/>
          <p14:tracePt t="140989" x="10040938" y="5707063"/>
          <p14:tracePt t="141005" x="9804400" y="5816600"/>
          <p14:tracePt t="141022" x="9618663" y="5910263"/>
          <p14:tracePt t="141039" x="9448800" y="5976938"/>
          <p14:tracePt t="141055" x="9245600" y="6011863"/>
          <p14:tracePt t="141072" x="9093200" y="6045200"/>
          <p14:tracePt t="141089" x="8974138" y="6045200"/>
          <p14:tracePt t="141106" x="8940800" y="6045200"/>
          <p14:tracePt t="141122" x="8932863" y="6045200"/>
          <p14:tracePt t="141242" x="8923338" y="6045200"/>
          <p14:tracePt t="141250" x="8915400" y="6045200"/>
          <p14:tracePt t="141258" x="8872538" y="6045200"/>
          <p14:tracePt t="141272" x="8813800" y="6045200"/>
          <p14:tracePt t="141289" x="8643938" y="6053138"/>
          <p14:tracePt t="141306" x="8475663" y="6053138"/>
          <p14:tracePt t="141307" x="8389938" y="6053138"/>
          <p14:tracePt t="141322" x="8313738" y="6053138"/>
          <p14:tracePt t="141339" x="8280400" y="6053138"/>
          <p14:tracePt t="141394" x="8272463" y="6053138"/>
          <p14:tracePt t="141410" x="8247063" y="6045200"/>
          <p14:tracePt t="141418" x="8212138" y="6045200"/>
          <p14:tracePt t="141426" x="8170863" y="6045200"/>
          <p14:tracePt t="141439" x="8128000" y="6045200"/>
          <p14:tracePt t="141456" x="8034338" y="6045200"/>
          <p14:tracePt t="141472" x="7967663" y="6045200"/>
          <p14:tracePt t="141475" x="7924800" y="6045200"/>
          <p14:tracePt t="141489" x="7891463" y="6045200"/>
          <p14:tracePt t="141506" x="7848600" y="6045200"/>
          <p14:tracePt t="141522" x="7823200" y="6045200"/>
          <p14:tracePt t="141819" x="7815263" y="6045200"/>
          <p14:tracePt t="141891" x="7805738" y="6045200"/>
          <p14:tracePt t="142034" x="7797800" y="6045200"/>
          <p14:tracePt t="142042" x="7797800" y="6053138"/>
          <p14:tracePt t="142123" x="7797800" y="6045200"/>
          <p14:tracePt t="142130" x="7797800" y="6037263"/>
          <p14:tracePt t="164874" x="7831138" y="6037263"/>
          <p14:tracePt t="164882" x="7874000" y="6037263"/>
          <p14:tracePt t="164891" x="7932738" y="6027738"/>
          <p14:tracePt t="164908" x="8051800" y="5994400"/>
          <p14:tracePt t="164925" x="8161338" y="5935663"/>
          <p14:tracePt t="164941" x="8272463" y="5875338"/>
          <p14:tracePt t="164958" x="8364538" y="5808663"/>
          <p14:tracePt t="164975" x="8440738" y="5740400"/>
          <p14:tracePt t="164991" x="8542338" y="5656263"/>
          <p14:tracePt t="165008" x="8686800" y="5570538"/>
          <p14:tracePt t="165025" x="8864600" y="5478463"/>
          <p14:tracePt t="165041" x="9017000" y="5418138"/>
          <p14:tracePt t="165058" x="9245600" y="5367338"/>
          <p14:tracePt t="165075" x="9431338" y="5359400"/>
          <p14:tracePt t="165091" x="9618663" y="5341938"/>
          <p14:tracePt t="165108" x="9804400" y="5341938"/>
          <p14:tracePt t="165125" x="9939338" y="5341938"/>
          <p14:tracePt t="165141" x="10015538" y="5341938"/>
          <p14:tracePt t="165158" x="10033000" y="5341938"/>
          <p14:tracePt t="165192" x="10007600" y="5351463"/>
          <p14:tracePt t="165208" x="9939338" y="5359400"/>
          <p14:tracePt t="165225" x="9796463" y="5341938"/>
          <p14:tracePt t="165241" x="9525000" y="5283200"/>
          <p14:tracePt t="165258" x="9118600" y="5080000"/>
          <p14:tracePt t="165275" x="8897938" y="4945063"/>
          <p14:tracePt t="165292" x="8780463" y="4843463"/>
          <p14:tracePt t="165308" x="8712200" y="4757738"/>
          <p14:tracePt t="165325" x="8618538" y="4656138"/>
          <p14:tracePt t="165342" x="8551863" y="4597400"/>
          <p14:tracePt t="165358" x="8516938" y="4538663"/>
          <p14:tracePt t="165375" x="8509000" y="4495800"/>
          <p14:tracePt t="165392" x="8491538" y="4470400"/>
          <p14:tracePt t="165434" x="8509000" y="4470400"/>
          <p14:tracePt t="165442" x="8551863" y="4470400"/>
          <p14:tracePt t="165458" x="8653463" y="4470400"/>
          <p14:tracePt t="165475" x="8788400" y="4470400"/>
          <p14:tracePt t="165492" x="8864600" y="4478338"/>
          <p14:tracePt t="165508" x="8882063" y="4513263"/>
          <p14:tracePt t="165525" x="8847138" y="4564063"/>
          <p14:tracePt t="165542" x="8704263" y="4622800"/>
          <p14:tracePt t="165558" x="8526463" y="4681538"/>
          <p14:tracePt t="165575" x="8323263" y="4691063"/>
          <p14:tracePt t="165592" x="8120063" y="4691063"/>
          <p14:tracePt t="165609" x="7975600" y="4691063"/>
          <p14:tracePt t="165625" x="7907338" y="4691063"/>
          <p14:tracePt t="165642" x="7874000" y="4673600"/>
          <p14:tracePt t="165659" x="7856538" y="4665663"/>
          <p14:tracePt t="165675" x="7848600" y="4640263"/>
          <p14:tracePt t="165692" x="7848600" y="4622800"/>
          <p14:tracePt t="165709" x="7848600" y="4614863"/>
          <p14:tracePt t="165725" x="7856538" y="4605338"/>
          <p14:tracePt t="165742" x="7874000" y="4605338"/>
          <p14:tracePt t="165759" x="7891463" y="4622800"/>
          <p14:tracePt t="165775" x="7907338" y="4656138"/>
          <p14:tracePt t="165792" x="7907338" y="4699000"/>
          <p14:tracePt t="165809" x="7874000" y="4749800"/>
          <p14:tracePt t="165825" x="7797800" y="4808538"/>
          <p14:tracePt t="165842" x="7653338" y="4843463"/>
          <p14:tracePt t="165859" x="7602538" y="4843463"/>
          <p14:tracePt t="165875" x="7594600" y="4843463"/>
          <p14:tracePt t="165955" x="7594600" y="4859338"/>
          <p14:tracePt t="165962" x="7602538" y="4876800"/>
          <p14:tracePt t="165975" x="7612063" y="4894263"/>
          <p14:tracePt t="165992" x="7627938" y="4919663"/>
          <p14:tracePt t="166009" x="7627938" y="4935538"/>
          <p14:tracePt t="166171" x="7627938" y="4945063"/>
          <p14:tracePt t="166178" x="7627938" y="4953000"/>
          <p14:tracePt t="166192" x="7627938" y="4960938"/>
          <p14:tracePt t="166209" x="7637463" y="4978400"/>
          <p14:tracePt t="166226" x="7637463" y="5037138"/>
          <p14:tracePt t="166242" x="7637463" y="5113338"/>
          <p14:tracePt t="166259" x="7627938" y="5214938"/>
          <p14:tracePt t="166276" x="7620000" y="5326063"/>
          <p14:tracePt t="166292" x="7602538" y="5418138"/>
          <p14:tracePt t="166309" x="7602538" y="5511800"/>
          <p14:tracePt t="166326" x="7594600" y="5588000"/>
          <p14:tracePt t="166342" x="7561263" y="5646738"/>
          <p14:tracePt t="166359" x="7535863" y="5697538"/>
          <p14:tracePt t="166376" x="7535863" y="5765800"/>
          <p14:tracePt t="166392" x="7535863" y="5816600"/>
          <p14:tracePt t="166409" x="7535863" y="5859463"/>
          <p14:tracePt t="166426" x="7543800" y="5943600"/>
          <p14:tracePt t="166442" x="7561263" y="5994400"/>
          <p14:tracePt t="166459" x="7594600" y="6070600"/>
          <p14:tracePt t="166476" x="7620000" y="6121400"/>
          <p14:tracePt t="166493" x="7645400" y="6164263"/>
          <p14:tracePt t="166509" x="7653338" y="6180138"/>
          <p14:tracePt t="166526" x="7662863" y="6205538"/>
          <p14:tracePt t="166543" x="7662863" y="6215063"/>
          <p14:tracePt t="166559" x="7662863" y="6223000"/>
          <p14:tracePt t="166602" x="7670800" y="6223000"/>
          <p14:tracePt t="166618" x="7678738" y="6223000"/>
          <p14:tracePt t="166626" x="7688263" y="6223000"/>
          <p14:tracePt t="166643" x="7713663" y="6215063"/>
          <p14:tracePt t="166659" x="7754938" y="6215063"/>
          <p14:tracePt t="166676" x="7789863" y="6215063"/>
          <p14:tracePt t="166693" x="7805738" y="6205538"/>
          <p14:tracePt t="166709" x="7815263" y="6197600"/>
          <p14:tracePt t="166743" x="7815263" y="6189663"/>
          <p14:tracePt t="166842" x="7823200" y="6189663"/>
          <p14:tracePt t="166890" x="7831138" y="6189663"/>
          <p14:tracePt t="166914" x="7840663" y="6189663"/>
          <p14:tracePt t="167034" x="7840663" y="6180138"/>
          <p14:tracePt t="167042" x="7848600" y="6180138"/>
          <p14:tracePt t="167050" x="7848600" y="6172200"/>
          <p14:tracePt t="167060" x="7866063" y="6164263"/>
          <p14:tracePt t="167076" x="7891463" y="6154738"/>
          <p14:tracePt t="167093" x="7907338" y="6146800"/>
          <p14:tracePt t="167110" x="7916863" y="6129338"/>
          <p14:tracePt t="167126" x="7942263" y="6129338"/>
          <p14:tracePt t="167160" x="7958138" y="6113463"/>
          <p14:tracePt t="167177" x="7967663" y="6103938"/>
          <p14:tracePt t="167193" x="7975600" y="6103938"/>
          <p14:tracePt t="167250" x="7975600" y="6096000"/>
          <p14:tracePt t="167266" x="7975600" y="6088063"/>
          <p14:tracePt t="167282" x="7993063" y="6088063"/>
          <p14:tracePt t="167299" x="7993063" y="6078538"/>
          <p14:tracePt t="167322" x="8001000" y="6078538"/>
          <p14:tracePt t="167330" x="8008938" y="6078538"/>
          <p14:tracePt t="167343" x="8018463" y="6070600"/>
          <p14:tracePt t="167360" x="8026400" y="6053138"/>
          <p14:tracePt t="167377" x="8043863" y="6053138"/>
          <p14:tracePt t="167450" x="8043863" y="6045200"/>
          <p14:tracePt t="167466" x="8051800" y="6037263"/>
          <p14:tracePt t="167490" x="8059738" y="6037263"/>
          <p14:tracePt t="167555" x="8069263" y="6037263"/>
          <p14:tracePt t="167562" x="8077200" y="6037263"/>
          <p14:tracePt t="167779" x="8085138" y="6037263"/>
          <p14:tracePt t="168106" x="8094663" y="6037263"/>
          <p14:tracePt t="168114" x="8102600" y="6027738"/>
          <p14:tracePt t="168127" x="8135938" y="6027738"/>
          <p14:tracePt t="168144" x="8262938" y="6027738"/>
          <p14:tracePt t="168160" x="8399463" y="6027738"/>
          <p14:tracePt t="168177" x="8559800" y="6027738"/>
          <p14:tracePt t="168194" x="8770938" y="6027738"/>
          <p14:tracePt t="168211" x="8907463" y="6027738"/>
          <p14:tracePt t="168227" x="9024938" y="6027738"/>
          <p14:tracePt t="168244" x="9126538" y="6027738"/>
          <p14:tracePt t="168261" x="9212263" y="6027738"/>
          <p14:tracePt t="168277" x="9329738" y="6027738"/>
          <p14:tracePt t="168294" x="9491663" y="6027738"/>
          <p14:tracePt t="168311" x="9652000" y="6019800"/>
          <p14:tracePt t="168327" x="9812338" y="6019800"/>
          <p14:tracePt t="168344" x="9948863" y="6011863"/>
          <p14:tracePt t="168361" x="10083800" y="5969000"/>
          <p14:tracePt t="168378" x="10167938" y="5951538"/>
          <p14:tracePt t="168394" x="10236200" y="5943600"/>
          <p14:tracePt t="168411" x="10253663" y="5935663"/>
          <p14:tracePt t="168427" x="10304463" y="5926138"/>
          <p14:tracePt t="168444" x="10355263" y="5910263"/>
          <p14:tracePt t="168461" x="10396538" y="5892800"/>
          <p14:tracePt t="168478" x="10447338" y="5875338"/>
          <p14:tracePt t="168494" x="10498138" y="5849938"/>
          <p14:tracePt t="168511" x="10523538" y="5824538"/>
          <p14:tracePt t="168527" x="10566400" y="5783263"/>
          <p14:tracePt t="168544" x="10591800" y="5740400"/>
          <p14:tracePt t="168561" x="10609263" y="5715000"/>
          <p14:tracePt t="168577" x="10609263" y="5689600"/>
          <p14:tracePt t="168594" x="10617200" y="5681663"/>
          <p14:tracePt t="168611" x="10625138" y="5664200"/>
          <p14:tracePt t="168627" x="10634663" y="5664200"/>
          <p14:tracePt t="168762" x="10642600" y="5656263"/>
          <p14:tracePt t="168770" x="10650538" y="5656263"/>
          <p14:tracePt t="168778" x="10660063" y="5646738"/>
          <p14:tracePt t="168898" x="10660063" y="5638800"/>
          <p14:tracePt t="168906" x="10642600" y="5638800"/>
          <p14:tracePt t="168914" x="10617200" y="5621338"/>
          <p14:tracePt t="168928" x="10609263" y="5621338"/>
          <p14:tracePt t="168945" x="10591800" y="5621338"/>
          <p14:tracePt t="168961" x="10583863" y="5621338"/>
          <p14:tracePt t="169010" x="10583863" y="5613400"/>
          <p14:tracePt t="169034" x="10583863" y="5605463"/>
          <p14:tracePt t="169066" x="10591800" y="5605463"/>
          <p14:tracePt t="169299" x="10591800" y="5595938"/>
          <p14:tracePt t="169314" x="10583863" y="5588000"/>
          <p14:tracePt t="169322" x="10574338" y="5580063"/>
          <p14:tracePt t="169330" x="10558463" y="5580063"/>
          <p14:tracePt t="169345" x="10533063" y="5570538"/>
          <p14:tracePt t="169361" x="10490200" y="5554663"/>
          <p14:tracePt t="169378" x="10439400" y="5537200"/>
          <p14:tracePt t="169395" x="10421938" y="5529263"/>
          <p14:tracePt t="169730" x="10421938" y="5519738"/>
          <p14:tracePt t="169786" x="10421938" y="5511800"/>
          <p14:tracePt t="169794" x="10421938" y="5503863"/>
          <p14:tracePt t="169802" x="10431463" y="5486400"/>
          <p14:tracePt t="169812" x="10439400" y="5486400"/>
          <p14:tracePt t="169829" x="10447338" y="5478463"/>
          <p14:tracePt t="169845" x="10447338" y="5468938"/>
          <p14:tracePt t="169862" x="10439400" y="5461000"/>
          <p14:tracePt t="169879" x="10439400" y="5453063"/>
          <p14:tracePt t="169895" x="10431463" y="5443538"/>
          <p14:tracePt t="169912" x="10431463" y="5435600"/>
          <p14:tracePt t="169929" x="10421938" y="5435600"/>
          <p14:tracePt t="169994" x="10421938" y="5427663"/>
          <p14:tracePt t="170018" x="10431463" y="5418138"/>
          <p14:tracePt t="170034" x="10439400" y="5410200"/>
          <p14:tracePt t="170042" x="10464800" y="5410200"/>
          <p14:tracePt t="170050" x="10472738" y="5392738"/>
          <p14:tracePt t="170062" x="10490200" y="5384800"/>
          <p14:tracePt t="170079" x="10523538" y="5359400"/>
          <p14:tracePt t="170095" x="10583863" y="5326063"/>
          <p14:tracePt t="170112" x="10609263" y="5300663"/>
          <p14:tracePt t="170259" x="10617200" y="5291138"/>
          <p14:tracePt t="170266" x="10617200" y="5283200"/>
          <p14:tracePt t="170282" x="10617200" y="5275263"/>
          <p14:tracePt t="170295" x="10617200" y="5265738"/>
          <p14:tracePt t="170312" x="10617200" y="5257800"/>
          <p14:tracePt t="170329" x="10609263" y="5224463"/>
          <p14:tracePt t="170345" x="10583863" y="5164138"/>
          <p14:tracePt t="170362" x="10574338" y="5130800"/>
          <p14:tracePt t="170379" x="10566400" y="5080000"/>
          <p14:tracePt t="170396" x="10566400" y="5011738"/>
          <p14:tracePt t="170412" x="10558463" y="4970463"/>
          <p14:tracePt t="170429" x="10548938" y="4945063"/>
          <p14:tracePt t="170446" x="10541000" y="4935538"/>
          <p14:tracePt t="170462" x="10533063" y="4935538"/>
          <p14:tracePt t="170479" x="10523538" y="4935538"/>
          <p14:tracePt t="170481" x="10515600" y="4935538"/>
          <p14:tracePt t="170594" x="10523538" y="4935538"/>
          <p14:tracePt t="170602" x="10523538" y="4945063"/>
          <p14:tracePt t="170612" x="10533063" y="4953000"/>
          <p14:tracePt t="170629" x="10541000" y="4986338"/>
          <p14:tracePt t="170646" x="10566400" y="4995863"/>
          <p14:tracePt t="170663" x="10574338" y="4986338"/>
          <p14:tracePt t="170679" x="10574338" y="4910138"/>
          <p14:tracePt t="170696" x="10574338" y="4749800"/>
          <p14:tracePt t="170713" x="10574338" y="4622800"/>
          <p14:tracePt t="170729" x="10574338" y="4470400"/>
          <p14:tracePt t="170746" x="10490200" y="4148138"/>
          <p14:tracePt t="170763" x="10439400" y="3911600"/>
          <p14:tracePt t="170779" x="10439400" y="3741738"/>
          <p14:tracePt t="170796" x="10421938" y="3606800"/>
          <p14:tracePt t="170813" x="10371138" y="3487738"/>
          <p14:tracePt t="170829" x="10304463" y="3360738"/>
          <p14:tracePt t="170846" x="10304463" y="3276600"/>
          <p14:tracePt t="170863" x="10304463" y="3208338"/>
          <p14:tracePt t="170879" x="10312400" y="3157538"/>
          <p14:tracePt t="170896" x="10329863" y="3132138"/>
          <p14:tracePt t="170913" x="10345738" y="3116263"/>
          <p14:tracePt t="170929" x="10371138" y="3106738"/>
          <p14:tracePt t="170946" x="10380663" y="3081338"/>
          <p14:tracePt t="170963" x="10388600" y="3073400"/>
          <p14:tracePt t="171034" x="10388600" y="3081338"/>
          <p14:tracePt t="171042" x="10396538" y="3090863"/>
          <p14:tracePt t="171050" x="10396538" y="3106738"/>
          <p14:tracePt t="171063" x="10406063" y="3149600"/>
          <p14:tracePt t="171080" x="10406063" y="3284538"/>
          <p14:tracePt t="171096" x="10388600" y="3446463"/>
          <p14:tracePt t="171113" x="10380663" y="3665538"/>
          <p14:tracePt t="171130" x="10312400" y="3903663"/>
          <p14:tracePt t="171146" x="10244138" y="4046538"/>
          <p14:tracePt t="171163" x="10185400" y="4148138"/>
          <p14:tracePt t="171180" x="10126663" y="4233863"/>
          <p14:tracePt t="171197" x="10058400" y="4275138"/>
          <p14:tracePt t="171213" x="9990138" y="4300538"/>
          <p14:tracePt t="171230" x="9888538" y="4335463"/>
          <p14:tracePt t="171246" x="9786938" y="4386263"/>
          <p14:tracePt t="171263" x="9669463" y="4487863"/>
          <p14:tracePt t="171280" x="9558338" y="4605338"/>
          <p14:tracePt t="171296" x="9448800" y="4741863"/>
          <p14:tracePt t="171313" x="9329738" y="4859338"/>
          <p14:tracePt t="171330" x="9237663" y="4927600"/>
          <p14:tracePt t="171346" x="9220200" y="4960938"/>
          <p14:tracePt t="171380" x="9253538" y="4910138"/>
          <p14:tracePt t="171397" x="9364663" y="4808538"/>
          <p14:tracePt t="171413" x="9550400" y="4630738"/>
          <p14:tracePt t="171430" x="9804400" y="4437063"/>
          <p14:tracePt t="171446" x="10033000" y="4284663"/>
          <p14:tracePt t="171463" x="10193338" y="4183063"/>
          <p14:tracePt t="171480" x="10279063" y="4097338"/>
          <p14:tracePt t="171482" x="10287000" y="4081463"/>
          <p14:tracePt t="171496" x="10287000" y="4064000"/>
          <p14:tracePt t="171513" x="10287000" y="4030663"/>
          <p14:tracePt t="171530" x="10287000" y="3944938"/>
          <p14:tracePt t="171546" x="10287000" y="3894138"/>
          <p14:tracePt t="171563" x="10287000" y="3843338"/>
          <p14:tracePt t="171580" x="10279063" y="3792538"/>
          <p14:tracePt t="171597" x="10279063" y="3733800"/>
          <p14:tracePt t="171613" x="10279063" y="3665538"/>
          <p14:tracePt t="171630" x="10279063" y="3589338"/>
          <p14:tracePt t="171647" x="10279063" y="3522663"/>
          <p14:tracePt t="171663" x="10279063" y="3471863"/>
          <p14:tracePt t="171680" x="10279063" y="3411538"/>
          <p14:tracePt t="171697" x="10279063" y="3360738"/>
          <p14:tracePt t="171713" x="10279063" y="3319463"/>
          <p14:tracePt t="171730" x="10320338" y="3225800"/>
          <p14:tracePt t="171747" x="10337800" y="3182938"/>
          <p14:tracePt t="171763" x="10345738" y="3149600"/>
          <p14:tracePt t="171780" x="10345738" y="3132138"/>
          <p14:tracePt t="171797" x="10345738" y="3106738"/>
          <p14:tracePt t="171813" x="10345738" y="3073400"/>
          <p14:tracePt t="171830" x="10355263" y="3055938"/>
          <p14:tracePt t="171847" x="10388600" y="3014663"/>
          <p14:tracePt t="171864" x="10396538" y="2997200"/>
          <p14:tracePt t="171880" x="10421938" y="2971800"/>
          <p14:tracePt t="171897" x="10464800" y="2946400"/>
          <p14:tracePt t="171913" x="10507663" y="2921000"/>
          <p14:tracePt t="171930" x="10541000" y="2913063"/>
          <p14:tracePt t="171947" x="10566400" y="2903538"/>
          <p14:tracePt t="171964" x="10591800" y="2903538"/>
          <p14:tracePt t="171980" x="10650538" y="2903538"/>
          <p14:tracePt t="171997" x="10685463" y="2903538"/>
          <p14:tracePt t="172014" x="10736263" y="2903538"/>
          <p14:tracePt t="172030" x="10777538" y="2913063"/>
          <p14:tracePt t="172047" x="10802938" y="2928938"/>
          <p14:tracePt t="172064" x="10812463" y="2928938"/>
          <p14:tracePt t="172080" x="10828338" y="2938463"/>
          <p14:tracePt t="172097" x="10828338" y="2954338"/>
          <p14:tracePt t="172114" x="10863263" y="2997200"/>
          <p14:tracePt t="172130" x="10871200" y="3014663"/>
          <p14:tracePt t="172147" x="10888663" y="3040063"/>
          <p14:tracePt t="172164" x="10896600" y="3081338"/>
          <p14:tracePt t="172180" x="10904538" y="3124200"/>
          <p14:tracePt t="172197" x="10914063" y="3157538"/>
          <p14:tracePt t="172214" x="10914063" y="3175000"/>
          <p14:tracePt t="172230" x="10914063" y="3200400"/>
          <p14:tracePt t="172247" x="10914063" y="3225800"/>
          <p14:tracePt t="172264" x="10914063" y="3243263"/>
          <p14:tracePt t="172281" x="10914063" y="3259138"/>
          <p14:tracePt t="172297" x="10896600" y="3302000"/>
          <p14:tracePt t="172314" x="10853738" y="3360738"/>
          <p14:tracePt t="172331" x="10820400" y="3403600"/>
          <p14:tracePt t="172347" x="10769600" y="3446463"/>
          <p14:tracePt t="172364" x="10718800" y="3471863"/>
          <p14:tracePt t="172381" x="10668000" y="3487738"/>
          <p14:tracePt t="172397" x="10634663" y="3505200"/>
          <p14:tracePt t="172414" x="10599738" y="3513138"/>
          <p14:tracePt t="172431" x="10583863" y="3513138"/>
          <p14:tracePt t="172447" x="10566400" y="3522663"/>
          <p14:tracePt t="172464" x="10541000" y="3522663"/>
          <p14:tracePt t="172481" x="10507663" y="3513138"/>
          <p14:tracePt t="172483" x="10498138" y="3505200"/>
          <p14:tracePt t="172497" x="10472738" y="3479800"/>
          <p14:tracePt t="172514" x="10439400" y="3446463"/>
          <p14:tracePt t="172531" x="10431463" y="3429000"/>
          <p14:tracePt t="172547" x="10421938" y="3395663"/>
          <p14:tracePt t="172564" x="10414000" y="3386138"/>
          <p14:tracePt t="172581" x="10414000" y="3370263"/>
          <p14:tracePt t="172597" x="10414000" y="3352800"/>
          <p14:tracePt t="172614" x="10414000" y="3335338"/>
          <p14:tracePt t="172631" x="10414000" y="3319463"/>
          <p14:tracePt t="172647" x="10414000" y="3294063"/>
          <p14:tracePt t="172664" x="10414000" y="3284538"/>
          <p14:tracePt t="172681" x="10414000" y="3259138"/>
          <p14:tracePt t="172697" x="10414000" y="3225800"/>
          <p14:tracePt t="172714" x="10414000" y="3175000"/>
          <p14:tracePt t="172731" x="10414000" y="3149600"/>
          <p14:tracePt t="172748" x="10421938" y="3132138"/>
          <p14:tracePt t="172764" x="10421938" y="3106738"/>
          <p14:tracePt t="172781" x="10431463" y="3098800"/>
          <p14:tracePt t="172798" x="10439400" y="3081338"/>
          <p14:tracePt t="172814" x="10456863" y="3081338"/>
          <p14:tracePt t="172831" x="10472738" y="3073400"/>
          <p14:tracePt t="172848" x="10507663" y="3073400"/>
          <p14:tracePt t="172864" x="10523538" y="3065463"/>
          <p14:tracePt t="172881" x="10541000" y="3055938"/>
          <p14:tracePt t="172898" x="10548938" y="3055938"/>
          <p14:tracePt t="172914" x="10558463" y="3055938"/>
          <p14:tracePt t="172931" x="10583863" y="3055938"/>
          <p14:tracePt t="172948" x="10599738" y="3055938"/>
          <p14:tracePt t="172964" x="10617200" y="3055938"/>
          <p14:tracePt t="172981" x="10634663" y="3055938"/>
          <p14:tracePt t="172998" x="10650538" y="3065463"/>
          <p14:tracePt t="173014" x="10668000" y="3073400"/>
          <p14:tracePt t="173031" x="10693400" y="3073400"/>
          <p14:tracePt t="173048" x="10701338" y="3081338"/>
          <p14:tracePt t="173064" x="10701338" y="3090863"/>
          <p14:tracePt t="173081" x="10718800" y="3098800"/>
          <p14:tracePt t="173098" x="10736263" y="3106738"/>
          <p14:tracePt t="173114" x="10744200" y="3124200"/>
          <p14:tracePt t="173131" x="10752138" y="3124200"/>
          <p14:tracePt t="173148" x="10761663" y="3141663"/>
          <p14:tracePt t="173165" x="10777538" y="3157538"/>
          <p14:tracePt t="173181" x="10802938" y="3175000"/>
          <p14:tracePt t="173198" x="10812463" y="3182938"/>
          <p14:tracePt t="173215" x="10820400" y="3192463"/>
          <p14:tracePt t="173231" x="10828338" y="3200400"/>
          <p14:tracePt t="173248" x="10828338" y="3208338"/>
          <p14:tracePt t="173265" x="10837863" y="3217863"/>
          <p14:tracePt t="173281" x="10837863" y="3225800"/>
          <p14:tracePt t="173298" x="10845800" y="3225800"/>
          <p14:tracePt t="173322" x="10845800" y="3233738"/>
          <p14:tracePt t="173331" x="10845800" y="3243263"/>
          <p14:tracePt t="173348" x="10853738" y="3251200"/>
          <p14:tracePt t="173365" x="10863263" y="3268663"/>
          <p14:tracePt t="173381" x="10871200" y="3276600"/>
          <p14:tracePt t="173415" x="10871200" y="3284538"/>
          <p14:tracePt t="173431" x="10871200" y="3294063"/>
          <p14:tracePt t="173448" x="10871200" y="3302000"/>
          <p14:tracePt t="173465" x="10871200" y="3327400"/>
          <p14:tracePt t="173498" x="10871200" y="3352800"/>
          <p14:tracePt t="173515" x="10871200" y="3370263"/>
          <p14:tracePt t="173531" x="10853738" y="3378200"/>
          <p14:tracePt t="173548" x="10845800" y="3386138"/>
          <p14:tracePt t="173565" x="10837863" y="3403600"/>
          <p14:tracePt t="173582" x="10820400" y="3403600"/>
          <p14:tracePt t="173615" x="10802938" y="3403600"/>
          <p14:tracePt t="173632" x="10795000" y="3411538"/>
          <p14:tracePt t="173648" x="10769600" y="3411538"/>
          <p14:tracePt t="173665" x="10752138" y="3429000"/>
          <p14:tracePt t="173682" x="10744200" y="3436938"/>
          <p14:tracePt t="173698" x="10718800" y="3446463"/>
          <p14:tracePt t="173715" x="10693400" y="3446463"/>
          <p14:tracePt t="173732" x="10660063" y="3446463"/>
          <p14:tracePt t="173748" x="10625138" y="3454400"/>
          <p14:tracePt t="173765" x="10617200" y="3454400"/>
          <p14:tracePt t="173782" x="10609263" y="3446463"/>
          <p14:tracePt t="173798" x="10591800" y="3436938"/>
          <p14:tracePt t="173815" x="10574338" y="3429000"/>
          <p14:tracePt t="173832" x="10566400" y="3421063"/>
          <p14:tracePt t="173849" x="10558463" y="3411538"/>
          <p14:tracePt t="173865" x="10541000" y="3395663"/>
          <p14:tracePt t="173882" x="10533063" y="3386138"/>
          <p14:tracePt t="173899" x="10515600" y="3378200"/>
          <p14:tracePt t="173915" x="10515600" y="3360738"/>
          <p14:tracePt t="173932" x="10515600" y="3352800"/>
          <p14:tracePt t="173949" x="10507663" y="3352800"/>
          <p14:tracePt t="173965" x="10507663" y="3335338"/>
          <p14:tracePt t="173982" x="10507663" y="3327400"/>
          <p14:tracePt t="173999" x="10507663" y="3319463"/>
          <p14:tracePt t="174026" x="10507663" y="3309938"/>
          <p14:tracePt t="174050" x="10498138" y="3309938"/>
          <p14:tracePt t="174074" x="10498138" y="3302000"/>
          <p14:tracePt t="174090" x="10498138" y="3294063"/>
          <p14:tracePt t="174106" x="10490200" y="3284538"/>
          <p14:tracePt t="174178" x="10490200" y="3276600"/>
          <p14:tracePt t="174234" x="10490200" y="3268663"/>
          <p14:tracePt t="174250" x="10490200" y="3259138"/>
          <p14:tracePt t="174258" x="10498138" y="3251200"/>
          <p14:tracePt t="174282" x="10498138" y="3243263"/>
          <p14:tracePt t="174290" x="10498138" y="3233738"/>
          <p14:tracePt t="174299" x="10507663" y="3233738"/>
          <p14:tracePt t="174315" x="10523538" y="3225800"/>
          <p14:tracePt t="174332" x="10533063" y="3208338"/>
          <p14:tracePt t="174349" x="10548938" y="3208338"/>
          <p14:tracePt t="174366" x="10558463" y="3208338"/>
          <p14:tracePt t="174382" x="10558463" y="3200400"/>
          <p14:tracePt t="174418" x="10566400" y="3200400"/>
          <p14:tracePt t="174434" x="10574338" y="3200400"/>
          <p14:tracePt t="174449" x="10583863" y="3200400"/>
          <p14:tracePt t="174466" x="10625138" y="3200400"/>
          <p14:tracePt t="174482" x="10642600" y="3200400"/>
          <p14:tracePt t="174499" x="10660063" y="3200400"/>
          <p14:tracePt t="174516" x="10668000" y="3208338"/>
          <p14:tracePt t="174532" x="10685463" y="3208338"/>
          <p14:tracePt t="174549" x="10685463" y="3217863"/>
          <p14:tracePt t="174566" x="10693400" y="3217863"/>
          <p14:tracePt t="174582" x="10701338" y="3225800"/>
          <p14:tracePt t="174616" x="10710863" y="3225800"/>
          <p14:tracePt t="174632" x="10710863" y="3233738"/>
          <p14:tracePt t="177202" x="10710863" y="3225800"/>
          <p14:tracePt t="177218" x="10701338" y="3217863"/>
          <p14:tracePt t="177226" x="10693400" y="3200400"/>
          <p14:tracePt t="177235" x="10685463" y="3200400"/>
          <p14:tracePt t="177251" x="10650538" y="3167063"/>
          <p14:tracePt t="177268" x="10591800" y="3132138"/>
          <p14:tracePt t="177285" x="10566400" y="3124200"/>
          <p14:tracePt t="177301" x="10558463" y="3124200"/>
          <p14:tracePt t="177706" x="10541000" y="3124200"/>
          <p14:tracePt t="177714" x="10523538" y="3124200"/>
          <p14:tracePt t="177722" x="10490200" y="3116263"/>
          <p14:tracePt t="177735" x="10439400" y="3116263"/>
          <p14:tracePt t="177752" x="10355263" y="3106738"/>
          <p14:tracePt t="177768" x="10236200" y="3106738"/>
          <p14:tracePt t="177785" x="10142538" y="3106738"/>
          <p14:tracePt t="177802" x="10050463" y="3106738"/>
          <p14:tracePt t="177818" x="10033000" y="3106738"/>
          <p14:tracePt t="177852" x="10025063" y="3106738"/>
          <p14:tracePt t="177868" x="10007600" y="3106738"/>
          <p14:tracePt t="177885" x="9974263" y="3106738"/>
          <p14:tracePt t="177902" x="9913938" y="3106738"/>
          <p14:tracePt t="177918" x="9812338" y="3116263"/>
          <p14:tracePt t="177935" x="9634538" y="3098800"/>
          <p14:tracePt t="177952" x="9355138" y="3065463"/>
          <p14:tracePt t="177968" x="9017000" y="3048000"/>
          <p14:tracePt t="177985" x="8501063" y="3005138"/>
          <p14:tracePt t="177986" x="8196263" y="2989263"/>
          <p14:tracePt t="178002" x="7704138" y="2954338"/>
          <p14:tracePt t="178018" x="7399338" y="2928938"/>
          <p14:tracePt t="178035" x="7239000" y="2903538"/>
          <p14:tracePt t="178052" x="7162800" y="2844800"/>
          <p14:tracePt t="178069" x="7145338" y="2811463"/>
          <p14:tracePt t="178085" x="7129463" y="2794000"/>
          <p14:tracePt t="178102" x="7119938" y="2768600"/>
          <p14:tracePt t="178119" x="7112000" y="2768600"/>
          <p14:tracePt t="178135" x="7104063" y="2760663"/>
          <p14:tracePt t="178152" x="7094538" y="2751138"/>
          <p14:tracePt t="178169" x="7086600" y="2751138"/>
          <p14:tracePt t="186722" x="7086600" y="2760663"/>
          <p14:tracePt t="186730" x="7112000" y="2776538"/>
          <p14:tracePt t="186742" x="7145338" y="2811463"/>
          <p14:tracePt t="186759" x="7205663" y="2870200"/>
          <p14:tracePt t="186776" x="7213600" y="2870200"/>
          <p14:tracePt t="186792" x="7196138" y="2870200"/>
          <p14:tracePt t="186809" x="7137400" y="2852738"/>
          <p14:tracePt t="186826" x="6985000" y="2709863"/>
          <p14:tracePt t="186842" x="6891338" y="2624138"/>
          <p14:tracePt t="186859" x="6850063" y="2557463"/>
          <p14:tracePt t="186876" x="6764338" y="2481263"/>
          <p14:tracePt t="186892" x="6680200" y="2420938"/>
          <p14:tracePt t="186909" x="6553200" y="2362200"/>
          <p14:tracePt t="186926" x="6408738" y="2303463"/>
          <p14:tracePt t="186942" x="6307138" y="2252663"/>
          <p14:tracePt t="186959" x="6180138" y="2176463"/>
          <p14:tracePt t="186976" x="6078538" y="2116138"/>
          <p14:tracePt t="186992" x="5976938" y="2057400"/>
          <p14:tracePt t="186994" x="5943600" y="2032000"/>
          <p14:tracePt t="187009" x="5859463" y="1998663"/>
          <p14:tracePt t="187026" x="5681663" y="1963738"/>
          <p14:tracePt t="187042" x="5570538" y="1947863"/>
          <p14:tracePt t="187059" x="5511800" y="1922463"/>
          <p14:tracePt t="187076" x="5486400" y="1912938"/>
          <p14:tracePt t="187092" x="5468938" y="1912938"/>
          <p14:tracePt t="187109" x="5435600" y="1912938"/>
          <p14:tracePt t="187126" x="5402263" y="1922463"/>
          <p14:tracePt t="187143" x="5334000" y="1930400"/>
          <p14:tracePt t="187159" x="5265738" y="1930400"/>
          <p14:tracePt t="187176" x="5207000" y="1930400"/>
          <p14:tracePt t="187192" x="5164138" y="1930400"/>
          <p14:tracePt t="187209" x="5138738" y="1930400"/>
          <p14:tracePt t="187226" x="5054600" y="1930400"/>
          <p14:tracePt t="187243" x="4953000" y="1930400"/>
          <p14:tracePt t="187259" x="4833938" y="1930400"/>
          <p14:tracePt t="187276" x="4699000" y="1930400"/>
          <p14:tracePt t="187293" x="4640263" y="1930400"/>
          <p14:tracePt t="187309" x="4597400" y="1930400"/>
          <p14:tracePt t="187326" x="4589463" y="1930400"/>
          <p14:tracePt t="187359" x="4579938" y="1930400"/>
          <p14:tracePt t="187376" x="4564063" y="1930400"/>
          <p14:tracePt t="187393" x="4521200" y="1930400"/>
          <p14:tracePt t="187409" x="4487863" y="1905000"/>
          <p14:tracePt t="187426" x="4411663" y="1871663"/>
          <p14:tracePt t="187443" x="4368800" y="1846263"/>
          <p14:tracePt t="187459" x="4284663" y="1820863"/>
          <p14:tracePt t="187476" x="4198938" y="1785938"/>
          <p14:tracePt t="187493" x="4089400" y="1744663"/>
          <p14:tracePt t="187509" x="4005263" y="1684338"/>
          <p14:tracePt t="187526" x="3962400" y="1668463"/>
          <p14:tracePt t="187543" x="3937000" y="1658938"/>
          <p14:tracePt t="187559" x="3929063" y="1651000"/>
          <p14:tracePt t="187602" x="3919538" y="1651000"/>
          <p14:tracePt t="187611" x="3903663" y="1643063"/>
          <p14:tracePt t="187626" x="3878263" y="1633538"/>
          <p14:tracePt t="187643" x="3860800" y="1625600"/>
          <p14:tracePt t="187660" x="3852863" y="1608138"/>
          <p14:tracePt t="187722" x="3868738" y="1608138"/>
          <p14:tracePt t="187730" x="3878263" y="1600200"/>
          <p14:tracePt t="187743" x="3886200" y="1600200"/>
          <p14:tracePt t="187760" x="3911600" y="1600200"/>
          <p14:tracePt t="187776" x="3937000" y="1600200"/>
          <p14:tracePt t="187793" x="3979863" y="1600200"/>
          <p14:tracePt t="187810" x="4114800" y="1608138"/>
          <p14:tracePt t="187826" x="4233863" y="1617663"/>
          <p14:tracePt t="187843" x="4325938" y="1633538"/>
          <p14:tracePt t="187860" x="4402138" y="1633538"/>
          <p14:tracePt t="187876" x="4503738" y="1633538"/>
          <p14:tracePt t="187893" x="4605338" y="1633538"/>
          <p14:tracePt t="187910" x="4706938" y="1633538"/>
          <p14:tracePt t="187926" x="4808538" y="1633538"/>
          <p14:tracePt t="187943" x="4876800" y="1633538"/>
          <p14:tracePt t="187960" x="4919663" y="1643063"/>
          <p14:tracePt t="187976" x="4927600" y="1651000"/>
          <p14:tracePt t="187993" x="4945063" y="1658938"/>
          <p14:tracePt t="187994" x="4953000" y="1668463"/>
          <p14:tracePt t="188010" x="4995863" y="1676400"/>
          <p14:tracePt t="188027" x="5003800" y="1676400"/>
          <p14:tracePt t="188043" x="5021263" y="1676400"/>
          <p14:tracePt t="188098" x="5029200" y="1684338"/>
          <p14:tracePt t="188106" x="5037138" y="1684338"/>
          <p14:tracePt t="188114" x="5046663" y="1684338"/>
          <p14:tracePt t="188138" x="5054600" y="1684338"/>
          <p14:tracePt t="188146" x="5062538" y="1684338"/>
          <p14:tracePt t="188160" x="5072063" y="1684338"/>
          <p14:tracePt t="188177" x="5072063" y="1693863"/>
          <p14:tracePt t="188618" x="5062538" y="1693863"/>
          <p14:tracePt t="188626" x="5054600" y="1693863"/>
          <p14:tracePt t="188634" x="5037138" y="1701800"/>
          <p14:tracePt t="188644" x="5011738" y="1709738"/>
          <p14:tracePt t="188660" x="4894263" y="1727200"/>
          <p14:tracePt t="188677" x="4767263" y="1770063"/>
          <p14:tracePt t="188694" x="4640263" y="1820863"/>
          <p14:tracePt t="188710" x="4554538" y="1905000"/>
          <p14:tracePt t="188727" x="4445000" y="2006600"/>
          <p14:tracePt t="188744" x="4325938" y="2125663"/>
          <p14:tracePt t="188760" x="4198938" y="2303463"/>
          <p14:tracePt t="188777" x="4064000" y="2446338"/>
          <p14:tracePt t="188794" x="3911600" y="2608263"/>
          <p14:tracePt t="188810" x="3878263" y="2659063"/>
          <p14:tracePt t="188827" x="3878263" y="2667000"/>
          <p14:tracePt t="189002" x="3878263" y="2659063"/>
          <p14:tracePt t="189010" x="3878263" y="2641600"/>
          <p14:tracePt t="189018" x="3868738" y="2608263"/>
          <p14:tracePt t="189027" x="3868738" y="2547938"/>
          <p14:tracePt t="189044" x="3868738" y="2413000"/>
          <p14:tracePt t="189061" x="3868738" y="2268538"/>
          <p14:tracePt t="189077" x="3868738" y="2108200"/>
          <p14:tracePt t="189094" x="3860800" y="2006600"/>
          <p14:tracePt t="189111" x="3860800" y="1912938"/>
          <p14:tracePt t="189127" x="3843338" y="1820863"/>
          <p14:tracePt t="189144" x="3843338" y="1744663"/>
          <p14:tracePt t="189161" x="3843338" y="1684338"/>
          <p14:tracePt t="189177" x="3843338" y="1651000"/>
          <p14:tracePt t="190986" x="3835400" y="1668463"/>
          <p14:tracePt t="190994" x="3835400" y="1684338"/>
          <p14:tracePt t="191002" x="3827463" y="1709738"/>
          <p14:tracePt t="191012" x="3827463" y="1752600"/>
          <p14:tracePt t="191029" x="3792538" y="1897063"/>
          <p14:tracePt t="191046" x="3751263" y="2082800"/>
          <p14:tracePt t="191062" x="3708400" y="2235200"/>
          <p14:tracePt t="191079" x="3690938" y="2370138"/>
          <p14:tracePt t="191096" x="3690938" y="2471738"/>
          <p14:tracePt t="191112" x="3690938" y="2582863"/>
          <p14:tracePt t="191129" x="3690938" y="2700338"/>
          <p14:tracePt t="191146" x="3700463" y="2878138"/>
          <p14:tracePt t="191162" x="3700463" y="2997200"/>
          <p14:tracePt t="191179" x="3700463" y="3098800"/>
          <p14:tracePt t="191196" x="3708400" y="3149600"/>
          <p14:tracePt t="191213" x="3708400" y="3182938"/>
          <p14:tracePt t="191229" x="3708400" y="3192463"/>
          <p14:tracePt t="193098" x="3716338" y="3192463"/>
          <p14:tracePt t="193226" x="3725863" y="3200400"/>
          <p14:tracePt t="193234" x="3725863" y="3208338"/>
          <p14:tracePt t="193247" x="3733800" y="3208338"/>
          <p14:tracePt t="193264" x="3733800" y="3217863"/>
          <p14:tracePt t="193298" x="3741738" y="3217863"/>
          <p14:tracePt t="193314" x="3759200" y="3225800"/>
          <p14:tracePt t="193322" x="3776663" y="3243263"/>
          <p14:tracePt t="193331" x="3784600" y="3259138"/>
          <p14:tracePt t="193347" x="3852863" y="3276600"/>
          <p14:tracePt t="193364" x="3911600" y="3294063"/>
          <p14:tracePt t="193381" x="3995738" y="3327400"/>
          <p14:tracePt t="193397" x="4064000" y="3352800"/>
          <p14:tracePt t="193414" x="4122738" y="3386138"/>
          <p14:tracePt t="193431" x="4173538" y="3411538"/>
          <p14:tracePt t="193448" x="4216400" y="3429000"/>
          <p14:tracePt t="193464" x="4224338" y="3436938"/>
          <p14:tracePt t="193481" x="4249738" y="3446463"/>
          <p14:tracePt t="193498" x="4259263" y="3462338"/>
          <p14:tracePt t="193514" x="4275138" y="3462338"/>
          <p14:tracePt t="193531" x="4284663" y="3471863"/>
          <p14:tracePt t="193570" x="4292600" y="3471863"/>
          <p14:tracePt t="193586" x="4310063" y="3479800"/>
          <p14:tracePt t="193598" x="4310063" y="3487738"/>
          <p14:tracePt t="193614" x="4335463" y="3487738"/>
          <p14:tracePt t="193631" x="4335463" y="3497263"/>
          <p14:tracePt t="193648" x="4343400" y="3497263"/>
          <p14:tracePt t="193664" x="4360863" y="3497263"/>
          <p14:tracePt t="193681" x="4368800" y="3487738"/>
          <p14:tracePt t="193698" x="4445000" y="3471863"/>
          <p14:tracePt t="193714" x="4495800" y="3471863"/>
          <p14:tracePt t="193731" x="4564063" y="3471863"/>
          <p14:tracePt t="193748" x="4640263" y="3462338"/>
          <p14:tracePt t="193765" x="4741863" y="3454400"/>
          <p14:tracePt t="193781" x="4808538" y="3454400"/>
          <p14:tracePt t="193798" x="4843463" y="3436938"/>
          <p14:tracePt t="193814" x="4859338" y="3436938"/>
          <p14:tracePt t="193831" x="4859338" y="3421063"/>
          <p14:tracePt t="193848" x="4859338" y="3403600"/>
          <p14:tracePt t="193865" x="4859338" y="3386138"/>
          <p14:tracePt t="193881" x="4833938" y="3378200"/>
          <p14:tracePt t="193898" x="4767263" y="3344863"/>
          <p14:tracePt t="193915" x="4681538" y="3284538"/>
          <p14:tracePt t="193931" x="4572000" y="3217863"/>
          <p14:tracePt t="193948" x="4452938" y="3149600"/>
          <p14:tracePt t="193965" x="4343400" y="3106738"/>
          <p14:tracePt t="193981" x="4267200" y="3073400"/>
          <p14:tracePt t="193998" x="4191000" y="3005138"/>
          <p14:tracePt t="194015" x="4106863" y="2946400"/>
          <p14:tracePt t="194031" x="4064000" y="2870200"/>
          <p14:tracePt t="194048" x="3987800" y="2768600"/>
          <p14:tracePt t="194065" x="3878263" y="2649538"/>
          <p14:tracePt t="194081" x="3675063" y="2438400"/>
          <p14:tracePt t="194098" x="3548063" y="2278063"/>
          <p14:tracePt t="194115" x="3479800" y="2108200"/>
          <p14:tracePt t="194131" x="3471863" y="1955800"/>
          <p14:tracePt t="194148" x="3471863" y="1828800"/>
          <p14:tracePt t="194165" x="3462338" y="1709738"/>
          <p14:tracePt t="194182" x="3454400" y="1658938"/>
          <p14:tracePt t="194198" x="3454400" y="1617663"/>
          <p14:tracePt t="194215" x="3454400" y="1592263"/>
          <p14:tracePt t="194232" x="3454400" y="1566863"/>
          <p14:tracePt t="194248" x="3454400" y="1541463"/>
          <p14:tracePt t="194265" x="3454400" y="1516063"/>
          <p14:tracePt t="194282" x="3454400" y="1506538"/>
          <p14:tracePt t="194378" x="3462338" y="1506538"/>
          <p14:tracePt t="194386" x="3487738" y="1506538"/>
          <p14:tracePt t="194398" x="3505200" y="1506538"/>
          <p14:tracePt t="194415" x="3589338" y="1524000"/>
          <p14:tracePt t="194432" x="3675063" y="1557338"/>
          <p14:tracePt t="194448" x="3792538" y="1592263"/>
          <p14:tracePt t="194465" x="3860800" y="1617663"/>
          <p14:tracePt t="194466" x="3894138" y="1625600"/>
          <p14:tracePt t="194482" x="3995738" y="1658938"/>
          <p14:tracePt t="194498" x="4089400" y="1693863"/>
          <p14:tracePt t="194515" x="4165600" y="1727200"/>
          <p14:tracePt t="194532" x="4216400" y="1744663"/>
          <p14:tracePt t="194548" x="4267200" y="1760538"/>
          <p14:tracePt t="194565" x="4318000" y="1778000"/>
          <p14:tracePt t="194582" x="4351338" y="1795463"/>
          <p14:tracePt t="194598" x="4368800" y="1803400"/>
          <p14:tracePt t="194615" x="4386263" y="1820863"/>
          <p14:tracePt t="194632" x="4386263" y="1836738"/>
          <p14:tracePt t="194665" x="4394200" y="1846263"/>
          <p14:tracePt t="194682" x="4394200" y="1854200"/>
          <p14:tracePt t="194699" x="4394200" y="1862138"/>
          <p14:tracePt t="194715" x="4402138" y="1871663"/>
          <p14:tracePt t="194732" x="4402138" y="1879600"/>
          <p14:tracePt t="194754" x="4402138" y="1887538"/>
          <p14:tracePt t="194765" x="4402138" y="1897063"/>
          <p14:tracePt t="194782" x="4402138" y="1912938"/>
          <p14:tracePt t="194799" x="4368800" y="1947863"/>
          <p14:tracePt t="194815" x="4343400" y="1981200"/>
          <p14:tracePt t="194832" x="4300538" y="2039938"/>
          <p14:tracePt t="194849" x="4241800" y="2116138"/>
          <p14:tracePt t="194865" x="4183063" y="2192338"/>
          <p14:tracePt t="194882" x="4064000" y="2311400"/>
          <p14:tracePt t="194899" x="3970338" y="2362200"/>
          <p14:tracePt t="194916" x="3937000" y="2387600"/>
          <p14:tracePt t="194932" x="3886200" y="2420938"/>
          <p14:tracePt t="194949" x="3852863" y="2438400"/>
          <p14:tracePt t="194966" x="3835400" y="2455863"/>
          <p14:tracePt t="194982" x="3817938" y="2471738"/>
          <p14:tracePt t="194999" x="3784600" y="2506663"/>
          <p14:tracePt t="195016" x="3767138" y="2540000"/>
          <p14:tracePt t="195032" x="3759200" y="2565400"/>
          <p14:tracePt t="195049" x="3725863" y="2573338"/>
          <p14:tracePt t="195066" x="3716338" y="2582863"/>
          <p14:tracePt t="195082" x="3708400" y="2582863"/>
          <p14:tracePt t="196274" x="3708400" y="2565400"/>
          <p14:tracePt t="196282" x="3708400" y="2557463"/>
          <p14:tracePt t="196290" x="3708400" y="2540000"/>
          <p14:tracePt t="196300" x="3708400" y="2506663"/>
          <p14:tracePt t="196317" x="3708400" y="2463800"/>
          <p14:tracePt t="196333" x="3700463" y="2395538"/>
          <p14:tracePt t="196350" x="3700463" y="2303463"/>
          <p14:tracePt t="196367" x="3700463" y="2201863"/>
          <p14:tracePt t="196383" x="3700463" y="2065338"/>
          <p14:tracePt t="196400" x="3700463" y="1981200"/>
          <p14:tracePt t="196417" x="3700463" y="1912938"/>
          <p14:tracePt t="196433" x="3700463" y="1854200"/>
          <p14:tracePt t="196450" x="3700463" y="1820863"/>
          <p14:tracePt t="196467" x="3700463" y="1811338"/>
          <p14:tracePt t="196483" x="3700463" y="1803400"/>
          <p14:tracePt t="196500" x="3700463" y="1795463"/>
          <p14:tracePt t="196538" x="3700463" y="1778000"/>
          <p14:tracePt t="196554" x="3700463" y="1770063"/>
          <p14:tracePt t="196570" x="3700463" y="1760538"/>
          <p14:tracePt t="196578" x="3700463" y="1752600"/>
          <p14:tracePt t="196586" x="3700463" y="1744663"/>
          <p14:tracePt t="196600" x="3700463" y="1735138"/>
          <p14:tracePt t="196617" x="3700463" y="1719263"/>
          <p14:tracePt t="196633" x="3700463" y="1701800"/>
          <p14:tracePt t="196650" x="3700463" y="1684338"/>
          <p14:tracePt t="196667" x="3700463" y="1676400"/>
          <p14:tracePt t="196683" x="3700463" y="1668463"/>
          <p14:tracePt t="196700" x="3700463" y="1658938"/>
          <p14:tracePt t="196717" x="3700463" y="1651000"/>
          <p14:tracePt t="196866" x="3700463" y="1658938"/>
          <p14:tracePt t="196874" x="3700463" y="1668463"/>
          <p14:tracePt t="196884" x="3700463" y="1693863"/>
          <p14:tracePt t="196900" x="3700463" y="1727200"/>
          <p14:tracePt t="196917" x="3700463" y="1778000"/>
          <p14:tracePt t="196934" x="3708400" y="1854200"/>
          <p14:tracePt t="196950" x="3708400" y="1973263"/>
          <p14:tracePt t="196967" x="3708400" y="2100263"/>
          <p14:tracePt t="196984" x="3708400" y="2235200"/>
          <p14:tracePt t="196986" x="3708400" y="2311400"/>
          <p14:tracePt t="197000" x="3708400" y="2370138"/>
          <p14:tracePt t="197017" x="3708400" y="2438400"/>
          <p14:tracePt t="197034" x="3708400" y="2481263"/>
          <p14:tracePt t="197050" x="3708400" y="2489200"/>
          <p14:tracePt t="197067" x="3708400" y="2506663"/>
          <p14:tracePt t="197084" x="3708400" y="2522538"/>
          <p14:tracePt t="197101" x="3708400" y="2547938"/>
          <p14:tracePt t="197117" x="3700463" y="2557463"/>
          <p14:tracePt t="197450" x="3700463" y="2547938"/>
          <p14:tracePt t="197466" x="3700463" y="2540000"/>
          <p14:tracePt t="197506" x="3708400" y="2532063"/>
          <p14:tracePt t="197514" x="3716338" y="2522538"/>
          <p14:tracePt t="197522" x="3716338" y="2514600"/>
          <p14:tracePt t="197534" x="3733800" y="2497138"/>
          <p14:tracePt t="197551" x="3767138" y="2455863"/>
          <p14:tracePt t="197568" x="3802063" y="2420938"/>
          <p14:tracePt t="197584" x="3843338" y="2395538"/>
          <p14:tracePt t="197601" x="3911600" y="2379663"/>
          <p14:tracePt t="197618" x="4071938" y="2286000"/>
          <p14:tracePt t="197634" x="4259263" y="2201863"/>
          <p14:tracePt t="197651" x="4437063" y="2151063"/>
          <p14:tracePt t="197667" x="4622800" y="2057400"/>
          <p14:tracePt t="197684" x="4724400" y="1973263"/>
          <p14:tracePt t="197701" x="4800600" y="1938338"/>
          <p14:tracePt t="197718" x="4826000" y="1912938"/>
          <p14:tracePt t="198234" x="4818063" y="1912938"/>
          <p14:tracePt t="198242" x="4800600" y="1912938"/>
          <p14:tracePt t="198251" x="4792663" y="1912938"/>
          <p14:tracePt t="198268" x="4706938" y="1938338"/>
          <p14:tracePt t="198285" x="4487863" y="1973263"/>
          <p14:tracePt t="198301" x="4132263" y="1989138"/>
          <p14:tracePt t="198318" x="3776663" y="1989138"/>
          <p14:tracePt t="198335" x="3530600" y="1989138"/>
          <p14:tracePt t="198351" x="3344863" y="1989138"/>
          <p14:tracePt t="198368" x="3208338" y="1989138"/>
          <p14:tracePt t="198385" x="3149600" y="1989138"/>
          <p14:tracePt t="198402" x="3141663" y="1989138"/>
          <p14:tracePt t="198434" x="3141663" y="1998663"/>
          <p14:tracePt t="198498" x="3141663" y="2006600"/>
          <p14:tracePt t="198530" x="3132138" y="2014538"/>
          <p14:tracePt t="198538" x="3116263" y="2014538"/>
          <p14:tracePt t="198552" x="3106738" y="2032000"/>
          <p14:tracePt t="198568" x="3055938" y="2057400"/>
          <p14:tracePt t="198585" x="2997200" y="2074863"/>
          <p14:tracePt t="198602" x="2870200" y="2116138"/>
          <p14:tracePt t="198618" x="2743200" y="2133600"/>
          <p14:tracePt t="198635" x="2641600" y="2141538"/>
          <p14:tracePt t="198652" x="2582863" y="2141538"/>
          <p14:tracePt t="198668" x="2573338" y="2141538"/>
          <p14:tracePt t="198826" x="2573338" y="2151063"/>
          <p14:tracePt t="198834" x="2565400" y="2151063"/>
          <p14:tracePt t="198859" x="2565400" y="2159000"/>
          <p14:tracePt t="198866" x="2565400" y="2166938"/>
          <p14:tracePt t="198882" x="2565400" y="2176463"/>
          <p14:tracePt t="198898" x="2557463" y="2184400"/>
          <p14:tracePt t="198906" x="2557463" y="2192338"/>
          <p14:tracePt t="198938" x="2557463" y="2201863"/>
          <p14:tracePt t="198946" x="2557463" y="2209800"/>
          <p14:tracePt t="198954" x="2557463" y="2217738"/>
          <p14:tracePt t="198970" x="2557463" y="2227263"/>
          <p14:tracePt t="199426" x="2557463" y="2235200"/>
          <p14:tracePt t="199450" x="2547938" y="2235200"/>
          <p14:tracePt t="199458" x="2522538" y="2243138"/>
          <p14:tracePt t="199474" x="2514600" y="2243138"/>
          <p14:tracePt t="199490" x="2506663" y="2243138"/>
          <p14:tracePt t="199506" x="2506663" y="2252663"/>
          <p14:tracePt t="199578" x="2514600" y="2252663"/>
          <p14:tracePt t="199594" x="2522538" y="2260600"/>
          <p14:tracePt t="199602" x="2532063" y="2260600"/>
          <p14:tracePt t="199610" x="2540000" y="2260600"/>
          <p14:tracePt t="199650" x="2547938" y="2260600"/>
          <p14:tracePt t="199666" x="2557463" y="2260600"/>
          <p14:tracePt t="199674" x="2565400" y="2268538"/>
          <p14:tracePt t="199690" x="2573338" y="2268538"/>
          <p14:tracePt t="199706" x="2598738" y="2268538"/>
          <p14:tracePt t="199719" x="2598738" y="2260600"/>
          <p14:tracePt t="199736" x="2608263" y="2260600"/>
          <p14:tracePt t="207810" x="2616200" y="2260600"/>
          <p14:tracePt t="207818" x="2608263" y="2235200"/>
          <p14:tracePt t="207826" x="2624138" y="2235200"/>
          <p14:tracePt t="207842" x="2659063" y="2227263"/>
          <p14:tracePt t="207859" x="2717800" y="2217738"/>
          <p14:tracePt t="207876" x="2751138" y="2217738"/>
          <p14:tracePt t="208034" x="2768600" y="2209800"/>
          <p14:tracePt t="208042" x="2801938" y="2201863"/>
          <p14:tracePt t="208050" x="2844800" y="2201863"/>
          <p14:tracePt t="208059" x="2913063" y="2166938"/>
          <p14:tracePt t="208076" x="3030538" y="2082800"/>
          <p14:tracePt t="208093" x="3182938" y="1973263"/>
          <p14:tracePt t="208109" x="3319463" y="1846263"/>
          <p14:tracePt t="208126" x="3436938" y="1752600"/>
          <p14:tracePt t="208143" x="3522663" y="1709738"/>
          <p14:tracePt t="208159" x="3563938" y="1693863"/>
          <p14:tracePt t="208176" x="3581400" y="1693863"/>
          <p14:tracePt t="208193" x="3606800" y="1693863"/>
          <p14:tracePt t="208209" x="3683000" y="1735138"/>
          <p14:tracePt t="208226" x="3767138" y="1778000"/>
          <p14:tracePt t="208243" x="3868738" y="1836738"/>
          <p14:tracePt t="208259" x="3937000" y="1905000"/>
          <p14:tracePt t="208276" x="4005263" y="1955800"/>
          <p14:tracePt t="208293" x="4089400" y="1981200"/>
          <p14:tracePt t="208310" x="4224338" y="2032000"/>
          <p14:tracePt t="208326" x="4343400" y="2074863"/>
          <p14:tracePt t="208343" x="4462463" y="2116138"/>
          <p14:tracePt t="208360" x="4538663" y="2151063"/>
          <p14:tracePt t="208376" x="4597400" y="2166938"/>
          <p14:tracePt t="208393" x="4681538" y="2176463"/>
          <p14:tracePt t="208410" x="4876800" y="2176463"/>
          <p14:tracePt t="208426" x="4953000" y="2192338"/>
          <p14:tracePt t="208443" x="4960938" y="2192338"/>
          <p14:tracePt t="208570" x="4953000" y="2192338"/>
          <p14:tracePt t="208602" x="4945063" y="2192338"/>
          <p14:tracePt t="208618" x="4935538" y="2192338"/>
          <p14:tracePt t="208626" x="4927600" y="2209800"/>
          <p14:tracePt t="208634" x="4910138" y="2235200"/>
          <p14:tracePt t="208643" x="4894263" y="2278063"/>
          <p14:tracePt t="208660" x="4833938" y="2430463"/>
          <p14:tracePt t="208676" x="4706938" y="2649538"/>
          <p14:tracePt t="208693" x="4564063" y="2946400"/>
          <p14:tracePt t="208710" x="4470400" y="3208338"/>
          <p14:tracePt t="208727" x="4427538" y="3360738"/>
          <p14:tracePt t="208743" x="4360863" y="3505200"/>
          <p14:tracePt t="208760" x="4318000" y="3606800"/>
          <p14:tracePt t="208777" x="4275138" y="3675063"/>
          <p14:tracePt t="208793" x="4275138" y="3733800"/>
          <p14:tracePt t="208810" x="4267200" y="3802063"/>
          <p14:tracePt t="208827" x="4267200" y="3843338"/>
          <p14:tracePt t="208843" x="4267200" y="3868738"/>
          <p14:tracePt t="208938" x="4275138" y="3868738"/>
          <p14:tracePt t="209050" x="4259263" y="3868738"/>
          <p14:tracePt t="209090" x="4249738" y="3868738"/>
          <p14:tracePt t="209098" x="4241800" y="3868738"/>
          <p14:tracePt t="209234" x="4224338" y="3868738"/>
          <p14:tracePt t="209241" x="4216400" y="3860800"/>
          <p14:tracePt t="218066" x="4198938" y="3860800"/>
          <p14:tracePt t="218074" x="4173538" y="3860800"/>
          <p14:tracePt t="218084" x="4165600" y="3852863"/>
          <p14:tracePt t="218101" x="4132263" y="3852863"/>
          <p14:tracePt t="218235" x="4114800" y="3843338"/>
          <p14:tracePt t="218250" x="4106863" y="3827463"/>
          <p14:tracePt t="218257" x="4089400" y="3817938"/>
          <p14:tracePt t="218267" x="4081463" y="3792538"/>
          <p14:tracePt t="218284" x="4071938" y="3776663"/>
          <p14:tracePt t="218301" x="4071938" y="3759200"/>
          <p14:tracePt t="218318" x="4071938" y="3741738"/>
          <p14:tracePt t="218334" x="4071938" y="3716338"/>
          <p14:tracePt t="218351" x="4071938" y="3683000"/>
          <p14:tracePt t="218368" x="4071938" y="3657600"/>
          <p14:tracePt t="218385" x="4071938" y="3632200"/>
          <p14:tracePt t="218401" x="4071938" y="3598863"/>
          <p14:tracePt t="218418" x="4046538" y="3530600"/>
          <p14:tracePt t="218434" x="3987800" y="3446463"/>
          <p14:tracePt t="218451" x="3944938" y="3360738"/>
          <p14:tracePt t="218468" x="3903663" y="3251200"/>
          <p14:tracePt t="218484" x="3894138" y="3167063"/>
          <p14:tracePt t="218501" x="3894138" y="3065463"/>
          <p14:tracePt t="218518" x="3903663" y="2971800"/>
          <p14:tracePt t="218534" x="3911600" y="2870200"/>
          <p14:tracePt t="218551" x="3911600" y="2786063"/>
          <p14:tracePt t="218568" x="3894138" y="2717800"/>
          <p14:tracePt t="218585" x="3860800" y="2674938"/>
          <p14:tracePt t="218601" x="3843338" y="2608263"/>
          <p14:tracePt t="218618" x="3827463" y="2532063"/>
          <p14:tracePt t="218635" x="3827463" y="2413000"/>
          <p14:tracePt t="218651" x="3827463" y="2268538"/>
          <p14:tracePt t="218668" x="3827463" y="2116138"/>
          <p14:tracePt t="218685" x="3827463" y="1989138"/>
          <p14:tracePt t="218701" x="3827463" y="1871663"/>
          <p14:tracePt t="218718" x="3827463" y="1770063"/>
          <p14:tracePt t="218735" x="3817938" y="1658938"/>
          <p14:tracePt t="218751" x="3817938" y="1600200"/>
          <p14:tracePt t="218768" x="3817938" y="1506538"/>
          <p14:tracePt t="218785" x="3792538" y="1439863"/>
          <p14:tracePt t="218801" x="3784600" y="1389063"/>
          <p14:tracePt t="218818" x="3784600" y="1363663"/>
          <p14:tracePt t="218835" x="3784600" y="1354138"/>
          <p14:tracePt t="218851" x="3784600" y="1346200"/>
          <p14:tracePt t="218946" x="3784600" y="1354138"/>
          <p14:tracePt t="218954" x="3784600" y="1363663"/>
          <p14:tracePt t="218968" x="3784600" y="1371600"/>
          <p14:tracePt t="218985" x="3792538" y="1414463"/>
          <p14:tracePt t="218986" x="3802063" y="1422400"/>
          <p14:tracePt t="219001" x="3810000" y="1490663"/>
          <p14:tracePt t="219018" x="3810000" y="1592263"/>
          <p14:tracePt t="219035" x="3810000" y="1709738"/>
          <p14:tracePt t="219052" x="3810000" y="1846263"/>
          <p14:tracePt t="219068" x="3810000" y="1973263"/>
          <p14:tracePt t="219085" x="3810000" y="2133600"/>
          <p14:tracePt t="219102" x="3810000" y="2278063"/>
          <p14:tracePt t="219118" x="3810000" y="2387600"/>
          <p14:tracePt t="219135" x="3784600" y="2446338"/>
          <p14:tracePt t="219152" x="3767138" y="2471738"/>
          <p14:tracePt t="219168" x="3767138" y="2481263"/>
          <p14:tracePt t="219314" x="3767138" y="2455863"/>
          <p14:tracePt t="219321" x="3767138" y="2420938"/>
          <p14:tracePt t="219335" x="3767138" y="2379663"/>
          <p14:tracePt t="219352" x="3767138" y="2260600"/>
          <p14:tracePt t="219368" x="3767138" y="2133600"/>
          <p14:tracePt t="219385" x="3767138" y="1897063"/>
          <p14:tracePt t="219402" x="3767138" y="1752600"/>
          <p14:tracePt t="219418" x="3767138" y="1633538"/>
          <p14:tracePt t="219435" x="3767138" y="1531938"/>
          <p14:tracePt t="219452" x="3776663" y="1473200"/>
          <p14:tracePt t="219469" x="3776663" y="1465263"/>
          <p14:tracePt t="219522" x="3776663" y="1481138"/>
          <p14:tracePt t="219537" x="3776663" y="1498600"/>
          <p14:tracePt t="219546" x="3776663" y="1516063"/>
          <p14:tracePt t="219554" x="3776663" y="1531938"/>
          <p14:tracePt t="219569" x="3776663" y="1557338"/>
          <p14:tracePt t="219585" x="3776663" y="1643063"/>
          <p14:tracePt t="219602" x="3776663" y="1709738"/>
          <p14:tracePt t="219619" x="3776663" y="1795463"/>
          <p14:tracePt t="219635" x="3776663" y="1905000"/>
          <p14:tracePt t="219652" x="3767138" y="2024063"/>
          <p14:tracePt t="219669" x="3767138" y="2159000"/>
          <p14:tracePt t="219685" x="3759200" y="2286000"/>
          <p14:tracePt t="219702" x="3759200" y="2420938"/>
          <p14:tracePt t="219719" x="3733800" y="2514600"/>
          <p14:tracePt t="219736" x="3716338" y="2598738"/>
          <p14:tracePt t="219752" x="3700463" y="2659063"/>
          <p14:tracePt t="219769" x="3700463" y="2684463"/>
          <p14:tracePt t="219978" x="3700463" y="2674938"/>
          <p14:tracePt t="219985" x="3690938" y="2674938"/>
          <p14:tracePt t="219994" x="3683000" y="2667000"/>
          <p14:tracePt t="220009" x="3675063" y="2659063"/>
          <p14:tracePt t="220034" x="3675063" y="2649538"/>
          <p14:tracePt t="220049" x="3665538" y="2641600"/>
          <p14:tracePt t="220378" x="3675063" y="2624138"/>
          <p14:tracePt t="220386" x="3683000" y="2624138"/>
          <p14:tracePt t="220394" x="3700463" y="2608263"/>
          <p14:tracePt t="220403" x="3725863" y="2590800"/>
          <p14:tracePt t="220419" x="3751263" y="2540000"/>
          <p14:tracePt t="220436" x="3792538" y="2506663"/>
          <p14:tracePt t="220453" x="3827463" y="2481263"/>
          <p14:tracePt t="220469" x="3868738" y="2438400"/>
          <p14:tracePt t="220486" x="3929063" y="2413000"/>
          <p14:tracePt t="220503" x="4005263" y="2405063"/>
          <p14:tracePt t="220519" x="4097338" y="2370138"/>
          <p14:tracePt t="220536" x="4183063" y="2336800"/>
          <p14:tracePt t="220553" x="4249738" y="2293938"/>
          <p14:tracePt t="220569" x="4343400" y="2243138"/>
          <p14:tracePt t="220586" x="4402138" y="2201863"/>
          <p14:tracePt t="220603" x="4445000" y="2133600"/>
          <p14:tracePt t="220619" x="4513263" y="2108200"/>
          <p14:tracePt t="220636" x="4554538" y="2074863"/>
          <p14:tracePt t="220653" x="4597400" y="2039938"/>
          <p14:tracePt t="220670" x="4630738" y="2024063"/>
          <p14:tracePt t="220686" x="4665663" y="2006600"/>
          <p14:tracePt t="220703" x="4699000" y="1998663"/>
          <p14:tracePt t="220720" x="4706938" y="1998663"/>
          <p14:tracePt t="220736" x="4732338" y="1998663"/>
          <p14:tracePt t="220770" x="4741863" y="1998663"/>
          <p14:tracePt t="220786" x="4749800" y="1998663"/>
          <p14:tracePt t="220810" x="4757738" y="1998663"/>
          <p14:tracePt t="220820" x="4757738" y="1989138"/>
          <p14:tracePt t="220836" x="4783138" y="1981200"/>
          <p14:tracePt t="220853" x="4818063" y="1963738"/>
          <p14:tracePt t="220870" x="4884738" y="1955800"/>
          <p14:tracePt t="220886" x="4945063" y="1947863"/>
          <p14:tracePt t="220903" x="4970463" y="1930400"/>
          <p14:tracePt t="220920" x="4986338" y="1912938"/>
          <p14:tracePt t="220936" x="4995863" y="1905000"/>
          <p14:tracePt t="220994" x="4986338" y="1905000"/>
          <p14:tracePt t="222145" x="4978400" y="1897063"/>
          <p14:tracePt t="222153" x="4960938" y="1897063"/>
          <p14:tracePt t="222162" x="4953000" y="1897063"/>
          <p14:tracePt t="222171" x="4935538" y="1897063"/>
          <p14:tracePt t="222187" x="4902200" y="1897063"/>
          <p14:tracePt t="222204" x="4851400" y="1897063"/>
          <p14:tracePt t="222221" x="4818063" y="1897063"/>
          <p14:tracePt t="222237" x="4767263" y="1897063"/>
          <p14:tracePt t="222254" x="4716463" y="1897063"/>
          <p14:tracePt t="222271" x="4589463" y="1897063"/>
          <p14:tracePt t="222287" x="4411663" y="1897063"/>
          <p14:tracePt t="222304" x="4284663" y="1897063"/>
          <p14:tracePt t="222321" x="4216400" y="1897063"/>
          <p14:tracePt t="222337" x="4191000" y="1887538"/>
          <p14:tracePt t="222354" x="4183063" y="1887538"/>
          <p14:tracePt t="222371" x="4165600" y="1871663"/>
          <p14:tracePt t="222388" x="4114800" y="1846263"/>
          <p14:tracePt t="222404" x="4064000" y="1820863"/>
          <p14:tracePt t="222421" x="4021138" y="1778000"/>
          <p14:tracePt t="222438" x="3995738" y="1744663"/>
          <p14:tracePt t="222454" x="3979863" y="1727200"/>
          <p14:tracePt t="222471" x="3944938" y="1701800"/>
          <p14:tracePt t="222488" x="3894138" y="1676400"/>
          <p14:tracePt t="222490" x="3868738" y="1658938"/>
          <p14:tracePt t="222504" x="3843338" y="1651000"/>
          <p14:tracePt t="222521" x="3810000" y="1651000"/>
          <p14:tracePt t="222538" x="3751263" y="1625600"/>
          <p14:tracePt t="222554" x="3741738" y="1617663"/>
          <p14:tracePt t="222571" x="3733800" y="1600200"/>
          <p14:tracePt t="222588" x="3733800" y="1592263"/>
          <p14:tracePt t="222604" x="3733800" y="1582738"/>
          <p14:tracePt t="223529" x="3733800" y="1600200"/>
          <p14:tracePt t="223538" x="3733800" y="1617663"/>
          <p14:tracePt t="223546" x="3733800" y="1633538"/>
          <p14:tracePt t="223555" x="3733800" y="1651000"/>
          <p14:tracePt t="223572" x="3733800" y="1693863"/>
          <p14:tracePt t="223588" x="3733800" y="1744663"/>
          <p14:tracePt t="223605" x="3733800" y="1785938"/>
          <p14:tracePt t="223622" x="3733800" y="1820863"/>
          <p14:tracePt t="223639" x="3725863" y="1828800"/>
          <p14:tracePt t="223655" x="3725863" y="1854200"/>
          <p14:tracePt t="223672" x="3725863" y="1879600"/>
          <p14:tracePt t="223689" x="3725863" y="1930400"/>
          <p14:tracePt t="223705" x="3725863" y="2014538"/>
          <p14:tracePt t="223722" x="3725863" y="2074863"/>
          <p14:tracePt t="223739" x="3725863" y="2116138"/>
          <p14:tracePt t="223755" x="3725863" y="2166938"/>
          <p14:tracePt t="223772" x="3725863" y="2192338"/>
          <p14:tracePt t="223789" x="3716338" y="2235200"/>
          <p14:tracePt t="223805" x="3708400" y="2260600"/>
          <p14:tracePt t="223822" x="3708400" y="2268538"/>
          <p14:tracePt t="223839" x="3690938" y="2303463"/>
          <p14:tracePt t="223856" x="3683000" y="2311400"/>
          <p14:tracePt t="223872" x="3675063" y="2336800"/>
          <p14:tracePt t="223889" x="3675063" y="2354263"/>
          <p14:tracePt t="223906" x="3665538" y="2379663"/>
          <p14:tracePt t="223922" x="3657600" y="2395538"/>
          <p14:tracePt t="223939" x="3657600" y="2413000"/>
          <p14:tracePt t="223956" x="3657600" y="2430463"/>
          <p14:tracePt t="223972" x="3657600" y="2438400"/>
          <p14:tracePt t="223989" x="3657600" y="2455863"/>
          <p14:tracePt t="224006" x="3649663" y="2471738"/>
          <p14:tracePt t="224022" x="3640138" y="2481263"/>
          <p14:tracePt t="224039" x="3640138" y="2489200"/>
          <p14:tracePt t="224072" x="3640138" y="2497138"/>
          <p14:tracePt t="224810" x="3640138" y="2489200"/>
          <p14:tracePt t="224962" x="3640138" y="2481263"/>
          <p14:tracePt t="224969" x="3640138" y="2471738"/>
          <p14:tracePt t="224985" x="3640138" y="2463800"/>
          <p14:tracePt t="224993" x="3640138" y="2455863"/>
          <p14:tracePt t="225006" x="3640138" y="2446338"/>
          <p14:tracePt t="225023" x="3640138" y="2420938"/>
          <p14:tracePt t="225040" x="3640138" y="2379663"/>
          <p14:tracePt t="225057" x="3649663" y="2328863"/>
          <p14:tracePt t="225073" x="3649663" y="2252663"/>
          <p14:tracePt t="225090" x="3649663" y="2209800"/>
          <p14:tracePt t="225106" x="3649663" y="2159000"/>
          <p14:tracePt t="225123" x="3649663" y="2116138"/>
          <p14:tracePt t="225140" x="3649663" y="2074863"/>
          <p14:tracePt t="225156" x="3649663" y="2032000"/>
          <p14:tracePt t="225173" x="3649663" y="1963738"/>
          <p14:tracePt t="225190" x="3649663" y="1905000"/>
          <p14:tracePt t="225206" x="3649663" y="1854200"/>
          <p14:tracePt t="225223" x="3649663" y="1811338"/>
          <p14:tracePt t="225240" x="3649663" y="1785938"/>
          <p14:tracePt t="225257" x="3649663" y="1770063"/>
          <p14:tracePt t="225273" x="3649663" y="1752600"/>
          <p14:tracePt t="225290" x="3649663" y="1744663"/>
          <p14:tracePt t="225307" x="3649663" y="1735138"/>
          <p14:tracePt t="225323" x="3649663" y="1727200"/>
          <p14:tracePt t="225340" x="3649663" y="1719263"/>
          <p14:tracePt t="225357" x="3649663" y="1709738"/>
          <p14:tracePt t="225373" x="3649663" y="1701800"/>
          <p14:tracePt t="225390" x="3649663" y="1684338"/>
          <p14:tracePt t="226490" x="3649663" y="1701800"/>
          <p14:tracePt t="226497" x="3649663" y="1709738"/>
          <p14:tracePt t="226508" x="3649663" y="1744663"/>
          <p14:tracePt t="226524" x="3649663" y="1828800"/>
          <p14:tracePt t="226541" x="3649663" y="1947863"/>
          <p14:tracePt t="226558" x="3665538" y="2100263"/>
          <p14:tracePt t="226574" x="3675063" y="2176463"/>
          <p14:tracePt t="226591" x="3675063" y="2227263"/>
          <p14:tracePt t="226608" x="3675063" y="2260600"/>
          <p14:tracePt t="226624" x="3675063" y="2286000"/>
          <p14:tracePt t="226641" x="3675063" y="2319338"/>
          <p14:tracePt t="226658" x="3665538" y="2370138"/>
          <p14:tracePt t="226674" x="3657600" y="2405063"/>
          <p14:tracePt t="226691" x="3640138" y="2455863"/>
          <p14:tracePt t="226708" x="3632200" y="2497138"/>
          <p14:tracePt t="226724" x="3632200" y="2514600"/>
          <p14:tracePt t="227058" x="3640138" y="2514600"/>
          <p14:tracePt t="227065" x="3665538" y="2514600"/>
          <p14:tracePt t="227075" x="3690938" y="2514600"/>
          <p14:tracePt t="227091" x="3792538" y="2514600"/>
          <p14:tracePt t="227108" x="3929063" y="2514600"/>
          <p14:tracePt t="227125" x="4071938" y="2514600"/>
          <p14:tracePt t="227141" x="4208463" y="2514600"/>
          <p14:tracePt t="227158" x="4325938" y="2514600"/>
          <p14:tracePt t="227175" x="4376738" y="2514600"/>
          <p14:tracePt t="227191" x="4427538" y="2514600"/>
          <p14:tracePt t="227208" x="4470400" y="2514600"/>
          <p14:tracePt t="227225" x="4513263" y="2514600"/>
          <p14:tracePt t="227225" x="4521200" y="2522538"/>
          <p14:tracePt t="227241" x="4554538" y="2522538"/>
          <p14:tracePt t="227258" x="4597400" y="2522538"/>
          <p14:tracePt t="227275" x="4656138" y="2532063"/>
          <p14:tracePt t="227292" x="4716463" y="2532063"/>
          <p14:tracePt t="227308" x="4767263" y="2532063"/>
          <p14:tracePt t="227325" x="4792663" y="2532063"/>
          <p14:tracePt t="227341" x="4818063" y="2532063"/>
          <p14:tracePt t="227358" x="4826000" y="2532063"/>
          <p14:tracePt t="227375" x="4843463" y="2532063"/>
          <p14:tracePt t="227391" x="4876800" y="2522538"/>
          <p14:tracePt t="227408" x="4919663" y="2522538"/>
          <p14:tracePt t="227425" x="4970463" y="2514600"/>
          <p14:tracePt t="227442" x="5029200" y="2514600"/>
          <p14:tracePt t="227458" x="5130800" y="2514600"/>
          <p14:tracePt t="227475" x="5240338" y="2514600"/>
          <p14:tracePt t="227492" x="5300663" y="2514600"/>
          <p14:tracePt t="227508" x="5316538" y="2506663"/>
          <p14:tracePt t="227626" x="5316538" y="2497138"/>
          <p14:tracePt t="227745" x="5316538" y="2489200"/>
          <p14:tracePt t="227761" x="5316538" y="2481263"/>
          <p14:tracePt t="227770" x="5316538" y="2471738"/>
          <p14:tracePt t="227777" x="5316538" y="2463800"/>
          <p14:tracePt t="227792" x="5316538" y="2455863"/>
          <p14:tracePt t="227809" x="5316538" y="2438400"/>
          <p14:tracePt t="227825" x="5316538" y="2413000"/>
          <p14:tracePt t="228505" x="5316538" y="2420938"/>
          <p14:tracePt t="229065" x="5316538" y="2413000"/>
          <p14:tracePt t="229081" x="5308600" y="2405063"/>
          <p14:tracePt t="229089" x="5308600" y="2387600"/>
          <p14:tracePt t="229097" x="5308600" y="2379663"/>
          <p14:tracePt t="229110" x="5308600" y="2362200"/>
          <p14:tracePt t="229126" x="5316538" y="2344738"/>
          <p14:tracePt t="229143" x="5334000" y="2319338"/>
          <p14:tracePt t="229160" x="5334000" y="2311400"/>
          <p14:tracePt t="229289" x="5334000" y="2319338"/>
          <p14:tracePt t="229297" x="5334000" y="2328863"/>
          <p14:tracePt t="229310" x="5334000" y="2336800"/>
          <p14:tracePt t="229326" x="5334000" y="2344738"/>
          <p14:tracePt t="229343" x="5334000" y="2354263"/>
          <p14:tracePt t="229649" x="5326063" y="2354263"/>
          <p14:tracePt t="229658" x="5316538" y="2354263"/>
          <p14:tracePt t="229681" x="5308600" y="2354263"/>
          <p14:tracePt t="229689" x="5291138" y="2354263"/>
          <p14:tracePt t="229697" x="5283200" y="2354263"/>
          <p14:tracePt t="229710" x="5265738" y="2354263"/>
          <p14:tracePt t="229727" x="5249863" y="2344738"/>
          <p14:tracePt t="229743" x="5224463" y="2328863"/>
          <p14:tracePt t="229760" x="5207000" y="2303463"/>
          <p14:tracePt t="229777" x="5181600" y="2286000"/>
          <p14:tracePt t="229793" x="5122863" y="2243138"/>
          <p14:tracePt t="229810" x="5062538" y="2192338"/>
          <p14:tracePt t="229827" x="5021263" y="2125663"/>
          <p14:tracePt t="229844" x="5003800" y="2090738"/>
          <p14:tracePt t="229860" x="5003800" y="2057400"/>
          <p14:tracePt t="229877" x="5003800" y="2014538"/>
          <p14:tracePt t="229893" x="5003800" y="1989138"/>
          <p14:tracePt t="229910" x="5003800" y="1963738"/>
          <p14:tracePt t="229927" x="5003800" y="1938338"/>
          <p14:tracePt t="229943" x="5003800" y="1930400"/>
          <p14:tracePt t="229961" x="5003800" y="1922463"/>
          <p14:tracePt t="229977" x="5003800" y="1912938"/>
          <p14:tracePt t="229994" x="5003800" y="1897063"/>
          <p14:tracePt t="230026" x="4995863" y="1897063"/>
          <p14:tracePt t="230041" x="4986338" y="1897063"/>
          <p14:tracePt t="230050" x="4978400" y="1887538"/>
          <p14:tracePt t="230065" x="4960938" y="1879600"/>
          <p14:tracePt t="230077" x="4945063" y="1879600"/>
          <p14:tracePt t="230094" x="4927600" y="1846263"/>
          <p14:tracePt t="230110" x="4927600" y="1836738"/>
          <p14:tracePt t="230127" x="4910138" y="1820863"/>
          <p14:tracePt t="230329" x="4910138" y="1828800"/>
          <p14:tracePt t="230337" x="4910138" y="1836738"/>
          <p14:tracePt t="230345" x="4910138" y="1871663"/>
          <p14:tracePt t="230361" x="4910138" y="1912938"/>
          <p14:tracePt t="230377" x="4884738" y="2100263"/>
          <p14:tracePt t="230394" x="4833938" y="2166938"/>
          <p14:tracePt t="230411" x="4775200" y="2243138"/>
          <p14:tracePt t="230427" x="4699000" y="2311400"/>
          <p14:tracePt t="230444" x="4622800" y="2370138"/>
          <p14:tracePt t="230461" x="4564063" y="2420938"/>
          <p14:tracePt t="230477" x="4487863" y="2463800"/>
          <p14:tracePt t="230494" x="4411663" y="2514600"/>
          <p14:tracePt t="230511" x="4325938" y="2565400"/>
          <p14:tracePt t="230527" x="4275138" y="2616200"/>
          <p14:tracePt t="230544" x="4208463" y="2641600"/>
          <p14:tracePt t="230561" x="4173538" y="2667000"/>
          <p14:tracePt t="230577" x="4106863" y="2667000"/>
          <p14:tracePt t="230594" x="4064000" y="2667000"/>
          <p14:tracePt t="230611" x="4021138" y="2667000"/>
          <p14:tracePt t="230628" x="3987800" y="2659063"/>
          <p14:tracePt t="230644" x="3979863" y="2641600"/>
          <p14:tracePt t="230661" x="3962400" y="2633663"/>
          <p14:tracePt t="230678" x="3944938" y="2616200"/>
          <p14:tracePt t="230694" x="3929063" y="2598738"/>
          <p14:tracePt t="230711" x="3911600" y="2573338"/>
          <p14:tracePt t="230728" x="3886200" y="2565400"/>
          <p14:tracePt t="230744" x="3860800" y="2540000"/>
          <p14:tracePt t="230761" x="3817938" y="2522538"/>
          <p14:tracePt t="230778" x="3776663" y="2497138"/>
          <p14:tracePt t="230794" x="3767138" y="2481263"/>
          <p14:tracePt t="230811" x="3759200" y="2481263"/>
          <p14:tracePt t="231433" x="3759200" y="2489200"/>
          <p14:tracePt t="231449" x="3759200" y="2497138"/>
          <p14:tracePt t="232202" x="3767138" y="2489200"/>
          <p14:tracePt t="232209" x="3776663" y="2481263"/>
          <p14:tracePt t="232217" x="3784600" y="2471738"/>
          <p14:tracePt t="232229" x="3810000" y="2455863"/>
          <p14:tracePt t="232246" x="3878263" y="2387600"/>
          <p14:tracePt t="232262" x="3954463" y="2336800"/>
          <p14:tracePt t="232279" x="4046538" y="2252663"/>
          <p14:tracePt t="232296" x="4165600" y="2166938"/>
          <p14:tracePt t="232312" x="4284663" y="2082800"/>
          <p14:tracePt t="232329" x="4368800" y="2024063"/>
          <p14:tracePt t="232345" x="4478338" y="1938338"/>
          <p14:tracePt t="232362" x="4529138" y="1912938"/>
          <p14:tracePt t="232379" x="4579938" y="1879600"/>
          <p14:tracePt t="232396" x="4597400" y="1871663"/>
          <p14:tracePt t="232412" x="4630738" y="1862138"/>
          <p14:tracePt t="232429" x="4691063" y="1846263"/>
          <p14:tracePt t="232446" x="4749800" y="1836738"/>
          <p14:tracePt t="232462" x="4792663" y="1820863"/>
          <p14:tracePt t="232479" x="4826000" y="1811338"/>
          <p14:tracePt t="232496" x="4843463" y="1795463"/>
          <p14:tracePt t="232513" x="4851400" y="1785938"/>
          <p14:tracePt t="232529" x="4851400" y="1778000"/>
          <p14:tracePt t="232546" x="4851400" y="1770063"/>
          <p14:tracePt t="232745" x="4833938" y="1770063"/>
          <p14:tracePt t="232753" x="4808538" y="1770063"/>
          <p14:tracePt t="232762" x="4783138" y="1785938"/>
          <p14:tracePt t="232779" x="4741863" y="1811338"/>
          <p14:tracePt t="232796" x="4640263" y="1862138"/>
          <p14:tracePt t="232813" x="4503738" y="1955800"/>
          <p14:tracePt t="232829" x="4335463" y="2049463"/>
          <p14:tracePt t="232846" x="4122738" y="2141538"/>
          <p14:tracePt t="232863" x="3954463" y="2235200"/>
          <p14:tracePt t="232879" x="3810000" y="2303463"/>
          <p14:tracePt t="232896" x="3741738" y="2319338"/>
          <p14:tracePt t="232913" x="3716338" y="2328863"/>
          <p14:tracePt t="232929" x="3708400" y="2336800"/>
          <p14:tracePt t="232963" x="3708400" y="2344738"/>
          <p14:tracePt t="232979" x="3690938" y="2354263"/>
          <p14:tracePt t="232996" x="3683000" y="2370138"/>
          <p14:tracePt t="233058" x="3675063" y="2370138"/>
          <p14:tracePt t="233065" x="3675063" y="2379663"/>
          <p14:tracePt t="233080" x="3665538" y="2379663"/>
          <p14:tracePt t="233096" x="3657600" y="2395538"/>
          <p14:tracePt t="233113" x="3649663" y="2395538"/>
          <p14:tracePt t="233218" x="3649663" y="2405063"/>
          <p14:tracePt t="233241" x="3665538" y="2405063"/>
          <p14:tracePt t="233249" x="3690938" y="2405063"/>
          <p14:tracePt t="233263" x="3725863" y="2387600"/>
          <p14:tracePt t="233280" x="3817938" y="2311400"/>
          <p14:tracePt t="233297" x="3970338" y="2192338"/>
          <p14:tracePt t="233313" x="4198938" y="2039938"/>
          <p14:tracePt t="233330" x="4325938" y="1947863"/>
          <p14:tracePt t="233346" x="4427538" y="1887538"/>
          <p14:tracePt t="233363" x="4503738" y="1862138"/>
          <p14:tracePt t="233380" x="4546600" y="1846263"/>
          <p14:tracePt t="233396" x="4589463" y="1828800"/>
          <p14:tracePt t="233413" x="4622800" y="1828800"/>
          <p14:tracePt t="233430" x="4673600" y="1828800"/>
          <p14:tracePt t="233446" x="4699000" y="1828800"/>
          <p14:tracePt t="233530" x="4706938" y="1828800"/>
          <p14:tracePt t="233537" x="4724400" y="1828800"/>
          <p14:tracePt t="233546" x="4741863" y="1828800"/>
          <p14:tracePt t="233563" x="4775200" y="1828800"/>
          <p14:tracePt t="233802" x="4767263" y="1828800"/>
          <p14:tracePt t="233809" x="4749800" y="1828800"/>
          <p14:tracePt t="233825" x="4724400" y="1836738"/>
          <p14:tracePt t="233833" x="4699000" y="1846263"/>
          <p14:tracePt t="233847" x="4665663" y="1854200"/>
          <p14:tracePt t="233863" x="4579938" y="1912938"/>
          <p14:tracePt t="233880" x="4452938" y="1963738"/>
          <p14:tracePt t="233897" x="4292600" y="2065338"/>
          <p14:tracePt t="233913" x="3995738" y="2133600"/>
          <p14:tracePt t="233930" x="3868738" y="2184400"/>
          <p14:tracePt t="233947" x="3810000" y="2227263"/>
          <p14:tracePt t="233963" x="3802063" y="2235200"/>
          <p14:tracePt t="233980" x="3802063" y="2252663"/>
          <p14:tracePt t="233997" x="3802063" y="2268538"/>
          <p14:tracePt t="234014" x="3792538" y="2286000"/>
          <p14:tracePt t="234030" x="3792538" y="2319338"/>
          <p14:tracePt t="234047" x="3776663" y="2328863"/>
          <p14:tracePt t="234064" x="3767138" y="2344738"/>
          <p14:tracePt t="234080" x="3767138" y="2354263"/>
          <p14:tracePt t="234097" x="3767138" y="2370138"/>
          <p14:tracePt t="234114" x="3751263" y="2387600"/>
          <p14:tracePt t="234130" x="3733800" y="2405063"/>
          <p14:tracePt t="234147" x="3716338" y="2405063"/>
          <p14:tracePt t="234164" x="3708400" y="2413000"/>
          <p14:tracePt t="234225" x="3708400" y="2420938"/>
          <p14:tracePt t="234241" x="3700463" y="2420938"/>
          <p14:tracePt t="234249" x="3690938" y="2430463"/>
          <p14:tracePt t="234264" x="3690938" y="2438400"/>
          <p14:tracePt t="234298" x="3690938" y="2430463"/>
          <p14:tracePt t="234305" x="3690938" y="2413000"/>
          <p14:tracePt t="234314" x="3690938" y="2362200"/>
          <p14:tracePt t="234330" x="3690938" y="2235200"/>
          <p14:tracePt t="234347" x="3700463" y="2074863"/>
          <p14:tracePt t="234364" x="3759200" y="1922463"/>
          <p14:tracePt t="234381" x="3817938" y="1760538"/>
          <p14:tracePt t="234397" x="3868738" y="1676400"/>
          <p14:tracePt t="234414" x="3878263" y="1617663"/>
          <p14:tracePt t="234431" x="3878263" y="1574800"/>
          <p14:tracePt t="234447" x="3878263" y="1557338"/>
          <p14:tracePt t="234464" x="3878263" y="1531938"/>
          <p14:tracePt t="234481" x="3868738" y="1524000"/>
          <p14:tracePt t="234497" x="3860800" y="1506538"/>
          <p14:tracePt t="234521" x="3860800" y="1498600"/>
          <p14:tracePt t="234809" x="3860800" y="1506538"/>
          <p14:tracePt t="235553" x="3860800" y="1516063"/>
          <p14:tracePt t="235569" x="3852863" y="1516063"/>
          <p14:tracePt t="235585" x="3852863" y="1524000"/>
          <p14:tracePt t="235657" x="3860800" y="1524000"/>
          <p14:tracePt t="235666" x="3886200" y="1524000"/>
          <p14:tracePt t="235682" x="3929063" y="1524000"/>
          <p14:tracePt t="235698" x="3979863" y="1524000"/>
          <p14:tracePt t="235715" x="4021138" y="1524000"/>
          <p14:tracePt t="235732" x="4081463" y="1524000"/>
          <p14:tracePt t="235748" x="4114800" y="1524000"/>
          <p14:tracePt t="235765" x="4157663" y="1516063"/>
          <p14:tracePt t="235782" x="4198938" y="1506538"/>
          <p14:tracePt t="235798" x="4259263" y="1473200"/>
          <p14:tracePt t="235815" x="4335463" y="1473200"/>
          <p14:tracePt t="235832" x="4394200" y="1455738"/>
          <p14:tracePt t="235848" x="4419600" y="1447800"/>
          <p14:tracePt t="235865" x="4445000" y="1439863"/>
          <p14:tracePt t="235905" x="4452938" y="1439863"/>
          <p14:tracePt t="235915" x="4462463" y="1439863"/>
          <p14:tracePt t="235937" x="4470400" y="1439863"/>
          <p14:tracePt t="235948" x="4478338" y="1439863"/>
          <p14:tracePt t="235965" x="4487863" y="1439863"/>
          <p14:tracePt t="236002" x="4495800" y="1439863"/>
          <p14:tracePt t="236033" x="4503738" y="1439863"/>
          <p14:tracePt t="236041" x="4513263" y="1439863"/>
          <p14:tracePt t="236050" x="4521200" y="1439863"/>
          <p14:tracePt t="236065" x="4538663" y="1439863"/>
          <p14:tracePt t="236082" x="4554538" y="1439863"/>
          <p14:tracePt t="236099" x="4572000" y="1439863"/>
          <p14:tracePt t="236115" x="4589463" y="1439863"/>
          <p14:tracePt t="236132" x="4605338" y="1439863"/>
          <p14:tracePt t="236149" x="4614863" y="1439863"/>
          <p14:tracePt t="236182" x="4622800" y="1439863"/>
          <p14:tracePt t="236513" x="4622800" y="1430338"/>
          <p14:tracePt t="236611" x="4622800" y="1447800"/>
          <p14:tracePt t="236618" x="4622800" y="1465263"/>
          <p14:tracePt t="236633" x="4622800" y="1473200"/>
          <p14:tracePt t="236649" x="4630738" y="1506538"/>
          <p14:tracePt t="236666" x="4630738" y="1557338"/>
          <p14:tracePt t="236682" x="4630738" y="1608138"/>
          <p14:tracePt t="236699" x="4630738" y="1668463"/>
          <p14:tracePt t="236716" x="4640263" y="1735138"/>
          <p14:tracePt t="236732" x="4648200" y="1785938"/>
          <p14:tracePt t="236749" x="4656138" y="1846263"/>
          <p14:tracePt t="236766" x="4673600" y="1905000"/>
          <p14:tracePt t="236782" x="4681538" y="1938338"/>
          <p14:tracePt t="236799" x="4699000" y="1981200"/>
          <p14:tracePt t="236816" x="4716463" y="2014538"/>
          <p14:tracePt t="236833" x="4741863" y="2074863"/>
          <p14:tracePt t="236849" x="4800600" y="2184400"/>
          <p14:tracePt t="236866" x="4859338" y="2260600"/>
          <p14:tracePt t="236883" x="4910138" y="2344738"/>
          <p14:tracePt t="236899" x="4935538" y="2370138"/>
          <p14:tracePt t="236916" x="4935538" y="2387600"/>
          <p14:tracePt t="236933" x="4935538" y="2395538"/>
          <p14:tracePt t="237001" x="4935538" y="2413000"/>
          <p14:tracePt t="237009" x="4945063" y="2420938"/>
          <p14:tracePt t="237018" x="4945063" y="2430463"/>
          <p14:tracePt t="237033" x="4945063" y="2446338"/>
          <p14:tracePt t="237049" x="4953000" y="2489200"/>
          <p14:tracePt t="237066" x="4953000" y="2514600"/>
          <p14:tracePt t="237083" x="4960938" y="2532063"/>
          <p14:tracePt t="237162" x="4960938" y="2540000"/>
          <p14:tracePt t="237201" x="4960938" y="2547938"/>
          <p14:tracePt t="237217" x="4960938" y="2557463"/>
          <p14:tracePt t="237601" x="4960938" y="2547938"/>
          <p14:tracePt t="237609" x="4960938" y="2540000"/>
          <p14:tracePt t="237625" x="4960938" y="2522538"/>
          <p14:tracePt t="237633" x="4953000" y="2514600"/>
          <p14:tracePt t="237650" x="4945063" y="2506663"/>
          <p14:tracePt t="237667" x="4927600" y="2497138"/>
          <p14:tracePt t="238234" x="4935538" y="2497138"/>
          <p14:tracePt t="238241" x="4935538" y="2506663"/>
          <p14:tracePt t="238290" x="4945063" y="2506663"/>
          <p14:tracePt t="238353" x="4945063" y="2514600"/>
          <p14:tracePt t="238361" x="4953000" y="2522538"/>
          <p14:tracePt t="238369" x="4953000" y="2532063"/>
          <p14:tracePt t="238401" x="4960938" y="2540000"/>
          <p14:tracePt t="238417" x="4960938" y="2547938"/>
          <p14:tracePt t="238425" x="4960938" y="2557463"/>
          <p14:tracePt t="238441" x="4960938" y="2565400"/>
          <p14:tracePt t="238450" x="4970463" y="2582863"/>
          <p14:tracePt t="238467" x="4978400" y="2590800"/>
          <p14:tracePt t="238484" x="4986338" y="2608263"/>
          <p14:tracePt t="238505" x="4986338" y="2616200"/>
          <p14:tracePt t="238517" x="4986338" y="2633663"/>
          <p14:tracePt t="238534" x="4986338" y="2659063"/>
          <p14:tracePt t="238550" x="4986338" y="2684463"/>
          <p14:tracePt t="238567" x="4986338" y="2743200"/>
          <p14:tracePt t="238584" x="4986338" y="2776538"/>
          <p14:tracePt t="238601" x="4970463" y="2801938"/>
          <p14:tracePt t="238617" x="4919663" y="2827338"/>
          <p14:tracePt t="238634" x="4868863" y="2852738"/>
          <p14:tracePt t="238651" x="4800600" y="2862263"/>
          <p14:tracePt t="238667" x="4681538" y="2862263"/>
          <p14:tracePt t="238684" x="4579938" y="2862263"/>
          <p14:tracePt t="238701" x="4487863" y="2862263"/>
          <p14:tracePt t="238717" x="4394200" y="2862263"/>
          <p14:tracePt t="238734" x="4318000" y="2862263"/>
          <p14:tracePt t="238751" x="4259263" y="2870200"/>
          <p14:tracePt t="238767" x="4191000" y="2870200"/>
          <p14:tracePt t="238784" x="4132263" y="2870200"/>
          <p14:tracePt t="238801" x="4071938" y="2862263"/>
          <p14:tracePt t="238817" x="3970338" y="2852738"/>
          <p14:tracePt t="238834" x="3919538" y="2836863"/>
          <p14:tracePt t="238851" x="3860800" y="2819400"/>
          <p14:tracePt t="238868" x="3835400" y="2801938"/>
          <p14:tracePt t="238884" x="3810000" y="2794000"/>
          <p14:tracePt t="238901" x="3792538" y="2776538"/>
          <p14:tracePt t="238918" x="3776663" y="2776538"/>
          <p14:tracePt t="238934" x="3767138" y="2776538"/>
          <p14:tracePt t="238951" x="3759200" y="2776538"/>
          <p14:tracePt t="238967" x="3741738" y="2776538"/>
          <p14:tracePt t="238984" x="3725863" y="2776538"/>
          <p14:tracePt t="238986" x="3716338" y="2776538"/>
          <p14:tracePt t="239001" x="3690938" y="2776538"/>
          <p14:tracePt t="239018" x="3665538" y="2776538"/>
          <p14:tracePt t="239034" x="3632200" y="2776538"/>
          <p14:tracePt t="239051" x="3606800" y="2776538"/>
          <p14:tracePt t="239068" x="3573463" y="2768600"/>
          <p14:tracePt t="239084" x="3522663" y="2768600"/>
          <p14:tracePt t="239101" x="3497263" y="2768600"/>
          <p14:tracePt t="239118" x="3454400" y="2760663"/>
          <p14:tracePt t="239134" x="3386138" y="2725738"/>
          <p14:tracePt t="239151" x="3360738" y="2709863"/>
          <p14:tracePt t="239168" x="3352800" y="2674938"/>
          <p14:tracePt t="239185" x="3352800" y="2641600"/>
          <p14:tracePt t="239201" x="3352800" y="2565400"/>
          <p14:tracePt t="239218" x="3352800" y="2497138"/>
          <p14:tracePt t="239234" x="3352800" y="2405063"/>
          <p14:tracePt t="239251" x="3352800" y="2286000"/>
          <p14:tracePt t="239268" x="3360738" y="2159000"/>
          <p14:tracePt t="239284" x="3386138" y="2014538"/>
          <p14:tracePt t="239301" x="3429000" y="1897063"/>
          <p14:tracePt t="239318" x="3497263" y="1795463"/>
          <p14:tracePt t="239335" x="3563938" y="1709738"/>
          <p14:tracePt t="239351" x="3581400" y="1643063"/>
          <p14:tracePt t="239368" x="3598863" y="1600200"/>
          <p14:tracePt t="239385" x="3606800" y="1574800"/>
          <p14:tracePt t="239401" x="3606800" y="1566863"/>
          <p14:tracePt t="239505" x="3614738" y="1566863"/>
          <p14:tracePt t="239521" x="3632200" y="1566863"/>
          <p14:tracePt t="239529" x="3657600" y="1582738"/>
          <p14:tracePt t="239537" x="3675063" y="1600200"/>
          <p14:tracePt t="239551" x="3725863" y="1633538"/>
          <p14:tracePt t="239568" x="3894138" y="1693863"/>
          <p14:tracePt t="239585" x="4106863" y="1778000"/>
          <p14:tracePt t="239601" x="4478338" y="1871663"/>
          <p14:tracePt t="239618" x="4640263" y="1905000"/>
          <p14:tracePt t="239635" x="4833938" y="1955800"/>
          <p14:tracePt t="239651" x="5029200" y="1989138"/>
          <p14:tracePt t="239668" x="5148263" y="2032000"/>
          <p14:tracePt t="239685" x="5214938" y="2065338"/>
          <p14:tracePt t="239701" x="5224463" y="2090738"/>
          <p14:tracePt t="239718" x="5224463" y="2100263"/>
          <p14:tracePt t="239735" x="5224463" y="2108200"/>
          <p14:tracePt t="239752" x="5224463" y="2125663"/>
          <p14:tracePt t="239768" x="5214938" y="2133600"/>
          <p14:tracePt t="239865" x="5207000" y="2133600"/>
          <p14:tracePt t="239873" x="5199063" y="2133600"/>
          <p14:tracePt t="239914" x="5189538" y="2133600"/>
          <p14:tracePt t="239945" x="5181600" y="2133600"/>
          <p14:tracePt t="239953" x="5181600" y="2151063"/>
          <p14:tracePt t="239968" x="5173663" y="2159000"/>
          <p14:tracePt t="239985" x="5173663" y="2176463"/>
          <p14:tracePt t="240002" x="5156200" y="2235200"/>
          <p14:tracePt t="240018" x="5156200" y="2278063"/>
          <p14:tracePt t="240035" x="5148263" y="2336800"/>
          <p14:tracePt t="240052" x="5148263" y="2370138"/>
          <p14:tracePt t="240068" x="5138738" y="2405063"/>
          <p14:tracePt t="240085" x="5130800" y="2446338"/>
          <p14:tracePt t="240102" x="5130800" y="2481263"/>
          <p14:tracePt t="240118" x="5130800" y="2522538"/>
          <p14:tracePt t="240135" x="5130800" y="2547938"/>
          <p14:tracePt t="240152" x="5130800" y="2557463"/>
          <p14:tracePt t="240169" x="5130800" y="2582863"/>
          <p14:tracePt t="240185" x="5130800" y="2608263"/>
          <p14:tracePt t="240202" x="5122863" y="2624138"/>
          <p14:tracePt t="240219" x="5122863" y="2633663"/>
          <p14:tracePt t="240281" x="5122863" y="2641600"/>
          <p14:tracePt t="240289" x="5122863" y="2649538"/>
          <p14:tracePt t="240305" x="5122863" y="2659063"/>
          <p14:tracePt t="240319" x="5122863" y="2667000"/>
          <p14:tracePt t="240335" x="5130800" y="2684463"/>
          <p14:tracePt t="240352" x="5138738" y="2709863"/>
          <p14:tracePt t="240386" x="5138738" y="2717800"/>
          <p14:tracePt t="241841" x="5138738" y="2709863"/>
          <p14:tracePt t="241865" x="5130800" y="2709863"/>
          <p14:tracePt t="241873" x="5130800" y="2700338"/>
          <p14:tracePt t="241897" x="5130800" y="2692400"/>
          <p14:tracePt t="241905" x="5122863" y="2692400"/>
          <p14:tracePt t="241945" x="5113338" y="2692400"/>
          <p14:tracePt t="241961" x="5105400" y="2684463"/>
          <p14:tracePt t="241969" x="5097463" y="2684463"/>
          <p14:tracePt t="242401" x="5105400" y="2692400"/>
          <p14:tracePt t="242409" x="5130800" y="2700338"/>
          <p14:tracePt t="242420" x="5164138" y="2735263"/>
          <p14:tracePt t="242437" x="5224463" y="2786063"/>
          <p14:tracePt t="242454" x="5249863" y="2836863"/>
          <p14:tracePt t="242470" x="5308600" y="2921000"/>
          <p14:tracePt t="242487" x="5351463" y="2989263"/>
          <p14:tracePt t="242489" x="5376863" y="3040063"/>
          <p14:tracePt t="242504" x="5384800" y="3055938"/>
          <p14:tracePt t="242520" x="5392738" y="3090863"/>
          <p14:tracePt t="242537" x="5418138" y="3157538"/>
          <p14:tracePt t="242554" x="5435600" y="3200400"/>
          <p14:tracePt t="242570" x="5461000" y="3251200"/>
          <p14:tracePt t="242587" x="5468938" y="3284538"/>
          <p14:tracePt t="242604" x="5494338" y="3344863"/>
          <p14:tracePt t="242620" x="5537200" y="3421063"/>
          <p14:tracePt t="242637" x="5621338" y="3505200"/>
          <p14:tracePt t="242654" x="5697538" y="3614738"/>
          <p14:tracePt t="242671" x="5773738" y="3700463"/>
          <p14:tracePt t="242687" x="5867400" y="3810000"/>
          <p14:tracePt t="242704" x="5918200" y="3903663"/>
          <p14:tracePt t="242721" x="5961063" y="3970338"/>
          <p14:tracePt t="242737" x="6002338" y="4071938"/>
          <p14:tracePt t="242754" x="6027738" y="4140200"/>
          <p14:tracePt t="242771" x="6078538" y="4216400"/>
          <p14:tracePt t="242787" x="6113463" y="4275138"/>
          <p14:tracePt t="242804" x="6146800" y="4325938"/>
          <p14:tracePt t="242821" x="6180138" y="4368800"/>
          <p14:tracePt t="242837" x="6223000" y="4427538"/>
          <p14:tracePt t="242854" x="6256338" y="4470400"/>
          <p14:tracePt t="242871" x="6299200" y="4521200"/>
          <p14:tracePt t="242887" x="6324600" y="4579938"/>
          <p14:tracePt t="242904" x="6342063" y="4640263"/>
          <p14:tracePt t="242921" x="6357938" y="4681538"/>
          <p14:tracePt t="242922" x="6375400" y="4706938"/>
          <p14:tracePt t="242937" x="6400800" y="4783138"/>
          <p14:tracePt t="242954" x="6434138" y="4826000"/>
          <p14:tracePt t="242971" x="6459538" y="4868863"/>
          <p14:tracePt t="242987" x="6477000" y="4910138"/>
          <p14:tracePt t="243004" x="6519863" y="4935538"/>
          <p14:tracePt t="243021" x="6545263" y="4978400"/>
          <p14:tracePt t="243038" x="6570663" y="5021263"/>
          <p14:tracePt t="243054" x="6596063" y="5054600"/>
          <p14:tracePt t="243071" x="6611938" y="5105400"/>
          <p14:tracePt t="243088" x="6637338" y="5156200"/>
          <p14:tracePt t="243104" x="6662738" y="5189538"/>
          <p14:tracePt t="243121" x="6697663" y="5257800"/>
          <p14:tracePt t="243137" x="6723063" y="5308600"/>
          <p14:tracePt t="243154" x="6756400" y="5367338"/>
          <p14:tracePt t="243171" x="6789738" y="5427663"/>
          <p14:tracePt t="243188" x="6832600" y="5503863"/>
          <p14:tracePt t="243204" x="6858000" y="5588000"/>
          <p14:tracePt t="243221" x="6891338" y="5646738"/>
          <p14:tracePt t="243238" x="6926263" y="5689600"/>
          <p14:tracePt t="243254" x="6951663" y="5732463"/>
          <p14:tracePt t="243271" x="6959600" y="5773738"/>
          <p14:tracePt t="243288" x="6951663" y="5773738"/>
          <p14:tracePt t="243482" x="6951663" y="5783263"/>
          <p14:tracePt t="243490" x="6951663" y="5808663"/>
          <p14:tracePt t="243505" x="6977063" y="5824538"/>
          <p14:tracePt t="243521" x="7180263" y="5824538"/>
          <p14:tracePt t="243538" x="7340600" y="5824538"/>
          <p14:tracePt t="243555" x="7450138" y="5867400"/>
          <p14:tracePt t="243571" x="7535863" y="5926138"/>
          <p14:tracePt t="243588" x="7602538" y="5986463"/>
          <p14:tracePt t="243605" x="7645400" y="6045200"/>
          <p14:tracePt t="243621" x="7688263" y="6088063"/>
          <p14:tracePt t="243638" x="7704138" y="6121400"/>
          <p14:tracePt t="243655" x="7721600" y="6138863"/>
          <p14:tracePt t="243671" x="7729538" y="6154738"/>
          <p14:tracePt t="243688" x="7754938" y="6164263"/>
          <p14:tracePt t="243705" x="7772400" y="6180138"/>
          <p14:tracePt t="243705" x="7789863" y="6189663"/>
          <p14:tracePt t="243721" x="7815263" y="6205538"/>
          <p14:tracePt t="243738" x="7856538" y="6215063"/>
          <p14:tracePt t="243755" x="7874000" y="6230938"/>
          <p14:tracePt t="243788" x="7881938" y="6230938"/>
          <p14:tracePt t="243809" x="7891463" y="6230938"/>
          <p14:tracePt t="243821" x="7899400" y="6230938"/>
          <p14:tracePt t="243838" x="7907338" y="6230938"/>
          <p14:tracePt t="243855" x="7916863" y="6230938"/>
          <p14:tracePt t="243961" x="7907338" y="6230938"/>
          <p14:tracePt t="243977" x="7899400" y="6230938"/>
          <p14:tracePt t="243986" x="7891463" y="6223000"/>
          <p14:tracePt t="243993" x="7881938" y="6223000"/>
          <p14:tracePt t="244005" x="7881938" y="6215063"/>
          <p14:tracePt t="244022" x="7840663" y="6180138"/>
          <p14:tracePt t="244038" x="7815263" y="6164263"/>
          <p14:tracePt t="244055" x="7780338" y="6121400"/>
          <p14:tracePt t="244072" x="7764463" y="6096000"/>
          <p14:tracePt t="244088" x="7729538" y="6062663"/>
          <p14:tracePt t="244105" x="7670800" y="5994400"/>
          <p14:tracePt t="244122" x="7645400" y="5961063"/>
          <p14:tracePt t="244138" x="7612063" y="5926138"/>
          <p14:tracePt t="244155" x="7594600" y="5918200"/>
          <p14:tracePt t="244172" x="7569200" y="5884863"/>
          <p14:tracePt t="244188" x="7551738" y="5859463"/>
          <p14:tracePt t="244205" x="7535863" y="5842000"/>
          <p14:tracePt t="244222" x="7500938" y="5816600"/>
          <p14:tracePt t="244239" x="7467600" y="5799138"/>
          <p14:tracePt t="244255" x="7459663" y="5773738"/>
          <p14:tracePt t="244272" x="7459663" y="5765800"/>
          <p14:tracePt t="244289" x="7459663" y="5748338"/>
          <p14:tracePt t="244305" x="7434263" y="5722938"/>
          <p14:tracePt t="244322" x="7408863" y="5697538"/>
          <p14:tracePt t="244339" x="7373938" y="5664200"/>
          <p14:tracePt t="244355" x="7366000" y="5638800"/>
          <p14:tracePt t="244372" x="7366000" y="5630863"/>
          <p14:tracePt t="244389" x="7366000" y="5613400"/>
          <p14:tracePt t="244405" x="7373938" y="5613400"/>
          <p14:tracePt t="244521" x="7383463" y="5613400"/>
          <p14:tracePt t="244618" x="7391400" y="5613400"/>
          <p14:tracePt t="244633" x="7408863" y="5613400"/>
          <p14:tracePt t="244641" x="7424738" y="5613400"/>
          <p14:tracePt t="244655" x="7467600" y="5613400"/>
          <p14:tracePt t="244672" x="7518400" y="5613400"/>
          <p14:tracePt t="244689" x="7577138" y="5588000"/>
          <p14:tracePt t="244705" x="7594600" y="5580063"/>
          <p14:tracePt t="244722" x="7594600" y="5570538"/>
          <p14:tracePt t="244739" x="7594600" y="5562600"/>
          <p14:tracePt t="244755" x="7602538" y="5562600"/>
          <p14:tracePt t="244946" x="7602538" y="5554663"/>
          <p14:tracePt t="244953" x="7602538" y="5545138"/>
          <p14:tracePt t="244961" x="7602538" y="5537200"/>
          <p14:tracePt t="244972" x="7612063" y="5537200"/>
          <p14:tracePt t="244989" x="7620000" y="5511800"/>
          <p14:tracePt t="245006" x="7620000" y="5486400"/>
          <p14:tracePt t="245022" x="7627938" y="5468938"/>
          <p14:tracePt t="245039" x="7627938" y="5453063"/>
          <p14:tracePt t="245072" x="7627938" y="5435600"/>
          <p14:tracePt t="245089" x="7637463" y="5427663"/>
          <p14:tracePt t="245129" x="7645400" y="5418138"/>
          <p14:tracePt t="245139" x="7645400" y="5410200"/>
          <p14:tracePt t="245169" x="7645400" y="5402263"/>
          <p14:tracePt t="245193" x="7653338" y="5392738"/>
          <p14:tracePt t="245217" x="7653338" y="5384800"/>
          <p14:tracePt t="245345" x="7670800" y="5384800"/>
          <p14:tracePt t="245353" x="7678738" y="5384800"/>
          <p14:tracePt t="245361" x="7688263" y="5384800"/>
          <p14:tracePt t="245373" x="7704138" y="5384800"/>
          <p14:tracePt t="245389" x="7739063" y="5376863"/>
          <p14:tracePt t="245406" x="7772400" y="5359400"/>
          <p14:tracePt t="245423" x="7789863" y="5341938"/>
          <p14:tracePt t="245439" x="7797800" y="5341938"/>
          <p14:tracePt t="245456" x="7805738" y="5334000"/>
          <p14:tracePt t="245537" x="7815263" y="5334000"/>
          <p14:tracePt t="245546" x="7815263" y="5326063"/>
          <p14:tracePt t="245561" x="7823200" y="5316538"/>
          <p14:tracePt t="245577" x="7831138" y="5316538"/>
          <p14:tracePt t="245601" x="7840663" y="5308600"/>
          <p14:tracePt t="245617" x="7848600" y="5300663"/>
          <p14:tracePt t="245657" x="7848600" y="5291138"/>
          <p14:tracePt t="245665" x="7856538" y="5291138"/>
          <p14:tracePt t="245818" x="7856538" y="5283200"/>
          <p14:tracePt t="245825" x="7866063" y="5283200"/>
          <p14:tracePt t="245840" x="7881938" y="5283200"/>
          <p14:tracePt t="245857" x="7899400" y="5249863"/>
          <p14:tracePt t="245873" x="7899400" y="5232400"/>
          <p14:tracePt t="245890" x="7907338" y="5224463"/>
          <p14:tracePt t="245985" x="7916863" y="5224463"/>
          <p14:tracePt t="245993" x="7924800" y="5224463"/>
          <p14:tracePt t="246007" x="7932738" y="5224463"/>
          <p14:tracePt t="246025" x="7942263" y="5224463"/>
          <p14:tracePt t="246040" x="7942263" y="5214938"/>
          <p14:tracePt t="246265" x="7950200" y="5214938"/>
          <p14:tracePt t="246273" x="7967663" y="5214938"/>
          <p14:tracePt t="246290" x="7983538" y="5214938"/>
          <p14:tracePt t="246307" x="7993063" y="5214938"/>
          <p14:tracePt t="246323" x="8008938" y="5214938"/>
          <p14:tracePt t="246340" x="8018463" y="5214938"/>
          <p14:tracePt t="246425" x="8026400" y="5214938"/>
          <p14:tracePt t="246449" x="8034338" y="5214938"/>
          <p14:tracePt t="246457" x="8043863" y="5214938"/>
          <p14:tracePt t="246601" x="8051800" y="5214938"/>
          <p14:tracePt t="246609" x="8051800" y="5224463"/>
          <p14:tracePt t="246745" x="8059738" y="5224463"/>
          <p14:tracePt t="246753" x="8069263" y="5224463"/>
          <p14:tracePt t="246761" x="8077200" y="5224463"/>
          <p14:tracePt t="246774" x="8085138" y="5224463"/>
          <p14:tracePt t="246791" x="8102600" y="5232400"/>
          <p14:tracePt t="246807" x="8102600" y="5240338"/>
          <p14:tracePt t="246890" x="8120063" y="5240338"/>
          <p14:tracePt t="246897" x="8128000" y="5257800"/>
          <p14:tracePt t="246907" x="8135938" y="5257800"/>
          <p14:tracePt t="246924" x="8170863" y="5257800"/>
          <p14:tracePt t="246941" x="8178800" y="5257800"/>
          <p14:tracePt t="246957" x="8186738" y="5257800"/>
          <p14:tracePt t="247649" x="8196263" y="5257800"/>
          <p14:tracePt t="247665" x="8204200" y="5257800"/>
          <p14:tracePt t="247673" x="8212138" y="5257800"/>
          <p14:tracePt t="247745" x="8221663" y="5257800"/>
          <p14:tracePt t="247761" x="8237538" y="5265738"/>
          <p14:tracePt t="247769" x="8247063" y="5265738"/>
          <p14:tracePt t="247809" x="8255000" y="5275263"/>
          <p14:tracePt t="247826" x="8262938" y="5275263"/>
          <p14:tracePt t="247833" x="8272463" y="5283200"/>
          <p14:tracePt t="247841" x="8288338" y="5300663"/>
          <p14:tracePt t="247858" x="8323263" y="5326063"/>
          <p14:tracePt t="247875" x="8348663" y="5351463"/>
          <p14:tracePt t="247891" x="8364538" y="5367338"/>
          <p14:tracePt t="247908" x="8374063" y="5367338"/>
          <p14:tracePt t="247925" x="8374063" y="5376863"/>
          <p14:tracePt t="248257" x="8374063" y="5384800"/>
          <p14:tracePt t="248265" x="8374063" y="5392738"/>
          <p14:tracePt t="248289" x="8374063" y="5402263"/>
          <p14:tracePt t="248297" x="8374063" y="5410200"/>
          <p14:tracePt t="248313" x="8374063" y="5418138"/>
          <p14:tracePt t="248325" x="8374063" y="5427663"/>
          <p14:tracePt t="248342" x="8374063" y="5443538"/>
          <p14:tracePt t="248358" x="8374063" y="5453063"/>
          <p14:tracePt t="248375" x="8382000" y="5461000"/>
          <p14:tracePt t="248392" x="8389938" y="5486400"/>
          <p14:tracePt t="248409" x="8399463" y="5494338"/>
          <p14:tracePt t="248425" x="8424863" y="5511800"/>
          <p14:tracePt t="248442" x="8432800" y="5529263"/>
          <p14:tracePt t="248459" x="8450263" y="5537200"/>
          <p14:tracePt t="248475" x="8458200" y="5554663"/>
          <p14:tracePt t="248492" x="8458200" y="5562600"/>
          <p14:tracePt t="248508" x="8466138" y="5570538"/>
          <p14:tracePt t="248525" x="8466138" y="5580063"/>
          <p14:tracePt t="248542" x="8475663" y="5580063"/>
          <p14:tracePt t="248593" x="8483600" y="5588000"/>
          <p14:tracePt t="248611" x="8483600" y="5605463"/>
          <p14:tracePt t="248617" x="8491538" y="5605463"/>
          <p14:tracePt t="248641" x="8491538" y="5613400"/>
          <p14:tracePt t="248657" x="8491538" y="5621338"/>
          <p14:tracePt t="248665" x="8491538" y="5630863"/>
          <p14:tracePt t="248675" x="8501063" y="5630863"/>
          <p14:tracePt t="248697" x="8509000" y="5630863"/>
          <p14:tracePt t="248709" x="8516938" y="5630863"/>
          <p14:tracePt t="248726" x="8534400" y="5638800"/>
          <p14:tracePt t="248742" x="8551863" y="5646738"/>
          <p14:tracePt t="248759" x="8567738" y="5646738"/>
          <p14:tracePt t="248776" x="8585200" y="5646738"/>
          <p14:tracePt t="248792" x="8593138" y="5646738"/>
          <p14:tracePt t="249185" x="8602663" y="5646738"/>
          <p14:tracePt t="249194" x="8610600" y="5646738"/>
          <p14:tracePt t="249209" x="8618538" y="5646738"/>
          <p14:tracePt t="249226" x="8669338" y="5638800"/>
          <p14:tracePt t="249243" x="8770938" y="5621338"/>
          <p14:tracePt t="249259" x="8915400" y="5529263"/>
          <p14:tracePt t="249276" x="9093200" y="5418138"/>
          <p14:tracePt t="249293" x="9304338" y="5283200"/>
          <p14:tracePt t="249309" x="9507538" y="5138738"/>
          <p14:tracePt t="249326" x="9669463" y="5003800"/>
          <p14:tracePt t="249343" x="9812338" y="4876800"/>
          <p14:tracePt t="249359" x="9923463" y="4757738"/>
          <p14:tracePt t="249376" x="9982200" y="4681538"/>
          <p14:tracePt t="249393" x="10015538" y="4656138"/>
          <p14:tracePt t="249409" x="10075863" y="4579938"/>
          <p14:tracePt t="249426" x="10101263" y="4495800"/>
          <p14:tracePt t="249443" x="10101263" y="4394200"/>
          <p14:tracePt t="249459" x="10075863" y="4233863"/>
          <p14:tracePt t="249476" x="9990138" y="4122738"/>
          <p14:tracePt t="249493" x="9948863" y="4081463"/>
          <p14:tracePt t="249509" x="9931400" y="40719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1B5C33-5303-4FED-AD53-216F48014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187" y="145930"/>
            <a:ext cx="7633581" cy="53704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AA5488-99D3-4A6B-BD9C-982FC9F961A7}"/>
              </a:ext>
            </a:extLst>
          </p:cNvPr>
          <p:cNvSpPr/>
          <p:nvPr/>
        </p:nvSpPr>
        <p:spPr>
          <a:xfrm>
            <a:off x="779290" y="710996"/>
            <a:ext cx="124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8C4F1-F83B-4FCF-A153-5D8218ED9E9E}"/>
              </a:ext>
            </a:extLst>
          </p:cNvPr>
          <p:cNvSpPr txBox="1"/>
          <p:nvPr/>
        </p:nvSpPr>
        <p:spPr>
          <a:xfrm>
            <a:off x="329784" y="1618938"/>
            <a:ext cx="3837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degee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unsaturation</a:t>
            </a:r>
          </a:p>
          <a:p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25E33D-2643-4097-B552-4E855E2FB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88"/>
    </mc:Choice>
    <mc:Fallback xmlns="">
      <p:transition spd="slow" advTm="97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37" x="9931400" y="4064000"/>
          <p14:tracePt t="13145" x="9939338" y="4064000"/>
          <p14:tracePt t="13153" x="9964738" y="4056063"/>
          <p14:tracePt t="13165" x="9982200" y="4046538"/>
          <p14:tracePt t="13183" x="9999663" y="4038600"/>
          <p14:tracePt t="13199" x="10015538" y="4038600"/>
          <p14:tracePt t="13409" x="9974263" y="4038600"/>
          <p14:tracePt t="13417" x="9923463" y="4038600"/>
          <p14:tracePt t="13425" x="9880600" y="4038600"/>
          <p14:tracePt t="13433" x="9847263" y="4038600"/>
          <p14:tracePt t="13449" x="9804400" y="4030663"/>
          <p14:tracePt t="13466" x="9761538" y="4021138"/>
          <p14:tracePt t="13482" x="9728200" y="4013200"/>
          <p14:tracePt t="13500" x="9685338" y="4005263"/>
          <p14:tracePt t="13516" x="9618663" y="3970338"/>
          <p14:tracePt t="13533" x="9558338" y="3911600"/>
          <p14:tracePt t="13549" x="9474200" y="3843338"/>
          <p14:tracePt t="13566" x="9390063" y="3802063"/>
          <p14:tracePt t="13583" x="9296400" y="3725863"/>
          <p14:tracePt t="13599" x="9237663" y="3675063"/>
          <p14:tracePt t="13616" x="9161463" y="3632200"/>
          <p14:tracePt t="13633" x="9118600" y="3624263"/>
          <p14:tracePt t="13650" x="9067800" y="3606800"/>
          <p14:tracePt t="13666" x="9009063" y="3598863"/>
          <p14:tracePt t="13683" x="8958263" y="3563938"/>
          <p14:tracePt t="13699" x="8890000" y="3522663"/>
          <p14:tracePt t="13716" x="8847138" y="3487738"/>
          <p14:tracePt t="13733" x="8813800" y="3454400"/>
          <p14:tracePt t="13749" x="8805863" y="3446463"/>
          <p14:tracePt t="13793" x="8796338" y="3446463"/>
          <p14:tracePt t="13808" x="8770938" y="3462338"/>
          <p14:tracePt t="13817" x="8745538" y="3487738"/>
          <p14:tracePt t="13833" x="8669338" y="3556000"/>
          <p14:tracePt t="13849" x="8577263" y="3632200"/>
          <p14:tracePt t="13866" x="8501063" y="3690938"/>
          <p14:tracePt t="13883" x="8432800" y="3733800"/>
          <p14:tracePt t="13900" x="8382000" y="3784600"/>
          <p14:tracePt t="13916" x="8339138" y="3827463"/>
          <p14:tracePt t="13933" x="8305800" y="3878263"/>
          <p14:tracePt t="13950" x="8272463" y="3903663"/>
          <p14:tracePt t="13966" x="8221663" y="3911600"/>
          <p14:tracePt t="13983" x="8128000" y="3929063"/>
          <p14:tracePt t="14000" x="7932738" y="3937000"/>
          <p14:tracePt t="14017" x="7772400" y="3919538"/>
          <p14:tracePt t="14033" x="7577138" y="3860800"/>
          <p14:tracePt t="14050" x="7340600" y="3792538"/>
          <p14:tracePt t="14066" x="7061200" y="3708400"/>
          <p14:tracePt t="14083" x="6713538" y="3563938"/>
          <p14:tracePt t="14100" x="6307138" y="3462338"/>
          <p14:tracePt t="14116" x="5875338" y="3360738"/>
          <p14:tracePt t="14133" x="5554663" y="3284538"/>
          <p14:tracePt t="14150" x="5275263" y="3208338"/>
          <p14:tracePt t="14167" x="5054600" y="3149600"/>
          <p14:tracePt t="14183" x="4843463" y="3106738"/>
          <p14:tracePt t="14200" x="4648200" y="3048000"/>
          <p14:tracePt t="14216" x="4538663" y="3014663"/>
          <p14:tracePt t="14233" x="4411663" y="2954338"/>
          <p14:tracePt t="14250" x="4275138" y="2928938"/>
          <p14:tracePt t="14266" x="4114800" y="2870200"/>
          <p14:tracePt t="14283" x="3954463" y="2827338"/>
          <p14:tracePt t="14300" x="3827463" y="2786063"/>
          <p14:tracePt t="14317" x="3700463" y="2735263"/>
          <p14:tracePt t="14333" x="3573463" y="2692400"/>
          <p14:tracePt t="14350" x="3479800" y="2641600"/>
          <p14:tracePt t="14367" x="3360738" y="2590800"/>
          <p14:tracePt t="14383" x="3259138" y="2506663"/>
          <p14:tracePt t="14400" x="3157538" y="2438400"/>
          <p14:tracePt t="14417" x="3073400" y="2362200"/>
          <p14:tracePt t="14434" x="3014663" y="2311400"/>
          <p14:tracePt t="14450" x="2954338" y="2252663"/>
          <p14:tracePt t="14467" x="2878138" y="2192338"/>
          <p14:tracePt t="14483" x="2819400" y="2125663"/>
          <p14:tracePt t="14500" x="2760663" y="2082800"/>
          <p14:tracePt t="14517" x="2725738" y="2039938"/>
          <p14:tracePt t="14533" x="2725738" y="2024063"/>
          <p14:tracePt t="14550" x="2735263" y="2014538"/>
          <p14:tracePt t="14567" x="2760663" y="2006600"/>
          <p14:tracePt t="14583" x="2794000" y="1989138"/>
          <p14:tracePt t="14601" x="2827338" y="1989138"/>
          <p14:tracePt t="14641" x="2827338" y="1998663"/>
          <p14:tracePt t="14650" x="2819400" y="2006600"/>
          <p14:tracePt t="14667" x="2794000" y="2032000"/>
          <p14:tracePt t="14684" x="2725738" y="2032000"/>
          <p14:tracePt t="14700" x="2684463" y="2032000"/>
          <p14:tracePt t="14717" x="2633663" y="2032000"/>
          <p14:tracePt t="14733" x="2608263" y="2024063"/>
          <p14:tracePt t="14751" x="2590800" y="2006600"/>
          <p14:tracePt t="14767" x="2582863" y="1998663"/>
          <p14:tracePt t="14784" x="2590800" y="1998663"/>
          <p14:tracePt t="14800" x="2641600" y="1998663"/>
          <p14:tracePt t="14817" x="2760663" y="1998663"/>
          <p14:tracePt t="14834" x="2878138" y="1998663"/>
          <p14:tracePt t="14850" x="2938463" y="1998663"/>
          <p14:tracePt t="14867" x="2954338" y="1998663"/>
          <p14:tracePt t="14969" x="2954338" y="2006600"/>
          <p14:tracePt t="14977" x="2946400" y="2006600"/>
          <p14:tracePt t="14985" x="2921000" y="2014538"/>
          <p14:tracePt t="15001" x="2844800" y="2014538"/>
          <p14:tracePt t="15017" x="2717800" y="2014538"/>
          <p14:tracePt t="15034" x="2573338" y="2014538"/>
          <p14:tracePt t="15050" x="2395538" y="2024063"/>
          <p14:tracePt t="15067" x="2217738" y="1989138"/>
          <p14:tracePt t="15084" x="2108200" y="1912938"/>
          <p14:tracePt t="15101" x="2032000" y="1836738"/>
          <p14:tracePt t="15117" x="1981200" y="1770063"/>
          <p14:tracePt t="15134" x="1947863" y="1701800"/>
          <p14:tracePt t="15151" x="1922463" y="1651000"/>
          <p14:tracePt t="15167" x="1854200" y="1582738"/>
          <p14:tracePt t="15184" x="1785938" y="1506538"/>
          <p14:tracePt t="15201" x="1693863" y="1404938"/>
          <p14:tracePt t="15217" x="1633538" y="1346200"/>
          <p14:tracePt t="15234" x="1582738" y="1287463"/>
          <p14:tracePt t="15251" x="1566863" y="1236663"/>
          <p14:tracePt t="15267" x="1524000" y="1176338"/>
          <p14:tracePt t="15284" x="1498600" y="1143000"/>
          <p14:tracePt t="15301" x="1490663" y="1109663"/>
          <p14:tracePt t="15334" x="1490663" y="1100138"/>
          <p14:tracePt t="15377" x="1481138" y="1100138"/>
          <p14:tracePt t="15384" x="1473200" y="1100138"/>
          <p14:tracePt t="15392" x="1465263" y="1100138"/>
          <p14:tracePt t="15401" x="1447800" y="1100138"/>
          <p14:tracePt t="15417" x="1430338" y="1100138"/>
          <p14:tracePt t="15434" x="1404938" y="1100138"/>
          <p14:tracePt t="15451" x="1371600" y="1117600"/>
          <p14:tracePt t="15467" x="1328738" y="1135063"/>
          <p14:tracePt t="15484" x="1262063" y="1193800"/>
          <p14:tracePt t="15501" x="1193800" y="1252538"/>
          <p14:tracePt t="15517" x="1117600" y="1320800"/>
          <p14:tracePt t="15534" x="1033463" y="1404938"/>
          <p14:tracePt t="15551" x="896938" y="1506538"/>
          <p14:tracePt t="15568" x="728663" y="1617663"/>
          <p14:tracePt t="15584" x="558800" y="1727200"/>
          <p14:tracePt t="15601" x="500063" y="1744663"/>
          <p14:tracePt t="15618" x="490538" y="1752600"/>
          <p14:tracePt t="15665" x="500063" y="1752600"/>
          <p14:tracePt t="15673" x="508000" y="1752600"/>
          <p14:tracePt t="15684" x="515938" y="1752600"/>
          <p14:tracePt t="15701" x="550863" y="1778000"/>
          <p14:tracePt t="15718" x="592138" y="1803400"/>
          <p14:tracePt t="15734" x="627063" y="1828800"/>
          <p14:tracePt t="15751" x="668338" y="1854200"/>
          <p14:tracePt t="15768" x="685800" y="1879600"/>
          <p14:tracePt t="15784" x="703263" y="1887538"/>
          <p14:tracePt t="15841" x="711200" y="1887538"/>
          <p14:tracePt t="15849" x="719138" y="1887538"/>
          <p14:tracePt t="15857" x="736600" y="1887538"/>
          <p14:tracePt t="15868" x="762000" y="1887538"/>
          <p14:tracePt t="15884" x="795338" y="1887538"/>
          <p14:tracePt t="15901" x="820738" y="1887538"/>
          <p14:tracePt t="15918" x="846138" y="1887538"/>
          <p14:tracePt t="15934" x="871538" y="1897063"/>
          <p14:tracePt t="15951" x="906463" y="1897063"/>
          <p14:tracePt t="15968" x="939800" y="1897063"/>
          <p14:tracePt t="15985" x="1016000" y="1897063"/>
          <p14:tracePt t="16001" x="1084263" y="1897063"/>
          <p14:tracePt t="16018" x="1160463" y="1897063"/>
          <p14:tracePt t="16034" x="1252538" y="1897063"/>
          <p14:tracePt t="16051" x="1338263" y="1897063"/>
          <p14:tracePt t="16068" x="1439863" y="1897063"/>
          <p14:tracePt t="16085" x="1531938" y="1897063"/>
          <p14:tracePt t="16101" x="1617663" y="1897063"/>
          <p14:tracePt t="16118" x="1735138" y="1897063"/>
          <p14:tracePt t="16135" x="1879600" y="1897063"/>
          <p14:tracePt t="16151" x="2057400" y="1897063"/>
          <p14:tracePt t="16168" x="2344738" y="1897063"/>
          <p14:tracePt t="16185" x="2547938" y="1897063"/>
          <p14:tracePt t="16202" x="2692400" y="1897063"/>
          <p14:tracePt t="16218" x="2811463" y="1897063"/>
          <p14:tracePt t="16235" x="2938463" y="1897063"/>
          <p14:tracePt t="16251" x="3065463" y="1905000"/>
          <p14:tracePt t="16268" x="3167063" y="1905000"/>
          <p14:tracePt t="16285" x="3251200" y="1905000"/>
          <p14:tracePt t="16301" x="3344863" y="1912938"/>
          <p14:tracePt t="16318" x="3403600" y="1922463"/>
          <p14:tracePt t="16320" x="3429000" y="1930400"/>
          <p14:tracePt t="16336" x="3436938" y="1930400"/>
          <p14:tracePt t="16657" x="3436938" y="1938338"/>
          <p14:tracePt t="16665" x="3436938" y="1955800"/>
          <p14:tracePt t="16673" x="3421063" y="1955800"/>
          <p14:tracePt t="16685" x="3403600" y="1955800"/>
          <p14:tracePt t="16702" x="3370263" y="1981200"/>
          <p14:tracePt t="16719" x="3319463" y="2006600"/>
          <p14:tracePt t="16735" x="3251200" y="2024063"/>
          <p14:tracePt t="16752" x="3149600" y="2024063"/>
          <p14:tracePt t="16768" x="3005138" y="2014538"/>
          <p14:tracePt t="16785" x="2878138" y="1947863"/>
          <p14:tracePt t="16802" x="2751138" y="1871663"/>
          <p14:tracePt t="16818" x="2590800" y="1770063"/>
          <p14:tracePt t="16835" x="2489200" y="1651000"/>
          <p14:tracePt t="16852" x="2405063" y="1574800"/>
          <p14:tracePt t="16869" x="2286000" y="1447800"/>
          <p14:tracePt t="16885" x="2151063" y="1354138"/>
          <p14:tracePt t="16902" x="2024063" y="1303338"/>
          <p14:tracePt t="16919" x="1887538" y="1252538"/>
          <p14:tracePt t="16936" x="1752600" y="1236663"/>
          <p14:tracePt t="16952" x="1676400" y="1227138"/>
          <p14:tracePt t="16969" x="1600200" y="1185863"/>
          <p14:tracePt t="16985" x="1541463" y="1150938"/>
          <p14:tracePt t="17002" x="1516063" y="1125538"/>
          <p14:tracePt t="17019" x="1473200" y="1100138"/>
          <p14:tracePt t="17035" x="1430338" y="1092200"/>
          <p14:tracePt t="17052" x="1389063" y="1092200"/>
          <p14:tracePt t="17069" x="1371600" y="1092200"/>
          <p14:tracePt t="17641" x="1363663" y="1092200"/>
          <p14:tracePt t="17649" x="1346200" y="1100138"/>
          <p14:tracePt t="17656" x="1328738" y="1117600"/>
          <p14:tracePt t="17669" x="1320800" y="1125538"/>
          <p14:tracePt t="17686" x="1287463" y="1143000"/>
          <p14:tracePt t="17703" x="1252538" y="1193800"/>
          <p14:tracePt t="17719" x="1193800" y="1236663"/>
          <p14:tracePt t="17736" x="1143000" y="1277938"/>
          <p14:tracePt t="17753" x="1100138" y="1328738"/>
          <p14:tracePt t="17769" x="1066800" y="1338263"/>
          <p14:tracePt t="17786" x="1049338" y="1354138"/>
          <p14:tracePt t="17803" x="1041400" y="1363663"/>
          <p14:tracePt t="17820" x="1033463" y="1371600"/>
          <p14:tracePt t="17865" x="1023938" y="1371600"/>
          <p14:tracePt t="17969" x="1023938" y="1363663"/>
          <p14:tracePt t="17977" x="1023938" y="1354138"/>
          <p14:tracePt t="17986" x="1023938" y="1346200"/>
          <p14:tracePt t="18003" x="1041400" y="1320800"/>
          <p14:tracePt t="18019" x="1084263" y="1295400"/>
          <p14:tracePt t="18036" x="1117600" y="1270000"/>
          <p14:tracePt t="18053" x="1176338" y="1252538"/>
          <p14:tracePt t="18070" x="1219200" y="1227138"/>
          <p14:tracePt t="18086" x="1252538" y="1211263"/>
          <p14:tracePt t="18103" x="1270000" y="1193800"/>
          <p14:tracePt t="18120" x="1287463" y="1176338"/>
          <p14:tracePt t="18137" x="1320800" y="1168400"/>
          <p14:tracePt t="18153" x="1379538" y="1150938"/>
          <p14:tracePt t="18170" x="1430338" y="1150938"/>
          <p14:tracePt t="18186" x="1516063" y="1135063"/>
          <p14:tracePt t="18203" x="1633538" y="1135063"/>
          <p14:tracePt t="18220" x="1727200" y="1135063"/>
          <p14:tracePt t="18236" x="1803400" y="1125538"/>
          <p14:tracePt t="18253" x="1836738" y="1125538"/>
          <p14:tracePt t="18270" x="1854200" y="1125538"/>
          <p14:tracePt t="18505" x="1862138" y="1135063"/>
          <p14:tracePt t="18521" x="1871663" y="1150938"/>
          <p14:tracePt t="18528" x="1871663" y="1160463"/>
          <p14:tracePt t="18536" x="1887538" y="1193800"/>
          <p14:tracePt t="18553" x="1922463" y="1252538"/>
          <p14:tracePt t="18570" x="2006600" y="1346200"/>
          <p14:tracePt t="18587" x="2032000" y="1430338"/>
          <p14:tracePt t="18604" x="2049463" y="1481138"/>
          <p14:tracePt t="18620" x="2049463" y="1531938"/>
          <p14:tracePt t="18637" x="2024063" y="1592263"/>
          <p14:tracePt t="18653" x="1947863" y="1658938"/>
          <p14:tracePt t="18670" x="1879600" y="1693863"/>
          <p14:tracePt t="18687" x="1828800" y="1727200"/>
          <p14:tracePt t="18703" x="1803400" y="1735138"/>
          <p14:tracePt t="18720" x="1701800" y="1795463"/>
          <p14:tracePt t="18737" x="1600200" y="1879600"/>
          <p14:tracePt t="18754" x="1506538" y="1973263"/>
          <p14:tracePt t="18770" x="1414463" y="2039938"/>
          <p14:tracePt t="18787" x="1320800" y="2116138"/>
          <p14:tracePt t="18803" x="1252538" y="2159000"/>
          <p14:tracePt t="18820" x="1168400" y="2192338"/>
          <p14:tracePt t="18837" x="1109663" y="2217738"/>
          <p14:tracePt t="18853" x="1084263" y="2217738"/>
          <p14:tracePt t="18870" x="1066800" y="2217738"/>
          <p14:tracePt t="18904" x="1058863" y="2209800"/>
          <p14:tracePt t="18921" x="1023938" y="2192338"/>
          <p14:tracePt t="18937" x="982663" y="2176463"/>
          <p14:tracePt t="18954" x="939800" y="2166938"/>
          <p14:tracePt t="18970" x="906463" y="2159000"/>
          <p14:tracePt t="18987" x="896938" y="2159000"/>
          <p14:tracePt t="19004" x="881063" y="2151063"/>
          <p14:tracePt t="19020" x="871538" y="2141538"/>
          <p14:tracePt t="19037" x="871538" y="2133600"/>
          <p14:tracePt t="19054" x="871538" y="2125663"/>
          <p14:tracePt t="19087" x="871538" y="2108200"/>
          <p14:tracePt t="19121" x="896938" y="2108200"/>
          <p14:tracePt t="19137" x="998538" y="2100263"/>
          <p14:tracePt t="19154" x="1262063" y="2100263"/>
          <p14:tracePt t="19170" x="1795463" y="2100263"/>
          <p14:tracePt t="19187" x="2387600" y="2100263"/>
          <p14:tracePt t="19204" x="2735263" y="2082800"/>
          <p14:tracePt t="19221" x="2971800" y="2100263"/>
          <p14:tracePt t="19237" x="3175000" y="2100263"/>
          <p14:tracePt t="19254" x="3302000" y="2100263"/>
          <p14:tracePt t="19271" x="3360738" y="2108200"/>
          <p14:tracePt t="19313" x="3370263" y="2108200"/>
          <p14:tracePt t="19321" x="3378200" y="2116138"/>
          <p14:tracePt t="19337" x="3395663" y="2125663"/>
          <p14:tracePt t="19354" x="3446463" y="2151063"/>
          <p14:tracePt t="19371" x="3487738" y="2166938"/>
          <p14:tracePt t="19387" x="3538538" y="2192338"/>
          <p14:tracePt t="19404" x="3581400" y="2217738"/>
          <p14:tracePt t="19421" x="3614738" y="2243138"/>
          <p14:tracePt t="19437" x="3657600" y="2278063"/>
          <p14:tracePt t="19454" x="3683000" y="2293938"/>
          <p14:tracePt t="19471" x="3716338" y="2328863"/>
          <p14:tracePt t="19487" x="3733800" y="2344738"/>
          <p14:tracePt t="19504" x="3741738" y="2379663"/>
          <p14:tracePt t="19521" x="3741738" y="2405063"/>
          <p14:tracePt t="19537" x="3751263" y="2405063"/>
          <p14:tracePt t="19897" x="3751263" y="2395538"/>
          <p14:tracePt t="19905" x="3733800" y="2387600"/>
          <p14:tracePt t="19912" x="3665538" y="2362200"/>
          <p14:tracePt t="19921" x="3573463" y="2354263"/>
          <p14:tracePt t="19938" x="3217863" y="2328863"/>
          <p14:tracePt t="19954" x="2590800" y="2311400"/>
          <p14:tracePt t="19971" x="1879600" y="2293938"/>
          <p14:tracePt t="19988" x="1227138" y="2293938"/>
          <p14:tracePt t="20004" x="609600" y="2293938"/>
          <p14:tracePt t="20021" x="363538" y="2278063"/>
          <p14:tracePt t="20038" x="228600" y="2268538"/>
          <p14:tracePt t="20055" x="185738" y="2243138"/>
          <p14:tracePt t="20071" x="177800" y="2235200"/>
          <p14:tracePt t="20137" x="177800" y="2227263"/>
          <p14:tracePt t="20144" x="185738" y="2227263"/>
          <p14:tracePt t="20160" x="203200" y="2227263"/>
          <p14:tracePt t="20171" x="220663" y="2227263"/>
          <p14:tracePt t="20188" x="261938" y="2227263"/>
          <p14:tracePt t="20205" x="381000" y="2227263"/>
          <p14:tracePt t="20221" x="635000" y="2227263"/>
          <p14:tracePt t="20238" x="1201738" y="2227263"/>
          <p14:tracePt t="20255" x="1854200" y="2227263"/>
          <p14:tracePt t="20271" x="2438400" y="2227263"/>
          <p14:tracePt t="20288" x="2801938" y="2227263"/>
          <p14:tracePt t="20305" x="2895600" y="2227263"/>
          <p14:tracePt t="20321" x="2903538" y="2227263"/>
          <p14:tracePt t="20489" x="2913063" y="2227263"/>
          <p14:tracePt t="20776" x="2913063" y="2235200"/>
          <p14:tracePt t="20784" x="2895600" y="2260600"/>
          <p14:tracePt t="20793" x="2878138" y="2278063"/>
          <p14:tracePt t="20805" x="2870200" y="2293938"/>
          <p14:tracePt t="20822" x="2862263" y="2303463"/>
          <p14:tracePt t="20856" x="2878138" y="2303463"/>
          <p14:tracePt t="20865" x="2903538" y="2303463"/>
          <p14:tracePt t="20873" x="2913063" y="2303463"/>
          <p14:tracePt t="20888" x="2963863" y="2293938"/>
          <p14:tracePt t="20905" x="2989263" y="2293938"/>
          <p14:tracePt t="20922" x="3022600" y="2293938"/>
          <p14:tracePt t="20938" x="3048000" y="2293938"/>
          <p14:tracePt t="20955" x="3055938" y="2311400"/>
          <p14:tracePt t="21041" x="3073400" y="2311400"/>
          <p14:tracePt t="21049" x="3081338" y="2319338"/>
          <p14:tracePt t="21065" x="3090863" y="2319338"/>
          <p14:tracePt t="21177" x="3090863" y="2336800"/>
          <p14:tracePt t="21185" x="3090863" y="2344738"/>
          <p14:tracePt t="21192" x="3081338" y="2344738"/>
          <p14:tracePt t="21205" x="3055938" y="2354263"/>
          <p14:tracePt t="21222" x="3030538" y="2362200"/>
          <p14:tracePt t="21239" x="2989263" y="2387600"/>
          <p14:tracePt t="21256" x="2938463" y="2413000"/>
          <p14:tracePt t="21272" x="2836863" y="2446338"/>
          <p14:tracePt t="21289" x="2751138" y="2446338"/>
          <p14:tracePt t="21305" x="2692400" y="2446338"/>
          <p14:tracePt t="21322" x="2641600" y="2446338"/>
          <p14:tracePt t="21339" x="2582863" y="2446338"/>
          <p14:tracePt t="21356" x="2547938" y="2446338"/>
          <p14:tracePt t="21372" x="2497138" y="2446338"/>
          <p14:tracePt t="21389" x="2420938" y="2446338"/>
          <p14:tracePt t="21406" x="2336800" y="2446338"/>
          <p14:tracePt t="21422" x="2201863" y="2446338"/>
          <p14:tracePt t="21439" x="2082800" y="2446338"/>
          <p14:tracePt t="21456" x="1955800" y="2446338"/>
          <p14:tracePt t="21472" x="1778000" y="2446338"/>
          <p14:tracePt t="21489" x="1676400" y="2446338"/>
          <p14:tracePt t="21506" x="1582738" y="2446338"/>
          <p14:tracePt t="21522" x="1506538" y="2446338"/>
          <p14:tracePt t="21539" x="1430338" y="2446338"/>
          <p14:tracePt t="21556" x="1389063" y="2438400"/>
          <p14:tracePt t="21573" x="1371600" y="2430463"/>
          <p14:tracePt t="21589" x="1346200" y="2430463"/>
          <p14:tracePt t="21606" x="1320800" y="2420938"/>
          <p14:tracePt t="21622" x="1295400" y="2420938"/>
          <p14:tracePt t="21639" x="1287463" y="2420938"/>
          <p14:tracePt t="21656" x="1262063" y="2420938"/>
          <p14:tracePt t="21672" x="1219200" y="2420938"/>
          <p14:tracePt t="21689" x="1193800" y="2413000"/>
          <p14:tracePt t="21706" x="1160463" y="2405063"/>
          <p14:tracePt t="21723" x="1135063" y="2387600"/>
          <p14:tracePt t="21739" x="1117600" y="2387600"/>
          <p14:tracePt t="21772" x="1100138" y="2387600"/>
          <p14:tracePt t="21790" x="1084263" y="2379663"/>
          <p14:tracePt t="21806" x="1074738" y="2370138"/>
          <p14:tracePt t="21808" x="1066800" y="2370138"/>
          <p14:tracePt t="21822" x="1049338" y="2362200"/>
          <p14:tracePt t="21839" x="1033463" y="2354263"/>
          <p14:tracePt t="21953" x="1023938" y="2354263"/>
          <p14:tracePt t="21960" x="1016000" y="2354263"/>
          <p14:tracePt t="21976" x="1008063" y="2354263"/>
          <p14:tracePt t="21993" x="998538" y="2354263"/>
          <p14:tracePt t="22000" x="990600" y="2354263"/>
          <p14:tracePt t="22008" x="982663" y="2354263"/>
          <p14:tracePt t="22023" x="973138" y="2354263"/>
          <p14:tracePt t="22039" x="965200" y="2344738"/>
          <p14:tracePt t="22056" x="947738" y="2336800"/>
          <p14:tracePt t="22073" x="939800" y="2336800"/>
          <p14:tracePt t="22106" x="931863" y="2328863"/>
          <p14:tracePt t="22123" x="922338" y="2319338"/>
          <p14:tracePt t="22153" x="914400" y="2319338"/>
          <p14:tracePt t="22160" x="906463" y="2303463"/>
          <p14:tracePt t="22176" x="906463" y="2293938"/>
          <p14:tracePt t="22193" x="906463" y="2286000"/>
          <p14:tracePt t="22217" x="906463" y="2278063"/>
          <p14:tracePt t="22225" x="906463" y="2268538"/>
          <p14:tracePt t="22241" x="906463" y="2260600"/>
          <p14:tracePt t="22257" x="896938" y="2243138"/>
          <p14:tracePt t="22273" x="896938" y="2235200"/>
          <p14:tracePt t="22290" x="896938" y="2209800"/>
          <p14:tracePt t="22307" x="896938" y="2192338"/>
          <p14:tracePt t="22323" x="896938" y="2184400"/>
          <p14:tracePt t="22345" x="896938" y="2176463"/>
          <p14:tracePt t="22356" x="896938" y="2166938"/>
          <p14:tracePt t="22376" x="896938" y="2159000"/>
          <p14:tracePt t="22409" x="896938" y="2151063"/>
          <p14:tracePt t="22416" x="889000" y="2151063"/>
          <p14:tracePt t="22424" x="881063" y="2141538"/>
          <p14:tracePt t="22441" x="871538" y="2141538"/>
          <p14:tracePt t="22464" x="871538" y="2133600"/>
          <p14:tracePt t="22473" x="871538" y="2125663"/>
          <p14:tracePt t="22490" x="871538" y="2116138"/>
          <p14:tracePt t="22506" x="863600" y="2116138"/>
          <p14:tracePt t="22523" x="855663" y="2108200"/>
          <p14:tracePt t="22540" x="846138" y="2100263"/>
          <p14:tracePt t="22557" x="830263" y="2100263"/>
          <p14:tracePt t="22573" x="830263" y="2090738"/>
          <p14:tracePt t="22590" x="812800" y="2090738"/>
          <p14:tracePt t="22606" x="804863" y="2090738"/>
          <p14:tracePt t="22624" x="787400" y="2082800"/>
          <p14:tracePt t="22640" x="787400" y="2074863"/>
          <p14:tracePt t="22657" x="779463" y="2065338"/>
          <p14:tracePt t="22761" x="787400" y="2065338"/>
          <p14:tracePt t="22768" x="795338" y="2065338"/>
          <p14:tracePt t="22776" x="804863" y="2065338"/>
          <p14:tracePt t="22790" x="812800" y="2065338"/>
          <p14:tracePt t="22807" x="838200" y="2065338"/>
          <p14:tracePt t="22809" x="871538" y="2065338"/>
          <p14:tracePt t="22824" x="896938" y="2065338"/>
          <p14:tracePt t="22840" x="982663" y="2065338"/>
          <p14:tracePt t="22857" x="1041400" y="2065338"/>
          <p14:tracePt t="22873" x="1084263" y="2065338"/>
          <p14:tracePt t="22890" x="1117600" y="2065338"/>
          <p14:tracePt t="22907" x="1135063" y="2065338"/>
          <p14:tracePt t="22923" x="1143000" y="2065338"/>
          <p14:tracePt t="23169" x="1150938" y="2065338"/>
          <p14:tracePt t="23176" x="1160463" y="2065338"/>
          <p14:tracePt t="23193" x="1168400" y="2065338"/>
          <p14:tracePt t="23208" x="1176338" y="2065338"/>
          <p14:tracePt t="23216" x="1185863" y="2065338"/>
          <p14:tracePt t="23225" x="1193800" y="2065338"/>
          <p14:tracePt t="23240" x="1219200" y="2065338"/>
          <p14:tracePt t="23257" x="1270000" y="2065338"/>
          <p14:tracePt t="23274" x="1312863" y="2065338"/>
          <p14:tracePt t="23291" x="1371600" y="2065338"/>
          <p14:tracePt t="23307" x="1430338" y="2065338"/>
          <p14:tracePt t="23324" x="1481138" y="2065338"/>
          <p14:tracePt t="23341" x="1506538" y="2065338"/>
          <p14:tracePt t="23358" x="1531938" y="2065338"/>
          <p14:tracePt t="23408" x="1549400" y="2065338"/>
          <p14:tracePt t="23417" x="1557338" y="2065338"/>
          <p14:tracePt t="23434" x="1574800" y="2057400"/>
          <p14:tracePt t="23441" x="1592263" y="2049463"/>
          <p14:tracePt t="23457" x="1600200" y="2049463"/>
          <p14:tracePt t="23474" x="1608138" y="2049463"/>
          <p14:tracePt t="23673" x="1617663" y="2049463"/>
          <p14:tracePt t="23689" x="1633538" y="2049463"/>
          <p14:tracePt t="23696" x="1658938" y="2049463"/>
          <p14:tracePt t="23707" x="1684338" y="2049463"/>
          <p14:tracePt t="23724" x="1760538" y="2049463"/>
          <p14:tracePt t="23741" x="1854200" y="2049463"/>
          <p14:tracePt t="23757" x="1955800" y="2049463"/>
          <p14:tracePt t="23774" x="2032000" y="2049463"/>
          <p14:tracePt t="23791" x="2074863" y="2049463"/>
          <p14:tracePt t="23807" x="2100263" y="2049463"/>
          <p14:tracePt t="23824" x="2108200" y="2049463"/>
          <p14:tracePt t="23865" x="2125663" y="2049463"/>
          <p14:tracePt t="23880" x="2133600" y="2049463"/>
          <p14:tracePt t="23897" x="2141538" y="2049463"/>
          <p14:tracePt t="24145" x="2159000" y="2049463"/>
          <p14:tracePt t="24153" x="2166938" y="2049463"/>
          <p14:tracePt t="24160" x="2201863" y="2049463"/>
          <p14:tracePt t="24174" x="2235200" y="2049463"/>
          <p14:tracePt t="24191" x="2303463" y="2057400"/>
          <p14:tracePt t="24208" x="2379663" y="2057400"/>
          <p14:tracePt t="24224" x="2463800" y="2057400"/>
          <p14:tracePt t="24241" x="2497138" y="2057400"/>
          <p14:tracePt t="24258" x="2532063" y="2057400"/>
          <p14:tracePt t="24275" x="2547938" y="2057400"/>
          <p14:tracePt t="24291" x="2557463" y="2057400"/>
          <p14:tracePt t="24641" x="2565400" y="2057400"/>
          <p14:tracePt t="24648" x="2582863" y="2057400"/>
          <p14:tracePt t="24664" x="2608263" y="2057400"/>
          <p14:tracePt t="24675" x="2624138" y="2057400"/>
          <p14:tracePt t="24692" x="2659063" y="2057400"/>
          <p14:tracePt t="24708" x="2692400" y="2057400"/>
          <p14:tracePt t="24725" x="2717800" y="2057400"/>
          <p14:tracePt t="24742" x="2735263" y="2057400"/>
          <p14:tracePt t="24758" x="2751138" y="2065338"/>
          <p14:tracePt t="24775" x="2768600" y="2065338"/>
          <p14:tracePt t="24792" x="2794000" y="2065338"/>
          <p14:tracePt t="24808" x="2852738" y="2074863"/>
          <p14:tracePt t="24825" x="2913063" y="2074863"/>
          <p14:tracePt t="24842" x="2963863" y="2074863"/>
          <p14:tracePt t="24858" x="2997200" y="2074863"/>
          <p14:tracePt t="24875" x="3014663" y="2074863"/>
          <p14:tracePt t="24892" x="3022600" y="2074863"/>
          <p14:tracePt t="24908" x="3030538" y="2082800"/>
          <p14:tracePt t="24925" x="3048000" y="2082800"/>
          <p14:tracePt t="24942" x="3081338" y="2082800"/>
          <p14:tracePt t="24959" x="3116263" y="2082800"/>
          <p14:tracePt t="24975" x="3124200" y="2082800"/>
          <p14:tracePt t="24992" x="3141663" y="2082800"/>
          <p14:tracePt t="25209" x="3157538" y="2082800"/>
          <p14:tracePt t="25217" x="3175000" y="2082800"/>
          <p14:tracePt t="25225" x="3200400" y="2082800"/>
          <p14:tracePt t="25242" x="3276600" y="2082800"/>
          <p14:tracePt t="25259" x="3370263" y="2082800"/>
          <p14:tracePt t="25276" x="3487738" y="2082800"/>
          <p14:tracePt t="25292" x="3589338" y="2082800"/>
          <p14:tracePt t="25309" x="3665538" y="2082800"/>
          <p14:tracePt t="25325" x="3733800" y="2082800"/>
          <p14:tracePt t="25342" x="3741738" y="2082800"/>
          <p14:tracePt t="26025" x="3741738" y="2074863"/>
          <p14:tracePt t="26033" x="3741738" y="2065338"/>
          <p14:tracePt t="26048" x="3741738" y="2057400"/>
          <p14:tracePt t="26065" x="3733800" y="2039938"/>
          <p14:tracePt t="26097" x="3733800" y="2032000"/>
          <p14:tracePt t="26297" x="3725863" y="2032000"/>
          <p14:tracePt t="26312" x="3708400" y="2032000"/>
          <p14:tracePt t="26320" x="3690938" y="2032000"/>
          <p14:tracePt t="26328" x="3675063" y="2039938"/>
          <p14:tracePt t="26343" x="3649663" y="2039938"/>
          <p14:tracePt t="26360" x="3581400" y="2039938"/>
          <p14:tracePt t="26376" x="3487738" y="2039938"/>
          <p14:tracePt t="26393" x="3421063" y="2032000"/>
          <p14:tracePt t="26410" x="3335338" y="2006600"/>
          <p14:tracePt t="26426" x="3268663" y="1981200"/>
          <p14:tracePt t="26443" x="3225800" y="1973263"/>
          <p14:tracePt t="26460" x="3132138" y="1955800"/>
          <p14:tracePt t="26476" x="2979738" y="1938338"/>
          <p14:tracePt t="26493" x="2827338" y="1887538"/>
          <p14:tracePt t="26510" x="2700338" y="1862138"/>
          <p14:tracePt t="26526" x="2624138" y="1820863"/>
          <p14:tracePt t="26543" x="2590800" y="1811338"/>
          <p14:tracePt t="26560" x="2573338" y="1803400"/>
          <p14:tracePt t="26576" x="2532063" y="1785938"/>
          <p14:tracePt t="26593" x="2481263" y="1778000"/>
          <p14:tracePt t="26610" x="2430463" y="1760538"/>
          <p14:tracePt t="26626" x="2354263" y="1744663"/>
          <p14:tracePt t="26643" x="2293938" y="1709738"/>
          <p14:tracePt t="26660" x="2252663" y="1684338"/>
          <p14:tracePt t="26677" x="2235200" y="1658938"/>
          <p14:tracePt t="26693" x="2227263" y="1651000"/>
          <p14:tracePt t="26710" x="2217738" y="1643063"/>
          <p14:tracePt t="26726" x="2209800" y="1643063"/>
          <p14:tracePt t="26743" x="2192338" y="1633538"/>
          <p14:tracePt t="26760" x="2176463" y="1608138"/>
          <p14:tracePt t="26777" x="2151063" y="1592263"/>
          <p14:tracePt t="26793" x="2133600" y="1566863"/>
          <p14:tracePt t="26810" x="2125663" y="1566863"/>
          <p14:tracePt t="26827" x="2116138" y="1557338"/>
          <p14:tracePt t="26843" x="2108200" y="1557338"/>
          <p14:tracePt t="26985" x="2108200" y="1566863"/>
          <p14:tracePt t="26992" x="2100263" y="1574800"/>
          <p14:tracePt t="27000" x="2100263" y="1592263"/>
          <p14:tracePt t="27010" x="2090738" y="1608138"/>
          <p14:tracePt t="27027" x="2074863" y="1633538"/>
          <p14:tracePt t="27043" x="2057400" y="1684338"/>
          <p14:tracePt t="27060" x="2032000" y="1719263"/>
          <p14:tracePt t="27077" x="2024063" y="1752600"/>
          <p14:tracePt t="27093" x="2014538" y="1778000"/>
          <p14:tracePt t="27110" x="2014538" y="1795463"/>
          <p14:tracePt t="27127" x="2014538" y="1836738"/>
          <p14:tracePt t="27144" x="2014538" y="1887538"/>
          <p14:tracePt t="27160" x="2014538" y="2039938"/>
          <p14:tracePt t="27177" x="2014538" y="2125663"/>
          <p14:tracePt t="27194" x="2014538" y="2209800"/>
          <p14:tracePt t="27210" x="2032000" y="2260600"/>
          <p14:tracePt t="27227" x="2065338" y="2293938"/>
          <p14:tracePt t="27243" x="2090738" y="2311400"/>
          <p14:tracePt t="27260" x="2108200" y="2336800"/>
          <p14:tracePt t="27277" x="2116138" y="2370138"/>
          <p14:tracePt t="27294" x="2133600" y="2395538"/>
          <p14:tracePt t="27310" x="2141538" y="2413000"/>
          <p14:tracePt t="27327" x="2141538" y="2420938"/>
          <p14:tracePt t="27344" x="2141538" y="2438400"/>
          <p14:tracePt t="27361" x="2141538" y="2471738"/>
          <p14:tracePt t="27377" x="2141538" y="2514600"/>
          <p14:tracePt t="27394" x="2141538" y="2540000"/>
          <p14:tracePt t="27410" x="2141538" y="2547938"/>
          <p14:tracePt t="27427" x="2141538" y="2573338"/>
          <p14:tracePt t="27460" x="2141538" y="2590800"/>
          <p14:tracePt t="27477" x="2141538" y="2598738"/>
          <p14:tracePt t="27494" x="2141538" y="2616200"/>
          <p14:tracePt t="27511" x="2133600" y="2633663"/>
          <p14:tracePt t="27527" x="2108200" y="2667000"/>
          <p14:tracePt t="27544" x="2057400" y="2717800"/>
          <p14:tracePt t="27561" x="2006600" y="2743200"/>
          <p14:tracePt t="27578" x="1989138" y="2760663"/>
          <p14:tracePt t="27594" x="1963738" y="2786063"/>
          <p14:tracePt t="27611" x="1938338" y="2801938"/>
          <p14:tracePt t="27627" x="1879600" y="2827338"/>
          <p14:tracePt t="27644" x="1828800" y="2852738"/>
          <p14:tracePt t="27661" x="1785938" y="2878138"/>
          <p14:tracePt t="27677" x="1735138" y="2887663"/>
          <p14:tracePt t="27694" x="1701800" y="2903538"/>
          <p14:tracePt t="27711" x="1651000" y="2921000"/>
          <p14:tracePt t="27728" x="1633538" y="2928938"/>
          <p14:tracePt t="27744" x="1600200" y="2938463"/>
          <p14:tracePt t="27761" x="1541463" y="2963863"/>
          <p14:tracePt t="27777" x="1490663" y="2979738"/>
          <p14:tracePt t="27794" x="1439863" y="2989263"/>
          <p14:tracePt t="27811" x="1389063" y="2989263"/>
          <p14:tracePt t="27827" x="1354138" y="2989263"/>
          <p14:tracePt t="27844" x="1338263" y="2979738"/>
          <p14:tracePt t="27861" x="1295400" y="2979738"/>
          <p14:tracePt t="27878" x="1270000" y="2979738"/>
          <p14:tracePt t="27894" x="1219200" y="2971800"/>
          <p14:tracePt t="27911" x="1185863" y="2954338"/>
          <p14:tracePt t="27927" x="1125538" y="2946400"/>
          <p14:tracePt t="27944" x="1092200" y="2946400"/>
          <p14:tracePt t="27961" x="1058863" y="2946400"/>
          <p14:tracePt t="27977" x="1041400" y="2946400"/>
          <p14:tracePt t="27994" x="1016000" y="2921000"/>
          <p14:tracePt t="28011" x="990600" y="2903538"/>
          <p14:tracePt t="28028" x="965200" y="2895600"/>
          <p14:tracePt t="28044" x="965200" y="2870200"/>
          <p14:tracePt t="28061" x="957263" y="2852738"/>
          <p14:tracePt t="28077" x="947738" y="2836863"/>
          <p14:tracePt t="28095" x="931863" y="2819400"/>
          <p14:tracePt t="28111" x="931863" y="2801938"/>
          <p14:tracePt t="28128" x="896938" y="2776538"/>
          <p14:tracePt t="28144" x="889000" y="2751138"/>
          <p14:tracePt t="28161" x="881063" y="2743200"/>
          <p14:tracePt t="28178" x="871538" y="2717800"/>
          <p14:tracePt t="28194" x="871538" y="2692400"/>
          <p14:tracePt t="28211" x="863600" y="2641600"/>
          <p14:tracePt t="28228" x="855663" y="2608263"/>
          <p14:tracePt t="28245" x="838200" y="2582863"/>
          <p14:tracePt t="28261" x="838200" y="2547938"/>
          <p14:tracePt t="28278" x="820738" y="2532063"/>
          <p14:tracePt t="28294" x="812800" y="2514600"/>
          <p14:tracePt t="28311" x="812800" y="2497138"/>
          <p14:tracePt t="28313" x="812800" y="2489200"/>
          <p14:tracePt t="28329" x="812800" y="2481263"/>
          <p14:tracePt t="28344" x="812800" y="2463800"/>
          <p14:tracePt t="28361" x="812800" y="2438400"/>
          <p14:tracePt t="28378" x="838200" y="2430463"/>
          <p14:tracePt t="28394" x="846138" y="2413000"/>
          <p14:tracePt t="28411" x="863600" y="2405063"/>
          <p14:tracePt t="28428" x="896938" y="2395538"/>
          <p14:tracePt t="28444" x="914400" y="2387600"/>
          <p14:tracePt t="28462" x="957263" y="2379663"/>
          <p14:tracePt t="28478" x="998538" y="2379663"/>
          <p14:tracePt t="28495" x="1049338" y="2379663"/>
          <p14:tracePt t="28511" x="1100138" y="2379663"/>
          <p14:tracePt t="28528" x="1176338" y="2370138"/>
          <p14:tracePt t="28545" x="1236663" y="2370138"/>
          <p14:tracePt t="28561" x="1303338" y="2370138"/>
          <p14:tracePt t="28578" x="1371600" y="2370138"/>
          <p14:tracePt t="28595" x="1455738" y="2370138"/>
          <p14:tracePt t="28612" x="1557338" y="2370138"/>
          <p14:tracePt t="28628" x="1676400" y="2370138"/>
          <p14:tracePt t="28645" x="1770063" y="2370138"/>
          <p14:tracePt t="28661" x="1854200" y="2370138"/>
          <p14:tracePt t="28678" x="1947863" y="2370138"/>
          <p14:tracePt t="28695" x="2014538" y="2370138"/>
          <p14:tracePt t="28712" x="2057400" y="2370138"/>
          <p14:tracePt t="28728" x="2108200" y="2370138"/>
          <p14:tracePt t="28745" x="2125663" y="2370138"/>
          <p14:tracePt t="28762" x="2151063" y="2387600"/>
          <p14:tracePt t="28778" x="2166938" y="2395538"/>
          <p14:tracePt t="28795" x="2201863" y="2420938"/>
          <p14:tracePt t="28812" x="2235200" y="2463800"/>
          <p14:tracePt t="28828" x="2286000" y="2506663"/>
          <p14:tracePt t="28845" x="2336800" y="2565400"/>
          <p14:tracePt t="28862" x="2379663" y="2616200"/>
          <p14:tracePt t="28878" x="2413000" y="2659063"/>
          <p14:tracePt t="28895" x="2438400" y="2684463"/>
          <p14:tracePt t="28912" x="2455863" y="2709863"/>
          <p14:tracePt t="28928" x="2455863" y="2735263"/>
          <p14:tracePt t="28945" x="2455863" y="2743200"/>
          <p14:tracePt t="28962" x="2455863" y="2760663"/>
          <p14:tracePt t="28978" x="2455863" y="2776538"/>
          <p14:tracePt t="28995" x="2455863" y="2786063"/>
          <p14:tracePt t="29012" x="2455863" y="2811463"/>
          <p14:tracePt t="29028" x="2438400" y="2819400"/>
          <p14:tracePt t="29045" x="2430463" y="2836863"/>
          <p14:tracePt t="29062" x="2430463" y="2870200"/>
          <p14:tracePt t="29078" x="2420938" y="2878138"/>
          <p14:tracePt t="29095" x="2420938" y="2895600"/>
          <p14:tracePt t="29112" x="2379663" y="2921000"/>
          <p14:tracePt t="29128" x="2344738" y="2971800"/>
          <p14:tracePt t="29145" x="2311400" y="2997200"/>
          <p14:tracePt t="29162" x="2303463" y="3030538"/>
          <p14:tracePt t="29178" x="2293938" y="3040063"/>
          <p14:tracePt t="29195" x="2293938" y="3048000"/>
          <p14:tracePt t="29212" x="2293938" y="3065463"/>
          <p14:tracePt t="29229" x="2293938" y="3090863"/>
          <p14:tracePt t="29245" x="2293938" y="3116263"/>
          <p14:tracePt t="29262" x="2293938" y="3141663"/>
          <p14:tracePt t="29279" x="2293938" y="3149600"/>
          <p14:tracePt t="29295" x="2293938" y="3182938"/>
          <p14:tracePt t="29312" x="2286000" y="3259138"/>
          <p14:tracePt t="29329" x="2278063" y="3309938"/>
          <p14:tracePt t="29345" x="2252663" y="3352800"/>
          <p14:tracePt t="29362" x="2209800" y="3403600"/>
          <p14:tracePt t="29379" x="2166938" y="3436938"/>
          <p14:tracePt t="29395" x="2065338" y="3454400"/>
          <p14:tracePt t="29412" x="1930400" y="3454400"/>
          <p14:tracePt t="29429" x="1795463" y="3446463"/>
          <p14:tracePt t="29445" x="1658938" y="3421063"/>
          <p14:tracePt t="29462" x="1531938" y="3411538"/>
          <p14:tracePt t="29479" x="1422400" y="3403600"/>
          <p14:tracePt t="29495" x="1328738" y="3386138"/>
          <p14:tracePt t="29512" x="1295400" y="3386138"/>
          <p14:tracePt t="29552" x="1295400" y="3395663"/>
          <p14:tracePt t="29562" x="1295400" y="3403600"/>
          <p14:tracePt t="29579" x="1295400" y="3421063"/>
          <p14:tracePt t="29596" x="1277938" y="3429000"/>
          <p14:tracePt t="29612" x="1270000" y="3446463"/>
          <p14:tracePt t="29629" x="1252538" y="3462338"/>
          <p14:tracePt t="29645" x="1236663" y="3462338"/>
          <p14:tracePt t="29662" x="1219200" y="3471863"/>
          <p14:tracePt t="29679" x="1211263" y="3479800"/>
          <p14:tracePt t="29696" x="1211263" y="3487738"/>
          <p14:tracePt t="29977" x="1227138" y="3487738"/>
          <p14:tracePt t="29992" x="1236663" y="3487738"/>
          <p14:tracePt t="30000" x="1252538" y="3487738"/>
          <p14:tracePt t="30016" x="1262063" y="3487738"/>
          <p14:tracePt t="30024" x="1270000" y="3487738"/>
          <p14:tracePt t="30040" x="1277938" y="3487738"/>
          <p14:tracePt t="30057" x="1287463" y="3487738"/>
          <p14:tracePt t="30064" x="1303338" y="3487738"/>
          <p14:tracePt t="30079" x="1312863" y="3487738"/>
          <p14:tracePt t="30096" x="1354138" y="3487738"/>
          <p14:tracePt t="30113" x="1371600" y="3487738"/>
          <p14:tracePt t="30129" x="1379538" y="3487738"/>
          <p14:tracePt t="34153" x="1371600" y="3487738"/>
          <p14:tracePt t="34169" x="1354138" y="3479800"/>
          <p14:tracePt t="34360" x="1354138" y="3487738"/>
          <p14:tracePt t="34369" x="1371600" y="3497263"/>
          <p14:tracePt t="34376" x="1371600" y="3513138"/>
          <p14:tracePt t="34384" x="1379538" y="3530600"/>
          <p14:tracePt t="34399" x="1379538" y="3548063"/>
          <p14:tracePt t="34416" x="1414463" y="3624263"/>
          <p14:tracePt t="34433" x="1455738" y="3683000"/>
          <p14:tracePt t="34449" x="1541463" y="3759200"/>
          <p14:tracePt t="34466" x="1643063" y="3868738"/>
          <p14:tracePt t="34483" x="1778000" y="4005263"/>
          <p14:tracePt t="34499" x="1912938" y="4140200"/>
          <p14:tracePt t="34516" x="2024063" y="4259263"/>
          <p14:tracePt t="34533" x="2141538" y="4343400"/>
          <p14:tracePt t="34550" x="2268538" y="4411663"/>
          <p14:tracePt t="34566" x="2387600" y="4470400"/>
          <p14:tracePt t="34584" x="2497138" y="4529138"/>
          <p14:tracePt t="34600" x="2573338" y="4589463"/>
          <p14:tracePt t="34616" x="2674938" y="4673600"/>
          <p14:tracePt t="34633" x="2743200" y="4691063"/>
          <p14:tracePt t="34649" x="2844800" y="4699000"/>
          <p14:tracePt t="34666" x="2938463" y="4699000"/>
          <p14:tracePt t="34683" x="3030538" y="4706938"/>
          <p14:tracePt t="34700" x="3090863" y="4732338"/>
          <p14:tracePt t="34716" x="3141663" y="4757738"/>
          <p14:tracePt t="34733" x="3192463" y="4783138"/>
          <p14:tracePt t="34750" x="3259138" y="4800600"/>
          <p14:tracePt t="34766" x="3378200" y="4808538"/>
          <p14:tracePt t="34783" x="3538538" y="4826000"/>
          <p14:tracePt t="34800" x="3767138" y="4826000"/>
          <p14:tracePt t="34816" x="4183063" y="4826000"/>
          <p14:tracePt t="34833" x="4487863" y="4826000"/>
          <p14:tracePt t="34850" x="4757738" y="4826000"/>
          <p14:tracePt t="34866" x="5046663" y="4826000"/>
          <p14:tracePt t="34883" x="5316538" y="4826000"/>
          <p14:tracePt t="34900" x="5588000" y="4826000"/>
          <p14:tracePt t="34917" x="5773738" y="4826000"/>
          <p14:tracePt t="34933" x="5951538" y="4818063"/>
          <p14:tracePt t="34950" x="6138863" y="4808538"/>
          <p14:tracePt t="34966" x="6291263" y="4775200"/>
          <p14:tracePt t="34983" x="6494463" y="4749800"/>
          <p14:tracePt t="35000" x="6815138" y="4716463"/>
          <p14:tracePt t="35016" x="6985000" y="4665663"/>
          <p14:tracePt t="35033" x="7129463" y="4605338"/>
          <p14:tracePt t="35050" x="7196138" y="4579938"/>
          <p14:tracePt t="35067" x="7221538" y="4564063"/>
          <p14:tracePt t="35083" x="7239000" y="4546600"/>
          <p14:tracePt t="35100" x="7246938" y="4538663"/>
          <p14:tracePt t="35145" x="7239000" y="4538663"/>
          <p14:tracePt t="35152" x="7231063" y="4538663"/>
          <p14:tracePt t="35168" x="7221538" y="4538663"/>
          <p14:tracePt t="35183" x="7221538" y="4529138"/>
          <p14:tracePt t="35208" x="7221538" y="4521200"/>
          <p14:tracePt t="35305" x="7213600" y="4521200"/>
          <p14:tracePt t="35320" x="7205663" y="4521200"/>
          <p14:tracePt t="35328" x="7196138" y="4521200"/>
          <p14:tracePt t="35336" x="7188200" y="4521200"/>
          <p14:tracePt t="35352" x="7180263" y="4521200"/>
          <p14:tracePt t="35367" x="7162800" y="4521200"/>
          <p14:tracePt t="35384" x="7154863" y="4521200"/>
          <p14:tracePt t="35400" x="7145338" y="4521200"/>
          <p14:tracePt t="35424" x="7145338" y="4513263"/>
          <p14:tracePt t="35433" x="7137400" y="4513263"/>
          <p14:tracePt t="35456" x="7137400" y="4503738"/>
          <p14:tracePt t="35480" x="7129463" y="4503738"/>
          <p14:tracePt t="35936" x="7129463" y="4495800"/>
          <p14:tracePt t="35976" x="7119938" y="4495800"/>
          <p14:tracePt t="36064" x="7112000" y="4495800"/>
          <p14:tracePt t="36113" x="7112000" y="4487863"/>
          <p14:tracePt t="38297" x="7094538" y="4487863"/>
          <p14:tracePt t="38312" x="7094538" y="4478338"/>
          <p14:tracePt t="38321" x="7086600" y="4470400"/>
          <p14:tracePt t="38328" x="7078663" y="4470400"/>
          <p14:tracePt t="38337" x="7069138" y="4470400"/>
          <p14:tracePt t="38472" x="7043738" y="4462463"/>
          <p14:tracePt t="38480" x="7035800" y="4445000"/>
          <p14:tracePt t="38488" x="7018338" y="4437063"/>
          <p14:tracePt t="38504" x="7018338" y="4427538"/>
          <p14:tracePt t="38519" x="7018338" y="4419600"/>
          <p14:tracePt t="38536" x="7010400" y="4411663"/>
          <p14:tracePt t="38608" x="7002463" y="4411663"/>
          <p14:tracePt t="38624" x="7002463" y="4402138"/>
          <p14:tracePt t="38632" x="7002463" y="4394200"/>
          <p14:tracePt t="38640" x="7002463" y="4386263"/>
          <p14:tracePt t="38880" x="7010400" y="4386263"/>
          <p14:tracePt t="38896" x="7018338" y="4386263"/>
          <p14:tracePt t="38904" x="7027863" y="4386263"/>
          <p14:tracePt t="38912" x="7035800" y="4386263"/>
          <p14:tracePt t="38921" x="7043738" y="4394200"/>
          <p14:tracePt t="38937" x="7086600" y="4402138"/>
          <p14:tracePt t="38953" x="7129463" y="4419600"/>
          <p14:tracePt t="38970" x="7196138" y="4427538"/>
          <p14:tracePt t="38986" x="7272338" y="4427538"/>
          <p14:tracePt t="39003" x="7373938" y="4427538"/>
          <p14:tracePt t="39020" x="7510463" y="4427538"/>
          <p14:tracePt t="39036" x="7602538" y="4427538"/>
          <p14:tracePt t="39053" x="7662863" y="4427538"/>
          <p14:tracePt t="39070" x="7721600" y="4427538"/>
          <p14:tracePt t="39087" x="7747000" y="4427538"/>
          <p14:tracePt t="39103" x="7754938" y="4427538"/>
          <p14:tracePt t="39169" x="7764463" y="4427538"/>
          <p14:tracePt t="39184" x="7780338" y="4419600"/>
          <p14:tracePt t="39192" x="7805738" y="4411663"/>
          <p14:tracePt t="39203" x="7840663" y="4402138"/>
          <p14:tracePt t="39220" x="7958138" y="4394200"/>
          <p14:tracePt t="39237" x="8085138" y="4394200"/>
          <p14:tracePt t="39253" x="8204200" y="4394200"/>
          <p14:tracePt t="39270" x="8280400" y="4394200"/>
          <p14:tracePt t="39287" x="8331200" y="4394200"/>
          <p14:tracePt t="39303" x="8356600" y="4402138"/>
          <p14:tracePt t="39320" x="8424863" y="4427538"/>
          <p14:tracePt t="39337" x="8458200" y="4437063"/>
          <p14:tracePt t="39353" x="8491538" y="4445000"/>
          <p14:tracePt t="39371" x="8526463" y="4452938"/>
          <p14:tracePt t="39387" x="8534400" y="4452938"/>
          <p14:tracePt t="39424" x="8534400" y="4462463"/>
          <p14:tracePt t="39448" x="8526463" y="4462463"/>
          <p14:tracePt t="39472" x="8509000" y="4462463"/>
          <p14:tracePt t="39480" x="8501063" y="4470400"/>
          <p14:tracePt t="39488" x="8483600" y="4470400"/>
          <p14:tracePt t="39504" x="8458200" y="4470400"/>
          <p14:tracePt t="39520" x="8432800" y="4470400"/>
          <p14:tracePt t="39616" x="8389938" y="4470400"/>
          <p14:tracePt t="39624" x="8331200" y="4470400"/>
          <p14:tracePt t="39632" x="8272463" y="4470400"/>
          <p14:tracePt t="39640" x="8186738" y="4470400"/>
          <p14:tracePt t="39653" x="8110538" y="4470400"/>
          <p14:tracePt t="39670" x="7942263" y="4470400"/>
          <p14:tracePt t="39687" x="7797800" y="4470400"/>
          <p14:tracePt t="39704" x="7688263" y="4470400"/>
          <p14:tracePt t="39720" x="7627938" y="4478338"/>
          <p14:tracePt t="39737" x="7602538" y="4487863"/>
          <p14:tracePt t="39754" x="7586663" y="4487863"/>
          <p14:tracePt t="39787" x="7526338" y="4478338"/>
          <p14:tracePt t="39804" x="7416800" y="4437063"/>
          <p14:tracePt t="39820" x="7289800" y="4368800"/>
          <p14:tracePt t="39837" x="7162800" y="4300538"/>
          <p14:tracePt t="39854" x="7094538" y="4233863"/>
          <p14:tracePt t="39870" x="7002463" y="4140200"/>
          <p14:tracePt t="39887" x="6951663" y="4097338"/>
          <p14:tracePt t="39904" x="6850063" y="3987800"/>
          <p14:tracePt t="39921" x="6756400" y="3894138"/>
          <p14:tracePt t="39937" x="6662738" y="3792538"/>
          <p14:tracePt t="39954" x="6578600" y="3683000"/>
          <p14:tracePt t="39970" x="6494463" y="3573463"/>
          <p14:tracePt t="39988" x="6400800" y="3436938"/>
          <p14:tracePt t="40004" x="6316663" y="3319463"/>
          <p14:tracePt t="40021" x="6215063" y="3200400"/>
          <p14:tracePt t="40037" x="6070600" y="3055938"/>
          <p14:tracePt t="40054" x="5943600" y="2921000"/>
          <p14:tracePt t="40071" x="5834063" y="2786063"/>
          <p14:tracePt t="40087" x="5732463" y="2641600"/>
          <p14:tracePt t="40104" x="5605463" y="2446338"/>
          <p14:tracePt t="40121" x="5519738" y="2319338"/>
          <p14:tracePt t="40137" x="5443538" y="2184400"/>
          <p14:tracePt t="40154" x="5392738" y="2074863"/>
          <p14:tracePt t="40171" x="5341938" y="1963738"/>
          <p14:tracePt t="40187" x="5316538" y="1879600"/>
          <p14:tracePt t="40204" x="5316538" y="1785938"/>
          <p14:tracePt t="40221" x="5316538" y="1719263"/>
          <p14:tracePt t="40237" x="5308600" y="1668463"/>
          <p14:tracePt t="40254" x="5308600" y="1608138"/>
          <p14:tracePt t="40271" x="5308600" y="1541463"/>
          <p14:tracePt t="40288" x="5308600" y="1490663"/>
          <p14:tracePt t="40304" x="5326063" y="1430338"/>
          <p14:tracePt t="40321" x="5341938" y="1414463"/>
          <p14:tracePt t="40337" x="5341938" y="1404938"/>
          <p14:tracePt t="40354" x="5351463" y="1404938"/>
          <p14:tracePt t="40371" x="5376863" y="1397000"/>
          <p14:tracePt t="40387" x="5402263" y="1397000"/>
          <p14:tracePt t="40404" x="5435600" y="1397000"/>
          <p14:tracePt t="40421" x="5453063" y="1397000"/>
          <p14:tracePt t="40437" x="5468938" y="1389063"/>
          <p14:tracePt t="40454" x="5503863" y="1389063"/>
          <p14:tracePt t="40471" x="5554663" y="1379538"/>
          <p14:tracePt t="40488" x="5580063" y="1379538"/>
          <p14:tracePt t="40504" x="5595938" y="1379538"/>
          <p14:tracePt t="40521" x="5605463" y="1379538"/>
          <p14:tracePt t="40554" x="5630863" y="1379538"/>
          <p14:tracePt t="40571" x="5664200" y="1379538"/>
          <p14:tracePt t="40588" x="5689600" y="1379538"/>
          <p14:tracePt t="40604" x="5697538" y="1379538"/>
          <p14:tracePt t="40697" x="5707063" y="1379538"/>
          <p14:tracePt t="40728" x="5715000" y="1379538"/>
          <p14:tracePt t="40736" x="5722938" y="1379538"/>
          <p14:tracePt t="40753" x="5732463" y="1379538"/>
          <p14:tracePt t="40768" x="5740400" y="1379538"/>
          <p14:tracePt t="40776" x="5748338" y="1379538"/>
          <p14:tracePt t="40809" x="5757863" y="1379538"/>
          <p14:tracePt t="40913" x="5757863" y="1371600"/>
          <p14:tracePt t="40952" x="5757863" y="1363663"/>
          <p14:tracePt t="40960" x="5757863" y="1354138"/>
          <p14:tracePt t="41064" x="5757863" y="1346200"/>
          <p14:tracePt t="41096" x="5757863" y="1338263"/>
          <p14:tracePt t="41112" x="5757863" y="1328738"/>
          <p14:tracePt t="41121" x="5765800" y="1328738"/>
          <p14:tracePt t="41128" x="5765800" y="1320800"/>
          <p14:tracePt t="41377" x="5773738" y="1320800"/>
          <p14:tracePt t="41552" x="5773738" y="1312863"/>
          <p14:tracePt t="41560" x="5773738" y="1303338"/>
          <p14:tracePt t="41592" x="5773738" y="1295400"/>
          <p14:tracePt t="41608" x="5773738" y="1287463"/>
          <p14:tracePt t="41632" x="5773738" y="1277938"/>
          <p14:tracePt t="41864" x="5783263" y="1277938"/>
          <p14:tracePt t="41880" x="5783263" y="1287463"/>
          <p14:tracePt t="41888" x="5791200" y="1287463"/>
          <p14:tracePt t="41904" x="5791200" y="1295400"/>
          <p14:tracePt t="43424" x="5799138" y="1295400"/>
          <p14:tracePt t="43473" x="5808663" y="1295400"/>
          <p14:tracePt t="43480" x="5824538" y="1295400"/>
          <p14:tracePt t="43490" x="5834063" y="1295400"/>
          <p14:tracePt t="43507" x="5892800" y="1295400"/>
          <p14:tracePt t="43523" x="5943600" y="1295400"/>
          <p14:tracePt t="43540" x="6019800" y="1303338"/>
          <p14:tracePt t="43557" x="6088063" y="1303338"/>
          <p14:tracePt t="43573" x="6189663" y="1303338"/>
          <p14:tracePt t="43590" x="6299200" y="1303338"/>
          <p14:tracePt t="43607" x="6400800" y="1303338"/>
          <p14:tracePt t="43624" x="6519863" y="1320800"/>
          <p14:tracePt t="43640" x="6764338" y="1389063"/>
          <p14:tracePt t="43657" x="6883400" y="1389063"/>
          <p14:tracePt t="43673" x="6992938" y="1404938"/>
          <p14:tracePt t="43690" x="7094538" y="1430338"/>
          <p14:tracePt t="43707" x="7154863" y="1439863"/>
          <p14:tracePt t="43724" x="7231063" y="1465263"/>
          <p14:tracePt t="43740" x="7348538" y="1498600"/>
          <p14:tracePt t="43757" x="7485063" y="1531938"/>
          <p14:tracePt t="43774" x="7645400" y="1574800"/>
          <p14:tracePt t="43790" x="7797800" y="1625600"/>
          <p14:tracePt t="43807" x="7967663" y="1651000"/>
          <p14:tracePt t="43809" x="8051800" y="1676400"/>
          <p14:tracePt t="43824" x="8120063" y="1701800"/>
          <p14:tracePt t="43840" x="8288338" y="1760538"/>
          <p14:tracePt t="43857" x="8339138" y="1778000"/>
          <p14:tracePt t="43874" x="8374063" y="1795463"/>
          <p14:tracePt t="43890" x="8424863" y="1828800"/>
          <p14:tracePt t="43907" x="8509000" y="1871663"/>
          <p14:tracePt t="43924" x="8636000" y="1922463"/>
          <p14:tracePt t="43941" x="8745538" y="1955800"/>
          <p14:tracePt t="43957" x="8864600" y="1998663"/>
          <p14:tracePt t="43974" x="8966200" y="2032000"/>
          <p14:tracePt t="43990" x="9024938" y="2039938"/>
          <p14:tracePt t="44007" x="9085263" y="2065338"/>
          <p14:tracePt t="44024" x="9151938" y="2082800"/>
          <p14:tracePt t="44040" x="9202738" y="2100263"/>
          <p14:tracePt t="44057" x="9271000" y="2125663"/>
          <p14:tracePt t="44074" x="9329738" y="2151063"/>
          <p14:tracePt t="44091" x="9390063" y="2166938"/>
          <p14:tracePt t="44107" x="9466263" y="2201863"/>
          <p14:tracePt t="44124" x="9525000" y="2201863"/>
          <p14:tracePt t="44141" x="9567863" y="2201863"/>
          <p14:tracePt t="44157" x="9593263" y="2209800"/>
          <p14:tracePt t="44273" x="9583738" y="2209800"/>
          <p14:tracePt t="44352" x="9575800" y="2209800"/>
          <p14:tracePt t="44360" x="9567863" y="2209800"/>
          <p14:tracePt t="44385" x="9558338" y="2209800"/>
          <p14:tracePt t="44424" x="9550400" y="2209800"/>
          <p14:tracePt t="44433" x="9542463" y="2209800"/>
          <p14:tracePt t="44448" x="9532938" y="2209800"/>
          <p14:tracePt t="44464" x="9525000" y="2209800"/>
          <p14:tracePt t="44481" x="9517063" y="2209800"/>
          <p14:tracePt t="44491" x="9517063" y="2201863"/>
          <p14:tracePt t="45296" x="9507538" y="2201863"/>
          <p14:tracePt t="45344" x="9507538" y="2209800"/>
          <p14:tracePt t="45400" x="9507538" y="2217738"/>
          <p14:tracePt t="45408" x="9507538" y="2227263"/>
          <p14:tracePt t="45424" x="9507538" y="2235200"/>
          <p14:tracePt t="45449" x="9507538" y="2243138"/>
          <p14:tracePt t="47009" x="9507538" y="2252663"/>
          <p14:tracePt t="47434" x="9499600" y="2243138"/>
          <p14:tracePt t="47440" x="9491663" y="2235200"/>
          <p14:tracePt t="47448" x="9482138" y="2227263"/>
          <p14:tracePt t="47460" x="9474200" y="2227263"/>
          <p14:tracePt t="47476" x="9466263" y="2217738"/>
          <p14:tracePt t="47493" x="9456738" y="2217738"/>
          <p14:tracePt t="47510" x="9448800" y="2209800"/>
          <p14:tracePt t="47544" x="9440863" y="2209800"/>
          <p14:tracePt t="47585" x="9431338" y="2209800"/>
          <p14:tracePt t="47592" x="9423400" y="2209800"/>
          <p14:tracePt t="47600" x="9405938" y="2209800"/>
          <p14:tracePt t="47610" x="9398000" y="2209800"/>
          <p14:tracePt t="47627" x="9390063" y="2217738"/>
          <p14:tracePt t="47644" x="9390063" y="2227263"/>
          <p14:tracePt t="47660" x="9415463" y="2268538"/>
          <p14:tracePt t="47677" x="9423400" y="2319338"/>
          <p14:tracePt t="47693" x="9431338" y="2379663"/>
          <p14:tracePt t="47710" x="9431338" y="2455863"/>
          <p14:tracePt t="47727" x="9440863" y="2532063"/>
          <p14:tracePt t="47744" x="9448800" y="2608263"/>
          <p14:tracePt t="47760" x="9491663" y="2725738"/>
          <p14:tracePt t="47777" x="9525000" y="2836863"/>
          <p14:tracePt t="47793" x="9558338" y="2946400"/>
          <p14:tracePt t="47810" x="9583738" y="3040063"/>
          <p14:tracePt t="47827" x="9609138" y="3124200"/>
          <p14:tracePt t="47843" x="9618663" y="3200400"/>
          <p14:tracePt t="47860" x="9626600" y="3319463"/>
          <p14:tracePt t="47877" x="9634538" y="3436938"/>
          <p14:tracePt t="47894" x="9644063" y="3556000"/>
          <p14:tracePt t="47910" x="9659938" y="3675063"/>
          <p14:tracePt t="47927" x="9669463" y="3792538"/>
          <p14:tracePt t="47944" x="9677400" y="3886200"/>
          <p14:tracePt t="47960" x="9685338" y="4038600"/>
          <p14:tracePt t="47977" x="9702800" y="4122738"/>
          <p14:tracePt t="47994" x="9702800" y="4198938"/>
          <p14:tracePt t="48010" x="9702800" y="4259263"/>
          <p14:tracePt t="48027" x="9702800" y="4310063"/>
          <p14:tracePt t="48044" x="9702800" y="4343400"/>
          <p14:tracePt t="48060" x="9702800" y="4376738"/>
          <p14:tracePt t="48077" x="9702800" y="4411663"/>
          <p14:tracePt t="48094" x="9702800" y="4437063"/>
          <p14:tracePt t="48111" x="9694863" y="4478338"/>
          <p14:tracePt t="48127" x="9685338" y="4513263"/>
          <p14:tracePt t="48144" x="9677400" y="4579938"/>
          <p14:tracePt t="48160" x="9677400" y="4656138"/>
          <p14:tracePt t="48177" x="9677400" y="4716463"/>
          <p14:tracePt t="48194" x="9677400" y="4767263"/>
          <p14:tracePt t="48210" x="9677400" y="4808538"/>
          <p14:tracePt t="48227" x="9677400" y="4833938"/>
          <p14:tracePt t="48244" x="9677400" y="4859338"/>
          <p14:tracePt t="48261" x="9677400" y="4868863"/>
          <p14:tracePt t="48277" x="9677400" y="4884738"/>
          <p14:tracePt t="48294" x="9669463" y="4902200"/>
          <p14:tracePt t="48310" x="9659938" y="4910138"/>
          <p14:tracePt t="48327" x="9659938" y="4919663"/>
          <p14:tracePt t="48344" x="9659938" y="4935538"/>
          <p14:tracePt t="48361" x="9652000" y="4935538"/>
          <p14:tracePt t="48377" x="9652000" y="4960938"/>
          <p14:tracePt t="48394" x="9634538" y="4986338"/>
          <p14:tracePt t="48411" x="9626600" y="5003800"/>
          <p14:tracePt t="48427" x="9618663" y="5021263"/>
          <p14:tracePt t="48444" x="9593263" y="5029200"/>
          <p14:tracePt t="48461" x="9583738" y="5046663"/>
          <p14:tracePt t="48478" x="9567863" y="5046663"/>
          <p14:tracePt t="48529" x="9558338" y="5046663"/>
          <p14:tracePt t="48552" x="9550400" y="5046663"/>
          <p14:tracePt t="48568" x="9542463" y="5046663"/>
          <p14:tracePt t="48576" x="9542463" y="5037138"/>
          <p14:tracePt t="48640" x="9542463" y="5029200"/>
          <p14:tracePt t="48656" x="9532938" y="5021263"/>
          <p14:tracePt t="48752" x="9525000" y="5021263"/>
          <p14:tracePt t="48760" x="9525000" y="5011738"/>
          <p14:tracePt t="48984" x="9517063" y="5011738"/>
          <p14:tracePt t="49000" x="9517063" y="5003800"/>
          <p14:tracePt t="49016" x="9507538" y="5003800"/>
          <p14:tracePt t="49032" x="9499600" y="4995863"/>
          <p14:tracePt t="49048" x="9499600" y="4986338"/>
          <p14:tracePt t="49056" x="9491663" y="4986338"/>
          <p14:tracePt t="49080" x="9482138" y="4978400"/>
          <p14:tracePt t="49096" x="9474200" y="4978400"/>
          <p14:tracePt t="49104" x="9474200" y="4970463"/>
          <p14:tracePt t="50960" x="9474200" y="4960938"/>
          <p14:tracePt t="50984" x="9474200" y="4953000"/>
          <p14:tracePt t="51000" x="9474200" y="4945063"/>
          <p14:tracePt t="51057" x="9474200" y="4935538"/>
          <p14:tracePt t="51064" x="9474200" y="4927600"/>
          <p14:tracePt t="51096" x="9474200" y="4919663"/>
          <p14:tracePt t="51176" x="9466263" y="4919663"/>
          <p14:tracePt t="51288" x="9466263" y="4910138"/>
          <p14:tracePt t="51585" x="9456738" y="4910138"/>
          <p14:tracePt t="51600" x="9448800" y="4910138"/>
          <p14:tracePt t="51633" x="9440863" y="4910138"/>
          <p14:tracePt t="51640" x="9431338" y="4910138"/>
          <p14:tracePt t="51656" x="9415463" y="4910138"/>
          <p14:tracePt t="51664" x="9398000" y="4910138"/>
          <p14:tracePt t="51680" x="9355138" y="4910138"/>
          <p14:tracePt t="51697" x="9296400" y="4910138"/>
          <p14:tracePt t="51713" x="9253538" y="4910138"/>
          <p14:tracePt t="51730" x="9228138" y="4910138"/>
          <p14:tracePt t="51747" x="9220200" y="4902200"/>
          <p14:tracePt t="51763" x="9212263" y="4902200"/>
          <p14:tracePt t="51797" x="9194800" y="4902200"/>
          <p14:tracePt t="51813" x="9177338" y="4902200"/>
          <p14:tracePt t="51816" x="9144000" y="4902200"/>
          <p14:tracePt t="51830" x="9136063" y="4919663"/>
          <p14:tracePt t="51847" x="9075738" y="4945063"/>
          <p14:tracePt t="51864" x="9009063" y="4960938"/>
          <p14:tracePt t="51880" x="8907463" y="4986338"/>
          <p14:tracePt t="51897" x="8821738" y="5003800"/>
          <p14:tracePt t="51913" x="8755063" y="5003800"/>
          <p14:tracePt t="51930" x="8636000" y="5003800"/>
          <p14:tracePt t="51947" x="8483600" y="5011738"/>
          <p14:tracePt t="51963" x="8356600" y="5011738"/>
          <p14:tracePt t="51980" x="8221663" y="5029200"/>
          <p14:tracePt t="51997" x="8110538" y="5037138"/>
          <p14:tracePt t="52013" x="7967663" y="5037138"/>
          <p14:tracePt t="52030" x="7823200" y="5037138"/>
          <p14:tracePt t="52047" x="7713663" y="5054600"/>
          <p14:tracePt t="52064" x="7500938" y="5087938"/>
          <p14:tracePt t="52080" x="7366000" y="5105400"/>
          <p14:tracePt t="52097" x="7239000" y="5105400"/>
          <p14:tracePt t="52114" x="7094538" y="5105400"/>
          <p14:tracePt t="52130" x="6934200" y="5105400"/>
          <p14:tracePt t="52147" x="6789738" y="5105400"/>
          <p14:tracePt t="52164" x="6680200" y="5105400"/>
          <p14:tracePt t="52180" x="6637338" y="5105400"/>
          <p14:tracePt t="52197" x="6604000" y="5105400"/>
          <p14:tracePt t="52214" x="6578600" y="5105400"/>
          <p14:tracePt t="52230" x="6553200" y="5130800"/>
          <p14:tracePt t="52248" x="6502400" y="5138738"/>
          <p14:tracePt t="52264" x="6434138" y="5156200"/>
          <p14:tracePt t="52280" x="6383338" y="5173663"/>
          <p14:tracePt t="52297" x="6332538" y="5181600"/>
          <p14:tracePt t="52314" x="6273800" y="5199063"/>
          <p14:tracePt t="52331" x="6215063" y="5224463"/>
          <p14:tracePt t="52347" x="6197600" y="5224463"/>
          <p14:tracePt t="52364" x="6180138" y="5232400"/>
          <p14:tracePt t="52397" x="6180138" y="5240338"/>
          <p14:tracePt t="52414" x="6180138" y="5249863"/>
          <p14:tracePt t="52433" x="6180138" y="5257800"/>
          <p14:tracePt t="52447" x="6180138" y="5275263"/>
          <p14:tracePt t="52464" x="6172200" y="5283200"/>
          <p14:tracePt t="52481" x="6172200" y="5291138"/>
          <p14:tracePt t="52497" x="6164263" y="5291138"/>
          <p14:tracePt t="52514" x="6154738" y="5291138"/>
          <p14:tracePt t="52531" x="6138863" y="5300663"/>
          <p14:tracePt t="52564" x="6138863" y="5308600"/>
          <p14:tracePt t="52584" x="6138863" y="5316538"/>
          <p14:tracePt t="52624" x="6138863" y="5326063"/>
          <p14:tracePt t="52640" x="6138863" y="5334000"/>
          <p14:tracePt t="52656" x="6138863" y="5341938"/>
          <p14:tracePt t="52704" x="6138863" y="5359400"/>
          <p14:tracePt t="52712" x="6138863" y="5367338"/>
          <p14:tracePt t="52729" x="6129338" y="5367338"/>
          <p14:tracePt t="52736" x="6129338" y="5376863"/>
          <p14:tracePt t="52747" x="6129338" y="5384800"/>
          <p14:tracePt t="52764" x="6121400" y="5402263"/>
          <p14:tracePt t="52781" x="6121400" y="5418138"/>
          <p14:tracePt t="52798" x="6121400" y="5427663"/>
          <p14:tracePt t="52814" x="6121400" y="5435600"/>
          <p14:tracePt t="52831" x="6121400" y="5443538"/>
          <p14:tracePt t="52847" x="6121400" y="5453063"/>
          <p14:tracePt t="52864" x="6121400" y="5468938"/>
          <p14:tracePt t="52881" x="6113463" y="5478463"/>
          <p14:tracePt t="52992" x="6103938" y="5478463"/>
          <p14:tracePt t="53032" x="6103938" y="5468938"/>
          <p14:tracePt t="53312" x="6096000" y="5468938"/>
          <p14:tracePt t="53320" x="6088063" y="5468938"/>
          <p14:tracePt t="53331" x="6070600" y="5468938"/>
          <p14:tracePt t="53348" x="6045200" y="5468938"/>
          <p14:tracePt t="53364" x="6002338" y="5461000"/>
          <p14:tracePt t="53381" x="5976938" y="5461000"/>
          <p14:tracePt t="53398" x="5969000" y="5453063"/>
          <p14:tracePt t="53415" x="5961063" y="5453063"/>
          <p14:tracePt t="53584" x="5951538" y="5453063"/>
          <p14:tracePt t="53608" x="5943600" y="5453063"/>
          <p14:tracePt t="53712" x="5935663" y="5453063"/>
          <p14:tracePt t="53728" x="5926138" y="5453063"/>
          <p14:tracePt t="53752" x="5918200" y="5453063"/>
          <p14:tracePt t="53760" x="5910263" y="5453063"/>
          <p14:tracePt t="53768" x="5900738" y="5453063"/>
          <p14:tracePt t="53784" x="5900738" y="5461000"/>
          <p14:tracePt t="53992" x="5910263" y="5461000"/>
          <p14:tracePt t="54000" x="5918200" y="5461000"/>
          <p14:tracePt t="54008" x="5935663" y="5461000"/>
          <p14:tracePt t="54016" x="5943600" y="5461000"/>
          <p14:tracePt t="54032" x="5961063" y="5486400"/>
          <p14:tracePt t="54048" x="5969000" y="5494338"/>
          <p14:tracePt t="54065" x="5976938" y="5494338"/>
          <p14:tracePt t="54082" x="5976938" y="5503863"/>
          <p14:tracePt t="54144" x="5986463" y="5503863"/>
          <p14:tracePt t="54192" x="5994400" y="5503863"/>
          <p14:tracePt t="54200" x="5994400" y="5511800"/>
          <p14:tracePt t="54545" x="5986463" y="5511800"/>
          <p14:tracePt t="54553" x="5976938" y="5511800"/>
          <p14:tracePt t="54560" x="5969000" y="5503863"/>
          <p14:tracePt t="54568" x="5969000" y="5494338"/>
          <p14:tracePt t="54584" x="5961063" y="5478463"/>
          <p14:tracePt t="54599" x="5951538" y="5461000"/>
          <p14:tracePt t="54616" x="5935663" y="5427663"/>
          <p14:tracePt t="54649" x="5926138" y="5410200"/>
          <p14:tracePt t="54688" x="5926138" y="5402263"/>
          <p14:tracePt t="54712" x="5926138" y="5392738"/>
          <p14:tracePt t="55016" x="5918200" y="5384800"/>
          <p14:tracePt t="55040" x="5918200" y="5376863"/>
          <p14:tracePt t="55057" x="5910263" y="5376863"/>
          <p14:tracePt t="56240" x="5910263" y="5367338"/>
          <p14:tracePt t="56248" x="5910263" y="5351463"/>
          <p14:tracePt t="56392" x="5900738" y="5341938"/>
          <p14:tracePt t="56408" x="5900738" y="5334000"/>
          <p14:tracePt t="56424" x="5892800" y="5326063"/>
          <p14:tracePt t="56440" x="5892800" y="5316538"/>
          <p14:tracePt t="56448" x="5884863" y="5316538"/>
          <p14:tracePt t="56456" x="5875338" y="5308600"/>
          <p14:tracePt t="56472" x="5875338" y="5300663"/>
          <p14:tracePt t="56680" x="5875338" y="5291138"/>
          <p14:tracePt t="56688" x="5875338" y="5275263"/>
          <p14:tracePt t="56696" x="5884863" y="5275263"/>
          <p14:tracePt t="56704" x="5892800" y="5257800"/>
          <p14:tracePt t="56717" x="5892800" y="5240338"/>
          <p14:tracePt t="56734" x="5892800" y="5224463"/>
          <p14:tracePt t="56751" x="5892800" y="5189538"/>
          <p14:tracePt t="56768" x="5892800" y="5138738"/>
          <p14:tracePt t="56784" x="5884863" y="5080000"/>
          <p14:tracePt t="56801" x="5867400" y="5011738"/>
          <p14:tracePt t="56817" x="5859463" y="4935538"/>
          <p14:tracePt t="56834" x="5834063" y="4851400"/>
          <p14:tracePt t="56851" x="5816600" y="4783138"/>
          <p14:tracePt t="56867" x="5799138" y="4706938"/>
          <p14:tracePt t="56884" x="5791200" y="4630738"/>
          <p14:tracePt t="56901" x="5783263" y="4564063"/>
          <p14:tracePt t="56918" x="5773738" y="4487863"/>
          <p14:tracePt t="56934" x="5773738" y="4411663"/>
          <p14:tracePt t="56951" x="5757863" y="4343400"/>
          <p14:tracePt t="56967" x="5748338" y="4275138"/>
          <p14:tracePt t="56984" x="5748338" y="4191000"/>
          <p14:tracePt t="57001" x="5748338" y="4132263"/>
          <p14:tracePt t="57017" x="5748338" y="4046538"/>
          <p14:tracePt t="57034" x="5748338" y="3979863"/>
          <p14:tracePt t="57051" x="5748338" y="3903663"/>
          <p14:tracePt t="57068" x="5748338" y="3835400"/>
          <p14:tracePt t="57084" x="5748338" y="3759200"/>
          <p14:tracePt t="57101" x="5748338" y="3675063"/>
          <p14:tracePt t="57118" x="5748338" y="3573463"/>
          <p14:tracePt t="57135" x="5748338" y="3497263"/>
          <p14:tracePt t="57151" x="5748338" y="3403600"/>
          <p14:tracePt t="57168" x="5748338" y="3251200"/>
          <p14:tracePt t="57184" x="5748338" y="3157538"/>
          <p14:tracePt t="57201" x="5748338" y="3055938"/>
          <p14:tracePt t="57218" x="5748338" y="2938463"/>
          <p14:tracePt t="57234" x="5748338" y="2819400"/>
          <p14:tracePt t="57251" x="5748338" y="2717800"/>
          <p14:tracePt t="57268" x="5748338" y="2616200"/>
          <p14:tracePt t="57285" x="5732463" y="2497138"/>
          <p14:tracePt t="57301" x="5732463" y="2379663"/>
          <p14:tracePt t="57318" x="5732463" y="2286000"/>
          <p14:tracePt t="57321" x="5732463" y="2235200"/>
          <p14:tracePt t="57334" x="5732463" y="2176463"/>
          <p14:tracePt t="57351" x="5732463" y="2090738"/>
          <p14:tracePt t="57368" x="5732463" y="1973263"/>
          <p14:tracePt t="57385" x="5732463" y="1897063"/>
          <p14:tracePt t="57401" x="5732463" y="1820863"/>
          <p14:tracePt t="57418" x="5732463" y="1760538"/>
          <p14:tracePt t="57435" x="5732463" y="1693863"/>
          <p14:tracePt t="57451" x="5732463" y="1643063"/>
          <p14:tracePt t="57468" x="5732463" y="1600200"/>
          <p14:tracePt t="57485" x="5732463" y="1566863"/>
          <p14:tracePt t="57502" x="5732463" y="1541463"/>
          <p14:tracePt t="57518" x="5732463" y="1524000"/>
          <p14:tracePt t="57535" x="5732463" y="1506538"/>
          <p14:tracePt t="57551" x="5732463" y="1481138"/>
          <p14:tracePt t="57568" x="5740400" y="1455738"/>
          <p14:tracePt t="57585" x="5740400" y="1422400"/>
          <p14:tracePt t="57601" x="5740400" y="1397000"/>
          <p14:tracePt t="57618" x="5748338" y="1363663"/>
          <p14:tracePt t="57635" x="5757863" y="1338263"/>
          <p14:tracePt t="57652" x="5757863" y="1312863"/>
          <p14:tracePt t="57668" x="5757863" y="1287463"/>
          <p14:tracePt t="57685" x="5757863" y="1270000"/>
          <p14:tracePt t="57701" x="5757863" y="1262063"/>
          <p14:tracePt t="57928" x="5773738" y="1262063"/>
          <p14:tracePt t="57936" x="5783263" y="1262063"/>
          <p14:tracePt t="57944" x="5816600" y="1262063"/>
          <p14:tracePt t="57952" x="5849938" y="1262063"/>
          <p14:tracePt t="57968" x="5943600" y="1227138"/>
          <p14:tracePt t="57985" x="6037263" y="1160463"/>
          <p14:tracePt t="58002" x="6078538" y="1109663"/>
          <p14:tracePt t="58018" x="6088063" y="1100138"/>
          <p14:tracePt t="65552" x="6096000" y="1100138"/>
          <p14:tracePt t="65560" x="6121400" y="1100138"/>
          <p14:tracePt t="65568" x="6146800" y="1109663"/>
          <p14:tracePt t="65576" x="6180138" y="1150938"/>
          <p14:tracePt t="65592" x="6230938" y="1201738"/>
          <p14:tracePt t="65608" x="6383338" y="1414463"/>
          <p14:tracePt t="65625" x="6484938" y="1651000"/>
          <p14:tracePt t="65642" x="6586538" y="1879600"/>
          <p14:tracePt t="65658" x="6697663" y="2108200"/>
          <p14:tracePt t="65675" x="6832600" y="2336800"/>
          <p14:tracePt t="65691" x="6959600" y="2547938"/>
          <p14:tracePt t="65708" x="7104063" y="2768600"/>
          <p14:tracePt t="65725" x="7264400" y="2979738"/>
          <p14:tracePt t="65741" x="7373938" y="3182938"/>
          <p14:tracePt t="65758" x="7543800" y="3344863"/>
          <p14:tracePt t="65775" x="7678738" y="3497263"/>
          <p14:tracePt t="65792" x="7881938" y="3683000"/>
          <p14:tracePt t="65808" x="8001000" y="3802063"/>
          <p14:tracePt t="65825" x="8077200" y="3860800"/>
          <p14:tracePt t="65841" x="8102600" y="3886200"/>
          <p14:tracePt t="65888" x="8110538" y="3894138"/>
          <p14:tracePt t="65896" x="8128000" y="3894138"/>
          <p14:tracePt t="65908" x="8161338" y="3911600"/>
          <p14:tracePt t="65925" x="8247063" y="3937000"/>
          <p14:tracePt t="65941" x="8382000" y="3979863"/>
          <p14:tracePt t="65958" x="8509000" y="4038600"/>
          <p14:tracePt t="65975" x="8643938" y="4140200"/>
          <p14:tracePt t="65991" x="8720138" y="4224338"/>
          <p14:tracePt t="66008" x="8821738" y="4335463"/>
          <p14:tracePt t="66025" x="8882063" y="4368800"/>
          <p14:tracePt t="66042" x="8932863" y="4411663"/>
          <p14:tracePt t="66058" x="8983663" y="4452938"/>
          <p14:tracePt t="66075" x="9059863" y="4538663"/>
          <p14:tracePt t="66091" x="9118600" y="4630738"/>
          <p14:tracePt t="66108" x="9161463" y="4699000"/>
          <p14:tracePt t="66125" x="9186863" y="4749800"/>
          <p14:tracePt t="66142" x="9202738" y="4783138"/>
          <p14:tracePt t="66158" x="9228138" y="4851400"/>
          <p14:tracePt t="66175" x="9245600" y="4894263"/>
          <p14:tracePt t="66192" x="9263063" y="4935538"/>
          <p14:tracePt t="66208" x="9263063" y="4953000"/>
          <p14:tracePt t="66225" x="9263063" y="4970463"/>
          <p14:tracePt t="66242" x="9263063" y="4986338"/>
          <p14:tracePt t="66258" x="9278938" y="5003800"/>
          <p14:tracePt t="66275" x="9288463" y="5011738"/>
          <p14:tracePt t="66292" x="9296400" y="5029200"/>
          <p14:tracePt t="66308" x="9304338" y="5037138"/>
          <p14:tracePt t="66376" x="9313863" y="5046663"/>
          <p14:tracePt t="66384" x="9313863" y="5054600"/>
          <p14:tracePt t="66392" x="9329738" y="5054600"/>
          <p14:tracePt t="66408" x="9372600" y="5105400"/>
          <p14:tracePt t="66425" x="9398000" y="5130800"/>
          <p14:tracePt t="66442" x="9423400" y="5138738"/>
          <p14:tracePt t="66475" x="9456738" y="5138738"/>
          <p14:tracePt t="66492" x="9491663" y="5138738"/>
          <p14:tracePt t="66508" x="9499600" y="5138738"/>
          <p14:tracePt t="66544" x="9507538" y="5130800"/>
          <p14:tracePt t="66568" x="9517063" y="5130800"/>
          <p14:tracePt t="66577" x="9517063" y="5122863"/>
          <p14:tracePt t="66592" x="9517063" y="5113338"/>
          <p14:tracePt t="66609" x="9507538" y="5105400"/>
          <p14:tracePt t="66625" x="9507538" y="5087938"/>
          <p14:tracePt t="66642" x="9499600" y="5080000"/>
          <p14:tracePt t="66659" x="9499600" y="5062538"/>
          <p14:tracePt t="66675" x="9499600" y="5054600"/>
          <p14:tracePt t="66692" x="9499600" y="5037138"/>
          <p14:tracePt t="66725" x="9499600" y="5021263"/>
          <p14:tracePt t="66742" x="9499600" y="5011738"/>
          <p14:tracePt t="66759" x="9491663" y="4995863"/>
          <p14:tracePt t="66776" x="9474200" y="4978400"/>
          <p14:tracePt t="66792" x="9466263" y="4960938"/>
          <p14:tracePt t="66809" x="9466263" y="4953000"/>
          <p14:tracePt t="66825" x="9456738" y="4945063"/>
          <p14:tracePt t="66842" x="9456738" y="4935538"/>
          <p14:tracePt t="67248" x="9466263" y="4935538"/>
          <p14:tracePt t="67256" x="9474200" y="4935538"/>
          <p14:tracePt t="67272" x="9491663" y="4935538"/>
          <p14:tracePt t="67280" x="9507538" y="4919663"/>
          <p14:tracePt t="67292" x="9532938" y="4902200"/>
          <p14:tracePt t="67310" x="9558338" y="4792663"/>
          <p14:tracePt t="67312" x="9550400" y="4757738"/>
          <p14:tracePt t="67326" x="9517063" y="4699000"/>
          <p14:tracePt t="67342" x="9466263" y="4597400"/>
          <p14:tracePt t="67359" x="9456738" y="4589463"/>
          <p14:tracePt t="80640" x="9448800" y="4589463"/>
          <p14:tracePt t="80696" x="9448800" y="4597400"/>
          <p14:tracePt t="80705" x="9440863" y="4605338"/>
          <p14:tracePt t="80712" x="9440863" y="4614863"/>
          <p14:tracePt t="80728" x="9431338" y="4622800"/>
          <p14:tracePt t="80736" x="9431338" y="4630738"/>
          <p14:tracePt t="80753" x="9431338" y="4640263"/>
          <p14:tracePt t="80770" x="9431338" y="4648200"/>
          <p14:tracePt t="80787" x="9431338" y="4656138"/>
          <p14:tracePt t="80803" x="9431338" y="4673600"/>
          <p14:tracePt t="80820" x="9431338" y="4681538"/>
          <p14:tracePt t="80837" x="9431338" y="4699000"/>
          <p14:tracePt t="80853" x="9431338" y="4706938"/>
          <p14:tracePt t="80960" x="9423400" y="4706938"/>
          <p14:tracePt t="80968" x="9415463" y="4706938"/>
          <p14:tracePt t="80976" x="9398000" y="4706938"/>
          <p14:tracePt t="80987" x="9372600" y="4706938"/>
          <p14:tracePt t="81003" x="9296400" y="4699000"/>
          <p14:tracePt t="81020" x="9126538" y="4665663"/>
          <p14:tracePt t="81037" x="8923338" y="4605338"/>
          <p14:tracePt t="81054" x="8577263" y="4529138"/>
          <p14:tracePt t="81070" x="8297863" y="4495800"/>
          <p14:tracePt t="81087" x="8051800" y="4470400"/>
          <p14:tracePt t="81104" x="7729538" y="4411663"/>
          <p14:tracePt t="81120" x="7467600" y="4360863"/>
          <p14:tracePt t="81137" x="7231063" y="4318000"/>
          <p14:tracePt t="81154" x="6959600" y="4292600"/>
          <p14:tracePt t="81170" x="6646863" y="4216400"/>
          <p14:tracePt t="81187" x="6281738" y="4122738"/>
          <p14:tracePt t="81204" x="5935663" y="4030663"/>
          <p14:tracePt t="81220" x="5580063" y="3962400"/>
          <p14:tracePt t="81237" x="5181600" y="3894138"/>
          <p14:tracePt t="81254" x="4826000" y="3843338"/>
          <p14:tracePt t="81271" x="4462463" y="3767138"/>
          <p14:tracePt t="81287" x="4165600" y="3700463"/>
          <p14:tracePt t="81304" x="3751263" y="3614738"/>
          <p14:tracePt t="81320" x="3522663" y="3538538"/>
          <p14:tracePt t="81337" x="3370263" y="3487738"/>
          <p14:tracePt t="81354" x="3182938" y="3395663"/>
          <p14:tracePt t="81371" x="3048000" y="3319463"/>
          <p14:tracePt t="81387" x="2913063" y="3251200"/>
          <p14:tracePt t="81404" x="2776538" y="3175000"/>
          <p14:tracePt t="81420" x="2659063" y="3090863"/>
          <p14:tracePt t="81437" x="2557463" y="3030538"/>
          <p14:tracePt t="81454" x="2481263" y="2963863"/>
          <p14:tracePt t="81470" x="2420938" y="2913063"/>
          <p14:tracePt t="81487" x="2354263" y="2827338"/>
          <p14:tracePt t="81504" x="2303463" y="2786063"/>
          <p14:tracePt t="81521" x="2268538" y="2735263"/>
          <p14:tracePt t="81537" x="2227263" y="2684463"/>
          <p14:tracePt t="81554" x="2192338" y="2633663"/>
          <p14:tracePt t="81571" x="2151063" y="2582863"/>
          <p14:tracePt t="81587" x="2100263" y="2522538"/>
          <p14:tracePt t="81604" x="2039938" y="2446338"/>
          <p14:tracePt t="81621" x="1981200" y="2395538"/>
          <p14:tracePt t="81637" x="1922463" y="2344738"/>
          <p14:tracePt t="81654" x="1897063" y="2278063"/>
          <p14:tracePt t="81671" x="1879600" y="2227263"/>
          <p14:tracePt t="81687" x="1846263" y="2166938"/>
          <p14:tracePt t="81704" x="1836738" y="2116138"/>
          <p14:tracePt t="81721" x="1811338" y="2082800"/>
          <p14:tracePt t="81738" x="1803400" y="2049463"/>
          <p14:tracePt t="81754" x="1778000" y="2006600"/>
          <p14:tracePt t="81771" x="1770063" y="1989138"/>
          <p14:tracePt t="81787" x="1752600" y="1963738"/>
          <p14:tracePt t="81804" x="1744663" y="1947863"/>
          <p14:tracePt t="81821" x="1735138" y="1938338"/>
          <p14:tracePt t="82616" x="1735138" y="1930400"/>
          <p14:tracePt t="82624" x="1735138" y="1912938"/>
          <p14:tracePt t="82632" x="1727200" y="1905000"/>
          <p14:tracePt t="82640" x="1701800" y="1887538"/>
          <p14:tracePt t="82655" x="1676400" y="1862138"/>
          <p14:tracePt t="82671" x="1608138" y="1760538"/>
          <p14:tracePt t="82688" x="1541463" y="1684338"/>
          <p14:tracePt t="82705" x="1490663" y="1625600"/>
          <p14:tracePt t="82722" x="1430338" y="1557338"/>
          <p14:tracePt t="82738" x="1379538" y="1498600"/>
          <p14:tracePt t="82755" x="1338263" y="1422400"/>
          <p14:tracePt t="82772" x="1295400" y="1371600"/>
          <p14:tracePt t="82788" x="1270000" y="1320800"/>
          <p14:tracePt t="82805" x="1244600" y="1287463"/>
          <p14:tracePt t="82822" x="1227138" y="1244600"/>
          <p14:tracePt t="82824" x="1227138" y="1236663"/>
          <p14:tracePt t="82838" x="1219200" y="1219200"/>
          <p14:tracePt t="82855" x="1201738" y="1193800"/>
          <p14:tracePt t="82872" x="1201738" y="1185863"/>
          <p14:tracePt t="82896" x="1201738" y="1176338"/>
          <p14:tracePt t="82920" x="1201738" y="1168400"/>
          <p14:tracePt t="83040" x="1201738" y="1160463"/>
          <p14:tracePt t="83048" x="1201738" y="1150938"/>
          <p14:tracePt t="83064" x="1201738" y="1143000"/>
          <p14:tracePt t="83080" x="1201738" y="1135063"/>
          <p14:tracePt t="83088" x="1201738" y="1125538"/>
          <p14:tracePt t="83106" x="1201738" y="1117600"/>
          <p14:tracePt t="83122" x="1201738" y="1109663"/>
          <p14:tracePt t="83138" x="1201738" y="1092200"/>
          <p14:tracePt t="83155" x="1201738" y="1074738"/>
          <p14:tracePt t="83172" x="1201738" y="1066800"/>
          <p14:tracePt t="83189" x="1211263" y="1049338"/>
          <p14:tracePt t="83205" x="1211263" y="1041400"/>
          <p14:tracePt t="83222" x="1219200" y="1033463"/>
          <p14:tracePt t="83239" x="1227138" y="1023938"/>
          <p14:tracePt t="83255" x="1262063" y="998538"/>
          <p14:tracePt t="83272" x="1295400" y="973138"/>
          <p14:tracePt t="83289" x="1328738" y="957263"/>
          <p14:tracePt t="83305" x="1371600" y="947738"/>
          <p14:tracePt t="83322" x="1422400" y="931863"/>
          <p14:tracePt t="83339" x="1473200" y="906463"/>
          <p14:tracePt t="83355" x="1524000" y="889000"/>
          <p14:tracePt t="83372" x="1566863" y="871538"/>
          <p14:tracePt t="83389" x="1608138" y="863600"/>
          <p14:tracePt t="83406" x="1643063" y="855663"/>
          <p14:tracePt t="83422" x="1676400" y="855663"/>
          <p14:tracePt t="83439" x="1701800" y="855663"/>
          <p14:tracePt t="83455" x="1760538" y="855663"/>
          <p14:tracePt t="83472" x="1820863" y="855663"/>
          <p14:tracePt t="83489" x="1887538" y="855663"/>
          <p14:tracePt t="83506" x="1947863" y="855663"/>
          <p14:tracePt t="83522" x="2014538" y="855663"/>
          <p14:tracePt t="83539" x="2082800" y="855663"/>
          <p14:tracePt t="83556" x="2116138" y="855663"/>
          <p14:tracePt t="83572" x="2133600" y="855663"/>
          <p14:tracePt t="83608" x="2133600" y="863600"/>
          <p14:tracePt t="83624" x="2141538" y="863600"/>
          <p14:tracePt t="83639" x="2141538" y="871538"/>
          <p14:tracePt t="83656" x="2159000" y="889000"/>
          <p14:tracePt t="83672" x="2159000" y="896938"/>
          <p14:tracePt t="83689" x="2166938" y="906463"/>
          <p14:tracePt t="83706" x="2166938" y="914400"/>
          <p14:tracePt t="83722" x="2166938" y="922338"/>
          <p14:tracePt t="83739" x="2166938" y="939800"/>
          <p14:tracePt t="83756" x="2166938" y="957263"/>
          <p14:tracePt t="83773" x="2159000" y="965200"/>
          <p14:tracePt t="83789" x="2133600" y="982663"/>
          <p14:tracePt t="83806" x="2125663" y="990600"/>
          <p14:tracePt t="83809" x="2108200" y="998538"/>
          <p14:tracePt t="83822" x="2100263" y="1008063"/>
          <p14:tracePt t="83839" x="2074863" y="1008063"/>
          <p14:tracePt t="83856" x="2049463" y="1016000"/>
          <p14:tracePt t="83872" x="2032000" y="1016000"/>
          <p14:tracePt t="83889" x="2014538" y="1033463"/>
          <p14:tracePt t="83906" x="1989138" y="1041400"/>
          <p14:tracePt t="83923" x="1955800" y="1041400"/>
          <p14:tracePt t="83939" x="1912938" y="1041400"/>
          <p14:tracePt t="83956" x="1871663" y="1041400"/>
          <p14:tracePt t="83973" x="1828800" y="1041400"/>
          <p14:tracePt t="83990" x="1811338" y="1041400"/>
          <p14:tracePt t="84006" x="1803400" y="1041400"/>
          <p14:tracePt t="84023" x="1795463" y="1041400"/>
          <p14:tracePt t="84039" x="1778000" y="1041400"/>
          <p14:tracePt t="84056" x="1760538" y="1023938"/>
          <p14:tracePt t="84073" x="1752600" y="1016000"/>
          <p14:tracePt t="84090" x="1752600" y="998538"/>
          <p14:tracePt t="84106" x="1744663" y="973138"/>
          <p14:tracePt t="84123" x="1744663" y="965200"/>
          <p14:tracePt t="84140" x="1735138" y="931863"/>
          <p14:tracePt t="84156" x="1735138" y="914400"/>
          <p14:tracePt t="84173" x="1735138" y="906463"/>
          <p14:tracePt t="84189" x="1735138" y="896938"/>
          <p14:tracePt t="84223" x="1752600" y="896938"/>
          <p14:tracePt t="84239" x="1795463" y="896938"/>
          <p14:tracePt t="84256" x="1862138" y="965200"/>
          <p14:tracePt t="84273" x="1897063" y="998538"/>
          <p14:tracePt t="84290" x="1922463" y="1033463"/>
          <p14:tracePt t="84306" x="1930400" y="1041400"/>
          <p14:tracePt t="84323" x="1938338" y="1058863"/>
          <p14:tracePt t="84339" x="1938338" y="1066800"/>
          <p14:tracePt t="84433" x="1955800" y="1092200"/>
          <p14:tracePt t="84440" x="1981200" y="1117600"/>
          <p14:tracePt t="84448" x="2014538" y="1168400"/>
          <p14:tracePt t="84456" x="2065338" y="1219200"/>
          <p14:tracePt t="84473" x="2201863" y="1346200"/>
          <p14:tracePt t="84490" x="2362200" y="1490663"/>
          <p14:tracePt t="84506" x="2590800" y="1651000"/>
          <p14:tracePt t="84523" x="2895600" y="1871663"/>
          <p14:tracePt t="84540" x="3157538" y="2074863"/>
          <p14:tracePt t="84556" x="3386138" y="2278063"/>
          <p14:tracePt t="84573" x="3640138" y="2471738"/>
          <p14:tracePt t="84590" x="3802063" y="2641600"/>
          <p14:tracePt t="84607" x="4013200" y="2844800"/>
          <p14:tracePt t="84623" x="4208463" y="3048000"/>
          <p14:tracePt t="84640" x="4437063" y="3268663"/>
          <p14:tracePt t="84656" x="4572000" y="3403600"/>
          <p14:tracePt t="84673" x="4699000" y="3522663"/>
          <p14:tracePt t="84690" x="4851400" y="3649663"/>
          <p14:tracePt t="84706" x="5046663" y="3741738"/>
          <p14:tracePt t="84723" x="5283200" y="3852863"/>
          <p14:tracePt t="84740" x="5511800" y="3970338"/>
          <p14:tracePt t="84757" x="5689600" y="4071938"/>
          <p14:tracePt t="84773" x="5867400" y="4148138"/>
          <p14:tracePt t="84790" x="6027738" y="4233863"/>
          <p14:tracePt t="84807" x="6180138" y="4343400"/>
          <p14:tracePt t="84823" x="6281738" y="4411663"/>
          <p14:tracePt t="84841" x="6375400" y="4487863"/>
          <p14:tracePt t="84857" x="6434138" y="4538663"/>
          <p14:tracePt t="84873" x="6502400" y="4572000"/>
          <p14:tracePt t="84890" x="6561138" y="4605338"/>
          <p14:tracePt t="84907" x="6611938" y="4622800"/>
          <p14:tracePt t="84924" x="6654800" y="4630738"/>
          <p14:tracePt t="84940" x="6680200" y="4630738"/>
          <p14:tracePt t="84957" x="6705600" y="4630738"/>
          <p14:tracePt t="84973" x="6748463" y="4630738"/>
          <p14:tracePt t="84990" x="6799263" y="4622800"/>
          <p14:tracePt t="85007" x="6891338" y="4622800"/>
          <p14:tracePt t="85023" x="6942138" y="4622800"/>
          <p14:tracePt t="85040" x="6967538" y="4622800"/>
          <p14:tracePt t="85057" x="6985000" y="4622800"/>
          <p14:tracePt t="85073" x="6992938" y="4622800"/>
          <p14:tracePt t="85192" x="7002463" y="4622800"/>
          <p14:tracePt t="85200" x="7002463" y="4614863"/>
          <p14:tracePt t="85208" x="7010400" y="4614863"/>
          <p14:tracePt t="85224" x="7010400" y="4597400"/>
          <p14:tracePt t="85240" x="7018338" y="4597400"/>
          <p14:tracePt t="85257" x="7018338" y="4589463"/>
          <p14:tracePt t="85320" x="7027863" y="4589463"/>
          <p14:tracePt t="85384" x="7035800" y="4589463"/>
          <p14:tracePt t="85392" x="7043738" y="4589463"/>
          <p14:tracePt t="85400" x="7053263" y="4589463"/>
          <p14:tracePt t="85409" x="7061200" y="4589463"/>
          <p14:tracePt t="85424" x="7086600" y="4589463"/>
          <p14:tracePt t="85441" x="7119938" y="4589463"/>
          <p14:tracePt t="85457" x="7145338" y="4589463"/>
          <p14:tracePt t="85474" x="7162800" y="4589463"/>
          <p14:tracePt t="85490" x="7213600" y="4597400"/>
          <p14:tracePt t="85507" x="7246938" y="4597400"/>
          <p14:tracePt t="85524" x="7332663" y="4640263"/>
          <p14:tracePt t="85541" x="7442200" y="4699000"/>
          <p14:tracePt t="85557" x="7569200" y="4749800"/>
          <p14:tracePt t="85574" x="7739063" y="4783138"/>
          <p14:tracePt t="85590" x="7856538" y="4808538"/>
          <p14:tracePt t="85607" x="7983538" y="4851400"/>
          <p14:tracePt t="85624" x="8102600" y="4910138"/>
          <p14:tracePt t="85641" x="8128000" y="4919663"/>
          <p14:tracePt t="85657" x="8135938" y="4919663"/>
          <p14:tracePt t="85776" x="8135938" y="4910138"/>
          <p14:tracePt t="85784" x="8135938" y="4902200"/>
          <p14:tracePt t="85792" x="8128000" y="4884738"/>
          <p14:tracePt t="85808" x="8094663" y="4818063"/>
          <p14:tracePt t="85824" x="8034338" y="4716463"/>
          <p14:tracePt t="85841" x="7907338" y="4579938"/>
          <p14:tracePt t="85857" x="7754938" y="4386263"/>
          <p14:tracePt t="85874" x="7586663" y="4183063"/>
          <p14:tracePt t="85891" x="7518400" y="3987800"/>
          <p14:tracePt t="85907" x="7518400" y="3817938"/>
          <p14:tracePt t="85924" x="7551738" y="3649663"/>
          <p14:tracePt t="85941" x="7586663" y="3513138"/>
          <p14:tracePt t="85957" x="7637463" y="3386138"/>
          <p14:tracePt t="85974" x="7670800" y="3276600"/>
          <p14:tracePt t="85991" x="7696200" y="3208338"/>
          <p14:tracePt t="86008" x="7848600" y="3116263"/>
          <p14:tracePt t="86024" x="8001000" y="3055938"/>
          <p14:tracePt t="86041" x="8135938" y="2989263"/>
          <p14:tracePt t="86058" x="8272463" y="2921000"/>
          <p14:tracePt t="86074" x="8407400" y="2903538"/>
          <p14:tracePt t="86091" x="8534400" y="2870200"/>
          <p14:tracePt t="86108" x="8577263" y="2862263"/>
          <p14:tracePt t="86124" x="8585200" y="2862263"/>
          <p14:tracePt t="86141" x="8593138" y="2862263"/>
          <p14:tracePt t="86158" x="8610600" y="2862263"/>
          <p14:tracePt t="86174" x="8712200" y="2862263"/>
          <p14:tracePt t="86191" x="8940800" y="2801938"/>
          <p14:tracePt t="86208" x="9118600" y="2743200"/>
          <p14:tracePt t="86225" x="9313863" y="2692400"/>
          <p14:tracePt t="86241" x="9482138" y="2633663"/>
          <p14:tracePt t="86258" x="9583738" y="2582863"/>
          <p14:tracePt t="86274" x="9593263" y="2573338"/>
          <p14:tracePt t="86291" x="9593263" y="2557463"/>
          <p14:tracePt t="86308" x="9593263" y="2547938"/>
          <p14:tracePt t="86324" x="9593263" y="2532063"/>
          <p14:tracePt t="86358" x="9593263" y="2481263"/>
          <p14:tracePt t="86375" x="9583738" y="2430463"/>
          <p14:tracePt t="86391" x="9583738" y="2362200"/>
          <p14:tracePt t="86408" x="9583738" y="2217738"/>
          <p14:tracePt t="86425" x="9575800" y="2090738"/>
          <p14:tracePt t="86441" x="9575800" y="1938338"/>
          <p14:tracePt t="86458" x="9575800" y="1785938"/>
          <p14:tracePt t="86475" x="9575800" y="1658938"/>
          <p14:tracePt t="86491" x="9575800" y="1524000"/>
          <p14:tracePt t="86508" x="9575800" y="1422400"/>
          <p14:tracePt t="86525" x="9575800" y="1320800"/>
          <p14:tracePt t="86541" x="9575800" y="1227138"/>
          <p14:tracePt t="86558" x="9575800" y="1150938"/>
          <p14:tracePt t="86575" x="9593263" y="1100138"/>
          <p14:tracePt t="86591" x="9609138" y="1041400"/>
          <p14:tracePt t="86608" x="9618663" y="1016000"/>
          <p14:tracePt t="86625" x="9618663" y="998538"/>
          <p14:tracePt t="86641" x="9618663" y="990600"/>
          <p14:tracePt t="86658" x="9626600" y="982663"/>
          <p14:tracePt t="86675" x="9626600" y="965200"/>
          <p14:tracePt t="86691" x="9634538" y="965200"/>
          <p14:tracePt t="86708" x="9644063" y="965200"/>
          <p14:tracePt t="86741" x="9659938" y="965200"/>
          <p14:tracePt t="86758" x="9685338" y="965200"/>
          <p14:tracePt t="86775" x="9720263" y="965200"/>
          <p14:tracePt t="86791" x="9786938" y="965200"/>
          <p14:tracePt t="86808" x="9821863" y="965200"/>
          <p14:tracePt t="86825" x="9847263" y="965200"/>
          <p14:tracePt t="86842" x="9888538" y="973138"/>
          <p14:tracePt t="86858" x="9931400" y="990600"/>
          <p14:tracePt t="86875" x="9964738" y="1008063"/>
          <p14:tracePt t="86892" x="9982200" y="1033463"/>
          <p14:tracePt t="86925" x="9982200" y="1049338"/>
          <p14:tracePt t="86942" x="9990138" y="1058863"/>
          <p14:tracePt t="86958" x="9999663" y="1074738"/>
          <p14:tracePt t="86975" x="9999663" y="1084263"/>
          <p14:tracePt t="86992" x="9999663" y="1109663"/>
          <p14:tracePt t="87008" x="9999663" y="1125538"/>
          <p14:tracePt t="87025" x="9999663" y="1135063"/>
          <p14:tracePt t="87042" x="9999663" y="1150938"/>
          <p14:tracePt t="87058" x="9990138" y="1160463"/>
          <p14:tracePt t="87092" x="9990138" y="1168400"/>
          <p14:tracePt t="87152" x="9982200" y="1168400"/>
          <p14:tracePt t="87176" x="9974263" y="1168400"/>
          <p14:tracePt t="87184" x="9964738" y="1168400"/>
          <p14:tracePt t="87192" x="9956800" y="1168400"/>
          <p14:tracePt t="87208" x="9913938" y="1168400"/>
          <p14:tracePt t="87225" x="9872663" y="1160463"/>
          <p14:tracePt t="87242" x="9837738" y="1160463"/>
          <p14:tracePt t="87259" x="9786938" y="1160463"/>
          <p14:tracePt t="87276" x="9745663" y="1150938"/>
          <p14:tracePt t="87292" x="9694863" y="1150938"/>
          <p14:tracePt t="87309" x="9644063" y="1143000"/>
          <p14:tracePt t="87325" x="9634538" y="1143000"/>
          <p14:tracePt t="87342" x="9626600" y="1143000"/>
          <p14:tracePt t="87440" x="9659938" y="1143000"/>
          <p14:tracePt t="87448" x="9694863" y="1150938"/>
          <p14:tracePt t="87459" x="9728200" y="1160463"/>
          <p14:tracePt t="87475" x="9761538" y="1160463"/>
          <p14:tracePt t="87492" x="9812338" y="1176338"/>
          <p14:tracePt t="87509" x="9855200" y="1193800"/>
          <p14:tracePt t="87525" x="9888538" y="1211263"/>
          <p14:tracePt t="87664" x="9880600" y="1211263"/>
          <p14:tracePt t="87680" x="9880600" y="1219200"/>
          <p14:tracePt t="87688" x="9872663" y="1219200"/>
          <p14:tracePt t="87704" x="9863138" y="1219200"/>
          <p14:tracePt t="87736" x="9855200" y="1227138"/>
          <p14:tracePt t="87752" x="9855200" y="1236663"/>
          <p14:tracePt t="87768" x="9847263" y="1236663"/>
          <p14:tracePt t="87776" x="9847263" y="1244600"/>
          <p14:tracePt t="87784" x="9847263" y="1252538"/>
          <p14:tracePt t="87793" x="9847263" y="1262063"/>
          <p14:tracePt t="87809" x="9847263" y="1295400"/>
          <p14:tracePt t="87826" x="9847263" y="1328738"/>
          <p14:tracePt t="87842" x="9847263" y="1397000"/>
          <p14:tracePt t="87859" x="9863138" y="1498600"/>
          <p14:tracePt t="87876" x="9872663" y="1651000"/>
          <p14:tracePt t="87892" x="9913938" y="1836738"/>
          <p14:tracePt t="87909" x="9931400" y="2032000"/>
          <p14:tracePt t="87926" x="9931400" y="2235200"/>
          <p14:tracePt t="87943" x="9931400" y="2420938"/>
          <p14:tracePt t="87959" x="9931400" y="2582863"/>
          <p14:tracePt t="87976" x="9931400" y="2844800"/>
          <p14:tracePt t="87992" x="9931400" y="2971800"/>
          <p14:tracePt t="88010" x="9931400" y="3116263"/>
          <p14:tracePt t="88026" x="9931400" y="3251200"/>
          <p14:tracePt t="88042" x="9931400" y="3378200"/>
          <p14:tracePt t="88059" x="9931400" y="3497263"/>
          <p14:tracePt t="88076" x="9931400" y="3589338"/>
          <p14:tracePt t="88093" x="9931400" y="3690938"/>
          <p14:tracePt t="88109" x="9931400" y="3767138"/>
          <p14:tracePt t="88126" x="9931400" y="3810000"/>
          <p14:tracePt t="88143" x="9931400" y="3852863"/>
          <p14:tracePt t="88160" x="9923463" y="3878263"/>
          <p14:tracePt t="88176" x="9923463" y="3894138"/>
          <p14:tracePt t="88193" x="9923463" y="3919538"/>
          <p14:tracePt t="88209" x="9913938" y="3937000"/>
          <p14:tracePt t="88226" x="9913938" y="3970338"/>
          <p14:tracePt t="88243" x="9913938" y="3995738"/>
          <p14:tracePt t="88259" x="9913938" y="4013200"/>
          <p14:tracePt t="88276" x="9906000" y="4021138"/>
          <p14:tracePt t="88293" x="9906000" y="4046538"/>
          <p14:tracePt t="88310" x="9906000" y="4071938"/>
          <p14:tracePt t="88312" x="9906000" y="4081463"/>
          <p14:tracePt t="88326" x="9906000" y="4097338"/>
          <p14:tracePt t="88343" x="9906000" y="4122738"/>
          <p14:tracePt t="88359" x="9906000" y="4183063"/>
          <p14:tracePt t="88377" x="9906000" y="4233863"/>
          <p14:tracePt t="88393" x="9906000" y="4300538"/>
          <p14:tracePt t="88410" x="9906000" y="4343400"/>
          <p14:tracePt t="88426" x="9906000" y="4411663"/>
          <p14:tracePt t="88443" x="9906000" y="4462463"/>
          <p14:tracePt t="88460" x="9906000" y="4513263"/>
          <p14:tracePt t="88476" x="9906000" y="4564063"/>
          <p14:tracePt t="88493" x="9906000" y="4614863"/>
          <p14:tracePt t="88510" x="9898063" y="4656138"/>
          <p14:tracePt t="88527" x="9888538" y="4699000"/>
          <p14:tracePt t="88543" x="9888538" y="4757738"/>
          <p14:tracePt t="88560" x="9888538" y="4808538"/>
          <p14:tracePt t="88576" x="9888538" y="4843463"/>
          <p14:tracePt t="88593" x="9888538" y="4859338"/>
          <p14:tracePt t="88610" x="9888538" y="4868863"/>
          <p14:tracePt t="88952" x="9888538" y="4876800"/>
          <p14:tracePt t="88960" x="9880600" y="4876800"/>
          <p14:tracePt t="88976" x="9880600" y="4884738"/>
          <p14:tracePt t="89344" x="9880600" y="4894263"/>
          <p14:tracePt t="89352" x="9880600" y="4902200"/>
          <p14:tracePt t="89368" x="9872663" y="4910138"/>
          <p14:tracePt t="89377" x="9872663" y="4919663"/>
          <p14:tracePt t="89394" x="9855200" y="4927600"/>
          <p14:tracePt t="89410" x="9855200" y="4935538"/>
          <p14:tracePt t="89427" x="9855200" y="4945063"/>
          <p14:tracePt t="89712" x="9847263" y="4945063"/>
          <p14:tracePt t="89720" x="9837738" y="4945063"/>
          <p14:tracePt t="89729" x="9829800" y="4945063"/>
          <p14:tracePt t="89744" x="9779000" y="4919663"/>
          <p14:tracePt t="89761" x="9710738" y="4859338"/>
          <p14:tracePt t="89777" x="9626600" y="4783138"/>
          <p14:tracePt t="89794" x="9567863" y="4732338"/>
          <p14:tracePt t="89811" x="9532938" y="4681538"/>
          <p14:tracePt t="89827" x="9532938" y="4673600"/>
          <p14:tracePt t="89844" x="9532938" y="4665663"/>
          <p14:tracePt t="89912" x="9532938" y="4681538"/>
          <p14:tracePt t="89920" x="9532938" y="4699000"/>
          <p14:tracePt t="89928" x="9532938" y="4706938"/>
          <p14:tracePt t="89944" x="9532938" y="4767263"/>
          <p14:tracePt t="89961" x="9532938" y="4818063"/>
          <p14:tracePt t="89977" x="9532938" y="4868863"/>
          <p14:tracePt t="89994" x="9517063" y="4919663"/>
          <p14:tracePt t="90011" x="9517063" y="4953000"/>
          <p14:tracePt t="90027" x="9517063" y="4978400"/>
          <p14:tracePt t="90044" x="9491663" y="5003800"/>
          <p14:tracePt t="90061" x="9466263" y="5021263"/>
          <p14:tracePt t="90078" x="9448800" y="5029200"/>
          <p14:tracePt t="90094" x="9440863" y="5029200"/>
          <p14:tracePt t="90111" x="9440863" y="5037138"/>
          <p14:tracePt t="90144" x="9431338" y="5037138"/>
          <p14:tracePt t="90152" x="9423400" y="5037138"/>
          <p14:tracePt t="90168" x="9415463" y="5037138"/>
          <p14:tracePt t="90184" x="9405938" y="5037138"/>
          <p14:tracePt t="90200" x="9405938" y="5029200"/>
          <p14:tracePt t="90424" x="9398000" y="5029200"/>
          <p14:tracePt t="90456" x="9390063" y="5029200"/>
          <p14:tracePt t="90464" x="9380538" y="5029200"/>
          <p14:tracePt t="90472" x="9380538" y="5037138"/>
          <p14:tracePt t="90480" x="9372600" y="5046663"/>
          <p14:tracePt t="90496" x="9364663" y="5054600"/>
          <p14:tracePt t="90511" x="9347200" y="5072063"/>
          <p14:tracePt t="90528" x="9313863" y="5087938"/>
          <p14:tracePt t="90544" x="9271000" y="5113338"/>
          <p14:tracePt t="90561" x="9245600" y="5138738"/>
          <p14:tracePt t="90578" x="9228138" y="5148263"/>
          <p14:tracePt t="90595" x="9220200" y="5148263"/>
          <p14:tracePt t="90752" x="9212263" y="5148263"/>
          <p14:tracePt t="90760" x="9212263" y="5138738"/>
          <p14:tracePt t="90768" x="9212263" y="5130800"/>
          <p14:tracePt t="90778" x="9212263" y="5122863"/>
          <p14:tracePt t="90795" x="9202738" y="5105400"/>
          <p14:tracePt t="90812" x="9202738" y="5087938"/>
          <p14:tracePt t="90828" x="9202738" y="5080000"/>
          <p14:tracePt t="90845" x="9202738" y="5054600"/>
          <p14:tracePt t="90878" x="9202738" y="5046663"/>
          <p14:tracePt t="90896" x="9202738" y="5037138"/>
          <p14:tracePt t="90920" x="9202738" y="5029200"/>
          <p14:tracePt t="90984" x="9212263" y="5029200"/>
          <p14:tracePt t="91008" x="9212263" y="5037138"/>
          <p14:tracePt t="91024" x="9212263" y="5046663"/>
          <p14:tracePt t="91040" x="9212263" y="5054600"/>
          <p14:tracePt t="91048" x="9212263" y="5062538"/>
          <p14:tracePt t="91056" x="9212263" y="5072063"/>
          <p14:tracePt t="91064" x="9212263" y="5080000"/>
          <p14:tracePt t="91078" x="9212263" y="5087938"/>
          <p14:tracePt t="91095" x="9212263" y="5097463"/>
          <p14:tracePt t="91112" x="9212263" y="5122863"/>
          <p14:tracePt t="91128" x="9212263" y="5130800"/>
          <p14:tracePt t="91191" x="9212263" y="5138738"/>
          <p14:tracePt t="91200" x="9212263" y="5148263"/>
          <p14:tracePt t="91207" x="9202738" y="5173663"/>
          <p14:tracePt t="91215" x="9202738" y="5189538"/>
          <p14:tracePt t="91228" x="9202738" y="5207000"/>
          <p14:tracePt t="91245" x="9161463" y="5316538"/>
          <p14:tracePt t="91262" x="9126538" y="5427663"/>
          <p14:tracePt t="91278" x="9093200" y="5519738"/>
          <p14:tracePt t="91295" x="9075738" y="5595938"/>
          <p14:tracePt t="91312" x="9024938" y="5689600"/>
          <p14:tracePt t="91329" x="8991600" y="5715000"/>
          <p14:tracePt t="91345" x="8940800" y="5740400"/>
          <p14:tracePt t="91362" x="8882063" y="5748338"/>
          <p14:tracePt t="91379" x="8813800" y="5783263"/>
          <p14:tracePt t="91395" x="8694738" y="5791200"/>
          <p14:tracePt t="91412" x="8534400" y="5799138"/>
          <p14:tracePt t="91428" x="8348663" y="5799138"/>
          <p14:tracePt t="91445" x="8110538" y="5799138"/>
          <p14:tracePt t="91462" x="7881938" y="5783263"/>
          <p14:tracePt t="91479" x="7627938" y="5732463"/>
          <p14:tracePt t="91495" x="7231063" y="5697538"/>
          <p14:tracePt t="91512" x="6908800" y="5697538"/>
          <p14:tracePt t="91529" x="6611938" y="5697538"/>
          <p14:tracePt t="91545" x="6307138" y="5697538"/>
          <p14:tracePt t="91562" x="6062663" y="5664200"/>
          <p14:tracePt t="91579" x="5859463" y="5630863"/>
          <p14:tracePt t="91595" x="5689600" y="5570538"/>
          <p14:tracePt t="91612" x="5503863" y="5554663"/>
          <p14:tracePt t="91629" x="5316538" y="5494338"/>
          <p14:tracePt t="91646" x="5181600" y="5486400"/>
          <p14:tracePt t="91662" x="5011738" y="5461000"/>
          <p14:tracePt t="91679" x="4833938" y="5453063"/>
          <p14:tracePt t="91695" x="4452938" y="5427663"/>
          <p14:tracePt t="91712" x="4191000" y="5351463"/>
          <p14:tracePt t="91729" x="3995738" y="5249863"/>
          <p14:tracePt t="91746" x="3810000" y="5148263"/>
          <p14:tracePt t="91762" x="3649663" y="5046663"/>
          <p14:tracePt t="91779" x="3479800" y="4945063"/>
          <p14:tracePt t="91795" x="3370263" y="4818063"/>
          <p14:tracePt t="91812" x="3268663" y="4724400"/>
          <p14:tracePt t="91829" x="3167063" y="4622800"/>
          <p14:tracePt t="91846" x="3081338" y="4478338"/>
          <p14:tracePt t="91862" x="2997200" y="4360863"/>
          <p14:tracePt t="91879" x="2921000" y="4241800"/>
          <p14:tracePt t="91896" x="2801938" y="4046538"/>
          <p14:tracePt t="91912" x="2717800" y="3944938"/>
          <p14:tracePt t="91929" x="2624138" y="3810000"/>
          <p14:tracePt t="91946" x="2522538" y="3690938"/>
          <p14:tracePt t="91962" x="2471738" y="3556000"/>
          <p14:tracePt t="91979" x="2438400" y="3421063"/>
          <p14:tracePt t="91996" x="2379663" y="3294063"/>
          <p14:tracePt t="92012" x="2303463" y="3157538"/>
          <p14:tracePt t="92029" x="2227263" y="3022600"/>
          <p14:tracePt t="92046" x="2159000" y="2903538"/>
          <p14:tracePt t="92063" x="2133600" y="2794000"/>
          <p14:tracePt t="92079" x="2100263" y="2674938"/>
          <p14:tracePt t="92096" x="2100263" y="2522538"/>
          <p14:tracePt t="92112" x="2100263" y="2405063"/>
          <p14:tracePt t="92129" x="2100263" y="2303463"/>
          <p14:tracePt t="92146" x="2100263" y="2201863"/>
          <p14:tracePt t="92162" x="2100263" y="2082800"/>
          <p14:tracePt t="92179" x="2100263" y="1973263"/>
          <p14:tracePt t="92196" x="2116138" y="1897063"/>
          <p14:tracePt t="92213" x="2141538" y="1785938"/>
          <p14:tracePt t="92229" x="2159000" y="1709738"/>
          <p14:tracePt t="92246" x="2176463" y="1643063"/>
          <p14:tracePt t="92263" x="2209800" y="1582738"/>
          <p14:tracePt t="92279" x="2319338" y="1447800"/>
          <p14:tracePt t="92296" x="2420938" y="1371600"/>
          <p14:tracePt t="92313" x="2540000" y="1277938"/>
          <p14:tracePt t="92329" x="2709863" y="1193800"/>
          <p14:tracePt t="92346" x="2895600" y="1109663"/>
          <p14:tracePt t="92363" x="3073400" y="1049338"/>
          <p14:tracePt t="92379" x="3251200" y="982663"/>
          <p14:tracePt t="92396" x="3446463" y="939800"/>
          <p14:tracePt t="92413" x="3665538" y="906463"/>
          <p14:tracePt t="92430" x="3878263" y="855663"/>
          <p14:tracePt t="92446" x="4081463" y="838200"/>
          <p14:tracePt t="92463" x="4284663" y="779463"/>
          <p14:tracePt t="92479" x="4622800" y="719138"/>
          <p14:tracePt t="92496" x="4859338" y="685800"/>
          <p14:tracePt t="92513" x="5080000" y="652463"/>
          <p14:tracePt t="92530" x="5265738" y="652463"/>
          <p14:tracePt t="92546" x="5453063" y="652463"/>
          <p14:tracePt t="92563" x="5646738" y="635000"/>
          <p14:tracePt t="92580" x="5808663" y="635000"/>
          <p14:tracePt t="92596" x="5976938" y="635000"/>
          <p14:tracePt t="92613" x="6138863" y="635000"/>
          <p14:tracePt t="92630" x="6299200" y="635000"/>
          <p14:tracePt t="92647" x="6426200" y="635000"/>
          <p14:tracePt t="92663" x="6553200" y="652463"/>
          <p14:tracePt t="92680" x="6738938" y="703263"/>
          <p14:tracePt t="92696" x="6883400" y="769938"/>
          <p14:tracePt t="92713" x="6992938" y="855663"/>
          <p14:tracePt t="92730" x="7112000" y="922338"/>
          <p14:tracePt t="92746" x="7272338" y="1023938"/>
          <p14:tracePt t="92763" x="7442200" y="1117600"/>
          <p14:tracePt t="92780" x="7535863" y="1227138"/>
          <p14:tracePt t="92797" x="7670800" y="1346200"/>
          <p14:tracePt t="92813" x="7780338" y="1481138"/>
          <p14:tracePt t="92830" x="7891463" y="1608138"/>
          <p14:tracePt t="92846" x="7993063" y="1744663"/>
          <p14:tracePt t="92863" x="8069263" y="1897063"/>
          <p14:tracePt t="92880" x="8229600" y="2176463"/>
          <p14:tracePt t="92896" x="8323263" y="2362200"/>
          <p14:tracePt t="92913" x="8389938" y="2532063"/>
          <p14:tracePt t="92930" x="8450263" y="2709863"/>
          <p14:tracePt t="92947" x="8491538" y="2878138"/>
          <p14:tracePt t="92963" x="8534400" y="3040063"/>
          <p14:tracePt t="92980" x="8559800" y="3192463"/>
          <p14:tracePt t="92996" x="8559800" y="3352800"/>
          <p14:tracePt t="93013" x="8559800" y="3513138"/>
          <p14:tracePt t="93030" x="8559800" y="3675063"/>
          <p14:tracePt t="93047" x="8559800" y="3843338"/>
          <p14:tracePt t="93063" x="8559800" y="4165600"/>
          <p14:tracePt t="93080" x="8542338" y="4368800"/>
          <p14:tracePt t="93097" x="8501063" y="4546600"/>
          <p14:tracePt t="93113" x="8424863" y="4673600"/>
          <p14:tracePt t="93130" x="8323263" y="4808538"/>
          <p14:tracePt t="93147" x="8204200" y="4953000"/>
          <p14:tracePt t="93164" x="8043863" y="5097463"/>
          <p14:tracePt t="93180" x="7874000" y="5240338"/>
          <p14:tracePt t="93197" x="7704138" y="5367338"/>
          <p14:tracePt t="93213" x="7543800" y="5486400"/>
          <p14:tracePt t="93230" x="7373938" y="5562600"/>
          <p14:tracePt t="93247" x="7205663" y="5621338"/>
          <p14:tracePt t="93263" x="6883400" y="5638800"/>
          <p14:tracePt t="93280" x="6672263" y="5638800"/>
          <p14:tracePt t="93297" x="6484938" y="5638800"/>
          <p14:tracePt t="93314" x="6316663" y="5613400"/>
          <p14:tracePt t="93330" x="6180138" y="5595938"/>
          <p14:tracePt t="93347" x="6062663" y="5595938"/>
          <p14:tracePt t="93363" x="5969000" y="5588000"/>
          <p14:tracePt t="93380" x="5892800" y="5588000"/>
          <p14:tracePt t="93397" x="5849938" y="5588000"/>
          <p14:tracePt t="93413" x="5816600" y="5588000"/>
          <p14:tracePt t="94016" x="5816600" y="5580063"/>
          <p14:tracePt t="94040" x="5816600" y="5570538"/>
          <p14:tracePt t="94072" x="5816600" y="5554663"/>
          <p14:tracePt t="94240" x="5824538" y="5554663"/>
          <p14:tracePt t="94248" x="5834063" y="5537200"/>
          <p14:tracePt t="94272" x="5834063" y="5529263"/>
          <p14:tracePt t="94280" x="5842000" y="5529263"/>
          <p14:tracePt t="94296" x="5849938" y="5529263"/>
          <p14:tracePt t="94360" x="5859463" y="5529263"/>
          <p14:tracePt t="94376" x="5867400" y="5529263"/>
          <p14:tracePt t="94384" x="5875338" y="5529263"/>
          <p14:tracePt t="94392" x="5884863" y="5529263"/>
          <p14:tracePt t="94408" x="5892800" y="5529263"/>
          <p14:tracePt t="94424" x="5900738" y="5529263"/>
          <p14:tracePt t="94488" x="5900738" y="5537200"/>
          <p14:tracePt t="94752" x="5910263" y="5537200"/>
          <p14:tracePt t="94840" x="5910263" y="5545138"/>
          <p14:tracePt t="94848" x="5900738" y="5545138"/>
          <p14:tracePt t="94856" x="5892800" y="5554663"/>
          <p14:tracePt t="94865" x="5884863" y="5554663"/>
          <p14:tracePt t="94881" x="5842000" y="5554663"/>
          <p14:tracePt t="94898" x="5799138" y="5554663"/>
          <p14:tracePt t="94915" x="5722938" y="5554663"/>
          <p14:tracePt t="94932" x="5656263" y="5554663"/>
          <p14:tracePt t="94948" x="5554663" y="5554663"/>
          <p14:tracePt t="94965" x="5392738" y="5554663"/>
          <p14:tracePt t="94981" x="5189538" y="5554663"/>
          <p14:tracePt t="94998" x="4978400" y="5554663"/>
          <p14:tracePt t="95015" x="4800600" y="5580063"/>
          <p14:tracePt t="95032" x="4614863" y="5595938"/>
          <p14:tracePt t="95049" x="4503738" y="5595938"/>
          <p14:tracePt t="95065" x="4437063" y="5605463"/>
          <p14:tracePt t="95082" x="4386263" y="5605463"/>
          <p14:tracePt t="95098" x="4351338" y="5605463"/>
          <p14:tracePt t="95115" x="4292600" y="5605463"/>
          <p14:tracePt t="95132" x="4233863" y="5605463"/>
          <p14:tracePt t="95148" x="4191000" y="5605463"/>
          <p14:tracePt t="95192" x="4183063" y="5605463"/>
          <p14:tracePt t="95208" x="4173538" y="5605463"/>
          <p14:tracePt t="95216" x="4165600" y="5605463"/>
          <p14:tracePt t="95232" x="4148138" y="5580063"/>
          <p14:tracePt t="95248" x="4132263" y="5562600"/>
          <p14:tracePt t="95265" x="4114800" y="5545138"/>
          <p14:tracePt t="95282" x="4097338" y="5537200"/>
          <p14:tracePt t="95298" x="4081463" y="5519738"/>
          <p14:tracePt t="95315" x="4071938" y="5511800"/>
          <p14:tracePt t="95332" x="4056063" y="5494338"/>
          <p14:tracePt t="95348" x="4046538" y="5486400"/>
          <p14:tracePt t="96408" x="4056063" y="5486400"/>
          <p14:tracePt t="96416" x="4064000" y="5486400"/>
          <p14:tracePt t="96424" x="4071938" y="5486400"/>
          <p14:tracePt t="96433" x="4097338" y="5486400"/>
          <p14:tracePt t="96449" x="4106863" y="5494338"/>
          <p14:tracePt t="96466" x="4122738" y="5494338"/>
          <p14:tracePt t="96483" x="4132263" y="5494338"/>
          <p14:tracePt t="96500" x="4140200" y="5494338"/>
          <p14:tracePt t="96516" x="4148138" y="5494338"/>
          <p14:tracePt t="96560" x="4165600" y="5494338"/>
          <p14:tracePt t="96568" x="4233863" y="5494338"/>
          <p14:tracePt t="96583" x="4292600" y="5494338"/>
          <p14:tracePt t="96600" x="4360863" y="54784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718916-1AF0-4DD2-9E7A-B59DD75AEBC7}"/>
              </a:ext>
            </a:extLst>
          </p:cNvPr>
          <p:cNvSpPr/>
          <p:nvPr/>
        </p:nvSpPr>
        <p:spPr>
          <a:xfrm rot="10800000" flipV="1">
            <a:off x="1259897" y="688353"/>
            <a:ext cx="3451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E192F4-DD63-40EB-A66C-CB806E6F919A}"/>
              </a:ext>
            </a:extLst>
          </p:cNvPr>
          <p:cNvSpPr txBox="1"/>
          <p:nvPr/>
        </p:nvSpPr>
        <p:spPr>
          <a:xfrm>
            <a:off x="1259898" y="6056026"/>
            <a:ext cx="193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1740 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7C468-1005-43C4-8AC6-78F5E8AD1EEF}"/>
              </a:ext>
            </a:extLst>
          </p:cNvPr>
          <p:cNvSpPr txBox="1"/>
          <p:nvPr/>
        </p:nvSpPr>
        <p:spPr>
          <a:xfrm>
            <a:off x="4437090" y="6056025"/>
            <a:ext cx="2443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Saturated Ester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1117A-2BEA-4A48-8C73-9523CE3BF477}"/>
              </a:ext>
            </a:extLst>
          </p:cNvPr>
          <p:cNvSpPr txBox="1"/>
          <p:nvPr/>
        </p:nvSpPr>
        <p:spPr>
          <a:xfrm>
            <a:off x="7220124" y="6148358"/>
            <a:ext cx="461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;         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left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6D97E-8BC3-40CC-8438-9A0178D28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806" y="-339"/>
            <a:ext cx="8608545" cy="60563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3FAB44-73B3-46E4-882F-0EA4F39AD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36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6"/>
    </mc:Choice>
    <mc:Fallback xmlns="">
      <p:transition spd="slow" advTm="1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4219" x="4360863" y="5468938"/>
          <p14:tracePt t="4235" x="4351338" y="5468938"/>
          <p14:tracePt t="4242" x="4343400" y="5468938"/>
          <p14:tracePt t="4251" x="4343400" y="5461000"/>
          <p14:tracePt t="4363" x="4335463" y="5461000"/>
          <p14:tracePt t="4370" x="4325938" y="5461000"/>
          <p14:tracePt t="4381" x="4318000" y="5461000"/>
          <p14:tracePt t="4398" x="4310063" y="5461000"/>
          <p14:tracePt t="4414" x="4300538" y="5461000"/>
          <p14:tracePt t="4491" x="4292600" y="5461000"/>
          <p14:tracePt t="4514" x="4284663" y="5461000"/>
          <p14:tracePt t="4523" x="4275138" y="5461000"/>
          <p14:tracePt t="4538" x="4267200" y="5461000"/>
          <p14:tracePt t="4548" x="4259263" y="5461000"/>
          <p14:tracePt t="4565" x="4249738" y="5461000"/>
          <p14:tracePt t="4581" x="4233863" y="5461000"/>
          <p14:tracePt t="4598" x="4224338" y="5461000"/>
          <p14:tracePt t="4615" x="4198938" y="5461000"/>
          <p14:tracePt t="4631" x="4191000" y="5461000"/>
          <p14:tracePt t="4648" x="4183063" y="5461000"/>
          <p14:tracePt t="4665" x="4173538" y="5461000"/>
          <p14:tracePt t="5315" x="4224338" y="5443538"/>
          <p14:tracePt t="5322" x="4386263" y="5359400"/>
          <p14:tracePt t="5332" x="4656138" y="5240338"/>
          <p14:tracePt t="5349" x="5334000" y="4960938"/>
          <p14:tracePt t="5365" x="5308600" y="4775200"/>
          <p14:tracePt t="5382" x="4986338" y="4622800"/>
          <p14:tracePt t="5399" x="4749800" y="4589463"/>
          <p14:tracePt t="5415" x="4699000" y="4589463"/>
          <p14:tracePt t="5432" x="4691063" y="4597400"/>
          <p14:tracePt t="5449" x="4656138" y="4622800"/>
          <p14:tracePt t="5465" x="4614863" y="4665663"/>
          <p14:tracePt t="5482" x="4487863" y="4741863"/>
          <p14:tracePt t="5499" x="4310063" y="4826000"/>
          <p14:tracePt t="5515" x="4038600" y="4894263"/>
          <p14:tracePt t="5532" x="3700463" y="4986338"/>
          <p14:tracePt t="5549" x="3302000" y="5072063"/>
          <p14:tracePt t="5566" x="2963863" y="5113338"/>
          <p14:tracePt t="5582" x="2760663" y="5130800"/>
          <p14:tracePt t="5599" x="2641600" y="5130800"/>
          <p14:tracePt t="5616" x="2624138" y="5130800"/>
          <p14:tracePt t="5690" x="2616200" y="5130800"/>
          <p14:tracePt t="5698" x="2598738" y="5122863"/>
          <p14:tracePt t="5706" x="2590800" y="5097463"/>
          <p14:tracePt t="5716" x="2565400" y="5080000"/>
          <p14:tracePt t="5732" x="2506663" y="5037138"/>
          <p14:tracePt t="5749" x="2395538" y="4978400"/>
          <p14:tracePt t="5766" x="2293938" y="4927600"/>
          <p14:tracePt t="5782" x="2192338" y="4884738"/>
          <p14:tracePt t="5799" x="2100263" y="4851400"/>
          <p14:tracePt t="5816" x="2039938" y="4833938"/>
          <p14:tracePt t="5832" x="2024063" y="4826000"/>
          <p14:tracePt t="6258" x="2024063" y="4818063"/>
          <p14:tracePt t="6435" x="2014538" y="4818063"/>
          <p14:tracePt t="6579" x="1998663" y="4818063"/>
          <p14:tracePt t="6594" x="1981200" y="4818063"/>
          <p14:tracePt t="6602" x="1963738" y="4818063"/>
          <p14:tracePt t="6611" x="1955800" y="4818063"/>
          <p14:tracePt t="6618" x="1922463" y="4818063"/>
          <p14:tracePt t="6633" x="1879600" y="4818063"/>
          <p14:tracePt t="6650" x="1778000" y="4818063"/>
          <p14:tracePt t="6666" x="1592263" y="4808538"/>
          <p14:tracePt t="6683" x="1531938" y="4792663"/>
          <p14:tracePt t="6700" x="1447800" y="4775200"/>
          <p14:tracePt t="6716" x="1397000" y="4767263"/>
          <p14:tracePt t="6733" x="1338263" y="4757738"/>
          <p14:tracePt t="6750" x="1287463" y="4749800"/>
          <p14:tracePt t="6766" x="1262063" y="4724400"/>
          <p14:tracePt t="6783" x="1236663" y="4699000"/>
          <p14:tracePt t="6800" x="1219200" y="4691063"/>
          <p14:tracePt t="6816" x="1211263" y="4681538"/>
          <p14:tracePt t="6851" x="1201738" y="46815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C7C9EE-1A47-4CB1-8784-19D326794DD3}"/>
              </a:ext>
            </a:extLst>
          </p:cNvPr>
          <p:cNvSpPr txBox="1"/>
          <p:nvPr/>
        </p:nvSpPr>
        <p:spPr>
          <a:xfrm>
            <a:off x="1409075" y="1274164"/>
            <a:ext cx="299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F927E-CBF2-4DB5-B73E-648AE614D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7" y="3237875"/>
            <a:ext cx="10482786" cy="2773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85C14A-B3A0-4B95-8667-6B2FB62ABA44}"/>
              </a:ext>
            </a:extLst>
          </p:cNvPr>
          <p:cNvSpPr txBox="1"/>
          <p:nvPr/>
        </p:nvSpPr>
        <p:spPr>
          <a:xfrm>
            <a:off x="4087177" y="616111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Looks like two different ethyl groups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8BD9D-83E0-449F-B6D3-A467F1C67359}"/>
              </a:ext>
            </a:extLst>
          </p:cNvPr>
          <p:cNvSpPr txBox="1"/>
          <p:nvPr/>
        </p:nvSpPr>
        <p:spPr>
          <a:xfrm>
            <a:off x="4212236" y="1735829"/>
            <a:ext cx="6115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D13CAD-662B-44E2-8FB4-43663F2E43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78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3"/>
    </mc:Choice>
    <mc:Fallback xmlns="">
      <p:transition spd="slow" advTm="9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8251" x="1211263" y="4681538"/>
          <p14:tracePt t="8259" x="1244600" y="4673600"/>
          <p14:tracePt t="8267" x="1328738" y="4656138"/>
          <p14:tracePt t="8277" x="1447800" y="4656138"/>
          <p14:tracePt t="8294" x="1684338" y="4640263"/>
          <p14:tracePt t="8311" x="1930400" y="4622800"/>
          <p14:tracePt t="8327" x="2074863" y="4622800"/>
          <p14:tracePt t="8344" x="2141538" y="4622800"/>
          <p14:tracePt t="8361" x="2151063" y="4622800"/>
          <p14:tracePt t="8563" x="2151063" y="4614863"/>
          <p14:tracePt t="8571" x="2159000" y="4614863"/>
          <p14:tracePt t="8579" x="2176463" y="4614863"/>
          <p14:tracePt t="8594" x="2217738" y="4597400"/>
          <p14:tracePt t="8611" x="2395538" y="4394200"/>
          <p14:tracePt t="8627" x="2547938" y="4208463"/>
          <p14:tracePt t="8644" x="2659063" y="4089400"/>
          <p14:tracePt t="8661" x="2811463" y="3944938"/>
          <p14:tracePt t="8678" x="2997200" y="3817938"/>
          <p14:tracePt t="8694" x="3217863" y="3759200"/>
          <p14:tracePt t="8711" x="3479800" y="3751263"/>
          <p14:tracePt t="8728" x="3751263" y="3751263"/>
          <p14:tracePt t="8744" x="4021138" y="3751263"/>
          <p14:tracePt t="8761" x="4335463" y="3802063"/>
          <p14:tracePt t="8778" x="4614863" y="3886200"/>
          <p14:tracePt t="8795" x="4927600" y="4021138"/>
          <p14:tracePt t="8811" x="5384800" y="4275138"/>
          <p14:tracePt t="8828" x="5689600" y="4452938"/>
          <p14:tracePt t="8844" x="5884863" y="4614863"/>
          <p14:tracePt t="8861" x="6062663" y="4767263"/>
          <p14:tracePt t="8878" x="6265863" y="4894263"/>
          <p14:tracePt t="8894" x="6426200" y="4986338"/>
          <p14:tracePt t="8911" x="6604000" y="5062538"/>
          <p14:tracePt t="8928" x="6764338" y="5138738"/>
          <p14:tracePt t="8945" x="6916738" y="5181600"/>
          <p14:tracePt t="8961" x="7078663" y="5214938"/>
          <p14:tracePt t="8979" x="7231063" y="5240338"/>
          <p14:tracePt t="8995" x="7315200" y="5240338"/>
          <p14:tracePt t="9012" x="7450138" y="5240338"/>
          <p14:tracePt t="9028" x="7569200" y="5240338"/>
          <p14:tracePt t="9044" x="7713663" y="5240338"/>
          <p14:tracePt t="9061" x="7840663" y="5240338"/>
          <p14:tracePt t="9078" x="8001000" y="5240338"/>
          <p14:tracePt t="9095" x="8178800" y="5240338"/>
          <p14:tracePt t="9111" x="8399463" y="5199063"/>
          <p14:tracePt t="9128" x="8602663" y="5181600"/>
          <p14:tracePt t="9145" x="8796338" y="5156200"/>
          <p14:tracePt t="9162" x="8932863" y="5138738"/>
          <p14:tracePt t="9178" x="9034463" y="5138738"/>
          <p14:tracePt t="9195" x="9101138" y="5130800"/>
          <p14:tracePt t="9211" x="9136063" y="5130800"/>
          <p14:tracePt t="9229" x="9161463" y="5113338"/>
          <p14:tracePt t="9245" x="9202738" y="5113338"/>
          <p14:tracePt t="9261" x="9245600" y="5105400"/>
          <p14:tracePt t="9278" x="9278938" y="5105400"/>
          <p14:tracePt t="9295" x="9304338" y="5097463"/>
          <p14:tracePt t="9312" x="9313863" y="5097463"/>
          <p14:tracePt t="9328" x="9313863" y="5087938"/>
          <p14:tracePt t="9547" x="9329738" y="5087938"/>
          <p14:tracePt t="9555" x="9339263" y="5087938"/>
          <p14:tracePt t="9563" x="9355138" y="5087938"/>
          <p14:tracePt t="9578" x="9372600" y="5087938"/>
          <p14:tracePt t="9595" x="9390063" y="5087938"/>
          <p14:tracePt t="9612" x="9390063" y="5097463"/>
          <p14:tracePt t="9628" x="9398000" y="5113338"/>
          <p14:tracePt t="9645" x="9405938" y="5156200"/>
          <p14:tracePt t="9662" x="9415463" y="5181600"/>
          <p14:tracePt t="9679" x="9415463" y="5240338"/>
          <p14:tracePt t="9695" x="9415463" y="5275263"/>
          <p14:tracePt t="9712" x="9415463" y="5326063"/>
          <p14:tracePt t="9728" x="9405938" y="5367338"/>
          <p14:tracePt t="9745" x="9398000" y="5418138"/>
          <p14:tracePt t="9747" x="9390063" y="5443538"/>
          <p14:tracePt t="9762" x="9390063" y="5468938"/>
          <p14:tracePt t="9778" x="9390063" y="5486400"/>
          <p14:tracePt t="9795" x="9390063" y="5494338"/>
          <p14:tracePt t="9828" x="9390063" y="5511800"/>
          <p14:tracePt t="9846" x="9390063" y="5519738"/>
          <p14:tracePt t="9878" x="9390063" y="5529263"/>
          <p14:tracePt t="9895" x="9390063" y="5537200"/>
          <p14:tracePt t="9912" x="9405938" y="5545138"/>
          <p14:tracePt t="9929" x="9415463" y="5554663"/>
          <p14:tracePt t="9945" x="9440863" y="5562600"/>
          <p14:tracePt t="9962" x="9456738" y="5570538"/>
          <p14:tracePt t="9979" x="9466263" y="5580063"/>
          <p14:tracePt t="9995" x="9474200" y="5595938"/>
          <p14:tracePt t="10012" x="9491663" y="5613400"/>
          <p14:tracePt t="10029" x="9517063" y="5630863"/>
          <p14:tracePt t="10045" x="9542463" y="5638800"/>
          <p14:tracePt t="10062" x="9550400" y="5638800"/>
          <p14:tracePt t="10079" x="9593263" y="5630863"/>
          <p14:tracePt t="10095" x="9634538" y="5630863"/>
          <p14:tracePt t="10112" x="9669463" y="5621338"/>
          <p14:tracePt t="10129" x="9694863" y="5621338"/>
          <p14:tracePt t="10162" x="9702800" y="5621338"/>
          <p14:tracePt t="10179" x="9796463" y="5621338"/>
          <p14:tracePt t="10195" x="9863138" y="5621338"/>
          <p14:tracePt t="10283" x="9855200" y="5621338"/>
          <p14:tracePt t="10307" x="9847263" y="5621338"/>
          <p14:tracePt t="10315" x="9847263" y="5630863"/>
          <p14:tracePt t="10323" x="9847263" y="5638800"/>
          <p14:tracePt t="10331" x="9829800" y="5638800"/>
          <p14:tracePt t="10347" x="9804400" y="5638800"/>
          <p14:tracePt t="10362" x="9796463" y="5638800"/>
          <p14:tracePt t="10379" x="9736138" y="5630863"/>
          <p14:tracePt t="10395" x="9710738" y="5621338"/>
          <p14:tracePt t="10412" x="9669463" y="5621338"/>
          <p14:tracePt t="10429" x="9652000" y="5621338"/>
          <p14:tracePt t="10446" x="9644063" y="5621338"/>
          <p14:tracePt t="10463" x="9634538" y="5621338"/>
          <p14:tracePt t="10479" x="9618663" y="5621338"/>
          <p14:tracePt t="10512" x="9593263" y="5621338"/>
          <p14:tracePt t="10529" x="9575800" y="5621338"/>
          <p14:tracePt t="10562" x="9575800" y="5613400"/>
          <p14:tracePt t="10579" x="9626600" y="5595938"/>
          <p14:tracePt t="10596" x="9677400" y="5580063"/>
          <p14:tracePt t="10612" x="9728200" y="5562600"/>
          <p14:tracePt t="10629" x="9761538" y="5562600"/>
          <p14:tracePt t="10646" x="9771063" y="5562600"/>
          <p14:tracePt t="10679" x="9779000" y="5562600"/>
          <p14:tracePt t="10699" x="9786938" y="5570538"/>
          <p14:tracePt t="10795" x="9786938" y="5580063"/>
          <p14:tracePt t="10803" x="9771063" y="5580063"/>
          <p14:tracePt t="10819" x="9761538" y="5580063"/>
          <p14:tracePt t="10829" x="9753600" y="5580063"/>
          <p14:tracePt t="10846" x="9745663" y="5595938"/>
          <p14:tracePt t="10863" x="9710738" y="5605463"/>
          <p14:tracePt t="10879" x="9702800" y="5605463"/>
          <p14:tracePt t="10896" x="9685338" y="5605463"/>
          <p14:tracePt t="10913" x="9669463" y="5605463"/>
          <p14:tracePt t="11275" x="9659938" y="5605463"/>
          <p14:tracePt t="11315" x="9652000" y="5605463"/>
          <p14:tracePt t="11331" x="9644063" y="5613400"/>
          <p14:tracePt t="11348" x="9644063" y="5621338"/>
          <p14:tracePt t="11356" x="9626600" y="5630863"/>
          <p14:tracePt t="11363" x="9601200" y="5638800"/>
          <p14:tracePt t="11380" x="9583738" y="5664200"/>
          <p14:tracePt t="11396" x="9525000" y="5697538"/>
          <p14:tracePt t="11413" x="9482138" y="5732463"/>
          <p14:tracePt t="11430" x="9448800" y="5757863"/>
          <p14:tracePt t="11446" x="9440863" y="5765800"/>
          <p14:tracePt t="11463" x="9415463" y="5773738"/>
          <p14:tracePt t="11480" x="9380538" y="5799138"/>
          <p14:tracePt t="11496" x="9339263" y="5808663"/>
          <p14:tracePt t="11513" x="9296400" y="5842000"/>
          <p14:tracePt t="11530" x="9263063" y="5892800"/>
          <p14:tracePt t="11547" x="9220200" y="5943600"/>
          <p14:tracePt t="11563" x="9144000" y="5994400"/>
          <p14:tracePt t="11580" x="9085263" y="6027738"/>
          <p14:tracePt t="11597" x="9034463" y="6053138"/>
          <p14:tracePt t="11613" x="8932863" y="6103938"/>
          <p14:tracePt t="11630" x="8864600" y="6121400"/>
          <p14:tracePt t="11647" x="8788400" y="6154738"/>
          <p14:tracePt t="11663" x="8704263" y="6164263"/>
          <p14:tracePt t="11680" x="8602663" y="6172200"/>
          <p14:tracePt t="11697" x="8491538" y="6189663"/>
          <p14:tracePt t="11713" x="8374063" y="6205538"/>
          <p14:tracePt t="11730" x="8196263" y="6205538"/>
          <p14:tracePt t="11732" x="8135938" y="6205538"/>
          <p14:tracePt t="11747" x="7958138" y="6215063"/>
          <p14:tracePt t="11763" x="7815263" y="6215063"/>
          <p14:tracePt t="11780" x="7670800" y="6223000"/>
          <p14:tracePt t="11797" x="7569200" y="6223000"/>
          <p14:tracePt t="11814" x="7459663" y="6223000"/>
          <p14:tracePt t="11830" x="7373938" y="6223000"/>
          <p14:tracePt t="11847" x="7272338" y="6223000"/>
          <p14:tracePt t="11863" x="7137400" y="6223000"/>
          <p14:tracePt t="11880" x="7010400" y="6223000"/>
          <p14:tracePt t="11897" x="6926263" y="6223000"/>
          <p14:tracePt t="11913" x="6858000" y="6197600"/>
          <p14:tracePt t="11930" x="6824663" y="6180138"/>
          <p14:tracePt t="11947" x="6789738" y="6129338"/>
          <p14:tracePt t="11964" x="6789738" y="6096000"/>
          <p14:tracePt t="11980" x="6764338" y="6062663"/>
          <p14:tracePt t="11997" x="6738938" y="6037263"/>
          <p14:tracePt t="12014" x="6688138" y="5994400"/>
          <p14:tracePt t="12030" x="6672263" y="5951538"/>
          <p14:tracePt t="12047" x="6672263" y="5926138"/>
          <p14:tracePt t="12064" x="6672263" y="5910263"/>
          <p14:tracePt t="12080" x="6662738" y="5875338"/>
          <p14:tracePt t="12097" x="6662738" y="5849938"/>
          <p14:tracePt t="12114" x="6662738" y="5834063"/>
          <p14:tracePt t="12130" x="6662738" y="5799138"/>
          <p14:tracePt t="12147" x="6672263" y="5773738"/>
          <p14:tracePt t="12164" x="6680200" y="5757863"/>
          <p14:tracePt t="12181" x="6697663" y="5740400"/>
          <p14:tracePt t="12197" x="6697663" y="5722938"/>
          <p14:tracePt t="12214" x="6705600" y="5707063"/>
          <p14:tracePt t="12230" x="6705600" y="5697538"/>
          <p14:tracePt t="12247" x="6705600" y="5689600"/>
          <p14:tracePt t="12264" x="6705600" y="5681663"/>
          <p14:tracePt t="12280" x="6705600" y="5672138"/>
          <p14:tracePt t="12297" x="6713538" y="5664200"/>
          <p14:tracePt t="12314" x="6723063" y="5664200"/>
          <p14:tracePt t="12547" x="6713538" y="5664200"/>
          <p14:tracePt t="12555" x="6662738" y="5664200"/>
          <p14:tracePt t="12564" x="6586538" y="5664200"/>
          <p14:tracePt t="12581" x="6316663" y="5664200"/>
          <p14:tracePt t="12597" x="5834063" y="5707063"/>
          <p14:tracePt t="12614" x="5189538" y="5707063"/>
          <p14:tracePt t="12631" x="4665663" y="5757863"/>
          <p14:tracePt t="12647" x="4122738" y="5773738"/>
          <p14:tracePt t="12664" x="3759200" y="5773738"/>
          <p14:tracePt t="12681" x="3487738" y="5773738"/>
          <p14:tracePt t="12697" x="3251200" y="5783263"/>
          <p14:tracePt t="12715" x="3005138" y="5791200"/>
          <p14:tracePt t="12731" x="2692400" y="5791200"/>
          <p14:tracePt t="12748" x="2514600" y="5791200"/>
          <p14:tracePt t="12764" x="2379663" y="5773738"/>
          <p14:tracePt t="12781" x="2260600" y="5748338"/>
          <p14:tracePt t="12797" x="2176463" y="5732463"/>
          <p14:tracePt t="12815" x="2133600" y="5722938"/>
          <p14:tracePt t="12831" x="2090738" y="5707063"/>
          <p14:tracePt t="12848" x="2074863" y="5707063"/>
          <p14:tracePt t="12864" x="2039938" y="5697538"/>
          <p14:tracePt t="12881" x="1930400" y="5697538"/>
          <p14:tracePt t="12898" x="1785938" y="5697538"/>
          <p14:tracePt t="12914" x="1617663" y="5697538"/>
          <p14:tracePt t="12931" x="1465263" y="5697538"/>
          <p14:tracePt t="12948" x="1439863" y="5681663"/>
          <p14:tracePt t="12965" x="1439863" y="5672138"/>
          <p14:tracePt t="14171" x="1447800" y="5672138"/>
          <p14:tracePt t="14179" x="1447800" y="5664200"/>
          <p14:tracePt t="14195" x="1455738" y="5656263"/>
          <p14:tracePt t="14211" x="1455738" y="5646738"/>
          <p14:tracePt t="14251" x="1455738" y="5638800"/>
          <p14:tracePt t="14259" x="1465263" y="5638800"/>
          <p14:tracePt t="14275" x="1473200" y="5638800"/>
          <p14:tracePt t="14315" x="1481138" y="5638800"/>
          <p14:tracePt t="14436" x="1498600" y="5638800"/>
          <p14:tracePt t="14443" x="1506538" y="5638800"/>
          <p14:tracePt t="14451" x="1516063" y="5630863"/>
          <p14:tracePt t="14465" x="1524000" y="5621338"/>
          <p14:tracePt t="14482" x="1531938" y="5621338"/>
          <p14:tracePt t="14499" x="1557338" y="5605463"/>
          <p14:tracePt t="14516" x="1574800" y="5595938"/>
          <p14:tracePt t="14532" x="1582738" y="5595938"/>
          <p14:tracePt t="14668" x="1592263" y="5595938"/>
          <p14:tracePt t="14684" x="1592263" y="5588000"/>
          <p14:tracePt t="14691" x="1600200" y="5588000"/>
          <p14:tracePt t="14707" x="1608138" y="5588000"/>
          <p14:tracePt t="14723" x="1608138" y="5580063"/>
          <p14:tracePt t="14733" x="1617663" y="5580063"/>
          <p14:tracePt t="14749" x="1633538" y="5570538"/>
          <p14:tracePt t="14766" x="1651000" y="5554663"/>
          <p14:tracePt t="14782" x="1668463" y="5545138"/>
          <p14:tracePt t="14800" x="1693863" y="5529263"/>
          <p14:tracePt t="14816" x="1727200" y="5519738"/>
          <p14:tracePt t="14832" x="1760538" y="5503863"/>
          <p14:tracePt t="14849" x="1785938" y="5494338"/>
          <p14:tracePt t="14866" x="1803400" y="5494338"/>
          <p14:tracePt t="14883" x="1820863" y="5486400"/>
          <p14:tracePt t="14971" x="1836738" y="5486400"/>
          <p14:tracePt t="14979" x="1862138" y="5478463"/>
          <p14:tracePt t="14987" x="1879600" y="5478463"/>
          <p14:tracePt t="14999" x="1930400" y="5478463"/>
          <p14:tracePt t="15016" x="2014538" y="5468938"/>
          <p14:tracePt t="15033" x="2133600" y="5468938"/>
          <p14:tracePt t="15049" x="2293938" y="5468938"/>
          <p14:tracePt t="15067" x="2582863" y="5468938"/>
          <p14:tracePt t="15083" x="2819400" y="5468938"/>
          <p14:tracePt t="15099" x="3116263" y="5468938"/>
          <p14:tracePt t="15116" x="3530600" y="5468938"/>
          <p14:tracePt t="15133" x="3886200" y="5453063"/>
          <p14:tracePt t="15150" x="4173538" y="5443538"/>
          <p14:tracePt t="15166" x="4462463" y="5443538"/>
          <p14:tracePt t="15183" x="4749800" y="5443538"/>
          <p14:tracePt t="15199" x="5072063" y="5435600"/>
          <p14:tracePt t="15217" x="5367338" y="5435600"/>
          <p14:tracePt t="15233" x="5656263" y="5435600"/>
          <p14:tracePt t="15235" x="5757863" y="5435600"/>
          <p14:tracePt t="15250" x="5859463" y="5435600"/>
          <p14:tracePt t="15266" x="6045200" y="5435600"/>
          <p14:tracePt t="15283" x="6291263" y="5435600"/>
          <p14:tracePt t="15300" x="6494463" y="5435600"/>
          <p14:tracePt t="15316" x="6697663" y="5435600"/>
          <p14:tracePt t="15333" x="6942138" y="5435600"/>
          <p14:tracePt t="15350" x="7205663" y="5443538"/>
          <p14:tracePt t="15366" x="7416800" y="5443538"/>
          <p14:tracePt t="15383" x="7586663" y="5478463"/>
          <p14:tracePt t="15400" x="7704138" y="5503863"/>
          <p14:tracePt t="15416" x="7815263" y="5537200"/>
          <p14:tracePt t="15433" x="7891463" y="5588000"/>
          <p14:tracePt t="15450" x="7983538" y="5621338"/>
          <p14:tracePt t="15466" x="8120063" y="5656263"/>
          <p14:tracePt t="15483" x="8313738" y="5656263"/>
          <p14:tracePt t="15500" x="8415338" y="5656263"/>
          <p14:tracePt t="15516" x="8491538" y="5656263"/>
          <p14:tracePt t="15533" x="8509000" y="5656263"/>
          <p14:tracePt t="15550" x="8509000" y="5664200"/>
          <p14:tracePt t="15566" x="8509000" y="5672138"/>
          <p14:tracePt t="15583" x="8466138" y="5681663"/>
          <p14:tracePt t="15755" x="8491538" y="5681663"/>
          <p14:tracePt t="15763" x="8542338" y="5681663"/>
          <p14:tracePt t="15771" x="8602663" y="5681663"/>
          <p14:tracePt t="15783" x="8686800" y="5681663"/>
          <p14:tracePt t="15800" x="8907463" y="5681663"/>
          <p14:tracePt t="15817" x="9093200" y="5681663"/>
          <p14:tracePt t="15833" x="9245600" y="5664200"/>
          <p14:tracePt t="15850" x="9321800" y="5656263"/>
          <p14:tracePt t="15867" x="9339263" y="5638800"/>
          <p14:tracePt t="15883" x="9347200" y="5630863"/>
          <p14:tracePt t="15939" x="9355138" y="5630863"/>
          <p14:tracePt t="15947" x="9364663" y="5630863"/>
          <p14:tracePt t="15971" x="9372600" y="5630863"/>
          <p14:tracePt t="16059" x="9380538" y="5630863"/>
          <p14:tracePt t="16067" x="9390063" y="5630863"/>
          <p14:tracePt t="16075" x="9448800" y="5630863"/>
          <p14:tracePt t="16083" x="9517063" y="5630863"/>
          <p14:tracePt t="16100" x="9720263" y="5630863"/>
          <p14:tracePt t="16117" x="9923463" y="5613400"/>
          <p14:tracePt t="16134" x="10117138" y="5580063"/>
          <p14:tracePt t="16150" x="10210800" y="5554663"/>
          <p14:tracePt t="16167" x="10244138" y="5529263"/>
          <p14:tracePt t="16184" x="10253663" y="5529263"/>
          <p14:tracePt t="16283" x="10244138" y="5529263"/>
          <p14:tracePt t="16315" x="10236200" y="5529263"/>
          <p14:tracePt t="16323" x="10228263" y="5529263"/>
          <p14:tracePt t="16379" x="10218738" y="5529263"/>
          <p14:tracePt t="16387" x="10210800" y="5529263"/>
          <p14:tracePt t="16395" x="10193338" y="5529263"/>
          <p14:tracePt t="16403" x="10185400" y="5529263"/>
          <p14:tracePt t="16417" x="10160000" y="5529263"/>
          <p14:tracePt t="16434" x="10134600" y="5529263"/>
          <p14:tracePt t="16450" x="10109200" y="5529263"/>
          <p14:tracePt t="16467" x="10083800" y="5529263"/>
          <p14:tracePt t="16484" x="10075863" y="5529263"/>
          <p14:tracePt t="16517" x="10058400" y="5529263"/>
          <p14:tracePt t="16534" x="10033000" y="5529263"/>
          <p14:tracePt t="16551" x="9990138" y="5519738"/>
          <p14:tracePt t="16567" x="9964738" y="5511800"/>
          <p14:tracePt t="16584" x="9939338" y="5494338"/>
          <p14:tracePt t="16601" x="9923463" y="5478463"/>
          <p14:tracePt t="16617" x="9913938" y="5461000"/>
          <p14:tracePt t="16634" x="9898063" y="5443538"/>
          <p14:tracePt t="16667" x="9898063" y="5435600"/>
          <p14:tracePt t="16684" x="9913938" y="5435600"/>
          <p14:tracePt t="16859" x="9913938" y="5443538"/>
          <p14:tracePt t="16867" x="9906000" y="5461000"/>
          <p14:tracePt t="16875" x="9872663" y="5486400"/>
          <p14:tracePt t="16884" x="9812338" y="5545138"/>
          <p14:tracePt t="16901" x="9618663" y="5664200"/>
          <p14:tracePt t="16918" x="9329738" y="5757863"/>
          <p14:tracePt t="16934" x="9042400" y="5834063"/>
          <p14:tracePt t="16951" x="8780463" y="5892800"/>
          <p14:tracePt t="16968" x="8551863" y="5951538"/>
          <p14:tracePt t="16984" x="8348663" y="5961063"/>
          <p14:tracePt t="17001" x="8178800" y="5961063"/>
          <p14:tracePt t="17018" x="8001000" y="5961063"/>
          <p14:tracePt t="17034" x="7815263" y="5961063"/>
          <p14:tracePt t="17051" x="7551738" y="5961063"/>
          <p14:tracePt t="17068" x="7348538" y="5961063"/>
          <p14:tracePt t="17084" x="7188200" y="5961063"/>
          <p14:tracePt t="17101" x="7061200" y="5961063"/>
          <p14:tracePt t="17118" x="6992938" y="5951538"/>
          <p14:tracePt t="17134" x="6977063" y="5943600"/>
          <p14:tracePt t="17151" x="6959600" y="5935663"/>
          <p14:tracePt t="17168" x="6951663" y="5935663"/>
          <p14:tracePt t="17184" x="6926263" y="5926138"/>
          <p14:tracePt t="17201" x="6891338" y="5910263"/>
          <p14:tracePt t="17218" x="6824663" y="5884863"/>
          <p14:tracePt t="17234" x="6756400" y="5849938"/>
          <p14:tracePt t="17237" x="6713538" y="5824538"/>
          <p14:tracePt t="17251" x="6697663" y="5791200"/>
          <p14:tracePt t="17268" x="6697663" y="5765800"/>
          <p14:tracePt t="17285" x="6697663" y="5757863"/>
          <p14:tracePt t="17301" x="6697663" y="5748338"/>
          <p14:tracePt t="17318" x="6688138" y="5740400"/>
          <p14:tracePt t="17334" x="6680200" y="5722938"/>
          <p14:tracePt t="17351" x="6654800" y="5697538"/>
          <p14:tracePt t="17368" x="6654800" y="5689600"/>
          <p14:tracePt t="17385" x="6654800" y="5681663"/>
          <p14:tracePt t="17418" x="6654800" y="5672138"/>
          <p14:tracePt t="17779" x="6654800" y="5664200"/>
          <p14:tracePt t="17787" x="6654800" y="5656263"/>
          <p14:tracePt t="17795" x="6646863" y="5646738"/>
          <p14:tracePt t="17803" x="6646863" y="5638800"/>
          <p14:tracePt t="17818" x="6646863" y="5630863"/>
          <p14:tracePt t="17835" x="6637338" y="5621338"/>
          <p14:tracePt t="18027" x="6637338" y="5630863"/>
          <p14:tracePt t="18044" x="6637338" y="5638800"/>
          <p14:tracePt t="18059" x="6637338" y="5656263"/>
          <p14:tracePt t="18075" x="6637338" y="5664200"/>
          <p14:tracePt t="18083" x="6637338" y="5672138"/>
          <p14:tracePt t="18091" x="6629400" y="5681663"/>
          <p14:tracePt t="18107" x="6621463" y="5681663"/>
          <p14:tracePt t="18147" x="6621463" y="5672138"/>
          <p14:tracePt t="18155" x="6629400" y="5656263"/>
          <p14:tracePt t="18163" x="6629400" y="5646738"/>
          <p14:tracePt t="18171" x="6637338" y="5638800"/>
          <p14:tracePt t="18420" x="6637338" y="5630863"/>
          <p14:tracePt t="18427" x="6637338" y="5621338"/>
          <p14:tracePt t="18451" x="6637338" y="5613400"/>
          <p14:tracePt t="18507" x="6646863" y="5605463"/>
          <p14:tracePt t="18515" x="6646863" y="5595938"/>
          <p14:tracePt t="18531" x="6654800" y="5595938"/>
          <p14:tracePt t="18539" x="6654800" y="5588000"/>
          <p14:tracePt t="18552" x="6654800" y="5580063"/>
          <p14:tracePt t="18569" x="6662738" y="5570538"/>
          <p14:tracePt t="18585" x="6662738" y="5562600"/>
          <p14:tracePt t="18602" x="6672263" y="5554663"/>
          <p14:tracePt t="20195" x="6680200" y="5545138"/>
          <p14:tracePt t="20203" x="6688138" y="5545138"/>
          <p14:tracePt t="20211" x="6697663" y="5545138"/>
          <p14:tracePt t="20220" x="6705600" y="5545138"/>
          <p14:tracePt t="20237" x="6713538" y="5545138"/>
          <p14:tracePt t="20253" x="6756400" y="5554663"/>
          <p14:tracePt t="20270" x="6807200" y="5554663"/>
          <p14:tracePt t="20287" x="6875463" y="5562600"/>
          <p14:tracePt t="20303" x="6942138" y="5562600"/>
          <p14:tracePt t="20320" x="7027863" y="5562600"/>
          <p14:tracePt t="20337" x="7170738" y="5562600"/>
          <p14:tracePt t="20354" x="7348538" y="5562600"/>
          <p14:tracePt t="20370" x="7577138" y="5562600"/>
          <p14:tracePt t="20387" x="7975600" y="5562600"/>
          <p14:tracePt t="20404" x="8255000" y="5562600"/>
          <p14:tracePt t="20421" x="8483600" y="5537200"/>
          <p14:tracePt t="20437" x="8729663" y="5537200"/>
          <p14:tracePt t="20454" x="8932863" y="5511800"/>
          <p14:tracePt t="20470" x="9169400" y="5494338"/>
          <p14:tracePt t="20487" x="9398000" y="5478463"/>
          <p14:tracePt t="20504" x="9601200" y="5468938"/>
          <p14:tracePt t="20520" x="9779000" y="5468938"/>
          <p14:tracePt t="20537" x="9948863" y="5461000"/>
          <p14:tracePt t="20554" x="10101263" y="5443538"/>
          <p14:tracePt t="20571" x="10329863" y="5392738"/>
          <p14:tracePt t="20587" x="10406063" y="5376863"/>
          <p14:tracePt t="20604" x="10431463" y="5367338"/>
          <p14:tracePt t="20620" x="10439400" y="5367338"/>
          <p14:tracePt t="20787" x="10431463" y="5367338"/>
          <p14:tracePt t="20796" x="10414000" y="5376863"/>
          <p14:tracePt t="20804" x="10406063" y="5376863"/>
          <p14:tracePt t="20821" x="10371138" y="5402263"/>
          <p14:tracePt t="20837" x="10337800" y="5410200"/>
          <p14:tracePt t="20855" x="10312400" y="5418138"/>
          <p14:tracePt t="20871" x="10294938" y="5418138"/>
          <p14:tracePt t="20887" x="10269538" y="5418138"/>
          <p14:tracePt t="20904" x="10253663" y="5418138"/>
          <p14:tracePt t="20921" x="10236200" y="5418138"/>
          <p14:tracePt t="20938" x="10228263" y="5418138"/>
          <p14:tracePt t="21124" x="10218738" y="5418138"/>
          <p14:tracePt t="21131" x="10210800" y="5418138"/>
          <p14:tracePt t="21139" x="10185400" y="5418138"/>
          <p14:tracePt t="21154" x="10152063" y="5418138"/>
          <p14:tracePt t="21171" x="9880600" y="5418138"/>
          <p14:tracePt t="21188" x="9593263" y="5418138"/>
          <p14:tracePt t="21204" x="9177338" y="5427663"/>
          <p14:tracePt t="21221" x="8526463" y="5427663"/>
          <p14:tracePt t="21238" x="7840663" y="5443538"/>
          <p14:tracePt t="21254" x="7297738" y="5478463"/>
          <p14:tracePt t="21271" x="6865938" y="5503863"/>
          <p14:tracePt t="21288" x="6561138" y="5529263"/>
          <p14:tracePt t="21305" x="6248400" y="5537200"/>
          <p14:tracePt t="21321" x="6037263" y="5537200"/>
          <p14:tracePt t="21338" x="5859463" y="5537200"/>
          <p14:tracePt t="21356" x="5722938" y="5537200"/>
          <p14:tracePt t="21371" x="5707063" y="5537200"/>
          <p14:tracePt t="21388" x="5697538" y="5537200"/>
          <p14:tracePt t="21427" x="5672138" y="5537200"/>
          <p14:tracePt t="21438" x="5646738" y="5537200"/>
          <p14:tracePt t="21455" x="5519738" y="5537200"/>
          <p14:tracePt t="21471" x="5326063" y="5537200"/>
          <p14:tracePt t="21488" x="5054600" y="5537200"/>
          <p14:tracePt t="21505" x="4564063" y="5545138"/>
          <p14:tracePt t="21522" x="4089400" y="5545138"/>
          <p14:tracePt t="21538" x="3751263" y="5519738"/>
          <p14:tracePt t="21555" x="3462338" y="5519738"/>
          <p14:tracePt t="21571" x="3327400" y="5519738"/>
          <p14:tracePt t="21588" x="3182938" y="5511800"/>
          <p14:tracePt t="21605" x="3065463" y="5503863"/>
          <p14:tracePt t="21621" x="2971800" y="5494338"/>
          <p14:tracePt t="21638" x="2852738" y="5494338"/>
          <p14:tracePt t="21655" x="2725738" y="5494338"/>
          <p14:tracePt t="21672" x="2590800" y="5494338"/>
          <p14:tracePt t="21688" x="2489200" y="5494338"/>
          <p14:tracePt t="21705" x="2387600" y="5494338"/>
          <p14:tracePt t="21721" x="2278063" y="5494338"/>
          <p14:tracePt t="21738" x="2201863" y="5494338"/>
          <p14:tracePt t="21740" x="2184400" y="5494338"/>
          <p14:tracePt t="21755" x="2176463" y="5494338"/>
          <p14:tracePt t="21915" x="2184400" y="5494338"/>
          <p14:tracePt t="21931" x="2201863" y="5494338"/>
          <p14:tracePt t="21947" x="2209800" y="5494338"/>
          <p14:tracePt t="21979" x="2217738" y="5494338"/>
          <p14:tracePt t="21987" x="2217738" y="5486400"/>
          <p14:tracePt t="22003" x="2227263" y="5486400"/>
          <p14:tracePt t="22011" x="2235200" y="5486400"/>
          <p14:tracePt t="22021" x="2243138" y="5486400"/>
          <p14:tracePt t="22038" x="2278063" y="5486400"/>
          <p14:tracePt t="22055" x="2395538" y="5486400"/>
          <p14:tracePt t="22072" x="2692400" y="5486400"/>
          <p14:tracePt t="22088" x="3319463" y="5486400"/>
          <p14:tracePt t="22105" x="4097338" y="5468938"/>
          <p14:tracePt t="22122" x="4859338" y="5468938"/>
          <p14:tracePt t="22138" x="5511800" y="5468938"/>
          <p14:tracePt t="22155" x="6332538" y="5468938"/>
          <p14:tracePt t="22172" x="6756400" y="5453063"/>
          <p14:tracePt t="22188" x="7205663" y="5453063"/>
          <p14:tracePt t="22205" x="7797800" y="5453063"/>
          <p14:tracePt t="22222" x="8440738" y="5453063"/>
          <p14:tracePt t="22238" x="9059863" y="5453063"/>
          <p14:tracePt t="22256" x="9339263" y="5443538"/>
          <p14:tracePt t="22272" x="9507538" y="5443538"/>
          <p14:tracePt t="22289" x="9593263" y="5443538"/>
          <p14:tracePt t="22305" x="9609138" y="5443538"/>
          <p14:tracePt t="22322" x="9618663" y="5443538"/>
          <p14:tracePt t="22338" x="9644063" y="5443538"/>
          <p14:tracePt t="22355" x="9677400" y="5443538"/>
          <p14:tracePt t="22372" x="9728200" y="5453063"/>
          <p14:tracePt t="22389" x="9761538" y="5453063"/>
          <p14:tracePt t="22803" x="9771063" y="5453063"/>
          <p14:tracePt t="22811" x="9786938" y="5461000"/>
          <p14:tracePt t="22822" x="9804400" y="5461000"/>
          <p14:tracePt t="22839" x="9872663" y="5461000"/>
          <p14:tracePt t="22856" x="9990138" y="5461000"/>
          <p14:tracePt t="22873" x="10117138" y="5461000"/>
          <p14:tracePt t="22889" x="10218738" y="5443538"/>
          <p14:tracePt t="22906" x="10279063" y="5410200"/>
          <p14:tracePt t="22922" x="10304463" y="5351463"/>
          <p14:tracePt t="22939" x="10304463" y="5275263"/>
          <p14:tracePt t="22956" x="10312400" y="5249863"/>
          <p14:tracePt t="22972" x="10345738" y="5224463"/>
          <p14:tracePt t="22989" x="10414000" y="5224463"/>
          <p14:tracePt t="23006" x="10533063" y="5224463"/>
          <p14:tracePt t="23023" x="10599738" y="5199063"/>
          <p14:tracePt t="23039" x="10472738" y="5097463"/>
          <p14:tracePt t="23056" x="10312400" y="4945063"/>
          <p14:tracePt t="23072" x="10134600" y="4767263"/>
          <p14:tracePt t="23089" x="9974263" y="4605338"/>
          <p14:tracePt t="23106" x="9855200" y="4452938"/>
          <p14:tracePt t="23122" x="9720263" y="4292600"/>
          <p14:tracePt t="23139" x="9507538" y="4038600"/>
          <p14:tracePt t="23156" x="9364663" y="3894138"/>
          <p14:tracePt t="23173" x="9151938" y="3733800"/>
          <p14:tracePt t="23189" x="8805863" y="3598863"/>
          <p14:tracePt t="23206" x="8331200" y="3454400"/>
          <p14:tracePt t="23223" x="7678738" y="3454400"/>
          <p14:tracePt t="23239" x="7145338" y="3454400"/>
          <p14:tracePt t="23256" x="6799263" y="3454400"/>
          <p14:tracePt t="23273" x="6477000" y="3454400"/>
          <p14:tracePt t="23289" x="6189663" y="3454400"/>
          <p14:tracePt t="23306" x="5910263" y="3454400"/>
          <p14:tracePt t="23323" x="5486400" y="3454400"/>
          <p14:tracePt t="23339" x="5207000" y="3454400"/>
          <p14:tracePt t="23356" x="4970463" y="3454400"/>
          <p14:tracePt t="23373" x="4775200" y="3454400"/>
          <p14:tracePt t="23390" x="4605338" y="3454400"/>
          <p14:tracePt t="23406" x="4462463" y="3454400"/>
          <p14:tracePt t="23423" x="4335463" y="3446463"/>
          <p14:tracePt t="23439" x="4198938" y="3421063"/>
          <p14:tracePt t="23456" x="4046538" y="3370263"/>
          <p14:tracePt t="23473" x="3911600" y="3360738"/>
          <p14:tracePt t="23489" x="3751263" y="3335338"/>
          <p14:tracePt t="23506" x="3640138" y="3294063"/>
          <p14:tracePt t="23523" x="3505200" y="3233738"/>
          <p14:tracePt t="23540" x="3454400" y="3192463"/>
          <p14:tracePt t="23556" x="3436938" y="3157538"/>
          <p14:tracePt t="23573" x="3403600" y="3124200"/>
          <p14:tracePt t="23589" x="3370263" y="3106738"/>
          <p14:tracePt t="23606" x="3327400" y="3090863"/>
          <p14:tracePt t="23623" x="3276600" y="3055938"/>
          <p14:tracePt t="23640" x="3225800" y="3014663"/>
          <p14:tracePt t="23656" x="3182938" y="2971800"/>
          <p14:tracePt t="23673" x="3175000" y="2946400"/>
          <p14:tracePt t="23690" x="3132138" y="2903538"/>
          <p14:tracePt t="23706" x="3098800" y="2870200"/>
          <p14:tracePt t="23723" x="3055938" y="2844800"/>
          <p14:tracePt t="23740" x="3022600" y="2819400"/>
          <p14:tracePt t="23757" x="2979738" y="2794000"/>
          <p14:tracePt t="23773" x="2928938" y="2760663"/>
          <p14:tracePt t="23790" x="2913063" y="2743200"/>
          <p14:tracePt t="23807" x="2895600" y="2735263"/>
          <p14:tracePt t="23823" x="2895600" y="2725738"/>
          <p14:tracePt t="23856" x="2913063" y="2725738"/>
          <p14:tracePt t="23873" x="2938463" y="2725738"/>
          <p14:tracePt t="23890" x="2946400" y="2725738"/>
          <p14:tracePt t="23923" x="2954338" y="2725738"/>
          <p14:tracePt t="23987" x="2963863" y="2725738"/>
          <p14:tracePt t="23995" x="2971800" y="2725738"/>
          <p14:tracePt t="24003" x="2989263" y="2743200"/>
          <p14:tracePt t="24011" x="2989263" y="2751138"/>
          <p14:tracePt t="24023" x="2997200" y="2760663"/>
          <p14:tracePt t="24040" x="3005138" y="2768600"/>
          <p14:tracePt t="24073" x="3005138" y="2776538"/>
          <p14:tracePt t="24195" x="2997200" y="2776538"/>
          <p14:tracePt t="24203" x="2997200" y="2768600"/>
          <p14:tracePt t="24211" x="2979738" y="2751138"/>
          <p14:tracePt t="24223" x="2971800" y="2735263"/>
          <p14:tracePt t="24240" x="2946400" y="2717800"/>
          <p14:tracePt t="24257" x="2938463" y="2700338"/>
          <p14:tracePt t="24273" x="2913063" y="2692400"/>
          <p14:tracePt t="24290" x="2895600" y="2692400"/>
          <p14:tracePt t="24307" x="2887663" y="2700338"/>
          <p14:tracePt t="24324" x="2887663" y="2709863"/>
          <p14:tracePt t="24340" x="2921000" y="2751138"/>
          <p14:tracePt t="24357" x="2971800" y="2768600"/>
          <p14:tracePt t="24373" x="2997200" y="2794000"/>
          <p14:tracePt t="24390" x="3048000" y="2827338"/>
          <p14:tracePt t="24407" x="3081338" y="2862263"/>
          <p14:tracePt t="24424" x="3124200" y="2887663"/>
          <p14:tracePt t="24457" x="3124200" y="2895600"/>
          <p14:tracePt t="24474" x="3098800" y="2895600"/>
          <p14:tracePt t="24490" x="3065463" y="2887663"/>
          <p14:tracePt t="24507" x="3055938" y="2887663"/>
          <p14:tracePt t="24540" x="3048000" y="2887663"/>
          <p14:tracePt t="24557" x="3014663" y="2887663"/>
          <p14:tracePt t="24574" x="2928938" y="2827338"/>
          <p14:tracePt t="24590" x="2768600" y="2735263"/>
          <p14:tracePt t="24607" x="2667000" y="2674938"/>
          <p14:tracePt t="24624" x="2608263" y="2624138"/>
          <p14:tracePt t="24640" x="2532063" y="2557463"/>
          <p14:tracePt t="24657" x="2413000" y="2471738"/>
          <p14:tracePt t="24674" x="2260600" y="2405063"/>
          <p14:tracePt t="24691" x="2125663" y="2354263"/>
          <p14:tracePt t="24707" x="2057400" y="2303463"/>
          <p14:tracePt t="24724" x="1998663" y="2235200"/>
          <p14:tracePt t="24740" x="1998663" y="2201863"/>
          <p14:tracePt t="24757" x="1998663" y="2159000"/>
          <p14:tracePt t="24774" x="2024063" y="2141538"/>
          <p14:tracePt t="24790" x="2032000" y="2125663"/>
          <p14:tracePt t="24827" x="2032000" y="2141538"/>
          <p14:tracePt t="24843" x="2032000" y="2166938"/>
          <p14:tracePt t="24857" x="2039938" y="2184400"/>
          <p14:tracePt t="24874" x="2057400" y="2192338"/>
          <p14:tracePt t="24891" x="2082800" y="2227263"/>
          <p14:tracePt t="24908" x="2108200" y="2252663"/>
          <p14:tracePt t="24924" x="2141538" y="2268538"/>
          <p14:tracePt t="24941" x="2268538" y="2303463"/>
          <p14:tracePt t="24957" x="2481263" y="2354263"/>
          <p14:tracePt t="24974" x="2717800" y="2387600"/>
          <p14:tracePt t="24991" x="2895600" y="2430463"/>
          <p14:tracePt t="25007" x="3055938" y="2489200"/>
          <p14:tracePt t="25024" x="3200400" y="2573338"/>
          <p14:tracePt t="25041" x="3294063" y="2624138"/>
          <p14:tracePt t="25058" x="3378200" y="2659063"/>
          <p14:tracePt t="25074" x="3411538" y="2674938"/>
          <p14:tracePt t="25091" x="3454400" y="2684463"/>
          <p14:tracePt t="25107" x="3471863" y="2684463"/>
          <p14:tracePt t="25125" x="3479800" y="2684463"/>
          <p14:tracePt t="25699" x="3487738" y="2684463"/>
          <p14:tracePt t="25707" x="3505200" y="2684463"/>
          <p14:tracePt t="25723" x="3522663" y="2684463"/>
          <p14:tracePt t="25732" x="3530600" y="2684463"/>
          <p14:tracePt t="25741" x="3538538" y="2674938"/>
          <p14:tracePt t="25758" x="3563938" y="2674938"/>
          <p14:tracePt t="34403" x="3573463" y="2674938"/>
          <p14:tracePt t="34411" x="3589338" y="2674938"/>
          <p14:tracePt t="34420" x="3624263" y="2667000"/>
          <p14:tracePt t="34432" x="3649663" y="2667000"/>
          <p14:tracePt t="34448" x="3767138" y="2667000"/>
          <p14:tracePt t="34465" x="3852863" y="2667000"/>
          <p14:tracePt t="34482" x="3937000" y="2667000"/>
          <p14:tracePt t="34498" x="3979863" y="2667000"/>
          <p14:tracePt t="34867" x="3987800" y="2667000"/>
          <p14:tracePt t="34875" x="4005263" y="2667000"/>
          <p14:tracePt t="34884" x="4038600" y="2659063"/>
          <p14:tracePt t="34899" x="4148138" y="2616200"/>
          <p14:tracePt t="34915" x="4216400" y="2616200"/>
          <p14:tracePt t="34932" x="4224338" y="2616200"/>
          <p14:tracePt t="34987" x="4241800" y="2616200"/>
          <p14:tracePt t="34995" x="4267200" y="2616200"/>
          <p14:tracePt t="35003" x="4284663" y="2616200"/>
          <p14:tracePt t="35015" x="4310063" y="2616200"/>
          <p14:tracePt t="35032" x="4376738" y="2616200"/>
          <p14:tracePt t="35049" x="4470400" y="2633663"/>
          <p14:tracePt t="35065" x="4579938" y="2667000"/>
          <p14:tracePt t="35082" x="4767263" y="2700338"/>
          <p14:tracePt t="35099" x="5105400" y="2743200"/>
          <p14:tracePt t="35116" x="5265738" y="2768600"/>
          <p14:tracePt t="35132" x="5341938" y="2786063"/>
          <p14:tracePt t="35149" x="5384800" y="2786063"/>
          <p14:tracePt t="35166" x="5435600" y="2786063"/>
          <p14:tracePt t="35183" x="5486400" y="2786063"/>
          <p14:tracePt t="35199" x="5545138" y="2801938"/>
          <p14:tracePt t="35216" x="5605463" y="2819400"/>
          <p14:tracePt t="35232" x="5697538" y="2844800"/>
          <p14:tracePt t="35234" x="5748338" y="2862263"/>
          <p14:tracePt t="35249" x="5808663" y="2887663"/>
          <p14:tracePt t="35266" x="5884863" y="2903538"/>
          <p14:tracePt t="35282" x="5976938" y="2938463"/>
          <p14:tracePt t="35299" x="6103938" y="2997200"/>
          <p14:tracePt t="35316" x="6189663" y="3040063"/>
          <p14:tracePt t="35333" x="6256338" y="3081338"/>
          <p14:tracePt t="35349" x="6299200" y="3106738"/>
          <p14:tracePt t="35366" x="6357938" y="3141663"/>
          <p14:tracePt t="35382" x="6408738" y="3167063"/>
          <p14:tracePt t="35399" x="6459538" y="3192463"/>
          <p14:tracePt t="35416" x="6494463" y="3217863"/>
          <p14:tracePt t="35432" x="6535738" y="3243263"/>
          <p14:tracePt t="35449" x="6586538" y="3259138"/>
          <p14:tracePt t="35466" x="6621463" y="3294063"/>
          <p14:tracePt t="35483" x="6697663" y="3319463"/>
          <p14:tracePt t="35499" x="6756400" y="3352800"/>
          <p14:tracePt t="35516" x="6807200" y="3370263"/>
          <p14:tracePt t="35532" x="6850063" y="3378200"/>
          <p14:tracePt t="35549" x="6865938" y="3378200"/>
          <p14:tracePt t="35566" x="6875463" y="3378200"/>
          <p14:tracePt t="35583" x="6883400" y="3378200"/>
          <p14:tracePt t="35635" x="6891338" y="3378200"/>
          <p14:tracePt t="35643" x="6908800" y="3378200"/>
          <p14:tracePt t="35651" x="6916738" y="3386138"/>
          <p14:tracePt t="35666" x="6934200" y="3395663"/>
          <p14:tracePt t="35683" x="6967538" y="3395663"/>
          <p14:tracePt t="35700" x="6992938" y="3395663"/>
          <p14:tracePt t="35716" x="7002463" y="3395663"/>
          <p14:tracePt t="35733" x="7010400" y="3395663"/>
          <p14:tracePt t="35875" x="7002463" y="3395663"/>
          <p14:tracePt t="35891" x="6992938" y="3395663"/>
          <p14:tracePt t="35899" x="6985000" y="3395663"/>
          <p14:tracePt t="35915" x="6977063" y="3395663"/>
          <p14:tracePt t="35939" x="6977063" y="3403600"/>
          <p14:tracePt t="35947" x="6967538" y="3403600"/>
          <p14:tracePt t="35955" x="6959600" y="3403600"/>
          <p14:tracePt t="35979" x="6951663" y="3403600"/>
          <p14:tracePt t="35987" x="6942138" y="3403600"/>
          <p14:tracePt t="35999" x="6934200" y="3403600"/>
          <p14:tracePt t="36016" x="6916738" y="3411538"/>
          <p14:tracePt t="36033" x="6908800" y="3411538"/>
          <p14:tracePt t="36050" x="6891338" y="3411538"/>
          <p14:tracePt t="36067" x="6865938" y="3411538"/>
          <p14:tracePt t="36083" x="6850063" y="3411538"/>
          <p14:tracePt t="36100" x="6832600" y="3411538"/>
          <p14:tracePt t="36116" x="6815138" y="3411538"/>
          <p14:tracePt t="36133" x="6807200" y="3411538"/>
          <p14:tracePt t="36150" x="6799263" y="3411538"/>
          <p14:tracePt t="36166" x="6781800" y="3411538"/>
          <p14:tracePt t="36183" x="6764338" y="3411538"/>
          <p14:tracePt t="36200" x="6756400" y="3411538"/>
          <p14:tracePt t="36216" x="6748463" y="3411538"/>
          <p14:tracePt t="36233" x="6731000" y="3411538"/>
          <p14:tracePt t="36250" x="6713538" y="3411538"/>
          <p14:tracePt t="36266" x="6662738" y="3411538"/>
          <p14:tracePt t="36283" x="6637338" y="3411538"/>
          <p14:tracePt t="36300" x="6596063" y="3411538"/>
          <p14:tracePt t="36316" x="6553200" y="3411538"/>
          <p14:tracePt t="36333" x="6494463" y="3411538"/>
          <p14:tracePt t="36350" x="6434138" y="3411538"/>
          <p14:tracePt t="36366" x="6367463" y="3411538"/>
          <p14:tracePt t="36383" x="6248400" y="3411538"/>
          <p14:tracePt t="36400" x="6129338" y="3403600"/>
          <p14:tracePt t="36417" x="5976938" y="3386138"/>
          <p14:tracePt t="36433" x="5859463" y="3378200"/>
          <p14:tracePt t="36450" x="5765800" y="3370263"/>
          <p14:tracePt t="36467" x="5672138" y="3327400"/>
          <p14:tracePt t="36483" x="5656263" y="3309938"/>
          <p14:tracePt t="36500" x="5638800" y="3309938"/>
          <p14:tracePt t="36517" x="5621338" y="3294063"/>
          <p14:tracePt t="36533" x="5595938" y="3276600"/>
          <p14:tracePt t="36550" x="5537200" y="3268663"/>
          <p14:tracePt t="36567" x="5478463" y="3268663"/>
          <p14:tracePt t="36583" x="5427663" y="3251200"/>
          <p14:tracePt t="36600" x="5359400" y="3233738"/>
          <p14:tracePt t="36617" x="5300663" y="3225800"/>
          <p14:tracePt t="36633" x="5249863" y="3208338"/>
          <p14:tracePt t="36650" x="5181600" y="3175000"/>
          <p14:tracePt t="36667" x="5138738" y="3132138"/>
          <p14:tracePt t="36684" x="5087938" y="3106738"/>
          <p14:tracePt t="36700" x="5046663" y="3065463"/>
          <p14:tracePt t="36717" x="4995863" y="3030538"/>
          <p14:tracePt t="36733" x="4960938" y="2989263"/>
          <p14:tracePt t="36750" x="4927600" y="2954338"/>
          <p14:tracePt t="36767" x="4902200" y="2928938"/>
          <p14:tracePt t="36783" x="4868863" y="2887663"/>
          <p14:tracePt t="36800" x="4833938" y="2836863"/>
          <p14:tracePt t="36817" x="4818063" y="2801938"/>
          <p14:tracePt t="36834" x="4800600" y="2760663"/>
          <p14:tracePt t="36850" x="4800600" y="2735263"/>
          <p14:tracePt t="36867" x="4792663" y="2684463"/>
          <p14:tracePt t="36884" x="4767263" y="2641600"/>
          <p14:tracePt t="36900" x="4767263" y="2624138"/>
          <p14:tracePt t="36917" x="4757738" y="2608263"/>
          <p14:tracePt t="36934" x="4749800" y="2598738"/>
          <p14:tracePt t="36967" x="4749800" y="2590800"/>
          <p14:tracePt t="36984" x="4749800" y="2582863"/>
          <p14:tracePt t="37000" x="4749800" y="2573338"/>
          <p14:tracePt t="37017" x="4749800" y="2565400"/>
          <p14:tracePt t="37034" x="4749800" y="2557463"/>
          <p14:tracePt t="37051" x="4749800" y="2540000"/>
          <p14:tracePt t="37067" x="4749800" y="2532063"/>
          <p14:tracePt t="37155" x="4757738" y="2532063"/>
          <p14:tracePt t="37187" x="4767263" y="2532063"/>
          <p14:tracePt t="37387" x="4775200" y="2532063"/>
          <p14:tracePt t="37403" x="4783138" y="2532063"/>
          <p14:tracePt t="37411" x="4792663" y="2532063"/>
          <p14:tracePt t="37419" x="4808538" y="2532063"/>
          <p14:tracePt t="37434" x="4826000" y="2532063"/>
          <p14:tracePt t="37451" x="4902200" y="2547938"/>
          <p14:tracePt t="37467" x="4970463" y="2565400"/>
          <p14:tracePt t="37484" x="5046663" y="2565400"/>
          <p14:tracePt t="37501" x="5122863" y="2565400"/>
          <p14:tracePt t="37517" x="5240338" y="2565400"/>
          <p14:tracePt t="37534" x="5341938" y="2565400"/>
          <p14:tracePt t="37551" x="5435600" y="2582863"/>
          <p14:tracePt t="37568" x="5511800" y="2582863"/>
          <p14:tracePt t="37584" x="5570538" y="2582863"/>
          <p14:tracePt t="37601" x="5613400" y="2582863"/>
          <p14:tracePt t="37617" x="5664200" y="2582863"/>
          <p14:tracePt t="37634" x="5697538" y="2582863"/>
          <p14:tracePt t="37651" x="5740400" y="2582863"/>
          <p14:tracePt t="37668" x="5757863" y="2582863"/>
          <p14:tracePt t="37684" x="5783263" y="2582863"/>
          <p14:tracePt t="37701" x="5816600" y="2582863"/>
          <p14:tracePt t="37718" x="5842000" y="2582863"/>
          <p14:tracePt t="37734" x="5859463" y="2582863"/>
          <p14:tracePt t="37751" x="5892800" y="2582863"/>
          <p14:tracePt t="37768" x="5910263" y="2582863"/>
          <p14:tracePt t="37785" x="5926138" y="2582863"/>
          <p14:tracePt t="37801" x="5961063" y="2582863"/>
          <p14:tracePt t="37818" x="6011863" y="2573338"/>
          <p14:tracePt t="37834" x="6062663" y="2540000"/>
          <p14:tracePt t="37851" x="6088063" y="2522538"/>
          <p14:tracePt t="37868" x="6103938" y="2522538"/>
          <p14:tracePt t="37884" x="6129338" y="2514600"/>
          <p14:tracePt t="37901" x="6138863" y="2506663"/>
          <p14:tracePt t="37918" x="6154738" y="2506663"/>
          <p14:tracePt t="37935" x="6164263" y="2497138"/>
          <p14:tracePt t="37951" x="6172200" y="2497138"/>
          <p14:tracePt t="37968" x="6189663" y="2497138"/>
          <p14:tracePt t="37984" x="6197600" y="2497138"/>
          <p14:tracePt t="38001" x="6230938" y="2497138"/>
          <p14:tracePt t="38018" x="6256338" y="2489200"/>
          <p14:tracePt t="38035" x="6316663" y="2471738"/>
          <p14:tracePt t="38051" x="6350000" y="2455863"/>
          <p14:tracePt t="38068" x="6367463" y="2446338"/>
          <p14:tracePt t="38085" x="6408738" y="2446338"/>
          <p14:tracePt t="38102" x="6434138" y="2438400"/>
          <p14:tracePt t="38118" x="6484938" y="2430463"/>
          <p14:tracePt t="38135" x="6519863" y="2420938"/>
          <p14:tracePt t="38151" x="6561138" y="2413000"/>
          <p14:tracePt t="38168" x="6586538" y="2413000"/>
          <p14:tracePt t="38185" x="6604000" y="2413000"/>
          <p14:tracePt t="38201" x="6611938" y="2413000"/>
          <p14:tracePt t="38218" x="6621463" y="2413000"/>
          <p14:tracePt t="38235" x="6629400" y="2413000"/>
          <p14:tracePt t="38252" x="6646863" y="2405063"/>
          <p14:tracePt t="38268" x="6662738" y="2395538"/>
          <p14:tracePt t="38285" x="6672263" y="2395538"/>
          <p14:tracePt t="38301" x="6697663" y="2395538"/>
          <p14:tracePt t="38318" x="6705600" y="2387600"/>
          <p14:tracePt t="38335" x="6723063" y="2379663"/>
          <p14:tracePt t="38351" x="6748463" y="2379663"/>
          <p14:tracePt t="38368" x="6748463" y="2370138"/>
          <p14:tracePt t="38385" x="6764338" y="2370138"/>
          <p14:tracePt t="38402" x="6773863" y="2370138"/>
          <p14:tracePt t="38435" x="6781800" y="2370138"/>
          <p14:tracePt t="38515" x="6789738" y="2370138"/>
          <p14:tracePt t="39179" x="6781800" y="2370138"/>
          <p14:tracePt t="39211" x="6773863" y="2362200"/>
          <p14:tracePt t="39219" x="6764338" y="2354263"/>
          <p14:tracePt t="39227" x="6756400" y="2354263"/>
          <p14:tracePt t="39243" x="6738938" y="2354263"/>
          <p14:tracePt t="39252" x="6731000" y="2354263"/>
          <p14:tracePt t="39269" x="6731000" y="2344738"/>
          <p14:tracePt t="39285" x="6713538" y="2344738"/>
          <p14:tracePt t="39319" x="6697663" y="2336800"/>
          <p14:tracePt t="39336" x="6688138" y="2336800"/>
          <p14:tracePt t="39352" x="6672263" y="2328863"/>
          <p14:tracePt t="39369" x="6654800" y="2319338"/>
          <p14:tracePt t="39386" x="6629400" y="2319338"/>
          <p14:tracePt t="39403" x="6553200" y="2319338"/>
          <p14:tracePt t="39419" x="6469063" y="2319338"/>
          <p14:tracePt t="39436" x="6307138" y="2319338"/>
          <p14:tracePt t="39452" x="6103938" y="2303463"/>
          <p14:tracePt t="39469" x="5900738" y="2303463"/>
          <p14:tracePt t="39486" x="5722938" y="2303463"/>
          <p14:tracePt t="39502" x="5570538" y="2303463"/>
          <p14:tracePt t="39519" x="5435600" y="2303463"/>
          <p14:tracePt t="39536" x="5334000" y="2303463"/>
          <p14:tracePt t="39553" x="5265738" y="2293938"/>
          <p14:tracePt t="39569" x="5214938" y="2286000"/>
          <p14:tracePt t="39586" x="5189538" y="2286000"/>
          <p14:tracePt t="39602" x="5173663" y="2260600"/>
          <p14:tracePt t="39619" x="5164138" y="2252663"/>
          <p14:tracePt t="39636" x="5156200" y="2243138"/>
          <p14:tracePt t="39669" x="5130800" y="2235200"/>
          <p14:tracePt t="39686" x="5097463" y="2235200"/>
          <p14:tracePt t="39702" x="5080000" y="2235200"/>
          <p14:tracePt t="39720" x="5046663" y="2235200"/>
          <p14:tracePt t="39736" x="4995863" y="2227263"/>
          <p14:tracePt t="39753" x="4945063" y="2227263"/>
          <p14:tracePt t="39769" x="4902200" y="2227263"/>
          <p14:tracePt t="39786" x="4884738" y="2227263"/>
          <p14:tracePt t="39803" x="4876800" y="2227263"/>
          <p14:tracePt t="39819" x="4868863" y="2227263"/>
          <p14:tracePt t="40579" x="4868863" y="2235200"/>
          <p14:tracePt t="40595" x="4868863" y="2243138"/>
          <p14:tracePt t="40603" x="4868863" y="2252663"/>
          <p14:tracePt t="40619" x="4868863" y="2268538"/>
          <p14:tracePt t="40627" x="4884738" y="2286000"/>
          <p14:tracePt t="40637" x="4902200" y="2303463"/>
          <p14:tracePt t="40653" x="4927600" y="2328863"/>
          <p14:tracePt t="40670" x="4970463" y="2405063"/>
          <p14:tracePt t="40687" x="5029200" y="2455863"/>
          <p14:tracePt t="40704" x="5097463" y="2532063"/>
          <p14:tracePt t="40720" x="5130800" y="2565400"/>
          <p14:tracePt t="40737" x="5156200" y="2590800"/>
          <p14:tracePt t="40739" x="5156200" y="2598738"/>
          <p14:tracePt t="40753" x="5173663" y="2608263"/>
          <p14:tracePt t="40770" x="5199063" y="2633663"/>
          <p14:tracePt t="40787" x="5214938" y="2649538"/>
          <p14:tracePt t="40803" x="5214938" y="2667000"/>
          <p14:tracePt t="40820" x="5224463" y="2674938"/>
          <p14:tracePt t="40837" x="5224463" y="2684463"/>
          <p14:tracePt t="40963" x="5214938" y="2674938"/>
          <p14:tracePt t="40972" x="5207000" y="2674938"/>
          <p14:tracePt t="40987" x="5189538" y="2667000"/>
          <p14:tracePt t="40995" x="5181600" y="2667000"/>
          <p14:tracePt t="41003" x="5173663" y="2667000"/>
          <p14:tracePt t="41020" x="5164138" y="2659063"/>
          <p14:tracePt t="41037" x="5138738" y="2649538"/>
          <p14:tracePt t="41054" x="5113338" y="2633663"/>
          <p14:tracePt t="41070" x="5097463" y="2624138"/>
          <p14:tracePt t="41087" x="5087938" y="2616200"/>
          <p14:tracePt t="41104" x="5072063" y="2608263"/>
          <p14:tracePt t="41121" x="5062538" y="2590800"/>
          <p14:tracePt t="41137" x="5054600" y="2582863"/>
          <p14:tracePt t="41154" x="5054600" y="2573338"/>
          <p14:tracePt t="41170" x="5054600" y="2565400"/>
          <p14:tracePt t="41187" x="5054600" y="2547938"/>
          <p14:tracePt t="41220" x="5054600" y="2540000"/>
          <p14:tracePt t="41275" x="5054600" y="2532063"/>
          <p14:tracePt t="41291" x="5062538" y="2522538"/>
          <p14:tracePt t="41299" x="5062538" y="2514600"/>
          <p14:tracePt t="41323" x="5062538" y="2506663"/>
          <p14:tracePt t="41331" x="5062538" y="2497138"/>
          <p14:tracePt t="41356" x="5062538" y="2489200"/>
          <p14:tracePt t="41371" x="5062538" y="2481263"/>
          <p14:tracePt t="41379" x="5062538" y="2471738"/>
          <p14:tracePt t="41403" x="5062538" y="2463800"/>
          <p14:tracePt t="41419" x="5062538" y="2455863"/>
          <p14:tracePt t="41443" x="5062538" y="2446338"/>
          <p14:tracePt t="41467" x="5072063" y="2446338"/>
          <p14:tracePt t="41491" x="5080000" y="2446338"/>
          <p14:tracePt t="41507" x="5087938" y="2446338"/>
          <p14:tracePt t="41531" x="5087938" y="2438400"/>
          <p14:tracePt t="41555" x="5097463" y="2438400"/>
          <p14:tracePt t="41571" x="5105400" y="2438400"/>
          <p14:tracePt t="41579" x="5113338" y="2438400"/>
          <p14:tracePt t="41595" x="5122863" y="2438400"/>
          <p14:tracePt t="41604" x="5122863" y="2430463"/>
          <p14:tracePt t="41621" x="5138738" y="2430463"/>
          <p14:tracePt t="41637" x="5148263" y="2430463"/>
          <p14:tracePt t="41654" x="5173663" y="2420938"/>
          <p14:tracePt t="41671" x="5189538" y="2413000"/>
          <p14:tracePt t="41687" x="5207000" y="2405063"/>
          <p14:tracePt t="41723" x="5214938" y="2405063"/>
          <p14:tracePt t="41737" x="5214938" y="2395538"/>
          <p14:tracePt t="41763" x="5224463" y="2395538"/>
          <p14:tracePt t="41875" x="5224463" y="2387600"/>
          <p14:tracePt t="41883" x="5224463" y="2379663"/>
          <p14:tracePt t="41891" x="5224463" y="2370138"/>
          <p14:tracePt t="41904" x="5224463" y="2362200"/>
          <p14:tracePt t="41921" x="5224463" y="2344738"/>
          <p14:tracePt t="41938" x="5224463" y="2328863"/>
          <p14:tracePt t="41954" x="5224463" y="2293938"/>
          <p14:tracePt t="41971" x="5224463" y="2286000"/>
          <p14:tracePt t="41988" x="5224463" y="2268538"/>
          <p14:tracePt t="42005" x="5224463" y="2252663"/>
          <p14:tracePt t="42021" x="5224463" y="2243138"/>
          <p14:tracePt t="42038" x="5224463" y="2235200"/>
          <p14:tracePt t="42054" x="5224463" y="2217738"/>
          <p14:tracePt t="42979" x="5232400" y="2217738"/>
          <p14:tracePt t="42987" x="5257800" y="2217738"/>
          <p14:tracePt t="42995" x="5265738" y="2217738"/>
          <p14:tracePt t="43005" x="5283200" y="2217738"/>
          <p14:tracePt t="43022" x="5326063" y="2217738"/>
          <p14:tracePt t="43039" x="5376863" y="2227263"/>
          <p14:tracePt t="43055" x="5410200" y="2227263"/>
          <p14:tracePt t="43072" x="5435600" y="2227263"/>
          <p14:tracePt t="43089" x="5443538" y="2227263"/>
          <p14:tracePt t="43106" x="5461000" y="2227263"/>
          <p14:tracePt t="43122" x="5468938" y="2227263"/>
          <p14:tracePt t="43139" x="5570538" y="2227263"/>
          <p14:tracePt t="43155" x="5672138" y="2227263"/>
          <p14:tracePt t="43172" x="5808663" y="2227263"/>
          <p14:tracePt t="43189" x="5884863" y="2227263"/>
          <p14:tracePt t="43205" x="5943600" y="2227263"/>
          <p14:tracePt t="43222" x="5969000" y="2227263"/>
          <p14:tracePt t="43239" x="5976938" y="2227263"/>
          <p14:tracePt t="43255" x="5986463" y="2227263"/>
          <p14:tracePt t="43272" x="6011863" y="2227263"/>
          <p14:tracePt t="43289" x="6062663" y="2227263"/>
          <p14:tracePt t="43305" x="6096000" y="2227263"/>
          <p14:tracePt t="43322" x="6154738" y="2227263"/>
          <p14:tracePt t="43339" x="6205538" y="2227263"/>
          <p14:tracePt t="43355" x="6223000" y="2227263"/>
          <p14:tracePt t="43811" x="6230938" y="2227263"/>
          <p14:tracePt t="43827" x="6240463" y="2227263"/>
          <p14:tracePt t="43843" x="6256338" y="2227263"/>
          <p14:tracePt t="43851" x="6281738" y="2227263"/>
          <p14:tracePt t="43859" x="6316663" y="2217738"/>
          <p14:tracePt t="43873" x="6342063" y="2217738"/>
          <p14:tracePt t="43889" x="6426200" y="2209800"/>
          <p14:tracePt t="43906" x="6510338" y="2201863"/>
          <p14:tracePt t="43923" x="6611938" y="2201863"/>
          <p14:tracePt t="43939" x="6654800" y="2201863"/>
          <p14:tracePt t="43956" x="6680200" y="2201863"/>
          <p14:tracePt t="43973" x="6705600" y="2201863"/>
          <p14:tracePt t="43989" x="6713538" y="2201863"/>
          <p14:tracePt t="44006" x="6723063" y="2201863"/>
          <p14:tracePt t="44023" x="6738938" y="2201863"/>
          <p14:tracePt t="44039" x="6756400" y="2201863"/>
          <p14:tracePt t="44056" x="6773863" y="2201863"/>
          <p14:tracePt t="44073" x="6781800" y="2201863"/>
          <p14:tracePt t="44090" x="6789738" y="2201863"/>
          <p14:tracePt t="44106" x="6799263" y="2201863"/>
          <p14:tracePt t="44123" x="6807200" y="2201863"/>
          <p14:tracePt t="44139" x="6815138" y="2201863"/>
          <p14:tracePt t="44156" x="6824663" y="2201863"/>
          <p14:tracePt t="44235" x="6815138" y="2201863"/>
          <p14:tracePt t="44251" x="6799263" y="2201863"/>
          <p14:tracePt t="44259" x="6781800" y="2201863"/>
          <p14:tracePt t="44275" x="6764338" y="2201863"/>
          <p14:tracePt t="44283" x="6748463" y="2201863"/>
          <p14:tracePt t="44291" x="6731000" y="2201863"/>
          <p14:tracePt t="44306" x="6705600" y="2201863"/>
          <p14:tracePt t="44323" x="6604000" y="2201863"/>
          <p14:tracePt t="44340" x="6502400" y="2201863"/>
          <p14:tracePt t="44357" x="6392863" y="2201863"/>
          <p14:tracePt t="44373" x="6256338" y="2201863"/>
          <p14:tracePt t="44390" x="6113463" y="2201863"/>
          <p14:tracePt t="44406" x="5969000" y="2201863"/>
          <p14:tracePt t="44423" x="5849938" y="2201863"/>
          <p14:tracePt t="44440" x="5757863" y="2201863"/>
          <p14:tracePt t="44456" x="5681663" y="2201863"/>
          <p14:tracePt t="44473" x="5638800" y="2201863"/>
          <p14:tracePt t="44490" x="5588000" y="2201863"/>
          <p14:tracePt t="44506" x="5519738" y="2201863"/>
          <p14:tracePt t="44523" x="5461000" y="2201863"/>
          <p14:tracePt t="44540" x="5384800" y="2201863"/>
          <p14:tracePt t="44556" x="5283200" y="2201863"/>
          <p14:tracePt t="44573" x="5181600" y="2201863"/>
          <p14:tracePt t="44590" x="5087938" y="2201863"/>
          <p14:tracePt t="44607" x="5003800" y="2201863"/>
          <p14:tracePt t="44623" x="4910138" y="2201863"/>
          <p14:tracePt t="44640" x="4843463" y="2201863"/>
          <p14:tracePt t="44656" x="4783138" y="2201863"/>
          <p14:tracePt t="44673" x="4716463" y="2201863"/>
          <p14:tracePt t="44690" x="4665663" y="2201863"/>
          <p14:tracePt t="44707" x="4614863" y="2201863"/>
          <p14:tracePt t="44723" x="4597400" y="2201863"/>
          <p14:tracePt t="44740" x="4589463" y="2201863"/>
          <p14:tracePt t="44757" x="4572000" y="2201863"/>
          <p14:tracePt t="44773" x="4554538" y="2201863"/>
          <p14:tracePt t="44790" x="4538663" y="2201863"/>
          <p14:tracePt t="44807" x="4529138" y="2192338"/>
          <p14:tracePt t="44824" x="4529138" y="2184400"/>
          <p14:tracePt t="44840" x="4521200" y="2184400"/>
          <p14:tracePt t="44857" x="4503738" y="2184400"/>
          <p14:tracePt t="44873" x="4495800" y="2184400"/>
          <p14:tracePt t="44890" x="4487863" y="2184400"/>
          <p14:tracePt t="44907" x="4478338" y="2184400"/>
          <p14:tracePt t="44923" x="4470400" y="2166938"/>
          <p14:tracePt t="44940" x="4445000" y="2166938"/>
          <p14:tracePt t="44957" x="4411663" y="2166938"/>
          <p14:tracePt t="44974" x="4376738" y="2166938"/>
          <p14:tracePt t="44990" x="4325938" y="2166938"/>
          <p14:tracePt t="45007" x="4300538" y="2166938"/>
          <p14:tracePt t="45023" x="4292600" y="2166938"/>
          <p14:tracePt t="45131" x="4292600" y="2151063"/>
          <p14:tracePt t="45139" x="4292600" y="2125663"/>
          <p14:tracePt t="45147" x="4292600" y="2108200"/>
          <p14:tracePt t="45157" x="4284663" y="2090738"/>
          <p14:tracePt t="45174" x="4284663" y="2032000"/>
          <p14:tracePt t="45191" x="4284663" y="1998663"/>
          <p14:tracePt t="45207" x="4284663" y="1955800"/>
          <p14:tracePt t="45224" x="4284663" y="1930400"/>
          <p14:tracePt t="45240" x="4284663" y="1905000"/>
          <p14:tracePt t="45242" x="4284663" y="1887538"/>
          <p14:tracePt t="45259" x="4284663" y="1879600"/>
          <p14:tracePt t="45483" x="4284663" y="1871663"/>
          <p14:tracePt t="45491" x="4292600" y="1871663"/>
          <p14:tracePt t="45499" x="4300538" y="1862138"/>
          <p14:tracePt t="45507" x="4318000" y="1854200"/>
          <p14:tracePt t="45524" x="4394200" y="1854200"/>
          <p14:tracePt t="45541" x="4546600" y="1846263"/>
          <p14:tracePt t="45557" x="4749800" y="1846263"/>
          <p14:tracePt t="45574" x="4960938" y="1846263"/>
          <p14:tracePt t="45591" x="5181600" y="1846263"/>
          <p14:tracePt t="45607" x="5341938" y="1836738"/>
          <p14:tracePt t="45624" x="5503863" y="1836738"/>
          <p14:tracePt t="45641" x="5595938" y="1820863"/>
          <p14:tracePt t="45658" x="5656263" y="1803400"/>
          <p14:tracePt t="45674" x="5681663" y="1795463"/>
          <p14:tracePt t="45691" x="5707063" y="1785938"/>
          <p14:tracePt t="45707" x="5765800" y="1785938"/>
          <p14:tracePt t="45724" x="5824538" y="1785938"/>
          <p14:tracePt t="45741" x="5918200" y="1785938"/>
          <p14:tracePt t="45757" x="6078538" y="1785938"/>
          <p14:tracePt t="45774" x="6240463" y="1785938"/>
          <p14:tracePt t="45791" x="6367463" y="1785938"/>
          <p14:tracePt t="45808" x="6459538" y="1785938"/>
          <p14:tracePt t="45824" x="6535738" y="1785938"/>
          <p14:tracePt t="45841" x="6604000" y="1785938"/>
          <p14:tracePt t="45857" x="6646863" y="1778000"/>
          <p14:tracePt t="45875" x="6697663" y="1778000"/>
          <p14:tracePt t="45891" x="6731000" y="1778000"/>
          <p14:tracePt t="45908" x="6773863" y="1778000"/>
          <p14:tracePt t="45924" x="6824663" y="1778000"/>
          <p14:tracePt t="45941" x="6858000" y="1778000"/>
          <p14:tracePt t="45958" x="6891338" y="1778000"/>
          <p14:tracePt t="45974" x="6900863" y="1778000"/>
          <p14:tracePt t="46008" x="6908800" y="1778000"/>
          <p14:tracePt t="46024" x="6951663" y="1795463"/>
          <p14:tracePt t="46041" x="7027863" y="1820863"/>
          <p14:tracePt t="46058" x="7104063" y="1871663"/>
          <p14:tracePt t="46074" x="7180263" y="1938338"/>
          <p14:tracePt t="46091" x="7205663" y="1973263"/>
          <p14:tracePt t="46108" x="7213600" y="2014538"/>
          <p14:tracePt t="46124" x="7213600" y="2057400"/>
          <p14:tracePt t="46141" x="7213600" y="2082800"/>
          <p14:tracePt t="46158" x="7213600" y="2116138"/>
          <p14:tracePt t="46175" x="7205663" y="2133600"/>
          <p14:tracePt t="46191" x="7170738" y="2166938"/>
          <p14:tracePt t="46208" x="7119938" y="2209800"/>
          <p14:tracePt t="46224" x="7053263" y="2278063"/>
          <p14:tracePt t="46241" x="6951663" y="2293938"/>
          <p14:tracePt t="46244" x="6883400" y="2303463"/>
          <p14:tracePt t="46258" x="6840538" y="2311400"/>
          <p14:tracePt t="46275" x="6688138" y="2319338"/>
          <p14:tracePt t="46291" x="6646863" y="2328863"/>
          <p14:tracePt t="46308" x="6637338" y="2328863"/>
          <p14:tracePt t="46324" x="6621463" y="2328863"/>
          <p14:tracePt t="46341" x="6596063" y="2328863"/>
          <p14:tracePt t="46358" x="6545263" y="2328863"/>
          <p14:tracePt t="46374" x="6484938" y="2328863"/>
          <p14:tracePt t="46391" x="6408738" y="2328863"/>
          <p14:tracePt t="46408" x="6357938" y="2344738"/>
          <p14:tracePt t="46425" x="6291263" y="2344738"/>
          <p14:tracePt t="46441" x="6248400" y="2354263"/>
          <p14:tracePt t="46458" x="6215063" y="2362200"/>
          <p14:tracePt t="46475" x="6189663" y="2362200"/>
          <p14:tracePt t="46491" x="6172200" y="2362200"/>
          <p14:tracePt t="46525" x="6164263" y="2354263"/>
          <p14:tracePt t="46541" x="6146800" y="2344738"/>
          <p14:tracePt t="46558" x="6146800" y="2328863"/>
          <p14:tracePt t="46575" x="6129338" y="2328863"/>
          <p14:tracePt t="46591" x="6103938" y="2311400"/>
          <p14:tracePt t="46608" x="6062663" y="2311400"/>
          <p14:tracePt t="46625" x="6027738" y="2311400"/>
          <p14:tracePt t="46642" x="6002338" y="2311400"/>
          <p14:tracePt t="46658" x="5986463" y="2311400"/>
          <p14:tracePt t="46747" x="5976938" y="2303463"/>
          <p14:tracePt t="46771" x="5969000" y="2303463"/>
          <p14:tracePt t="46803" x="5961063" y="2303463"/>
          <p14:tracePt t="46867" x="5961063" y="2293938"/>
          <p14:tracePt t="46891" x="5961063" y="2286000"/>
          <p14:tracePt t="46899" x="5951538" y="2278063"/>
          <p14:tracePt t="46908" x="5935663" y="2268538"/>
          <p14:tracePt t="46925" x="5935663" y="2252663"/>
          <p14:tracePt t="46942" x="5926138" y="2243138"/>
          <p14:tracePt t="46959" x="5918200" y="2227263"/>
          <p14:tracePt t="46975" x="5910263" y="2217738"/>
          <p14:tracePt t="46992" x="5910263" y="2201863"/>
          <p14:tracePt t="47443" x="5910263" y="2209800"/>
          <p14:tracePt t="47467" x="5910263" y="2217738"/>
          <p14:tracePt t="47483" x="5910263" y="2227263"/>
          <p14:tracePt t="47699" x="5900738" y="2227263"/>
          <p14:tracePt t="47707" x="5892800" y="2227263"/>
          <p14:tracePt t="47723" x="5884863" y="2227263"/>
          <p14:tracePt t="47732" x="5884863" y="2217738"/>
          <p14:tracePt t="47747" x="5884863" y="2201863"/>
          <p14:tracePt t="47759" x="5884863" y="2192338"/>
          <p14:tracePt t="47787" x="5884863" y="2184400"/>
          <p14:tracePt t="47795" x="5884863" y="2176463"/>
          <p14:tracePt t="47809" x="5884863" y="2166938"/>
          <p14:tracePt t="47859" x="5892800" y="2166938"/>
          <p14:tracePt t="47875" x="5900738" y="2166938"/>
          <p14:tracePt t="47891" x="5910263" y="2166938"/>
          <p14:tracePt t="47899" x="5918200" y="2166938"/>
          <p14:tracePt t="47909" x="5926138" y="2159000"/>
          <p14:tracePt t="48147" x="5943600" y="2151063"/>
          <p14:tracePt t="48155" x="5951538" y="2151063"/>
          <p14:tracePt t="48171" x="5969000" y="2151063"/>
          <p14:tracePt t="48179" x="5976938" y="2141538"/>
          <p14:tracePt t="48193" x="5976938" y="2133600"/>
          <p14:tracePt t="48210" x="6002338" y="2125663"/>
          <p14:tracePt t="48226" x="6019800" y="2125663"/>
          <p14:tracePt t="48243" x="6027738" y="2125663"/>
          <p14:tracePt t="49187" x="6027738" y="2133600"/>
          <p14:tracePt t="49203" x="6027738" y="2141538"/>
          <p14:tracePt t="49212" x="6027738" y="2151063"/>
          <p14:tracePt t="49219" x="6027738" y="2159000"/>
          <p14:tracePt t="49235" x="6027738" y="2166938"/>
          <p14:tracePt t="49251" x="6027738" y="2176463"/>
          <p14:tracePt t="49260" x="6027738" y="2184400"/>
          <p14:tracePt t="49277" x="6011863" y="2184400"/>
          <p14:tracePt t="49294" x="5994400" y="2192338"/>
          <p14:tracePt t="49310" x="5986463" y="2192338"/>
          <p14:tracePt t="49327" x="5961063" y="2192338"/>
          <p14:tracePt t="49344" x="5951538" y="2192338"/>
          <p14:tracePt t="49360" x="5935663" y="2192338"/>
          <p14:tracePt t="49394" x="5926138" y="2192338"/>
          <p14:tracePt t="49411" x="5892800" y="2184400"/>
          <p14:tracePt t="49427" x="5867400" y="2184400"/>
          <p14:tracePt t="49444" x="5824538" y="2176463"/>
          <p14:tracePt t="49460" x="5799138" y="2159000"/>
          <p14:tracePt t="49477" x="5773738" y="2151063"/>
          <p14:tracePt t="49494" x="5765800" y="2141538"/>
          <p14:tracePt t="49510" x="5748338" y="2116138"/>
          <p14:tracePt t="49527" x="5740400" y="2116138"/>
          <p14:tracePt t="49560" x="5740400" y="2108200"/>
          <p14:tracePt t="49579" x="5740400" y="2100263"/>
          <p14:tracePt t="51379" x="5748338" y="2100263"/>
          <p14:tracePt t="51387" x="5757863" y="2100263"/>
          <p14:tracePt t="51427" x="5765800" y="2100263"/>
          <p14:tracePt t="51435" x="5773738" y="2100263"/>
          <p14:tracePt t="51445" x="5783263" y="2100263"/>
          <p14:tracePt t="51462" x="5808663" y="2100263"/>
          <p14:tracePt t="51479" x="5849938" y="2100263"/>
          <p14:tracePt t="51496" x="5918200" y="2100263"/>
          <p14:tracePt t="51512" x="5961063" y="2100263"/>
          <p14:tracePt t="51529" x="5986463" y="2100263"/>
          <p14:tracePt t="51545" x="5994400" y="2100263"/>
          <p14:tracePt t="51643" x="6002338" y="2100263"/>
          <p14:tracePt t="51651" x="6011863" y="2100263"/>
          <p14:tracePt t="51659" x="6027738" y="2100263"/>
          <p14:tracePt t="51667" x="6037263" y="2100263"/>
          <p14:tracePt t="51679" x="6045200" y="2108200"/>
          <p14:tracePt t="51696" x="6078538" y="2108200"/>
          <p14:tracePt t="51712" x="6096000" y="2108200"/>
          <p14:tracePt t="51729" x="6103938" y="2108200"/>
          <p14:tracePt t="52899" x="6103938" y="2116138"/>
          <p14:tracePt t="52907" x="6103938" y="2133600"/>
          <p14:tracePt t="52915" x="6096000" y="2151063"/>
          <p14:tracePt t="52930" x="6078538" y="2184400"/>
          <p14:tracePt t="52947" x="5976938" y="2319338"/>
          <p14:tracePt t="52963" x="5910263" y="2420938"/>
          <p14:tracePt t="52980" x="5849938" y="2514600"/>
          <p14:tracePt t="52997" x="5799138" y="2616200"/>
          <p14:tracePt t="53013" x="5757863" y="2751138"/>
          <p14:tracePt t="53030" x="5707063" y="2895600"/>
          <p14:tracePt t="53047" x="5621338" y="2997200"/>
          <p14:tracePt t="53064" x="5562600" y="3132138"/>
          <p14:tracePt t="53080" x="5478463" y="3276600"/>
          <p14:tracePt t="53097" x="5376863" y="3462338"/>
          <p14:tracePt t="53113" x="5249863" y="3624263"/>
          <p14:tracePt t="53130" x="5097463" y="3759200"/>
          <p14:tracePt t="53147" x="4894263" y="3979863"/>
          <p14:tracePt t="53163" x="4800600" y="4097338"/>
          <p14:tracePt t="53180" x="4699000" y="4216400"/>
          <p14:tracePt t="53197" x="4579938" y="4351338"/>
          <p14:tracePt t="53214" x="4478338" y="4478338"/>
          <p14:tracePt t="53230" x="4419600" y="4605338"/>
          <p14:tracePt t="53247" x="4386263" y="4757738"/>
          <p14:tracePt t="53263" x="4376738" y="4876800"/>
          <p14:tracePt t="53280" x="4376738" y="5011738"/>
          <p14:tracePt t="53297" x="4376738" y="5105400"/>
          <p14:tracePt t="53314" x="4376738" y="5207000"/>
          <p14:tracePt t="53330" x="4411663" y="5283200"/>
          <p14:tracePt t="53347" x="4452938" y="5359400"/>
          <p14:tracePt t="53364" x="4529138" y="5427663"/>
          <p14:tracePt t="53380" x="4665663" y="5537200"/>
          <p14:tracePt t="53397" x="4833938" y="5630863"/>
          <p14:tracePt t="53414" x="4978400" y="5689600"/>
          <p14:tracePt t="53430" x="5097463" y="5765800"/>
          <p14:tracePt t="53447" x="5181600" y="5849938"/>
          <p14:tracePt t="53464" x="5214938" y="5892800"/>
          <p14:tracePt t="53481" x="5214938" y="5943600"/>
          <p14:tracePt t="53497" x="5164138" y="5994400"/>
          <p14:tracePt t="53514" x="5029200" y="6053138"/>
          <p14:tracePt t="53530" x="4749800" y="6096000"/>
          <p14:tracePt t="53547" x="4572000" y="6103938"/>
          <p14:tracePt t="53564" x="4427538" y="6103938"/>
          <p14:tracePt t="53581" x="4310063" y="6103938"/>
          <p14:tracePt t="53597" x="4216400" y="6103938"/>
          <p14:tracePt t="53614" x="4114800" y="6103938"/>
          <p14:tracePt t="53630" x="3995738" y="6103938"/>
          <p14:tracePt t="53647" x="3827463" y="6103938"/>
          <p14:tracePt t="53664" x="3624263" y="6103938"/>
          <p14:tracePt t="53680" x="3421063" y="6103938"/>
          <p14:tracePt t="53697" x="3259138" y="6103938"/>
          <p14:tracePt t="53714" x="3132138" y="6103938"/>
          <p14:tracePt t="53731" x="2979738" y="6103938"/>
          <p14:tracePt t="53747" x="2903538" y="6103938"/>
          <p14:tracePt t="53764" x="2827338" y="6103938"/>
          <p14:tracePt t="53781" x="2743200" y="6103938"/>
          <p14:tracePt t="53798" x="2667000" y="6103938"/>
          <p14:tracePt t="53814" x="2598738" y="6103938"/>
          <p14:tracePt t="53831" x="2557463" y="6103938"/>
          <p14:tracePt t="53847" x="2514600" y="6103938"/>
          <p14:tracePt t="53864" x="2489200" y="6103938"/>
          <p14:tracePt t="53881" x="2463800" y="6096000"/>
          <p14:tracePt t="53897" x="2395538" y="6096000"/>
          <p14:tracePt t="53914" x="2328863" y="6096000"/>
          <p14:tracePt t="53931" x="2217738" y="6088063"/>
          <p14:tracePt t="53948" x="2159000" y="6078538"/>
          <p14:tracePt t="53964" x="2090738" y="6070600"/>
          <p14:tracePt t="53981" x="2065338" y="6053138"/>
          <p14:tracePt t="53997" x="2024063" y="6045200"/>
          <p14:tracePt t="54014" x="1989138" y="6019800"/>
          <p14:tracePt t="54031" x="1955800" y="6002338"/>
          <p14:tracePt t="54047" x="1912938" y="5976938"/>
          <p14:tracePt t="54064" x="1871663" y="5935663"/>
          <p14:tracePt t="54081" x="1828800" y="5900738"/>
          <p14:tracePt t="54098" x="1785938" y="5867400"/>
          <p14:tracePt t="54114" x="1709738" y="5824538"/>
          <p14:tracePt t="54131" x="1684338" y="5808663"/>
          <p14:tracePt t="54147" x="1658938" y="5808663"/>
          <p14:tracePt t="54164" x="1651000" y="5808663"/>
          <p14:tracePt t="54181" x="1643063" y="5799138"/>
          <p14:tracePt t="54198" x="1643063" y="5791200"/>
          <p14:tracePt t="54231" x="1643063" y="5783263"/>
          <p14:tracePt t="54275" x="1651000" y="5773738"/>
          <p14:tracePt t="54291" x="1651000" y="5757863"/>
          <p14:tracePt t="54299" x="1668463" y="5757863"/>
          <p14:tracePt t="54307" x="1684338" y="5748338"/>
          <p14:tracePt t="54315" x="1693863" y="5732463"/>
          <p14:tracePt t="54331" x="1719263" y="5722938"/>
          <p14:tracePt t="54348" x="1744663" y="5715000"/>
          <p14:tracePt t="54364" x="1770063" y="5707063"/>
          <p14:tracePt t="54381" x="1785938" y="5707063"/>
          <p14:tracePt t="54398" x="1811338" y="5707063"/>
          <p14:tracePt t="54414" x="1862138" y="5707063"/>
          <p14:tracePt t="54431" x="1905000" y="5707063"/>
          <p14:tracePt t="54448" x="1947863" y="5707063"/>
          <p14:tracePt t="54465" x="1963738" y="5707063"/>
          <p14:tracePt t="54481" x="1981200" y="5715000"/>
          <p14:tracePt t="54498" x="1998663" y="5722938"/>
          <p14:tracePt t="54514" x="2039938" y="5765800"/>
          <p14:tracePt t="54531" x="2057400" y="5791200"/>
          <p14:tracePt t="54548" x="2057400" y="5816600"/>
          <p14:tracePt t="54564" x="2057400" y="5834063"/>
          <p14:tracePt t="54581" x="2057400" y="5849938"/>
          <p14:tracePt t="54598" x="2049463" y="5867400"/>
          <p14:tracePt t="54615" x="2032000" y="5875338"/>
          <p14:tracePt t="54631" x="2006600" y="5875338"/>
          <p14:tracePt t="54648" x="1981200" y="5875338"/>
          <p14:tracePt t="54665" x="1947863" y="5875338"/>
          <p14:tracePt t="54681" x="1897063" y="5875338"/>
          <p14:tracePt t="54698" x="1854200" y="5875338"/>
          <p14:tracePt t="54715" x="1803400" y="5875338"/>
          <p14:tracePt t="54731" x="1795463" y="5859463"/>
          <p14:tracePt t="54748" x="1785938" y="5849938"/>
          <p14:tracePt t="54765" x="1785938" y="5824538"/>
          <p14:tracePt t="54781" x="1785938" y="5799138"/>
          <p14:tracePt t="54798" x="1785938" y="5783263"/>
          <p14:tracePt t="54815" x="1785938" y="5765800"/>
          <p14:tracePt t="54831" x="1785938" y="5740400"/>
          <p14:tracePt t="54848" x="1785938" y="5732463"/>
          <p14:tracePt t="54865" x="1785938" y="5715000"/>
          <p14:tracePt t="54898" x="1795463" y="5707063"/>
          <p14:tracePt t="54915" x="1811338" y="5707063"/>
          <p14:tracePt t="54948" x="1820863" y="5707063"/>
          <p14:tracePt t="54965" x="1828800" y="5707063"/>
          <p14:tracePt t="54981" x="1828800" y="5732463"/>
          <p14:tracePt t="54998" x="1828800" y="5757863"/>
          <p14:tracePt t="55015" x="1828800" y="5773738"/>
          <p14:tracePt t="55032" x="1828800" y="5791200"/>
          <p14:tracePt t="55048" x="1811338" y="5799138"/>
          <p14:tracePt t="55082" x="1803400" y="5799138"/>
          <p14:tracePt t="55098" x="1795463" y="5799138"/>
          <p14:tracePt t="55131" x="1795463" y="5791200"/>
          <p14:tracePt t="55139" x="1795463" y="5783263"/>
          <p14:tracePt t="55155" x="1795463" y="5773738"/>
          <p14:tracePt t="55507" x="1795463" y="5765800"/>
          <p14:tracePt t="55539" x="1795463" y="5757863"/>
          <p14:tracePt t="55547" x="1795463" y="5748338"/>
          <p14:tracePt t="55563" x="1795463" y="5740400"/>
          <p14:tracePt t="55747" x="1785938" y="5740400"/>
          <p14:tracePt t="55755" x="1778000" y="5740400"/>
          <p14:tracePt t="55803" x="1770063" y="5732463"/>
          <p14:tracePt t="55811" x="1760538" y="5722938"/>
          <p14:tracePt t="55819" x="1752600" y="5715000"/>
          <p14:tracePt t="55832" x="1744663" y="5715000"/>
          <p14:tracePt t="55849" x="1735138" y="5697538"/>
          <p14:tracePt t="55866" x="1727200" y="5681663"/>
          <p14:tracePt t="55882" x="1727200" y="5672138"/>
          <p14:tracePt t="56675" x="1727200" y="5664200"/>
          <p14:tracePt t="56683" x="1752600" y="5656263"/>
          <p14:tracePt t="56691" x="1770063" y="5646738"/>
          <p14:tracePt t="56699" x="1811338" y="5646738"/>
          <p14:tracePt t="56716" x="1938338" y="5554663"/>
          <p14:tracePt t="56733" x="2151063" y="5511800"/>
          <p14:tracePt t="56750" x="2370138" y="5461000"/>
          <p14:tracePt t="56766" x="2649538" y="5367338"/>
          <p14:tracePt t="56783" x="2903538" y="5240338"/>
          <p14:tracePt t="56800" x="3167063" y="5097463"/>
          <p14:tracePt t="56816" x="3370263" y="4953000"/>
          <p14:tracePt t="56833" x="3530600" y="4800600"/>
          <p14:tracePt t="56850" x="3665538" y="4656138"/>
          <p14:tracePt t="56866" x="3860800" y="4402138"/>
          <p14:tracePt t="56883" x="3970338" y="4275138"/>
          <p14:tracePt t="56900" x="4089400" y="4114800"/>
          <p14:tracePt t="56917" x="4224338" y="3995738"/>
          <p14:tracePt t="56933" x="4343400" y="3860800"/>
          <p14:tracePt t="56950" x="4478338" y="3725863"/>
          <p14:tracePt t="56966" x="4614863" y="3606800"/>
          <p14:tracePt t="56983" x="4699000" y="3471863"/>
          <p14:tracePt t="57000" x="4749800" y="3378200"/>
          <p14:tracePt t="57016" x="4843463" y="3284538"/>
          <p14:tracePt t="57033" x="4927600" y="3167063"/>
          <p14:tracePt t="57050" x="5029200" y="3073400"/>
          <p14:tracePt t="57067" x="5214938" y="2903538"/>
          <p14:tracePt t="57083" x="5334000" y="2819400"/>
          <p14:tracePt t="57100" x="5427663" y="2725738"/>
          <p14:tracePt t="57116" x="5519738" y="2641600"/>
          <p14:tracePt t="57133" x="5588000" y="2565400"/>
          <p14:tracePt t="57150" x="5638800" y="2514600"/>
          <p14:tracePt t="57167" x="5638800" y="2481263"/>
          <p14:tracePt t="57183" x="5656263" y="2455863"/>
          <p14:tracePt t="57200" x="5664200" y="2430463"/>
          <p14:tracePt t="57217" x="5689600" y="2405063"/>
          <p14:tracePt t="57233" x="5715000" y="2379663"/>
          <p14:tracePt t="57236" x="5732463" y="2370138"/>
          <p14:tracePt t="57250" x="5748338" y="2362200"/>
          <p14:tracePt t="57267" x="5791200" y="2344738"/>
          <p14:tracePt t="57283" x="5808663" y="2344738"/>
          <p14:tracePt t="57300" x="5816600" y="2336800"/>
          <p14:tracePt t="57317" x="5824538" y="2336800"/>
          <p14:tracePt t="57333" x="5834063" y="2319338"/>
          <p14:tracePt t="57350" x="5849938" y="2319338"/>
          <p14:tracePt t="57367" x="5892800" y="2293938"/>
          <p14:tracePt t="57383" x="5926138" y="2278063"/>
          <p14:tracePt t="57400" x="5935663" y="2260600"/>
          <p14:tracePt t="57417" x="5935663" y="2252663"/>
          <p14:tracePt t="57434" x="5943600" y="2243138"/>
          <p14:tracePt t="57467" x="5943600" y="2235200"/>
          <p14:tracePt t="57483" x="5951538" y="2217738"/>
          <p14:tracePt t="57517" x="5951538" y="2201863"/>
          <p14:tracePt t="57533" x="5951538" y="2192338"/>
          <p14:tracePt t="57550" x="5961063" y="2176463"/>
          <p14:tracePt t="57567" x="5986463" y="2151063"/>
          <p14:tracePt t="57584" x="6002338" y="2141538"/>
          <p14:tracePt t="57600" x="6027738" y="2125663"/>
          <p14:tracePt t="57617" x="6037263" y="2116138"/>
          <p14:tracePt t="57634" x="6053138" y="2100263"/>
          <p14:tracePt t="57763" x="6062663" y="2100263"/>
          <p14:tracePt t="58939" x="6070600" y="2100263"/>
          <p14:tracePt t="58955" x="6078538" y="2100263"/>
          <p14:tracePt t="58963" x="6088063" y="2116138"/>
          <p14:tracePt t="58971" x="6088063" y="2125663"/>
          <p14:tracePt t="58985" x="6096000" y="2133600"/>
          <p14:tracePt t="59001" x="6103938" y="2151063"/>
          <p14:tracePt t="59018" x="6121400" y="2192338"/>
          <p14:tracePt t="59035" x="6121400" y="2227263"/>
          <p14:tracePt t="59051" x="6121400" y="2268538"/>
          <p14:tracePt t="59068" x="6121400" y="2293938"/>
          <p14:tracePt t="59085" x="6121400" y="2328863"/>
          <p14:tracePt t="59102" x="6121400" y="2362200"/>
          <p14:tracePt t="59118" x="6121400" y="2395538"/>
          <p14:tracePt t="59135" x="6113463" y="2413000"/>
          <p14:tracePt t="59151" x="6096000" y="2446338"/>
          <p14:tracePt t="59168" x="6078538" y="2481263"/>
          <p14:tracePt t="59185" x="6062663" y="2514600"/>
          <p14:tracePt t="59202" x="6027738" y="2522538"/>
          <p14:tracePt t="59218" x="5976938" y="2540000"/>
          <p14:tracePt t="59235" x="5910263" y="2540000"/>
          <p14:tracePt t="59252" x="5808663" y="2547938"/>
          <p14:tracePt t="59268" x="5689600" y="2547938"/>
          <p14:tracePt t="59285" x="5595938" y="2565400"/>
          <p14:tracePt t="59302" x="5503863" y="2565400"/>
          <p14:tracePt t="59319" x="5443538" y="2565400"/>
          <p14:tracePt t="59335" x="5376863" y="2565400"/>
          <p14:tracePt t="59352" x="5308600" y="2565400"/>
          <p14:tracePt t="59368" x="5249863" y="2547938"/>
          <p14:tracePt t="59386" x="5207000" y="2522538"/>
          <p14:tracePt t="59402" x="5173663" y="2481263"/>
          <p14:tracePt t="59419" x="5156200" y="2438400"/>
          <p14:tracePt t="59435" x="5138738" y="2395538"/>
          <p14:tracePt t="59452" x="5122863" y="2379663"/>
          <p14:tracePt t="59469" x="5097463" y="2336800"/>
          <p14:tracePt t="59485" x="5087938" y="2319338"/>
          <p14:tracePt t="59502" x="5080000" y="2293938"/>
          <p14:tracePt t="59518" x="5080000" y="2268538"/>
          <p14:tracePt t="59535" x="5080000" y="2260600"/>
          <p14:tracePt t="59552" x="5080000" y="2252663"/>
          <p14:tracePt t="59603" x="5080000" y="2243138"/>
          <p14:tracePt t="59635" x="5080000" y="2235200"/>
          <p14:tracePt t="59643" x="5080000" y="2227263"/>
          <p14:tracePt t="59659" x="5080000" y="2217738"/>
          <p14:tracePt t="59669" x="5080000" y="2209800"/>
          <p14:tracePt t="59685" x="5080000" y="2201863"/>
          <p14:tracePt t="59702" x="5080000" y="2184400"/>
          <p14:tracePt t="59719" x="5080000" y="2176463"/>
          <p14:tracePt t="60059" x="5080000" y="2166938"/>
          <p14:tracePt t="60603" x="5087938" y="2166938"/>
          <p14:tracePt t="60611" x="5097463" y="2166938"/>
          <p14:tracePt t="60627" x="5105400" y="2166938"/>
          <p14:tracePt t="60636" x="5122863" y="2159000"/>
          <p14:tracePt t="60653" x="5138738" y="2159000"/>
          <p14:tracePt t="60670" x="5156200" y="2159000"/>
          <p14:tracePt t="60703" x="5181600" y="2159000"/>
          <p14:tracePt t="60719" x="5240338" y="2159000"/>
          <p14:tracePt t="60736" x="5308600" y="2151063"/>
          <p14:tracePt t="60738" x="5351463" y="2151063"/>
          <p14:tracePt t="60753" x="5392738" y="2133600"/>
          <p14:tracePt t="60770" x="5443538" y="2125663"/>
          <p14:tracePt t="60786" x="5486400" y="2108200"/>
          <p14:tracePt t="60803" x="5486400" y="2100263"/>
          <p14:tracePt t="61691" x="5486400" y="2108200"/>
          <p14:tracePt t="61698" x="5486400" y="2116138"/>
          <p14:tracePt t="61707" x="5486400" y="2125663"/>
          <p14:tracePt t="61720" x="5486400" y="2151063"/>
          <p14:tracePt t="61737" x="5486400" y="2201863"/>
          <p14:tracePt t="61739" x="5486400" y="2209800"/>
          <p14:tracePt t="61754" x="5486400" y="2268538"/>
          <p14:tracePt t="61770" x="5486400" y="2311400"/>
          <p14:tracePt t="61787" x="5486400" y="2370138"/>
          <p14:tracePt t="61804" x="5486400" y="2413000"/>
          <p14:tracePt t="61820" x="5486400" y="2481263"/>
          <p14:tracePt t="61837" x="5486400" y="2557463"/>
          <p14:tracePt t="61854" x="5486400" y="2633663"/>
          <p14:tracePt t="61871" x="5486400" y="2692400"/>
          <p14:tracePt t="61887" x="5486400" y="2768600"/>
          <p14:tracePt t="61904" x="5486400" y="2852738"/>
          <p14:tracePt t="61920" x="5486400" y="2913063"/>
          <p14:tracePt t="61938" x="5486400" y="2989263"/>
          <p14:tracePt t="61954" x="5478463" y="3081338"/>
          <p14:tracePt t="61970" x="5468938" y="3217863"/>
          <p14:tracePt t="61987" x="5461000" y="3309938"/>
          <p14:tracePt t="62004" x="5461000" y="3386138"/>
          <p14:tracePt t="62021" x="5461000" y="3454400"/>
          <p14:tracePt t="62037" x="5461000" y="3497263"/>
          <p14:tracePt t="62054" x="5461000" y="3556000"/>
          <p14:tracePt t="62071" x="5461000" y="3598863"/>
          <p14:tracePt t="62088" x="5461000" y="3640138"/>
          <p14:tracePt t="62104" x="5453063" y="3675063"/>
          <p14:tracePt t="62121" x="5453063" y="3725863"/>
          <p14:tracePt t="62137" x="5453063" y="3776663"/>
          <p14:tracePt t="62154" x="5453063" y="3827463"/>
          <p14:tracePt t="62171" x="5453063" y="3911600"/>
          <p14:tracePt t="62187" x="5468938" y="3954463"/>
          <p14:tracePt t="62204" x="5468938" y="3987800"/>
          <p14:tracePt t="62221" x="5478463" y="4005263"/>
          <p14:tracePt t="62238" x="5478463" y="4030663"/>
          <p14:tracePt t="62254" x="5503863" y="4046538"/>
          <p14:tracePt t="62271" x="5529263" y="4089400"/>
          <p14:tracePt t="62287" x="5554663" y="4122738"/>
          <p14:tracePt t="62304" x="5570538" y="4140200"/>
          <p14:tracePt t="62321" x="5588000" y="4157663"/>
          <p14:tracePt t="62337" x="5613400" y="4173538"/>
          <p14:tracePt t="62354" x="5646738" y="4191000"/>
          <p14:tracePt t="62371" x="5740400" y="4208463"/>
          <p14:tracePt t="62387" x="5834063" y="4216400"/>
          <p14:tracePt t="62404" x="5926138" y="4241800"/>
          <p14:tracePt t="62421" x="5986463" y="4259263"/>
          <p14:tracePt t="62437" x="6037263" y="4292600"/>
          <p14:tracePt t="62454" x="6062663" y="4335463"/>
          <p14:tracePt t="62471" x="6088063" y="4376738"/>
          <p14:tracePt t="62487" x="6121400" y="4452938"/>
          <p14:tracePt t="62504" x="6138863" y="4503738"/>
          <p14:tracePt t="62521" x="6189663" y="4579938"/>
          <p14:tracePt t="62538" x="6230938" y="4665663"/>
          <p14:tracePt t="62554" x="6299200" y="4792663"/>
          <p14:tracePt t="62571" x="6332538" y="4910138"/>
          <p14:tracePt t="62588" x="6350000" y="5003800"/>
          <p14:tracePt t="62604" x="6367463" y="5087938"/>
          <p14:tracePt t="62621" x="6367463" y="5148263"/>
          <p14:tracePt t="62638" x="6383338" y="5207000"/>
          <p14:tracePt t="62654" x="6408738" y="5240338"/>
          <p14:tracePt t="62671" x="6443663" y="5300663"/>
          <p14:tracePt t="62688" x="6477000" y="5334000"/>
          <p14:tracePt t="62704" x="6510338" y="5384800"/>
          <p14:tracePt t="62721" x="6553200" y="5435600"/>
          <p14:tracePt t="62738" x="6578600" y="5494338"/>
          <p14:tracePt t="62740" x="6604000" y="5511800"/>
          <p14:tracePt t="62754" x="6654800" y="5562600"/>
          <p14:tracePt t="62771" x="6697663" y="5580063"/>
          <p14:tracePt t="62788" x="6723063" y="5588000"/>
          <p14:tracePt t="62804" x="6738938" y="5588000"/>
          <p14:tracePt t="62821" x="6748463" y="5595938"/>
          <p14:tracePt t="62838" x="6756400" y="5605463"/>
          <p14:tracePt t="62854" x="6773863" y="5613400"/>
          <p14:tracePt t="62871" x="6807200" y="5630863"/>
          <p14:tracePt t="62888" x="6832600" y="5638800"/>
          <p14:tracePt t="62905" x="6883400" y="5656263"/>
          <p14:tracePt t="62921" x="6908800" y="5672138"/>
          <p14:tracePt t="62938" x="6959600" y="5672138"/>
          <p14:tracePt t="62955" x="7027863" y="5672138"/>
          <p14:tracePt t="62971" x="7129463" y="5672138"/>
          <p14:tracePt t="62988" x="7213600" y="5672138"/>
          <p14:tracePt t="63005" x="7289800" y="5672138"/>
          <p14:tracePt t="63021" x="7383463" y="5672138"/>
          <p14:tracePt t="63038" x="7459663" y="5672138"/>
          <p14:tracePt t="63055" x="7493000" y="5672138"/>
          <p14:tracePt t="63071" x="7510463" y="5672138"/>
          <p14:tracePt t="63179" x="7518400" y="5672138"/>
          <p14:tracePt t="63195" x="7526338" y="5672138"/>
          <p14:tracePt t="63315" x="7526338" y="5664200"/>
          <p14:tracePt t="63323" x="7518400" y="5664200"/>
          <p14:tracePt t="63331" x="7510463" y="5664200"/>
          <p14:tracePt t="63339" x="7493000" y="5664200"/>
          <p14:tracePt t="63355" x="7467600" y="5664200"/>
          <p14:tracePt t="63372" x="7416800" y="5664200"/>
          <p14:tracePt t="63388" x="7348538" y="5664200"/>
          <p14:tracePt t="63405" x="7281863" y="5664200"/>
          <p14:tracePt t="63422" x="7196138" y="5664200"/>
          <p14:tracePt t="63438" x="7119938" y="5664200"/>
          <p14:tracePt t="63455" x="7018338" y="5664200"/>
          <p14:tracePt t="63472" x="6900863" y="5664200"/>
          <p14:tracePt t="63488" x="6807200" y="5664200"/>
          <p14:tracePt t="63505" x="6731000" y="5664200"/>
          <p14:tracePt t="63522" x="6680200" y="5664200"/>
          <p14:tracePt t="63539" x="6637338" y="5656263"/>
          <p14:tracePt t="63555" x="6629400" y="5656263"/>
          <p14:tracePt t="63619" x="6621463" y="5656263"/>
          <p14:tracePt t="63659" x="6604000" y="5656263"/>
          <p14:tracePt t="63675" x="6596063" y="5656263"/>
          <p14:tracePt t="63755" x="6604000" y="5656263"/>
          <p14:tracePt t="63763" x="6629400" y="5656263"/>
          <p14:tracePt t="63772" x="6654800" y="5656263"/>
          <p14:tracePt t="63789" x="6756400" y="5656263"/>
          <p14:tracePt t="63805" x="6891338" y="5656263"/>
          <p14:tracePt t="63822" x="7010400" y="5638800"/>
          <p14:tracePt t="63839" x="7145338" y="5630863"/>
          <p14:tracePt t="63856" x="7221538" y="5630863"/>
          <p14:tracePt t="63872" x="7281863" y="5630863"/>
          <p14:tracePt t="64019" x="7272338" y="5630863"/>
          <p14:tracePt t="64027" x="7264400" y="5630863"/>
          <p14:tracePt t="64035" x="7256463" y="5630863"/>
          <p14:tracePt t="64043" x="7239000" y="5630863"/>
          <p14:tracePt t="64056" x="7213600" y="5630863"/>
          <p14:tracePt t="64072" x="7162800" y="5630863"/>
          <p14:tracePt t="64089" x="7094538" y="5630863"/>
          <p14:tracePt t="64106" x="7035800" y="5630863"/>
          <p14:tracePt t="64122" x="6959600" y="5630863"/>
          <p14:tracePt t="64139" x="6942138" y="5630863"/>
          <p14:tracePt t="64156" x="6934200" y="5630863"/>
          <p14:tracePt t="64251" x="6942138" y="5630863"/>
          <p14:tracePt t="64259" x="6951663" y="5630863"/>
          <p14:tracePt t="64266" x="6967538" y="5630863"/>
          <p14:tracePt t="64274" x="6977063" y="5630863"/>
          <p14:tracePt t="64289" x="6985000" y="5630863"/>
          <p14:tracePt t="64306" x="7010400" y="5630863"/>
          <p14:tracePt t="64322" x="7043738" y="5630863"/>
          <p14:tracePt t="64339" x="7053263" y="5630863"/>
          <p14:tracePt t="65371" x="7043738" y="5630863"/>
          <p14:tracePt t="65379" x="7018338" y="5630863"/>
          <p14:tracePt t="65386" x="6985000" y="5630863"/>
          <p14:tracePt t="65395" x="6942138" y="5630863"/>
          <p14:tracePt t="65406" x="6883400" y="5605463"/>
          <p14:tracePt t="65424" x="6738938" y="5537200"/>
          <p14:tracePt t="65440" x="6578600" y="5453063"/>
          <p14:tracePt t="65457" x="6477000" y="5341938"/>
          <p14:tracePt t="65473" x="6324600" y="5199063"/>
          <p14:tracePt t="65490" x="6189663" y="5062538"/>
          <p14:tracePt t="65507" x="5951538" y="4818063"/>
          <p14:tracePt t="65523" x="5799138" y="4656138"/>
          <p14:tracePt t="65540" x="5630863" y="4495800"/>
          <p14:tracePt t="65557" x="5519738" y="4310063"/>
          <p14:tracePt t="65574" x="5435600" y="4122738"/>
          <p14:tracePt t="65590" x="5392738" y="3944938"/>
          <p14:tracePt t="65607" x="5367338" y="3784600"/>
          <p14:tracePt t="65623" x="5359400" y="3614738"/>
          <p14:tracePt t="65640" x="5341938" y="3479800"/>
          <p14:tracePt t="65657" x="5326063" y="3360738"/>
          <p14:tracePt t="65673" x="5300663" y="3268663"/>
          <p14:tracePt t="65690" x="5265738" y="3098800"/>
          <p14:tracePt t="65707" x="5240338" y="2989263"/>
          <p14:tracePt t="65724" x="5207000" y="2895600"/>
          <p14:tracePt t="65740" x="5207000" y="2776538"/>
          <p14:tracePt t="65757" x="5199063" y="2667000"/>
          <p14:tracePt t="65774" x="5199063" y="2557463"/>
          <p14:tracePt t="65790" x="5199063" y="2446338"/>
          <p14:tracePt t="65807" x="5199063" y="2370138"/>
          <p14:tracePt t="65824" x="5199063" y="2328863"/>
          <p14:tracePt t="65840" x="5199063" y="2260600"/>
          <p14:tracePt t="65857" x="5199063" y="2217738"/>
          <p14:tracePt t="65874" x="5199063" y="2176463"/>
          <p14:tracePt t="65890" x="5199063" y="2141538"/>
          <p14:tracePt t="65907" x="5199063" y="2125663"/>
          <p14:tracePt t="65924" x="5199063" y="2116138"/>
          <p14:tracePt t="65941" x="5199063" y="2108200"/>
          <p14:tracePt t="65957" x="5199063" y="2090738"/>
          <p14:tracePt t="65974" x="5199063" y="2082800"/>
          <p14:tracePt t="65990" x="5199063" y="2074863"/>
          <p14:tracePt t="66007" x="5199063" y="2065338"/>
          <p14:tracePt t="66024" x="5199063" y="2057400"/>
          <p14:tracePt t="66178" x="5189538" y="2057400"/>
          <p14:tracePt t="66211" x="5189538" y="2065338"/>
          <p14:tracePt t="66218" x="5189538" y="2074863"/>
          <p14:tracePt t="66226" x="5207000" y="2082800"/>
          <p14:tracePt t="66241" x="5224463" y="2108200"/>
          <p14:tracePt t="66257" x="5249863" y="2159000"/>
          <p14:tracePt t="66274" x="5300663" y="2235200"/>
          <p14:tracePt t="66291" x="5427663" y="2405063"/>
          <p14:tracePt t="66307" x="5486400" y="2506663"/>
          <p14:tracePt t="66324" x="5554663" y="2616200"/>
          <p14:tracePt t="66341" x="5613400" y="2717800"/>
          <p14:tracePt t="66357" x="5681663" y="2811463"/>
          <p14:tracePt t="66374" x="5791200" y="2913063"/>
          <p14:tracePt t="66391" x="5884863" y="3005138"/>
          <p14:tracePt t="66408" x="5951538" y="3081338"/>
          <p14:tracePt t="66424" x="5976938" y="3167063"/>
          <p14:tracePt t="66441" x="6011863" y="3268663"/>
          <p14:tracePt t="66457" x="6062663" y="3370263"/>
          <p14:tracePt t="66474" x="6088063" y="3471863"/>
          <p14:tracePt t="66491" x="6103938" y="3530600"/>
          <p14:tracePt t="66507" x="6121400" y="3581400"/>
          <p14:tracePt t="66524" x="6146800" y="3640138"/>
          <p14:tracePt t="66541" x="6197600" y="3716338"/>
          <p14:tracePt t="66558" x="6248400" y="3802063"/>
          <p14:tracePt t="66574" x="6273800" y="3886200"/>
          <p14:tracePt t="66591" x="6316663" y="3995738"/>
          <p14:tracePt t="66607" x="6357938" y="4097338"/>
          <p14:tracePt t="66624" x="6392863" y="4191000"/>
          <p14:tracePt t="66641" x="6426200" y="4275138"/>
          <p14:tracePt t="66658" x="6469063" y="4368800"/>
          <p14:tracePt t="66674" x="6502400" y="4503738"/>
          <p14:tracePt t="66691" x="6502400" y="4564063"/>
          <p14:tracePt t="66708" x="6510338" y="4630738"/>
          <p14:tracePt t="66724" x="6527800" y="4691063"/>
          <p14:tracePt t="66741" x="6545263" y="4741863"/>
          <p14:tracePt t="66758" x="6578600" y="4800600"/>
          <p14:tracePt t="66775" x="6629400" y="4868863"/>
          <p14:tracePt t="66791" x="6672263" y="4935538"/>
          <p14:tracePt t="66808" x="6697663" y="4970463"/>
          <p14:tracePt t="66824" x="6697663" y="5003800"/>
          <p14:tracePt t="66841" x="6697663" y="5011738"/>
          <p14:tracePt t="66858" x="6697663" y="5029200"/>
          <p14:tracePt t="66874" x="6697663" y="5046663"/>
          <p14:tracePt t="67339" x="6688138" y="5046663"/>
          <p14:tracePt t="67691" x="6680200" y="5046663"/>
          <p14:tracePt t="67699" x="6680200" y="5037138"/>
          <p14:tracePt t="67708" x="6672263" y="5021263"/>
          <p14:tracePt t="67725" x="6654800" y="5003800"/>
          <p14:tracePt t="67742" x="6629400" y="4978400"/>
          <p14:tracePt t="67759" x="6586538" y="4935538"/>
          <p14:tracePt t="67775" x="6535738" y="4894263"/>
          <p14:tracePt t="67792" x="6484938" y="4843463"/>
          <p14:tracePt t="67809" x="6434138" y="4783138"/>
          <p14:tracePt t="67825" x="6367463" y="4706938"/>
          <p14:tracePt t="67842" x="6273800" y="4589463"/>
          <p14:tracePt t="67858" x="6215063" y="4513263"/>
          <p14:tracePt t="67876" x="6172200" y="4452938"/>
          <p14:tracePt t="67892" x="6164263" y="4394200"/>
          <p14:tracePt t="67909" x="6129338" y="4343400"/>
          <p14:tracePt t="67925" x="6103938" y="4300538"/>
          <p14:tracePt t="67942" x="6062663" y="4233863"/>
          <p14:tracePt t="67959" x="5969000" y="4157663"/>
          <p14:tracePt t="67975" x="5900738" y="4056063"/>
          <p14:tracePt t="67992" x="5799138" y="3944938"/>
          <p14:tracePt t="68009" x="5715000" y="3843338"/>
          <p14:tracePt t="68026" x="5646738" y="3725863"/>
          <p14:tracePt t="68042" x="5562600" y="3640138"/>
          <p14:tracePt t="68059" x="5427663" y="3454400"/>
          <p14:tracePt t="68075" x="5367338" y="3352800"/>
          <p14:tracePt t="68092" x="5291138" y="3259138"/>
          <p14:tracePt t="68109" x="5257800" y="3175000"/>
          <p14:tracePt t="68125" x="5214938" y="3090863"/>
          <p14:tracePt t="68142" x="5181600" y="3005138"/>
          <p14:tracePt t="68159" x="5138738" y="2913063"/>
          <p14:tracePt t="68176" x="5097463" y="2836863"/>
          <p14:tracePt t="68192" x="5037138" y="2760663"/>
          <p14:tracePt t="68209" x="4986338" y="2684463"/>
          <p14:tracePt t="68226" x="4953000" y="2598738"/>
          <p14:tracePt t="68243" x="4910138" y="2497138"/>
          <p14:tracePt t="68259" x="4894263" y="2446338"/>
          <p14:tracePt t="68276" x="4868863" y="2387600"/>
          <p14:tracePt t="68292" x="4833938" y="2344738"/>
          <p14:tracePt t="68309" x="4800600" y="2303463"/>
          <p14:tracePt t="68326" x="4775200" y="2268538"/>
          <p14:tracePt t="68342" x="4767263" y="2235200"/>
          <p14:tracePt t="68359" x="4767263" y="2217738"/>
          <p14:tracePt t="68376" x="4767263" y="2201863"/>
          <p14:tracePt t="68392" x="4757738" y="2176463"/>
          <p14:tracePt t="68409" x="4749800" y="2151063"/>
          <p14:tracePt t="68426" x="4724400" y="2125663"/>
          <p14:tracePt t="68442" x="4699000" y="2090738"/>
          <p14:tracePt t="68459" x="4699000" y="2074863"/>
          <p14:tracePt t="68476" x="4681538" y="2057400"/>
          <p14:tracePt t="68492" x="4681538" y="2039938"/>
          <p14:tracePt t="69139" x="4706938" y="2039938"/>
          <p14:tracePt t="69147" x="4741863" y="2039938"/>
          <p14:tracePt t="69154" x="4800600" y="2074863"/>
          <p14:tracePt t="69162" x="4876800" y="2108200"/>
          <p14:tracePt t="69176" x="4978400" y="2166938"/>
          <p14:tracePt t="69193" x="5199063" y="2293938"/>
          <p14:tracePt t="69210" x="5410200" y="2413000"/>
          <p14:tracePt t="69226" x="5664200" y="2598738"/>
          <p14:tracePt t="69243" x="5824538" y="2700338"/>
          <p14:tracePt t="69260" x="6011863" y="2827338"/>
          <p14:tracePt t="69276" x="6215063" y="2963863"/>
          <p14:tracePt t="69293" x="6408738" y="3073400"/>
          <p14:tracePt t="69310" x="6621463" y="3208338"/>
          <p14:tracePt t="69326" x="6799263" y="3335338"/>
          <p14:tracePt t="69343" x="6967538" y="3446463"/>
          <p14:tracePt t="69360" x="7086600" y="3538538"/>
          <p14:tracePt t="69376" x="7205663" y="3598863"/>
          <p14:tracePt t="69393" x="7281863" y="3690938"/>
          <p14:tracePt t="69410" x="7348538" y="3751263"/>
          <p14:tracePt t="69426" x="7459663" y="3860800"/>
          <p14:tracePt t="69443" x="7535863" y="3911600"/>
          <p14:tracePt t="69460" x="7662863" y="3979863"/>
          <p14:tracePt t="69476" x="7789863" y="4030663"/>
          <p14:tracePt t="69493" x="7881938" y="4056063"/>
          <p14:tracePt t="69510" x="7958138" y="4056063"/>
          <p14:tracePt t="69527" x="8069263" y="4071938"/>
          <p14:tracePt t="69543" x="8153400" y="4071938"/>
          <p14:tracePt t="69560" x="8247063" y="4071938"/>
          <p14:tracePt t="69577" x="8356600" y="4089400"/>
          <p14:tracePt t="69593" x="8450263" y="4106863"/>
          <p14:tracePt t="69610" x="8551863" y="4157663"/>
          <p14:tracePt t="69626" x="8712200" y="4216400"/>
          <p14:tracePt t="69643" x="8813800" y="4233863"/>
          <p14:tracePt t="69660" x="8923338" y="4259263"/>
          <p14:tracePt t="69676" x="8991600" y="4267200"/>
          <p14:tracePt t="69693" x="9059863" y="4284663"/>
          <p14:tracePt t="69710" x="9151938" y="4300538"/>
          <p14:tracePt t="69727" x="9245600" y="4310063"/>
          <p14:tracePt t="69743" x="9296400" y="4310063"/>
          <p14:tracePt t="69760" x="9355138" y="4318000"/>
          <p14:tracePt t="69777" x="9405938" y="4343400"/>
          <p14:tracePt t="69793" x="9456738" y="4368800"/>
          <p14:tracePt t="69810" x="9525000" y="4402138"/>
          <p14:tracePt t="69827" x="9567863" y="4411663"/>
          <p14:tracePt t="69844" x="9601200" y="4437063"/>
          <p14:tracePt t="69860" x="9644063" y="4452938"/>
          <p14:tracePt t="69877" x="9677400" y="4470400"/>
          <p14:tracePt t="69893" x="9702800" y="4478338"/>
          <p14:tracePt t="70002" x="9694863" y="4478338"/>
          <p14:tracePt t="70010" x="9685338" y="4478338"/>
          <p14:tracePt t="70018" x="9669463" y="4478338"/>
          <p14:tracePt t="70027" x="9652000" y="4470400"/>
          <p14:tracePt t="70043" x="9601200" y="4437063"/>
          <p14:tracePt t="70060" x="9517063" y="4386263"/>
          <p14:tracePt t="70077" x="9431338" y="4351338"/>
          <p14:tracePt t="70094" x="9339263" y="4318000"/>
          <p14:tracePt t="70110" x="9220200" y="4267200"/>
          <p14:tracePt t="70127" x="9075738" y="4191000"/>
          <p14:tracePt t="70144" x="8958263" y="4148138"/>
          <p14:tracePt t="70160" x="8831263" y="4097338"/>
          <p14:tracePt t="70177" x="8661400" y="4056063"/>
          <p14:tracePt t="70194" x="8501063" y="4046538"/>
          <p14:tracePt t="70210" x="8280400" y="4030663"/>
          <p14:tracePt t="70227" x="8212138" y="4030663"/>
          <p14:tracePt t="70244" x="8186738" y="4030663"/>
          <p14:tracePt t="71034" x="8178800" y="4030663"/>
          <p14:tracePt t="71058" x="8178800" y="4038600"/>
          <p14:tracePt t="71562" x="8161338" y="4038600"/>
          <p14:tracePt t="71570" x="8153400" y="4038600"/>
          <p14:tracePt t="71578" x="8135938" y="4030663"/>
          <p14:tracePt t="71595" x="8102600" y="4030663"/>
          <p14:tracePt t="71611" x="8051800" y="4013200"/>
          <p14:tracePt t="71628" x="8001000" y="3987800"/>
          <p14:tracePt t="71645" x="7916863" y="3962400"/>
          <p14:tracePt t="71661" x="7831138" y="3911600"/>
          <p14:tracePt t="71678" x="7729538" y="3868738"/>
          <p14:tracePt t="71695" x="7561263" y="3784600"/>
          <p14:tracePt t="71712" x="7434263" y="3733800"/>
          <p14:tracePt t="71728" x="7323138" y="3657600"/>
          <p14:tracePt t="71745" x="7239000" y="3581400"/>
          <p14:tracePt t="71746" x="7205663" y="3556000"/>
          <p14:tracePt t="71762" x="7154863" y="3497263"/>
          <p14:tracePt t="71778" x="7035800" y="3395663"/>
          <p14:tracePt t="71795" x="7002463" y="3319463"/>
          <p14:tracePt t="71812" x="6977063" y="3259138"/>
          <p14:tracePt t="71828" x="6942138" y="3200400"/>
          <p14:tracePt t="71845" x="6926263" y="3167063"/>
          <p14:tracePt t="71862" x="6883400" y="3116263"/>
          <p14:tracePt t="71878" x="6875463" y="3073400"/>
          <p14:tracePt t="71895" x="6840538" y="3030538"/>
          <p14:tracePt t="71912" x="6824663" y="2979738"/>
          <p14:tracePt t="71929" x="6815138" y="2928938"/>
          <p14:tracePt t="71945" x="6807200" y="2870200"/>
          <p14:tracePt t="71962" x="6807200" y="2786063"/>
          <p14:tracePt t="71978" x="6807200" y="2751138"/>
          <p14:tracePt t="71995" x="6807200" y="2717800"/>
          <p14:tracePt t="72012" x="6799263" y="2692400"/>
          <p14:tracePt t="72028" x="6789738" y="2674938"/>
          <p14:tracePt t="72045" x="6764338" y="2633663"/>
          <p14:tracePt t="72062" x="6756400" y="2608263"/>
          <p14:tracePt t="72079" x="6748463" y="2565400"/>
          <p14:tracePt t="72095" x="6748463" y="2514600"/>
          <p14:tracePt t="72112" x="6748463" y="2446338"/>
          <p14:tracePt t="72129" x="6748463" y="2395538"/>
          <p14:tracePt t="72146" x="6748463" y="2370138"/>
          <p14:tracePt t="72162" x="6738938" y="2311400"/>
          <p14:tracePt t="72179" x="6738938" y="2278063"/>
          <p14:tracePt t="72196" x="6738938" y="2243138"/>
          <p14:tracePt t="72212" x="6738938" y="2192338"/>
          <p14:tracePt t="72229" x="6738938" y="2141538"/>
          <p14:tracePt t="72246" x="6738938" y="2108200"/>
          <p14:tracePt t="72262" x="6748463" y="2090738"/>
          <p14:tracePt t="72279" x="6748463" y="2065338"/>
          <p14:tracePt t="72296" x="6756400" y="2039938"/>
          <p14:tracePt t="72312" x="6756400" y="2032000"/>
          <p14:tracePt t="72347" x="6756400" y="2024063"/>
          <p14:tracePt t="72507" x="6764338" y="2024063"/>
          <p14:tracePt t="72538" x="6764338" y="2032000"/>
          <p14:tracePt t="72563" x="6764338" y="2039938"/>
          <p14:tracePt t="72826" x="6781800" y="2057400"/>
          <p14:tracePt t="72834" x="6807200" y="2082800"/>
          <p14:tracePt t="72843" x="6840538" y="2108200"/>
          <p14:tracePt t="72850" x="6883400" y="2159000"/>
          <p14:tracePt t="72862" x="6967538" y="2243138"/>
          <p14:tracePt t="72879" x="7145338" y="2379663"/>
          <p14:tracePt t="72896" x="7340600" y="2522538"/>
          <p14:tracePt t="72912" x="7518400" y="2649538"/>
          <p14:tracePt t="72929" x="7696200" y="2794000"/>
          <p14:tracePt t="72946" x="7866063" y="2963863"/>
          <p14:tracePt t="72963" x="7975600" y="3073400"/>
          <p14:tracePt t="72979" x="8094663" y="3182938"/>
          <p14:tracePt t="72996" x="8212138" y="3268663"/>
          <p14:tracePt t="73013" x="8297863" y="3327400"/>
          <p14:tracePt t="73029" x="8364538" y="3378200"/>
          <p14:tracePt t="73046" x="8440738" y="3446463"/>
          <p14:tracePt t="73063" x="8491538" y="3497263"/>
          <p14:tracePt t="73080" x="8542338" y="3563938"/>
          <p14:tracePt t="73096" x="8618538" y="3606800"/>
          <p14:tracePt t="73113" x="8686800" y="3649663"/>
          <p14:tracePt t="73130" x="8755063" y="3716338"/>
          <p14:tracePt t="73146" x="8864600" y="3810000"/>
          <p14:tracePt t="73163" x="8958263" y="3894138"/>
          <p14:tracePt t="73179" x="9042400" y="3979863"/>
          <p14:tracePt t="73196" x="9110663" y="4046538"/>
          <p14:tracePt t="73213" x="9161463" y="4114800"/>
          <p14:tracePt t="73230" x="9194800" y="4173538"/>
          <p14:tracePt t="73246" x="9228138" y="4233863"/>
          <p14:tracePt t="73263" x="9278938" y="4292600"/>
          <p14:tracePt t="73280" x="9329738" y="4368800"/>
          <p14:tracePt t="73297" x="9364663" y="4411663"/>
          <p14:tracePt t="73313" x="9372600" y="4470400"/>
          <p14:tracePt t="73330" x="9405938" y="4513263"/>
          <p14:tracePt t="73346" x="9431338" y="4564063"/>
          <p14:tracePt t="73363" x="9448800" y="4579938"/>
          <p14:tracePt t="73380" x="9466263" y="4605338"/>
          <p14:tracePt t="73396" x="9474200" y="4630738"/>
          <p14:tracePt t="73413" x="9491663" y="4648200"/>
          <p14:tracePt t="73430" x="9491663" y="4656138"/>
          <p14:tracePt t="73447" x="9499600" y="4673600"/>
          <p14:tracePt t="73463" x="9507538" y="4681538"/>
          <p14:tracePt t="73480" x="9517063" y="4691063"/>
          <p14:tracePt t="73971" x="9525000" y="4699000"/>
          <p14:tracePt t="73979" x="9532938" y="4699000"/>
          <p14:tracePt t="73986" x="9542463" y="4699000"/>
          <p14:tracePt t="74002" x="9542463" y="4706938"/>
          <p14:tracePt t="74013" x="9550400" y="4706938"/>
          <p14:tracePt t="74031" x="9567863" y="4716463"/>
          <p14:tracePt t="74047" x="9575800" y="4716463"/>
          <p14:tracePt t="74063" x="9583738" y="4716463"/>
          <p14:tracePt t="75922" x="9575800" y="4716463"/>
          <p14:tracePt t="75930" x="9558338" y="4716463"/>
          <p14:tracePt t="75938" x="9532938" y="4706938"/>
          <p14:tracePt t="75948" x="9517063" y="4699000"/>
          <p14:tracePt t="75965" x="9448800" y="4648200"/>
          <p14:tracePt t="75982" x="9296400" y="4605338"/>
          <p14:tracePt t="75998" x="9067800" y="4521200"/>
          <p14:tracePt t="76015" x="8780463" y="4462463"/>
          <p14:tracePt t="76032" x="8516938" y="4419600"/>
          <p14:tracePt t="76048" x="8305800" y="4386263"/>
          <p14:tracePt t="76065" x="8178800" y="4325938"/>
          <p14:tracePt t="76082" x="8043863" y="4241800"/>
          <p14:tracePt t="76100" x="7975600" y="4216400"/>
          <p14:tracePt t="76115" x="7891463" y="4165600"/>
          <p14:tracePt t="76132" x="7754938" y="4089400"/>
          <p14:tracePt t="76148" x="7561263" y="4030663"/>
          <p14:tracePt t="76165" x="7348538" y="3954463"/>
          <p14:tracePt t="76182" x="7231063" y="3911600"/>
          <p14:tracePt t="76199" x="7154863" y="3827463"/>
          <p14:tracePt t="76215" x="7104063" y="3767138"/>
          <p14:tracePt t="76232" x="7061200" y="3733800"/>
          <p14:tracePt t="76235" x="7035800" y="3725863"/>
          <p14:tracePt t="76249" x="7002463" y="3716338"/>
          <p14:tracePt t="76266" x="6926263" y="3683000"/>
          <p14:tracePt t="76282" x="6738938" y="3624263"/>
          <p14:tracePt t="76299" x="6637338" y="3573463"/>
          <p14:tracePt t="76315" x="6561138" y="3505200"/>
          <p14:tracePt t="76332" x="6484938" y="3436938"/>
          <p14:tracePt t="76349" x="6408738" y="3403600"/>
          <p14:tracePt t="76365" x="6316663" y="3352800"/>
          <p14:tracePt t="76382" x="6223000" y="3309938"/>
          <p14:tracePt t="76399" x="6096000" y="3259138"/>
          <p14:tracePt t="76416" x="5994400" y="3200400"/>
          <p14:tracePt t="76432" x="5900738" y="3141663"/>
          <p14:tracePt t="76449" x="5842000" y="3090863"/>
          <p14:tracePt t="76466" x="5791200" y="3040063"/>
          <p14:tracePt t="76482" x="5681663" y="2979738"/>
          <p14:tracePt t="76499" x="5570538" y="2938463"/>
          <p14:tracePt t="76515" x="5461000" y="2903538"/>
          <p14:tracePt t="76532" x="5384800" y="2844800"/>
          <p14:tracePt t="76549" x="5326063" y="2801938"/>
          <p14:tracePt t="76566" x="5265738" y="2735263"/>
          <p14:tracePt t="76582" x="5224463" y="2700338"/>
          <p14:tracePt t="76599" x="5181600" y="2659063"/>
          <p14:tracePt t="76616" x="5164138" y="2633663"/>
          <p14:tracePt t="76632" x="5138738" y="2608263"/>
          <p14:tracePt t="76649" x="5122863" y="2573338"/>
          <p14:tracePt t="76666" x="5080000" y="2532063"/>
          <p14:tracePt t="76682" x="5037138" y="2497138"/>
          <p14:tracePt t="76699" x="4995863" y="2463800"/>
          <p14:tracePt t="76716" x="4960938" y="2420938"/>
          <p14:tracePt t="76732" x="4919663" y="2379663"/>
          <p14:tracePt t="76749" x="4868863" y="2344738"/>
          <p14:tracePt t="76766" x="4826000" y="2303463"/>
          <p14:tracePt t="76782" x="4792663" y="2268538"/>
          <p14:tracePt t="76799" x="4732338" y="2209800"/>
          <p14:tracePt t="76816" x="4699000" y="2159000"/>
          <p14:tracePt t="76832" x="4648200" y="2108200"/>
          <p14:tracePt t="76850" x="4597400" y="2057400"/>
          <p14:tracePt t="76866" x="4564063" y="2024063"/>
          <p14:tracePt t="76883" x="4546600" y="2006600"/>
          <p14:tracePt t="77195" x="4572000" y="2006600"/>
          <p14:tracePt t="77202" x="4622800" y="2032000"/>
          <p14:tracePt t="77210" x="4665663" y="2049463"/>
          <p14:tracePt t="77218" x="4757738" y="2100263"/>
          <p14:tracePt t="77233" x="4851400" y="2141538"/>
          <p14:tracePt t="77250" x="5046663" y="2227263"/>
          <p14:tracePt t="77266" x="5486400" y="2387600"/>
          <p14:tracePt t="77283" x="5799138" y="2514600"/>
          <p14:tracePt t="77299" x="6062663" y="2616200"/>
          <p14:tracePt t="77316" x="6291263" y="2684463"/>
          <p14:tracePt t="77333" x="6494463" y="2743200"/>
          <p14:tracePt t="77349" x="6713538" y="2786063"/>
          <p14:tracePt t="77366" x="6883400" y="2852738"/>
          <p14:tracePt t="77383" x="7053263" y="2921000"/>
          <p14:tracePt t="77399" x="7205663" y="2979738"/>
          <p14:tracePt t="77416" x="7348538" y="3022600"/>
          <p14:tracePt t="77433" x="7493000" y="3040063"/>
          <p14:tracePt t="77450" x="7653338" y="3065463"/>
          <p14:tracePt t="77466" x="7874000" y="3132138"/>
          <p14:tracePt t="77483" x="8026400" y="3182938"/>
          <p14:tracePt t="77500" x="8178800" y="3251200"/>
          <p14:tracePt t="77516" x="8348663" y="3302000"/>
          <p14:tracePt t="77533" x="8483600" y="3335338"/>
          <p14:tracePt t="77550" x="8618538" y="3378200"/>
          <p14:tracePt t="77567" x="8720138" y="3429000"/>
          <p14:tracePt t="77583" x="8796338" y="3462338"/>
          <p14:tracePt t="77600" x="8839200" y="3487738"/>
          <p14:tracePt t="77616" x="8915400" y="3530600"/>
          <p14:tracePt t="77633" x="8991600" y="3573463"/>
          <p14:tracePt t="77650" x="9101138" y="3632200"/>
          <p14:tracePt t="77666" x="9296400" y="3733800"/>
          <p14:tracePt t="77683" x="9440863" y="3810000"/>
          <p14:tracePt t="77700" x="9525000" y="3860800"/>
          <p14:tracePt t="77716" x="9609138" y="3903663"/>
          <p14:tracePt t="77733" x="9694863" y="3954463"/>
          <p14:tracePt t="77750" x="9745663" y="3970338"/>
          <p14:tracePt t="77766" x="9771063" y="3995738"/>
          <p14:tracePt t="77783" x="9796463" y="4038600"/>
          <p14:tracePt t="77800" x="9804400" y="4064000"/>
          <p14:tracePt t="77817" x="9821863" y="4097338"/>
          <p14:tracePt t="77833" x="9863138" y="4157663"/>
          <p14:tracePt t="77850" x="9964738" y="4284663"/>
          <p14:tracePt t="77867" x="10040938" y="4376738"/>
          <p14:tracePt t="77883" x="10126663" y="4470400"/>
          <p14:tracePt t="77900" x="10160000" y="4529138"/>
          <p14:tracePt t="77917" x="10210800" y="4579938"/>
          <p14:tracePt t="77933" x="10236200" y="4605338"/>
          <p14:tracePt t="77950" x="10236200" y="4622800"/>
          <p14:tracePt t="78003" x="10236200" y="4630738"/>
          <p14:tracePt t="78018" x="10236200" y="4640263"/>
          <p14:tracePt t="78043" x="10228263" y="4648200"/>
          <p14:tracePt t="78050" x="10228263" y="4656138"/>
          <p14:tracePt t="78058" x="10218738" y="4656138"/>
          <p14:tracePt t="78067" x="10210800" y="4656138"/>
          <p14:tracePt t="78083" x="10193338" y="4656138"/>
          <p14:tracePt t="78100" x="10177463" y="4656138"/>
          <p14:tracePt t="78117" x="10167938" y="4656138"/>
          <p14:tracePt t="78154" x="10160000" y="4656138"/>
          <p14:tracePt t="78167" x="10142538" y="4656138"/>
          <p14:tracePt t="78183" x="10117138" y="4656138"/>
          <p14:tracePt t="78200" x="10091738" y="4656138"/>
          <p14:tracePt t="78217" x="10050463" y="4640263"/>
          <p14:tracePt t="78234" x="10033000" y="4630738"/>
          <p14:tracePt t="78236" x="10025063" y="4630738"/>
          <p14:tracePt t="78259" x="10015538" y="4630738"/>
          <p14:tracePt t="78267" x="10015538" y="4622800"/>
          <p14:tracePt t="78587" x="10015538" y="4614863"/>
          <p14:tracePt t="78667" x="10015538" y="4605338"/>
          <p14:tracePt t="78682" x="10015538" y="4597400"/>
          <p14:tracePt t="78690" x="10007600" y="4589463"/>
          <p14:tracePt t="78706" x="10007600" y="4579938"/>
          <p14:tracePt t="78717" x="9999663" y="4579938"/>
          <p14:tracePt t="78734" x="9999663" y="4572000"/>
          <p14:tracePt t="78751" x="9999663" y="4564063"/>
          <p14:tracePt t="78786" x="9999663" y="4554538"/>
          <p14:tracePt t="79259" x="10007600" y="4554538"/>
          <p14:tracePt t="79282" x="10007600" y="4564063"/>
          <p14:tracePt t="79291" x="10007600" y="4572000"/>
          <p14:tracePt t="79301" x="10015538" y="4572000"/>
          <p14:tracePt t="79318" x="10025063" y="4579938"/>
          <p14:tracePt t="79334" x="10025063" y="4589463"/>
          <p14:tracePt t="79352" x="10025063" y="4597400"/>
          <p14:tracePt t="79368" x="10025063" y="4605338"/>
          <p14:tracePt t="79427" x="10033000" y="4605338"/>
          <p14:tracePt t="79442" x="10033000" y="4614863"/>
          <p14:tracePt t="79755" x="10033000" y="4605338"/>
          <p14:tracePt t="79762" x="10033000" y="4579938"/>
          <p14:tracePt t="79770" x="10033000" y="4554538"/>
          <p14:tracePt t="79785" x="10033000" y="4529138"/>
          <p14:tracePt t="79802" x="10033000" y="4503738"/>
          <p14:tracePt t="79818" x="10050463" y="4503738"/>
          <p14:tracePt t="79835" x="10058400" y="4503738"/>
          <p14:tracePt t="82650" x="10007600" y="4495800"/>
          <p14:tracePt t="82658" x="9948863" y="4478338"/>
          <p14:tracePt t="82667" x="9888538" y="4478338"/>
          <p14:tracePt t="82674" x="9786938" y="4462463"/>
          <p14:tracePt t="82687" x="9710738" y="4437063"/>
          <p14:tracePt t="82704" x="9593263" y="4427538"/>
          <p14:tracePt t="82720" x="9525000" y="4427538"/>
          <p14:tracePt t="82737" x="9466263" y="4427538"/>
          <p14:tracePt t="82739" x="9431338" y="4427538"/>
          <p14:tracePt t="82754" x="9364663" y="4437063"/>
          <p14:tracePt t="82771" x="9288463" y="4462463"/>
          <p14:tracePt t="82787" x="9202738" y="4513263"/>
          <p14:tracePt t="82804" x="9118600" y="4564063"/>
          <p14:tracePt t="82821" x="9050338" y="4622800"/>
          <p14:tracePt t="82837" x="8999538" y="4656138"/>
          <p14:tracePt t="82854" x="8974138" y="4665663"/>
          <p14:tracePt t="82871" x="8948738" y="4665663"/>
          <p14:tracePt t="82888" x="8907463" y="4665663"/>
          <p14:tracePt t="82904" x="8864600" y="4656138"/>
          <p14:tracePt t="82921" x="8796338" y="4605338"/>
          <p14:tracePt t="82938" x="8712200" y="4554538"/>
          <p14:tracePt t="82954" x="8567738" y="4495800"/>
          <p14:tracePt t="82971" x="8466138" y="4462463"/>
          <p14:tracePt t="82987" x="8356600" y="4411663"/>
          <p14:tracePt t="83004" x="8255000" y="4335463"/>
          <p14:tracePt t="83021" x="8120063" y="4249738"/>
          <p14:tracePt t="83038" x="8018463" y="4157663"/>
          <p14:tracePt t="83054" x="7924800" y="4071938"/>
          <p14:tracePt t="83071" x="7840663" y="4013200"/>
          <p14:tracePt t="83087" x="7747000" y="3919538"/>
          <p14:tracePt t="83105" x="7637463" y="3817938"/>
          <p14:tracePt t="83121" x="7551738" y="3708400"/>
          <p14:tracePt t="83138" x="7500938" y="3598863"/>
          <p14:tracePt t="83154" x="7434263" y="3421063"/>
          <p14:tracePt t="83171" x="7340600" y="3327400"/>
          <p14:tracePt t="83188" x="7246938" y="3225800"/>
          <p14:tracePt t="83204" x="7137400" y="3106738"/>
          <p14:tracePt t="83221" x="7027863" y="3014663"/>
          <p14:tracePt t="83238" x="6967538" y="2921000"/>
          <p14:tracePt t="83255" x="6934200" y="2836863"/>
          <p14:tracePt t="83271" x="6883400" y="2768600"/>
          <p14:tracePt t="83288" x="6875463" y="2725738"/>
          <p14:tracePt t="83304" x="6865938" y="2674938"/>
          <p14:tracePt t="83321" x="6865938" y="2641600"/>
          <p14:tracePt t="83338" x="6865938" y="2616200"/>
          <p14:tracePt t="83354" x="6875463" y="2590800"/>
          <p14:tracePt t="83371" x="6883400" y="2590800"/>
          <p14:tracePt t="83388" x="6891338" y="2590800"/>
          <p14:tracePt t="83405" x="6891338" y="2598738"/>
          <p14:tracePt t="83421" x="6891338" y="2624138"/>
          <p14:tracePt t="83438" x="6875463" y="2659063"/>
          <p14:tracePt t="83454" x="6815138" y="2684463"/>
          <p14:tracePt t="83472" x="6731000" y="2717800"/>
          <p14:tracePt t="83488" x="6570663" y="2725738"/>
          <p14:tracePt t="83504" x="6400800" y="2725738"/>
          <p14:tracePt t="83521" x="6223000" y="2725738"/>
          <p14:tracePt t="83538" x="5986463" y="2743200"/>
          <p14:tracePt t="83555" x="5824538" y="2743200"/>
          <p14:tracePt t="83571" x="5638800" y="2743200"/>
          <p14:tracePt t="83588" x="5468938" y="2743200"/>
          <p14:tracePt t="83604" x="5291138" y="2743200"/>
          <p14:tracePt t="83622" x="5105400" y="2743200"/>
          <p14:tracePt t="83638" x="4953000" y="2725738"/>
          <p14:tracePt t="83655" x="4851400" y="2659063"/>
          <p14:tracePt t="83671" x="4775200" y="2565400"/>
          <p14:tracePt t="83688" x="4749800" y="2506663"/>
          <p14:tracePt t="83705" x="4699000" y="2420938"/>
          <p14:tracePt t="83721" x="4691063" y="2362200"/>
          <p14:tracePt t="83738" x="4673600" y="2286000"/>
          <p14:tracePt t="83755" x="4673600" y="2252663"/>
          <p14:tracePt t="83772" x="4673600" y="2184400"/>
          <p14:tracePt t="83788" x="4673600" y="2141538"/>
          <p14:tracePt t="83805" x="4673600" y="2074863"/>
          <p14:tracePt t="83821" x="4681538" y="2032000"/>
          <p14:tracePt t="83839" x="4716463" y="2006600"/>
          <p14:tracePt t="83855" x="4749800" y="1955800"/>
          <p14:tracePt t="83871" x="4757738" y="1922463"/>
          <p14:tracePt t="83888" x="4767263" y="1879600"/>
          <p14:tracePt t="83905" x="4775200" y="1828800"/>
          <p14:tracePt t="83922" x="4818063" y="1770063"/>
          <p14:tracePt t="83939" x="4935538" y="1676400"/>
          <p14:tracePt t="83955" x="5054600" y="1600200"/>
          <p14:tracePt t="83971" x="5249863" y="1557338"/>
          <p14:tracePt t="83988" x="5461000" y="1557338"/>
          <p14:tracePt t="84005" x="5689600" y="1557338"/>
          <p14:tracePt t="84022" x="5892800" y="1557338"/>
          <p14:tracePt t="84038" x="6053138" y="1549400"/>
          <p14:tracePt t="84055" x="6215063" y="1549400"/>
          <p14:tracePt t="84072" x="6367463" y="1549400"/>
          <p14:tracePt t="84088" x="6510338" y="1549400"/>
          <p14:tracePt t="84105" x="6629400" y="1549400"/>
          <p14:tracePt t="84122" x="6824663" y="1566863"/>
          <p14:tracePt t="84138" x="6977063" y="1633538"/>
          <p14:tracePt t="84155" x="7119938" y="1693863"/>
          <p14:tracePt t="84172" x="7221538" y="1760538"/>
          <p14:tracePt t="84188" x="7281863" y="1811338"/>
          <p14:tracePt t="84205" x="7358063" y="1897063"/>
          <p14:tracePt t="84222" x="7383463" y="1963738"/>
          <p14:tracePt t="84238" x="7383463" y="2039938"/>
          <p14:tracePt t="84255" x="7383463" y="2090738"/>
          <p14:tracePt t="84272" x="7358063" y="2133600"/>
          <p14:tracePt t="84288" x="7332663" y="2176463"/>
          <p14:tracePt t="84306" x="7307263" y="2217738"/>
          <p14:tracePt t="84322" x="7256463" y="2278063"/>
          <p14:tracePt t="84338" x="7188200" y="2354263"/>
          <p14:tracePt t="84356" x="7137400" y="2413000"/>
          <p14:tracePt t="84372" x="7094538" y="2481263"/>
          <p14:tracePt t="84389" x="7010400" y="2522538"/>
          <p14:tracePt t="84405" x="6942138" y="2590800"/>
          <p14:tracePt t="84422" x="6865938" y="2608263"/>
          <p14:tracePt t="84439" x="6764338" y="2608263"/>
          <p14:tracePt t="84456" x="6662738" y="2616200"/>
          <p14:tracePt t="84472" x="6561138" y="2616200"/>
          <p14:tracePt t="84489" x="6484938" y="2616200"/>
          <p14:tracePt t="84506" x="6434138" y="2616200"/>
          <p14:tracePt t="84522" x="6408738" y="2616200"/>
          <p14:tracePt t="84690" x="6418263" y="2624138"/>
          <p14:tracePt t="84698" x="6426200" y="2633663"/>
          <p14:tracePt t="84707" x="6451600" y="2659063"/>
          <p14:tracePt t="84722" x="6578600" y="2709863"/>
          <p14:tracePt t="84739" x="6840538" y="2743200"/>
          <p14:tracePt t="84756" x="7246938" y="2801938"/>
          <p14:tracePt t="84772" x="7764463" y="2895600"/>
          <p14:tracePt t="84789" x="8069263" y="2946400"/>
          <p14:tracePt t="84806" x="8458200" y="3065463"/>
          <p14:tracePt t="84822" x="8770938" y="3192463"/>
          <p14:tracePt t="84839" x="9093200" y="3344863"/>
          <p14:tracePt t="84856" x="9372600" y="3497263"/>
          <p14:tracePt t="84872" x="9542463" y="3640138"/>
          <p14:tracePt t="84889" x="9644063" y="3733800"/>
          <p14:tracePt t="84906" x="9728200" y="3843338"/>
          <p14:tracePt t="84922" x="9761538" y="3919538"/>
          <p14:tracePt t="84939" x="9779000" y="3995738"/>
          <p14:tracePt t="84956" x="9804400" y="4106863"/>
          <p14:tracePt t="84972" x="9829800" y="4198938"/>
          <p14:tracePt t="84989" x="9880600" y="4325938"/>
          <p14:tracePt t="85006" x="9939338" y="4452938"/>
          <p14:tracePt t="85022" x="9964738" y="4579938"/>
          <p14:tracePt t="85039" x="9982200" y="4681538"/>
          <p14:tracePt t="85056" x="9982200" y="4757738"/>
          <p14:tracePt t="85072" x="9990138" y="4826000"/>
          <p14:tracePt t="85090" x="10007600" y="4868863"/>
          <p14:tracePt t="85106" x="10015538" y="4894263"/>
          <p14:tracePt t="85122" x="10015538" y="4927600"/>
          <p14:tracePt t="85139" x="10015538" y="4935538"/>
          <p14:tracePt t="85258" x="10007600" y="4935538"/>
          <p14:tracePt t="85266" x="9982200" y="4935538"/>
          <p14:tracePt t="85274" x="9956800" y="4935538"/>
          <p14:tracePt t="85289" x="9931400" y="4935538"/>
          <p14:tracePt t="85306" x="9829800" y="4935538"/>
          <p14:tracePt t="85323" x="9728200" y="4935538"/>
          <p14:tracePt t="85339" x="9618663" y="4935538"/>
          <p14:tracePt t="85356" x="9525000" y="4935538"/>
          <p14:tracePt t="85373" x="9456738" y="4927600"/>
          <p14:tracePt t="85390" x="9372600" y="4927600"/>
          <p14:tracePt t="85406" x="9253538" y="4927600"/>
          <p14:tracePt t="85423" x="9136063" y="4927600"/>
          <p14:tracePt t="85439" x="9034463" y="4927600"/>
          <p14:tracePt t="85456" x="8897938" y="4927600"/>
          <p14:tracePt t="85473" x="8729663" y="4927600"/>
          <p14:tracePt t="85490" x="8551863" y="4927600"/>
          <p14:tracePt t="85506" x="8280400" y="4927600"/>
          <p14:tracePt t="85523" x="8102600" y="4927600"/>
          <p14:tracePt t="85540" x="7932738" y="4927600"/>
          <p14:tracePt t="85556" x="7739063" y="4927600"/>
          <p14:tracePt t="85573" x="7493000" y="4935538"/>
          <p14:tracePt t="85589" x="7239000" y="4960938"/>
          <p14:tracePt t="85606" x="6942138" y="5011738"/>
          <p14:tracePt t="85623" x="6654800" y="5062538"/>
          <p14:tracePt t="85639" x="6392863" y="5148263"/>
          <p14:tracePt t="85656" x="6146800" y="5240338"/>
          <p14:tracePt t="85673" x="5918200" y="5291138"/>
          <p14:tracePt t="85690" x="5707063" y="5341938"/>
          <p14:tracePt t="85706" x="5410200" y="5427663"/>
          <p14:tracePt t="85723" x="5148263" y="5427663"/>
          <p14:tracePt t="85740" x="4859338" y="5461000"/>
          <p14:tracePt t="85756" x="4503738" y="5478463"/>
          <p14:tracePt t="85773" x="4148138" y="5478463"/>
          <p14:tracePt t="85790" x="3835400" y="5486400"/>
          <p14:tracePt t="85806" x="3548063" y="5486400"/>
          <p14:tracePt t="85823" x="3276600" y="5486400"/>
          <p14:tracePt t="85840" x="3048000" y="5486400"/>
          <p14:tracePt t="85858" x="2709863" y="5486400"/>
          <p14:tracePt t="85873" x="2608263" y="5486400"/>
          <p14:tracePt t="85890" x="2455863" y="5486400"/>
          <p14:tracePt t="85907" x="2217738" y="5486400"/>
          <p14:tracePt t="85923" x="2116138" y="5486400"/>
          <p14:tracePt t="85940" x="2024063" y="5478463"/>
          <p14:tracePt t="85956" x="1998663" y="5468938"/>
          <p14:tracePt t="85973" x="1989138" y="5461000"/>
          <p14:tracePt t="86006" x="1973263" y="5461000"/>
          <p14:tracePt t="86023" x="1930400" y="5461000"/>
          <p14:tracePt t="86040" x="1854200" y="5461000"/>
          <p14:tracePt t="86057" x="1811338" y="5461000"/>
          <p14:tracePt t="86073" x="1803400" y="5461000"/>
          <p14:tracePt t="86091" x="1803400" y="5453063"/>
          <p14:tracePt t="86227" x="1803400" y="5443538"/>
          <p14:tracePt t="86234" x="1811338" y="5443538"/>
          <p14:tracePt t="86242" x="1828800" y="5443538"/>
          <p14:tracePt t="86257" x="1854200" y="5443538"/>
          <p14:tracePt t="86273" x="1998663" y="5443538"/>
          <p14:tracePt t="86290" x="2590800" y="5443538"/>
          <p14:tracePt t="86307" x="3243263" y="5443538"/>
          <p14:tracePt t="86323" x="4064000" y="5443538"/>
          <p14:tracePt t="86340" x="4775200" y="5443538"/>
          <p14:tracePt t="86357" x="5453063" y="5443538"/>
          <p14:tracePt t="86373" x="6129338" y="5443538"/>
          <p14:tracePt t="86390" x="6748463" y="5443538"/>
          <p14:tracePt t="86407" x="7145338" y="5453063"/>
          <p14:tracePt t="86424" x="7391400" y="5478463"/>
          <p14:tracePt t="86440" x="7526338" y="5511800"/>
          <p14:tracePt t="86457" x="7612063" y="5529263"/>
          <p14:tracePt t="86474" x="7662863" y="5537200"/>
          <p14:tracePt t="86490" x="7815263" y="5537200"/>
          <p14:tracePt t="86507" x="8018463" y="5537200"/>
          <p14:tracePt t="86524" x="8272463" y="5537200"/>
          <p14:tracePt t="86540" x="8559800" y="5537200"/>
          <p14:tracePt t="86557" x="8788400" y="5529263"/>
          <p14:tracePt t="86574" x="9024938" y="5511800"/>
          <p14:tracePt t="86590" x="9186863" y="5494338"/>
          <p14:tracePt t="86607" x="9321800" y="5494338"/>
          <p14:tracePt t="86624" x="9448800" y="5494338"/>
          <p14:tracePt t="86641" x="9550400" y="5494338"/>
          <p14:tracePt t="86657" x="9601200" y="5494338"/>
          <p14:tracePt t="86674" x="9609138" y="5494338"/>
          <p14:tracePt t="86698" x="9583738" y="5494338"/>
          <p14:tracePt t="86707" x="9558338" y="5494338"/>
          <p14:tracePt t="86724" x="9474200" y="5494338"/>
          <p14:tracePt t="86740" x="9380538" y="5478463"/>
          <p14:tracePt t="86757" x="9304338" y="5461000"/>
          <p14:tracePt t="86774" x="9212263" y="5443538"/>
          <p14:tracePt t="86791" x="9093200" y="5443538"/>
          <p14:tracePt t="86807" x="8831263" y="5443538"/>
          <p14:tracePt t="86824" x="8534400" y="5443538"/>
          <p14:tracePt t="86840" x="8255000" y="5443538"/>
          <p14:tracePt t="86857" x="8001000" y="5427663"/>
          <p14:tracePt t="86874" x="7754938" y="5376863"/>
          <p14:tracePt t="86890" x="7704138" y="5326063"/>
          <p14:tracePt t="86907" x="7704138" y="5275263"/>
          <p14:tracePt t="86924" x="7704138" y="5232400"/>
          <p14:tracePt t="86941" x="7704138" y="5164138"/>
          <p14:tracePt t="86957" x="7704138" y="5113338"/>
          <p14:tracePt t="86974" x="7704138" y="5011738"/>
          <p14:tracePt t="86991" x="7704138" y="4894263"/>
          <p14:tracePt t="87008" x="7704138" y="4757738"/>
          <p14:tracePt t="87024" x="7704138" y="4630738"/>
          <p14:tracePt t="87041" x="7704138" y="4521200"/>
          <p14:tracePt t="87057" x="7704138" y="4419600"/>
          <p14:tracePt t="87074" x="7704138" y="4300538"/>
          <p14:tracePt t="87091" x="7704138" y="4259263"/>
          <p14:tracePt t="87107" x="7696200" y="4208463"/>
          <p14:tracePt t="87124" x="7696200" y="4165600"/>
          <p14:tracePt t="87141" x="7688263" y="4122738"/>
          <p14:tracePt t="87158" x="7678738" y="4089400"/>
          <p14:tracePt t="87174" x="7662863" y="4064000"/>
          <p14:tracePt t="87191" x="7662863" y="4056063"/>
          <p14:tracePt t="87224" x="7662863" y="4046538"/>
          <p14:tracePt t="87515" x="7662863" y="4038600"/>
          <p14:tracePt t="87538" x="7662863" y="4030663"/>
          <p14:tracePt t="87570" x="7662863" y="4021138"/>
          <p14:tracePt t="87578" x="7662863" y="4013200"/>
          <p14:tracePt t="87586" x="7662863" y="4005263"/>
          <p14:tracePt t="87602" x="7662863" y="3995738"/>
          <p14:tracePt t="87610" x="7662863" y="3987800"/>
          <p14:tracePt t="87626" x="7662863" y="3979863"/>
          <p14:tracePt t="87641" x="7662863" y="3962400"/>
          <p14:tracePt t="87658" x="7662863" y="3944938"/>
          <p14:tracePt t="87674" x="7662863" y="3937000"/>
          <p14:tracePt t="87850" x="7662863" y="3929063"/>
          <p14:tracePt t="87858" x="7662863" y="3919538"/>
          <p14:tracePt t="87890" x="7662863" y="3911600"/>
          <p14:tracePt t="88074" x="7670800" y="3911600"/>
          <p14:tracePt t="88090" x="7670800" y="3919538"/>
          <p14:tracePt t="88098" x="7670800" y="3929063"/>
          <p14:tracePt t="88130" x="7678738" y="3929063"/>
          <p14:tracePt t="88146" x="7678738" y="3937000"/>
          <p14:tracePt t="88154" x="7678738" y="3944938"/>
          <p14:tracePt t="88178" x="7688263" y="3944938"/>
          <p14:tracePt t="88186" x="7688263" y="3954463"/>
          <p14:tracePt t="88395" x="7688263" y="3944938"/>
          <p14:tracePt t="88402" x="7678738" y="3929063"/>
          <p14:tracePt t="88410" x="7678738" y="3919538"/>
          <p14:tracePt t="88425" x="7678738" y="3903663"/>
          <p14:tracePt t="88610" x="7696200" y="3903663"/>
          <p14:tracePt t="88618" x="7713663" y="3903663"/>
          <p14:tracePt t="88706" x="7704138" y="3886200"/>
          <p14:tracePt t="88714" x="7688263" y="3860800"/>
          <p14:tracePt t="88725" x="7678738" y="3860800"/>
          <p14:tracePt t="88770" x="7678738" y="3843338"/>
          <p14:tracePt t="88778" x="7670800" y="3817938"/>
          <p14:tracePt t="88786" x="7653338" y="3810000"/>
          <p14:tracePt t="88794" x="7637463" y="3792538"/>
          <p14:tracePt t="88809" x="7620000" y="3776663"/>
          <p14:tracePt t="88826" x="7612063" y="3759200"/>
          <p14:tracePt t="88842" x="7612063" y="3725863"/>
          <p14:tracePt t="88978" x="7620000" y="3725863"/>
          <p14:tracePt t="88994" x="7627938" y="3725863"/>
          <p14:tracePt t="89010" x="7637463" y="3725863"/>
          <p14:tracePt t="89018" x="7645400" y="3725863"/>
          <p14:tracePt t="89034" x="7653338" y="3725863"/>
          <p14:tracePt t="89322" x="7637463" y="3725863"/>
          <p14:tracePt t="89330" x="7627938" y="3725863"/>
          <p14:tracePt t="89338" x="7612063" y="3725863"/>
          <p14:tracePt t="89346" x="7594600" y="3725863"/>
          <p14:tracePt t="89359" x="7594600" y="3716338"/>
          <p14:tracePt t="89459" x="7594600" y="3708400"/>
          <p14:tracePt t="89538" x="7602538" y="3708400"/>
          <p14:tracePt t="89546" x="7620000" y="3708400"/>
          <p14:tracePt t="89562" x="7627938" y="3708400"/>
          <p14:tracePt t="89570" x="7637463" y="3708400"/>
          <p14:tracePt t="91075" x="7627938" y="3708400"/>
          <p14:tracePt t="91082" x="7602538" y="3708400"/>
          <p14:tracePt t="91094" x="7577138" y="3708400"/>
          <p14:tracePt t="91110" x="7450138" y="3708400"/>
          <p14:tracePt t="91127" x="7315200" y="3708400"/>
          <p14:tracePt t="91144" x="7170738" y="3708400"/>
          <p14:tracePt t="91161" x="6992938" y="3708400"/>
          <p14:tracePt t="91177" x="6764338" y="3708400"/>
          <p14:tracePt t="91194" x="6408738" y="3708400"/>
          <p14:tracePt t="91211" x="6205538" y="3708400"/>
          <p14:tracePt t="91227" x="6027738" y="3708400"/>
          <p14:tracePt t="91244" x="5900738" y="3708400"/>
          <p14:tracePt t="91261" x="5808663" y="3700463"/>
          <p14:tracePt t="91277" x="5765800" y="3700463"/>
          <p14:tracePt t="91294" x="5722938" y="3683000"/>
          <p14:tracePt t="91311" x="5689600" y="3657600"/>
          <p14:tracePt t="91327" x="5664200" y="3649663"/>
          <p14:tracePt t="91344" x="5621338" y="3632200"/>
          <p14:tracePt t="91361" x="5595938" y="3632200"/>
          <p14:tracePt t="91377" x="5545138" y="3632200"/>
          <p14:tracePt t="91394" x="5486400" y="3632200"/>
          <p14:tracePt t="91411" x="5468938" y="3632200"/>
          <p14:tracePt t="91444" x="5468938" y="3640138"/>
          <p14:tracePt t="91461" x="5453063" y="3657600"/>
          <p14:tracePt t="91477" x="5453063" y="3665538"/>
          <p14:tracePt t="91495" x="5435600" y="3675063"/>
          <p14:tracePt t="91511" x="5427663" y="3683000"/>
          <p14:tracePt t="91667" x="5418138" y="3683000"/>
          <p14:tracePt t="91682" x="5410200" y="3683000"/>
          <p14:tracePt t="91698" x="5402263" y="3683000"/>
          <p14:tracePt t="91706" x="5392738" y="3683000"/>
          <p14:tracePt t="91714" x="5384800" y="3683000"/>
          <p14:tracePt t="91731" x="5384800" y="3690938"/>
          <p14:tracePt t="91744" x="5376863" y="3690938"/>
          <p14:tracePt t="92282" x="5376863" y="3683000"/>
          <p14:tracePt t="92290" x="5376863" y="3675063"/>
          <p14:tracePt t="92298" x="5376863" y="3665538"/>
          <p14:tracePt t="92311" x="5376863" y="3657600"/>
          <p14:tracePt t="92328" x="5367338" y="3640138"/>
          <p14:tracePt t="92345" x="5367338" y="3624263"/>
          <p14:tracePt t="92362" x="5367338" y="3614738"/>
          <p14:tracePt t="92395" x="5367338" y="3606800"/>
          <p14:tracePt t="93595" x="5367338" y="3598863"/>
          <p14:tracePt t="93610" x="5376863" y="3598863"/>
          <p14:tracePt t="93714" x="5376863" y="3606800"/>
          <p14:tracePt t="94058" x="5384800" y="3606800"/>
          <p14:tracePt t="94298" x="5392738" y="3606800"/>
          <p14:tracePt t="94306" x="5402263" y="3606800"/>
          <p14:tracePt t="94322" x="5418138" y="3606800"/>
          <p14:tracePt t="94330" x="5443538" y="3606800"/>
          <p14:tracePt t="94346" x="5468938" y="3606800"/>
          <p14:tracePt t="94364" x="5494338" y="3581400"/>
          <p14:tracePt t="94380" x="5494338" y="3505200"/>
          <p14:tracePt t="94397" x="5503863" y="3429000"/>
          <p14:tracePt t="94413" x="5519738" y="3360738"/>
          <p14:tracePt t="94430" x="5519738" y="3352800"/>
          <p14:tracePt t="94463" x="5529263" y="33528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59698-9C90-4A3D-B2B5-57BB05827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10" y="314158"/>
            <a:ext cx="7048562" cy="51744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C1FA5-D274-4889-A94C-192A0704D23C}"/>
              </a:ext>
            </a:extLst>
          </p:cNvPr>
          <p:cNvSpPr txBox="1"/>
          <p:nvPr/>
        </p:nvSpPr>
        <p:spPr>
          <a:xfrm>
            <a:off x="1610458" y="762001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1568F-E165-4A76-9E04-F8DA619226DA}"/>
              </a:ext>
            </a:extLst>
          </p:cNvPr>
          <p:cNvSpPr txBox="1"/>
          <p:nvPr/>
        </p:nvSpPr>
        <p:spPr>
          <a:xfrm>
            <a:off x="2622030" y="571927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R-NH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B8EBF-B7C5-4FD2-A34D-04BC6A29D800}"/>
              </a:ext>
            </a:extLst>
          </p:cNvPr>
          <p:cNvSpPr txBox="1"/>
          <p:nvPr/>
        </p:nvSpPr>
        <p:spPr>
          <a:xfrm>
            <a:off x="519924" y="2439730"/>
            <a:ext cx="337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130193-422E-479D-8200-C30DEBA49A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6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70"/>
    </mc:Choice>
    <mc:Fallback xmlns="">
      <p:transition spd="slow" advTm="7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8" x="4351338" y="5257800"/>
          <p14:tracePt t="1343" x="4343400" y="5249863"/>
          <p14:tracePt t="1357" x="4335463" y="5232400"/>
          <p14:tracePt t="1373" x="4335463" y="5224463"/>
          <p14:tracePt t="1390" x="4335463" y="5214938"/>
          <p14:tracePt t="1407" x="4325938" y="5199063"/>
          <p14:tracePt t="1423" x="4318000" y="5189538"/>
          <p14:tracePt t="1440" x="4310063" y="5181600"/>
          <p14:tracePt t="1457" x="4292600" y="5156200"/>
          <p14:tracePt t="1474" x="4284663" y="5138738"/>
          <p14:tracePt t="1476" x="4284663" y="5122863"/>
          <p14:tracePt t="1490" x="4267200" y="5097463"/>
          <p14:tracePt t="1507" x="4233863" y="5037138"/>
          <p14:tracePt t="1524" x="4183063" y="4978400"/>
          <p14:tracePt t="1540" x="4148138" y="4894263"/>
          <p14:tracePt t="1557" x="4114800" y="4826000"/>
          <p14:tracePt t="1574" x="4106863" y="4775200"/>
          <p14:tracePt t="1590" x="4089400" y="4716463"/>
          <p14:tracePt t="1607" x="4071938" y="4656138"/>
          <p14:tracePt t="1624" x="4056063" y="4622800"/>
          <p14:tracePt t="1640" x="4038600" y="4579938"/>
          <p14:tracePt t="1642" x="4021138" y="4564063"/>
          <p14:tracePt t="1657" x="3995738" y="4538663"/>
          <p14:tracePt t="1674" x="3919538" y="4462463"/>
          <p14:tracePt t="1690" x="3708400" y="4275138"/>
          <p14:tracePt t="1707" x="3530600" y="4106863"/>
          <p14:tracePt t="1724" x="3395663" y="3970338"/>
          <p14:tracePt t="1740" x="3352800" y="3878263"/>
          <p14:tracePt t="1757" x="3352800" y="3784600"/>
          <p14:tracePt t="1774" x="3352800" y="3665538"/>
          <p14:tracePt t="1790" x="3352800" y="3548063"/>
          <p14:tracePt t="1807" x="3352800" y="3479800"/>
          <p14:tracePt t="1824" x="3319463" y="3421063"/>
          <p14:tracePt t="1841" x="3268663" y="3370263"/>
          <p14:tracePt t="1857" x="3225800" y="3335338"/>
          <p14:tracePt t="1874" x="3225800" y="3309938"/>
          <p14:tracePt t="1891" x="3225800" y="3276600"/>
          <p14:tracePt t="1907" x="3225800" y="3251200"/>
          <p14:tracePt t="1924" x="3225800" y="3225800"/>
          <p14:tracePt t="1941" x="3225800" y="3200400"/>
          <p14:tracePt t="1957" x="3225800" y="3192463"/>
          <p14:tracePt t="1974" x="3225800" y="3175000"/>
          <p14:tracePt t="1991" x="3225800" y="3167063"/>
          <p14:tracePt t="2050" x="3225800" y="3157538"/>
          <p14:tracePt t="2059" x="3225800" y="3141663"/>
          <p14:tracePt t="2066" x="3225800" y="3132138"/>
          <p14:tracePt t="2075" x="3225800" y="3124200"/>
          <p14:tracePt t="2091" x="3225800" y="3090863"/>
          <p14:tracePt t="2107" x="3225800" y="3055938"/>
          <p14:tracePt t="2124" x="3225800" y="3048000"/>
          <p14:tracePt t="2141" x="3225800" y="3030538"/>
          <p14:tracePt t="2157" x="3225800" y="3022600"/>
          <p14:tracePt t="2174" x="3225800" y="3005138"/>
          <p14:tracePt t="2191" x="3225800" y="2954338"/>
          <p14:tracePt t="2207" x="3251200" y="2913063"/>
          <p14:tracePt t="2224" x="3294063" y="2870200"/>
          <p14:tracePt t="2241" x="3352800" y="2801938"/>
          <p14:tracePt t="2258" x="3403600" y="2743200"/>
          <p14:tracePt t="2274" x="3421063" y="2667000"/>
          <p14:tracePt t="2291" x="3429000" y="2641600"/>
          <p14:tracePt t="2307" x="3436938" y="2633663"/>
          <p14:tracePt t="2341" x="3446463" y="2633663"/>
          <p14:tracePt t="2358" x="3446463" y="2616200"/>
          <p14:tracePt t="2374" x="3462338" y="2598738"/>
          <p14:tracePt t="2391" x="3505200" y="2557463"/>
          <p14:tracePt t="2408" x="3538538" y="2522538"/>
          <p14:tracePt t="2424" x="3573463" y="2506663"/>
          <p14:tracePt t="2441" x="3581400" y="2481263"/>
          <p14:tracePt t="2539" x="3589338" y="2481263"/>
          <p14:tracePt t="2546" x="3598863" y="2481263"/>
          <p14:tracePt t="2558" x="3606800" y="2481263"/>
          <p14:tracePt t="2578" x="3614738" y="2481263"/>
          <p14:tracePt t="2594" x="3624263" y="2481263"/>
          <p14:tracePt t="2627" x="3632200" y="2481263"/>
          <p14:tracePt t="2642" x="3640138" y="2481263"/>
          <p14:tracePt t="2650" x="3649663" y="2481263"/>
          <p14:tracePt t="2666" x="3665538" y="2481263"/>
          <p14:tracePt t="2675" x="3683000" y="2471738"/>
          <p14:tracePt t="2691" x="3733800" y="2463800"/>
          <p14:tracePt t="2708" x="3835400" y="2463800"/>
          <p14:tracePt t="2724" x="3944938" y="2463800"/>
          <p14:tracePt t="2741" x="4064000" y="2463800"/>
          <p14:tracePt t="2758" x="4173538" y="2438400"/>
          <p14:tracePt t="2775" x="4233863" y="2405063"/>
          <p14:tracePt t="2791" x="4233863" y="2395538"/>
          <p14:tracePt t="4482" x="4233863" y="2413000"/>
          <p14:tracePt t="4490" x="4241800" y="2430463"/>
          <p14:tracePt t="4498" x="4241800" y="2446338"/>
          <p14:tracePt t="4509" x="4233863" y="2481263"/>
          <p14:tracePt t="4526" x="4157663" y="2540000"/>
          <p14:tracePt t="4543" x="3995738" y="2590800"/>
          <p14:tracePt t="4559" x="3767138" y="2667000"/>
          <p14:tracePt t="4576" x="3563938" y="2674938"/>
          <p14:tracePt t="4593" x="3471863" y="2674938"/>
          <p14:tracePt t="4609" x="3421063" y="2667000"/>
          <p14:tracePt t="4626" x="3309938" y="2565400"/>
          <p14:tracePt t="4643" x="3217863" y="2471738"/>
          <p14:tracePt t="4659" x="3157538" y="2354263"/>
          <p14:tracePt t="4676" x="3106738" y="2217738"/>
          <p14:tracePt t="4693" x="3098800" y="2082800"/>
          <p14:tracePt t="4709" x="3098800" y="1963738"/>
          <p14:tracePt t="4726" x="3098800" y="1862138"/>
          <p14:tracePt t="4743" x="3149600" y="1785938"/>
          <p14:tracePt t="4759" x="3225800" y="1727200"/>
          <p14:tracePt t="4776" x="3319463" y="1727200"/>
          <p14:tracePt t="4793" x="3462338" y="1727200"/>
          <p14:tracePt t="4795" x="3530600" y="1727200"/>
          <p14:tracePt t="4810" x="3640138" y="1752600"/>
          <p14:tracePt t="4826" x="3878263" y="1938338"/>
          <p14:tracePt t="4843" x="3919538" y="2100263"/>
          <p14:tracePt t="4859" x="3911600" y="2278063"/>
          <p14:tracePt t="4876" x="3802063" y="2463800"/>
          <p14:tracePt t="4893" x="3683000" y="2598738"/>
          <p14:tracePt t="4910" x="3556000" y="2649538"/>
          <p14:tracePt t="4926" x="3436938" y="2649538"/>
          <p14:tracePt t="4943" x="3352800" y="2598738"/>
          <p14:tracePt t="4960" x="3243263" y="2481263"/>
          <p14:tracePt t="4976" x="3167063" y="2354263"/>
          <p14:tracePt t="4993" x="3124200" y="2184400"/>
          <p14:tracePt t="5010" x="3124200" y="1998663"/>
          <p14:tracePt t="5026" x="3149600" y="1744663"/>
          <p14:tracePt t="5043" x="3276600" y="1582738"/>
          <p14:tracePt t="5060" x="3395663" y="1465263"/>
          <p14:tracePt t="5076" x="3530600" y="1379538"/>
          <p14:tracePt t="5093" x="3640138" y="1346200"/>
          <p14:tracePt t="5110" x="3690938" y="1346200"/>
          <p14:tracePt t="5126" x="3708400" y="1363663"/>
          <p14:tracePt t="5143" x="3708400" y="1481138"/>
          <p14:tracePt t="5160" x="3683000" y="1651000"/>
          <p14:tracePt t="5176" x="3589338" y="1803400"/>
          <p14:tracePt t="5193" x="3411538" y="1973263"/>
          <p14:tracePt t="5210" x="3233738" y="2049463"/>
          <p14:tracePt t="5227" x="2903538" y="2065338"/>
          <p14:tracePt t="5243" x="2735263" y="2024063"/>
          <p14:tracePt t="5260" x="2659063" y="1973263"/>
          <p14:tracePt t="5277" x="2608263" y="1879600"/>
          <p14:tracePt t="5293" x="2598738" y="1828800"/>
          <p14:tracePt t="5310" x="2582863" y="1760538"/>
          <p14:tracePt t="5327" x="2573338" y="1693863"/>
          <p14:tracePt t="5343" x="2573338" y="1651000"/>
          <p14:tracePt t="5360" x="2565400" y="1617663"/>
          <p14:tracePt t="5377" x="2547938" y="1600200"/>
          <p14:tracePt t="5410" x="2540000" y="1600200"/>
          <p14:tracePt t="5427" x="2522538" y="1608138"/>
          <p14:tracePt t="5443" x="2489200" y="1633538"/>
          <p14:tracePt t="5460" x="2395538" y="1643063"/>
          <p14:tracePt t="5477" x="2243138" y="1643063"/>
          <p14:tracePt t="5493" x="2100263" y="1643063"/>
          <p14:tracePt t="5510" x="1930400" y="1592263"/>
          <p14:tracePt t="5527" x="1828800" y="1506538"/>
          <p14:tracePt t="5543" x="1752600" y="1447800"/>
          <p14:tracePt t="5560" x="1693863" y="1346200"/>
          <p14:tracePt t="5577" x="1668463" y="1244600"/>
          <p14:tracePt t="5594" x="1658938" y="1109663"/>
          <p14:tracePt t="5610" x="1658938" y="947738"/>
          <p14:tracePt t="5627" x="1643063" y="855663"/>
          <p14:tracePt t="5643" x="1617663" y="779463"/>
          <p14:tracePt t="5660" x="1608138" y="736600"/>
          <p14:tracePt t="5677" x="1608138" y="693738"/>
          <p14:tracePt t="5694" x="1608138" y="668338"/>
          <p14:tracePt t="5710" x="1608138" y="660400"/>
          <p14:tracePt t="5727" x="1608138" y="642938"/>
          <p14:tracePt t="5743" x="1633538" y="642938"/>
          <p14:tracePt t="5760" x="1651000" y="635000"/>
          <p14:tracePt t="5777" x="1668463" y="627063"/>
          <p14:tracePt t="5794" x="1727200" y="609600"/>
          <p14:tracePt t="5795" x="1744663" y="592138"/>
          <p14:tracePt t="5810" x="1846263" y="584200"/>
          <p14:tracePt t="5827" x="1981200" y="558800"/>
          <p14:tracePt t="5844" x="2141538" y="541338"/>
          <p14:tracePt t="5860" x="2303463" y="541338"/>
          <p14:tracePt t="5877" x="2420938" y="541338"/>
          <p14:tracePt t="5894" x="2471738" y="541338"/>
          <p14:tracePt t="5910" x="2497138" y="541338"/>
          <p14:tracePt t="5927" x="2522538" y="541338"/>
          <p14:tracePt t="5944" x="2641600" y="541338"/>
          <p14:tracePt t="5960" x="2827338" y="541338"/>
          <p14:tracePt t="5977" x="2971800" y="541338"/>
          <p14:tracePt t="5994" x="3081338" y="541338"/>
          <p14:tracePt t="6010" x="3157538" y="558800"/>
          <p14:tracePt t="6027" x="3175000" y="576263"/>
          <p14:tracePt t="6061" x="3192463" y="601663"/>
          <p14:tracePt t="6077" x="3200400" y="627063"/>
          <p14:tracePt t="6094" x="3200400" y="668338"/>
          <p14:tracePt t="6111" x="3200400" y="711200"/>
          <p14:tracePt t="6127" x="3200400" y="736600"/>
          <p14:tracePt t="6144" x="3200400" y="744538"/>
          <p14:tracePt t="6160" x="3200400" y="754063"/>
          <p14:tracePt t="6218" x="3200400" y="769938"/>
          <p14:tracePt t="6226" x="3200400" y="779463"/>
          <p14:tracePt t="6234" x="3208338" y="795338"/>
          <p14:tracePt t="6244" x="3208338" y="812800"/>
          <p14:tracePt t="6261" x="3217863" y="881063"/>
          <p14:tracePt t="6277" x="3217863" y="957263"/>
          <p14:tracePt t="6294" x="3225800" y="1023938"/>
          <p14:tracePt t="6311" x="3225800" y="1100138"/>
          <p14:tracePt t="6327" x="3225800" y="1150938"/>
          <p14:tracePt t="6344" x="3225800" y="1193800"/>
          <p14:tracePt t="6361" x="3225800" y="1211263"/>
          <p14:tracePt t="6377" x="3225800" y="1219200"/>
          <p14:tracePt t="6394" x="3225800" y="1227138"/>
          <p14:tracePt t="6842" x="3233738" y="1252538"/>
          <p14:tracePt t="6850" x="3251200" y="1270000"/>
          <p14:tracePt t="6861" x="3276600" y="1287463"/>
          <p14:tracePt t="6878" x="3352800" y="1346200"/>
          <p14:tracePt t="6894" x="3471863" y="1473200"/>
          <p14:tracePt t="6911" x="3581400" y="1600200"/>
          <p14:tracePt t="6928" x="3700463" y="1760538"/>
          <p14:tracePt t="6944" x="3741738" y="1912938"/>
          <p14:tracePt t="6962" x="3810000" y="2065338"/>
          <p14:tracePt t="6978" x="3810000" y="2243138"/>
          <p14:tracePt t="6994" x="3817938" y="2336800"/>
          <p14:tracePt t="7011" x="3792538" y="2430463"/>
          <p14:tracePt t="7028" x="3624263" y="2573338"/>
          <p14:tracePt t="7045" x="3352800" y="2692400"/>
          <p14:tracePt t="7061" x="3081338" y="2768600"/>
          <p14:tracePt t="7078" x="2878138" y="2768600"/>
          <p14:tracePt t="7095" x="2725738" y="2768600"/>
          <p14:tracePt t="7111" x="2633663" y="2768600"/>
          <p14:tracePt t="7128" x="2598738" y="2768600"/>
          <p14:tracePt t="7145" x="2598738" y="2760663"/>
          <p14:tracePt t="7659" x="2598738" y="2751138"/>
          <p14:tracePt t="7706" x="2608263" y="2751138"/>
          <p14:tracePt t="7723" x="2616200" y="2751138"/>
          <p14:tracePt t="7730" x="2616200" y="2743200"/>
          <p14:tracePt t="8226" x="2616200" y="2725738"/>
          <p14:tracePt t="8243" x="2608263" y="2717800"/>
          <p14:tracePt t="8250" x="2608263" y="2700338"/>
          <p14:tracePt t="8262" x="2590800" y="2684463"/>
          <p14:tracePt t="8279" x="2557463" y="2616200"/>
          <p14:tracePt t="8296" x="2506663" y="2557463"/>
          <p14:tracePt t="8298" x="2471738" y="2506663"/>
          <p14:tracePt t="8312" x="2455863" y="2471738"/>
          <p14:tracePt t="8329" x="2438400" y="2395538"/>
          <p14:tracePt t="8346" x="2405063" y="2328863"/>
          <p14:tracePt t="8347" x="2387600" y="2303463"/>
          <p14:tracePt t="8362" x="2362200" y="2243138"/>
          <p14:tracePt t="8379" x="2328863" y="2209800"/>
          <p14:tracePt t="8396" x="2328863" y="2184400"/>
          <p14:tracePt t="8498" x="2328863" y="2176463"/>
          <p14:tracePt t="8746" x="2354263" y="2192338"/>
          <p14:tracePt t="8754" x="2395538" y="2235200"/>
          <p14:tracePt t="8763" x="2446338" y="2286000"/>
          <p14:tracePt t="8779" x="2557463" y="2395538"/>
          <p14:tracePt t="8796" x="2659063" y="2481263"/>
          <p14:tracePt t="8813" x="2717800" y="2532063"/>
          <p14:tracePt t="8829" x="2760663" y="2557463"/>
          <p14:tracePt t="8846" x="2786063" y="2582863"/>
          <p14:tracePt t="8863" x="2811463" y="2582863"/>
          <p14:tracePt t="8879" x="2827338" y="2598738"/>
          <p14:tracePt t="8896" x="2844800" y="2608263"/>
          <p14:tracePt t="8913" x="2852738" y="2608263"/>
          <p14:tracePt t="8929" x="2862263" y="2608263"/>
          <p14:tracePt t="8970" x="2870200" y="2608263"/>
          <p14:tracePt t="8995" x="2870200" y="2590800"/>
          <p14:tracePt t="9010" x="2870200" y="2565400"/>
          <p14:tracePt t="9018" x="2870200" y="2557463"/>
          <p14:tracePt t="9029" x="2870200" y="2540000"/>
          <p14:tracePt t="9046" x="2870200" y="2506663"/>
          <p14:tracePt t="9063" x="2870200" y="2497138"/>
          <p14:tracePt t="9147" x="2878138" y="2497138"/>
          <p14:tracePt t="9154" x="2887663" y="2497138"/>
          <p14:tracePt t="9163" x="2887663" y="2506663"/>
          <p14:tracePt t="9180" x="2913063" y="2514600"/>
          <p14:tracePt t="9196" x="2913063" y="2532063"/>
          <p14:tracePt t="9213" x="2921000" y="2540000"/>
          <p14:tracePt t="9246" x="2928938" y="2540000"/>
          <p14:tracePt t="9263" x="2938463" y="2540000"/>
          <p14:tracePt t="9280" x="2954338" y="2540000"/>
          <p14:tracePt t="9296" x="2979738" y="2540000"/>
          <p14:tracePt t="9299" x="2997200" y="2540000"/>
          <p14:tracePt t="9313" x="3022600" y="2522538"/>
          <p14:tracePt t="9330" x="3055938" y="2522538"/>
          <p14:tracePt t="9346" x="3081338" y="2514600"/>
          <p14:tracePt t="9363" x="3116263" y="2514600"/>
          <p14:tracePt t="9380" x="3124200" y="2514600"/>
          <p14:tracePt t="9397" x="3141663" y="2514600"/>
          <p14:tracePt t="9413" x="3141663" y="2532063"/>
          <p14:tracePt t="9430" x="3157538" y="2540000"/>
          <p14:tracePt t="9463" x="3175000" y="2565400"/>
          <p14:tracePt t="9480" x="3182938" y="2573338"/>
          <p14:tracePt t="9497" x="3182938" y="2590800"/>
          <p14:tracePt t="9513" x="3208338" y="2598738"/>
          <p14:tracePt t="9530" x="3217863" y="2624138"/>
          <p14:tracePt t="9547" x="3233738" y="2649538"/>
          <p14:tracePt t="9563" x="3233738" y="2659063"/>
          <p14:tracePt t="9580" x="3243263" y="2667000"/>
          <p14:tracePt t="9613" x="3243263" y="2674938"/>
          <p14:tracePt t="9630" x="3243263" y="2684463"/>
          <p14:tracePt t="9647" x="3243263" y="2709863"/>
          <p14:tracePt t="9663" x="3243263" y="2725738"/>
          <p14:tracePt t="9680" x="3233738" y="2743200"/>
          <p14:tracePt t="9697" x="3225800" y="2760663"/>
          <p14:tracePt t="9714" x="3225800" y="2768600"/>
          <p14:tracePt t="9730" x="3225800" y="2776538"/>
          <p14:tracePt t="9754" x="3217863" y="2776538"/>
          <p14:tracePt t="9770" x="3208338" y="2786063"/>
          <p14:tracePt t="9780" x="3200400" y="2786063"/>
          <p14:tracePt t="9797" x="3200400" y="2794000"/>
          <p14:tracePt t="9826" x="3192463" y="2794000"/>
          <p14:tracePt t="9834" x="3182938" y="2801938"/>
          <p14:tracePt t="9850" x="3182938" y="2819400"/>
          <p14:tracePt t="9866" x="3175000" y="2836863"/>
          <p14:tracePt t="9880" x="3167063" y="2844800"/>
          <p14:tracePt t="9897" x="3157538" y="2852738"/>
          <p14:tracePt t="9914" x="3157538" y="2870200"/>
          <p14:tracePt t="9930" x="3157538" y="2913063"/>
          <p14:tracePt t="9947" x="3175000" y="2963863"/>
          <p14:tracePt t="9964" x="3259138" y="3040063"/>
          <p14:tracePt t="9980" x="3335338" y="3132138"/>
          <p14:tracePt t="9997" x="3403600" y="3208338"/>
          <p14:tracePt t="10014" x="3462338" y="3294063"/>
          <p14:tracePt t="10030" x="3497263" y="3395663"/>
          <p14:tracePt t="10047" x="3505200" y="3446463"/>
          <p14:tracePt t="10064" x="3513138" y="3497263"/>
          <p14:tracePt t="10080" x="3513138" y="3505200"/>
          <p14:tracePt t="10427" x="3522663" y="3505200"/>
          <p14:tracePt t="10434" x="3538538" y="3505200"/>
          <p14:tracePt t="10447" x="3556000" y="3505200"/>
          <p14:tracePt t="10464" x="3598863" y="3479800"/>
          <p14:tracePt t="10481" x="3649663" y="3436938"/>
          <p14:tracePt t="10498" x="3700463" y="3378200"/>
          <p14:tracePt t="10514" x="3741738" y="3319463"/>
          <p14:tracePt t="10635" x="3759200" y="3319463"/>
          <p14:tracePt t="10642" x="3784600" y="3319463"/>
          <p14:tracePt t="10650" x="3810000" y="3319463"/>
          <p14:tracePt t="10664" x="3835400" y="3319463"/>
          <p14:tracePt t="10706" x="3843338" y="3319463"/>
          <p14:tracePt t="10714" x="3852863" y="3319463"/>
          <p14:tracePt t="10722" x="3860800" y="3335338"/>
          <p14:tracePt t="10731" x="3860800" y="3352800"/>
          <p14:tracePt t="10747" x="3886200" y="3395663"/>
          <p14:tracePt t="10764" x="3911600" y="3429000"/>
          <p14:tracePt t="10781" x="3919538" y="3446463"/>
          <p14:tracePt t="10798" x="3937000" y="3471863"/>
          <p14:tracePt t="10814" x="3944938" y="3479800"/>
          <p14:tracePt t="10831" x="3954463" y="3487738"/>
          <p14:tracePt t="10914" x="3937000" y="3487738"/>
          <p14:tracePt t="10922" x="3903663" y="3479800"/>
          <p14:tracePt t="10931" x="3868738" y="3479800"/>
          <p14:tracePt t="10948" x="3792538" y="3462338"/>
          <p14:tracePt t="10964" x="3690938" y="3462338"/>
          <p14:tracePt t="10981" x="3530600" y="3462338"/>
          <p14:tracePt t="10998" x="3309938" y="3462338"/>
          <p14:tracePt t="11015" x="3065463" y="3462338"/>
          <p14:tracePt t="11031" x="2827338" y="3462338"/>
          <p14:tracePt t="11048" x="2590800" y="3462338"/>
          <p14:tracePt t="11065" x="2405063" y="3462338"/>
          <p14:tracePt t="11082" x="2252663" y="3429000"/>
          <p14:tracePt t="11098" x="2133600" y="3370263"/>
          <p14:tracePt t="11115" x="2100263" y="3302000"/>
          <p14:tracePt t="11131" x="2074863" y="3182938"/>
          <p14:tracePt t="11148" x="2074863" y="3048000"/>
          <p14:tracePt t="11165" x="2074863" y="2903538"/>
          <p14:tracePt t="11181" x="2090738" y="2743200"/>
          <p14:tracePt t="11198" x="2125663" y="2573338"/>
          <p14:tracePt t="11215" x="2125663" y="2489200"/>
          <p14:tracePt t="11231" x="2125663" y="2438400"/>
          <p14:tracePt t="11248" x="2116138" y="2430463"/>
          <p14:tracePt t="11265" x="2100263" y="2430463"/>
          <p14:tracePt t="11331" x="2090738" y="2413000"/>
          <p14:tracePt t="11338" x="2074863" y="2387600"/>
          <p14:tracePt t="11348" x="2065338" y="2362200"/>
          <p14:tracePt t="11365" x="2039938" y="2319338"/>
          <p14:tracePt t="11381" x="2039938" y="2278063"/>
          <p14:tracePt t="11398" x="2082800" y="2260600"/>
          <p14:tracePt t="11415" x="2159000" y="2260600"/>
          <p14:tracePt t="11431" x="2336800" y="2362200"/>
          <p14:tracePt t="11448" x="2522538" y="2489200"/>
          <p14:tracePt t="11465" x="2624138" y="2582863"/>
          <p14:tracePt t="11482" x="2709863" y="2649538"/>
          <p14:tracePt t="11498" x="2725738" y="2743200"/>
          <p14:tracePt t="11515" x="2667000" y="2819400"/>
          <p14:tracePt t="11531" x="2481263" y="2878138"/>
          <p14:tracePt t="11548" x="2268538" y="2878138"/>
          <p14:tracePt t="11565" x="2108200" y="2878138"/>
          <p14:tracePt t="11582" x="2014538" y="2801938"/>
          <p14:tracePt t="11598" x="1998663" y="2709863"/>
          <p14:tracePt t="11615" x="2006600" y="2582863"/>
          <p14:tracePt t="11632" x="2100263" y="2455863"/>
          <p14:tracePt t="11648" x="2201863" y="2344738"/>
          <p14:tracePt t="11665" x="2319338" y="2252663"/>
          <p14:tracePt t="11682" x="2413000" y="2192338"/>
          <p14:tracePt t="11699" x="2547938" y="2176463"/>
          <p14:tracePt t="11715" x="2608263" y="2176463"/>
          <p14:tracePt t="11732" x="2633663" y="2209800"/>
          <p14:tracePt t="11748" x="2633663" y="2217738"/>
          <p14:tracePt t="11765" x="2633663" y="2235200"/>
          <p14:tracePt t="11818" x="2616200" y="2217738"/>
          <p14:tracePt t="11826" x="2573338" y="2176463"/>
          <p14:tracePt t="11834" x="2532063" y="2125663"/>
          <p14:tracePt t="11848" x="2481263" y="2065338"/>
          <p14:tracePt t="11865" x="2430463" y="1973263"/>
          <p14:tracePt t="11882" x="2387600" y="1836738"/>
          <p14:tracePt t="11899" x="2370138" y="1795463"/>
          <p14:tracePt t="11915" x="2336800" y="1770063"/>
          <p14:tracePt t="11932" x="2311400" y="1760538"/>
          <p14:tracePt t="11949" x="2260600" y="1744663"/>
          <p14:tracePt t="11965" x="2192338" y="1709738"/>
          <p14:tracePt t="11982" x="2151063" y="1676400"/>
          <p14:tracePt t="11999" x="2100263" y="1625600"/>
          <p14:tracePt t="12015" x="2049463" y="1582738"/>
          <p14:tracePt t="12032" x="2014538" y="1549400"/>
          <p14:tracePt t="12049" x="2006600" y="1549400"/>
          <p14:tracePt t="12066" x="1989138" y="1541463"/>
          <p14:tracePt t="12082" x="1981200" y="1541463"/>
          <p14:tracePt t="12099" x="1955800" y="1541463"/>
          <p14:tracePt t="12115" x="1897063" y="1506538"/>
          <p14:tracePt t="12132" x="1846263" y="1473200"/>
          <p14:tracePt t="12149" x="1803400" y="1439863"/>
          <p14:tracePt t="12165" x="1785938" y="1414463"/>
          <p14:tracePt t="12182" x="1752600" y="1363663"/>
          <p14:tracePt t="12199" x="1727200" y="1320800"/>
          <p14:tracePt t="12215" x="1719263" y="1277938"/>
          <p14:tracePt t="12232" x="1709738" y="1236663"/>
          <p14:tracePt t="12249" x="1684338" y="1211263"/>
          <p14:tracePt t="12266" x="1676400" y="1176338"/>
          <p14:tracePt t="12282" x="1625600" y="1109663"/>
          <p14:tracePt t="12299" x="1600200" y="1066800"/>
          <p14:tracePt t="12316" x="1592263" y="998538"/>
          <p14:tracePt t="12332" x="1582738" y="957263"/>
          <p14:tracePt t="12349" x="1574800" y="896938"/>
          <p14:tracePt t="12366" x="1574800" y="863600"/>
          <p14:tracePt t="12382" x="1574800" y="830263"/>
          <p14:tracePt t="12399" x="1574800" y="804863"/>
          <p14:tracePt t="12416" x="1574800" y="779463"/>
          <p14:tracePt t="12432" x="1566863" y="769938"/>
          <p14:tracePt t="12449" x="1566863" y="762000"/>
          <p14:tracePt t="12466" x="1566863" y="736600"/>
          <p14:tracePt t="12482" x="1566863" y="711200"/>
          <p14:tracePt t="12499" x="1574800" y="693738"/>
          <p14:tracePt t="12516" x="1592263" y="685800"/>
          <p14:tracePt t="12532" x="1600200" y="668338"/>
          <p14:tracePt t="12549" x="1625600" y="668338"/>
          <p14:tracePt t="12566" x="1658938" y="660400"/>
          <p14:tracePt t="12582" x="1684338" y="652463"/>
          <p14:tracePt t="12599" x="1727200" y="642938"/>
          <p14:tracePt t="12616" x="1770063" y="642938"/>
          <p14:tracePt t="12632" x="1828800" y="635000"/>
          <p14:tracePt t="12649" x="1854200" y="617538"/>
          <p14:tracePt t="12666" x="1905000" y="617538"/>
          <p14:tracePt t="12682" x="1989138" y="617538"/>
          <p14:tracePt t="12699" x="2057400" y="617538"/>
          <p14:tracePt t="12716" x="2141538" y="609600"/>
          <p14:tracePt t="12733" x="2243138" y="609600"/>
          <p14:tracePt t="12749" x="2336800" y="609600"/>
          <p14:tracePt t="12766" x="2395538" y="609600"/>
          <p14:tracePt t="12783" x="2430463" y="609600"/>
          <p14:tracePt t="12799" x="2489200" y="609600"/>
          <p14:tracePt t="12816" x="2547938" y="609600"/>
          <p14:tracePt t="12833" x="2598738" y="609600"/>
          <p14:tracePt t="12849" x="2659063" y="609600"/>
          <p14:tracePt t="12866" x="2760663" y="627063"/>
          <p14:tracePt t="12883" x="2844800" y="652463"/>
          <p14:tracePt t="12899" x="2921000" y="660400"/>
          <p14:tracePt t="12916" x="2963863" y="668338"/>
          <p14:tracePt t="12933" x="2989263" y="677863"/>
          <p14:tracePt t="12949" x="3005138" y="685800"/>
          <p14:tracePt t="12966" x="3014663" y="693738"/>
          <p14:tracePt t="12983" x="3030538" y="711200"/>
          <p14:tracePt t="12999" x="3055938" y="744538"/>
          <p14:tracePt t="13016" x="3073400" y="762000"/>
          <p14:tracePt t="13033" x="3098800" y="820738"/>
          <p14:tracePt t="13050" x="3124200" y="855663"/>
          <p14:tracePt t="13066" x="3141663" y="931863"/>
          <p14:tracePt t="13083" x="3157538" y="982663"/>
          <p14:tracePt t="13099" x="3157538" y="1023938"/>
          <p14:tracePt t="13116" x="3157538" y="1058863"/>
          <p14:tracePt t="13133" x="3157538" y="1084263"/>
          <p14:tracePt t="13150" x="3157538" y="1092200"/>
          <p14:tracePt t="13166" x="3157538" y="1109663"/>
          <p14:tracePt t="13183" x="3157538" y="1117600"/>
          <p14:tracePt t="13200" x="3157538" y="1135063"/>
          <p14:tracePt t="13216" x="3157538" y="1160463"/>
          <p14:tracePt t="13233" x="3149600" y="1185863"/>
          <p14:tracePt t="13250" x="3132138" y="1219200"/>
          <p14:tracePt t="13266" x="3090863" y="1262063"/>
          <p14:tracePt t="13283" x="3073400" y="1295400"/>
          <p14:tracePt t="13300" x="3048000" y="1303338"/>
          <p14:tracePt t="13316" x="3014663" y="1312863"/>
          <p14:tracePt t="13333" x="2997200" y="1338263"/>
          <p14:tracePt t="13350" x="2963863" y="1363663"/>
          <p14:tracePt t="13366" x="2895600" y="1379538"/>
          <p14:tracePt t="13383" x="2827338" y="1422400"/>
          <p14:tracePt t="13400" x="2717800" y="1430338"/>
          <p14:tracePt t="13416" x="2598738" y="1455738"/>
          <p14:tracePt t="13433" x="2481263" y="1473200"/>
          <p14:tracePt t="13450" x="2370138" y="1481138"/>
          <p14:tracePt t="13466" x="2235200" y="1490663"/>
          <p14:tracePt t="13483" x="2151063" y="1490663"/>
          <p14:tracePt t="13500" x="2082800" y="1490663"/>
          <p14:tracePt t="13517" x="2024063" y="1481138"/>
          <p14:tracePt t="13533" x="1963738" y="1473200"/>
          <p14:tracePt t="13550" x="1912938" y="1439863"/>
          <p14:tracePt t="13566" x="1871663" y="1404938"/>
          <p14:tracePt t="13583" x="1820863" y="1354138"/>
          <p14:tracePt t="13600" x="1803400" y="1320800"/>
          <p14:tracePt t="13617" x="1770063" y="1270000"/>
          <p14:tracePt t="13633" x="1744663" y="1227138"/>
          <p14:tracePt t="13650" x="1684338" y="1150938"/>
          <p14:tracePt t="13667" x="1633538" y="1135063"/>
          <p14:tracePt t="13683" x="1617663" y="1117600"/>
          <p14:tracePt t="13700" x="1608138" y="1092200"/>
          <p14:tracePt t="13717" x="1592263" y="1074738"/>
          <p14:tracePt t="13733" x="1574800" y="1058863"/>
          <p14:tracePt t="13750" x="1574800" y="1033463"/>
          <p14:tracePt t="13767" x="1574800" y="1008063"/>
          <p14:tracePt t="13783" x="1566863" y="973138"/>
          <p14:tracePt t="13786" x="1566863" y="957263"/>
          <p14:tracePt t="13800" x="1557338" y="931863"/>
          <p14:tracePt t="13817" x="1541463" y="896938"/>
          <p14:tracePt t="13834" x="1531938" y="863600"/>
          <p14:tracePt t="13850" x="1531938" y="804863"/>
          <p14:tracePt t="13867" x="1531938" y="769938"/>
          <p14:tracePt t="13883" x="1524000" y="736600"/>
          <p14:tracePt t="13900" x="1524000" y="719138"/>
          <p14:tracePt t="13917" x="1524000" y="711200"/>
          <p14:tracePt t="13933" x="1531938" y="693738"/>
          <p14:tracePt t="13950" x="1549400" y="685800"/>
          <p14:tracePt t="13967" x="1566863" y="677863"/>
          <p14:tracePt t="13984" x="1592263" y="677863"/>
          <p14:tracePt t="14000" x="1625600" y="668338"/>
          <p14:tracePt t="14017" x="1643063" y="652463"/>
          <p14:tracePt t="14034" x="1668463" y="652463"/>
          <p14:tracePt t="14050" x="1709738" y="652463"/>
          <p14:tracePt t="14067" x="1727200" y="652463"/>
          <p14:tracePt t="14084" x="1760538" y="652463"/>
          <p14:tracePt t="14100" x="1785938" y="668338"/>
          <p14:tracePt t="14117" x="1836738" y="711200"/>
          <p14:tracePt t="14134" x="1879600" y="736600"/>
          <p14:tracePt t="14150" x="1897063" y="762000"/>
          <p14:tracePt t="14167" x="1912938" y="769938"/>
          <p14:tracePt t="14184" x="1922463" y="795338"/>
          <p14:tracePt t="14200" x="1947863" y="830263"/>
          <p14:tracePt t="14217" x="1981200" y="889000"/>
          <p14:tracePt t="14234" x="2074863" y="1058863"/>
          <p14:tracePt t="14250" x="2192338" y="1252538"/>
          <p14:tracePt t="14267" x="2319338" y="1531938"/>
          <p14:tracePt t="14284" x="2438400" y="1785938"/>
          <p14:tracePt t="14300" x="2532063" y="2065338"/>
          <p14:tracePt t="14317" x="2573338" y="2243138"/>
          <p14:tracePt t="14334" x="2590800" y="2336800"/>
          <p14:tracePt t="14351" x="2598738" y="2395538"/>
          <p14:tracePt t="14367" x="2598738" y="2413000"/>
          <p14:tracePt t="14384" x="2598738" y="2430463"/>
          <p14:tracePt t="14401" x="2624138" y="2463800"/>
          <p14:tracePt t="14417" x="2674938" y="2540000"/>
          <p14:tracePt t="14434" x="2786063" y="2659063"/>
          <p14:tracePt t="14450" x="2827338" y="2717800"/>
          <p14:tracePt t="14467" x="2862263" y="2776538"/>
          <p14:tracePt t="14484" x="2887663" y="2827338"/>
          <p14:tracePt t="14501" x="2903538" y="2862263"/>
          <p14:tracePt t="14517" x="2903538" y="2903538"/>
          <p14:tracePt t="14534" x="2921000" y="2938463"/>
          <p14:tracePt t="14551" x="2946400" y="2979738"/>
          <p14:tracePt t="14567" x="2971800" y="3005138"/>
          <p14:tracePt t="14584" x="2979738" y="3022600"/>
          <p14:tracePt t="14691" x="2971800" y="3022600"/>
          <p14:tracePt t="14706" x="2971800" y="3014663"/>
          <p14:tracePt t="14882" x="2971800" y="3030538"/>
          <p14:tracePt t="14890" x="2971800" y="3055938"/>
          <p14:tracePt t="14901" x="2971800" y="3073400"/>
          <p14:tracePt t="14918" x="2971800" y="3132138"/>
          <p14:tracePt t="14934" x="2971800" y="3167063"/>
          <p14:tracePt t="14951" x="2971800" y="3217863"/>
          <p14:tracePt t="14968" x="2971800" y="3259138"/>
          <p14:tracePt t="14984" x="2971800" y="3309938"/>
          <p14:tracePt t="15001" x="2971800" y="3360738"/>
          <p14:tracePt t="15018" x="2971800" y="3421063"/>
          <p14:tracePt t="15034" x="2971800" y="3479800"/>
          <p14:tracePt t="15051" x="2971800" y="3513138"/>
          <p14:tracePt t="15068" x="2971800" y="3538538"/>
          <p14:tracePt t="15084" x="2971800" y="3556000"/>
          <p14:tracePt t="15101" x="2971800" y="3563938"/>
          <p14:tracePt t="15118" x="2971800" y="3573463"/>
          <p14:tracePt t="15151" x="2971800" y="3581400"/>
          <p14:tracePt t="15168" x="2963863" y="3581400"/>
          <p14:tracePt t="15194" x="2963863" y="3589338"/>
          <p14:tracePt t="15234" x="2963863" y="3598863"/>
          <p14:tracePt t="15258" x="2963863" y="3606800"/>
          <p14:tracePt t="15274" x="2963863" y="3614738"/>
          <p14:tracePt t="15314" x="2963863" y="3606800"/>
          <p14:tracePt t="15322" x="2954338" y="3606800"/>
          <p14:tracePt t="15334" x="2946400" y="3598863"/>
          <p14:tracePt t="15351" x="2921000" y="3563938"/>
          <p14:tracePt t="15368" x="2903538" y="3538538"/>
          <p14:tracePt t="15385" x="2903538" y="3497263"/>
          <p14:tracePt t="15401" x="2913063" y="3462338"/>
          <p14:tracePt t="15418" x="2946400" y="3411538"/>
          <p14:tracePt t="15435" x="2946400" y="3403600"/>
          <p14:tracePt t="15507" x="2938463" y="3403600"/>
          <p14:tracePt t="15522" x="2938463" y="3411538"/>
          <p14:tracePt t="15530" x="2928938" y="3421063"/>
          <p14:tracePt t="15538" x="2921000" y="3421063"/>
          <p14:tracePt t="15554" x="2913063" y="3421063"/>
          <p14:tracePt t="15570" x="2903538" y="3421063"/>
          <p14:tracePt t="15690" x="2895600" y="3421063"/>
          <p14:tracePt t="15714" x="2878138" y="3421063"/>
          <p14:tracePt t="15723" x="2878138" y="3411538"/>
          <p14:tracePt t="15770" x="2895600" y="3411538"/>
          <p14:tracePt t="15818" x="2895600" y="3421063"/>
          <p14:tracePt t="15850" x="2895600" y="3429000"/>
          <p14:tracePt t="15882" x="2895600" y="3436938"/>
          <p14:tracePt t="15890" x="2895600" y="3446463"/>
          <p14:tracePt t="15902" x="2895600" y="3454400"/>
          <p14:tracePt t="15918" x="2895600" y="3471863"/>
          <p14:tracePt t="15935" x="2862263" y="3505200"/>
          <p14:tracePt t="15952" x="2836863" y="3530600"/>
          <p14:tracePt t="15968" x="2801938" y="3530600"/>
          <p14:tracePt t="15985" x="2794000" y="3530600"/>
          <p14:tracePt t="16002" x="2786063" y="3538538"/>
          <p14:tracePt t="16019" x="2776538" y="3538538"/>
          <p14:tracePt t="16035" x="2760663" y="3538538"/>
          <p14:tracePt t="16052" x="2735263" y="3538538"/>
          <p14:tracePt t="16069" x="2717800" y="3530600"/>
          <p14:tracePt t="16085" x="2700338" y="3522663"/>
          <p14:tracePt t="16102" x="2684463" y="3522663"/>
          <p14:tracePt t="16119" x="2649538" y="3505200"/>
          <p14:tracePt t="16135" x="2641600" y="3505200"/>
          <p14:tracePt t="16152" x="2624138" y="3462338"/>
          <p14:tracePt t="16169" x="2608263" y="3429000"/>
          <p14:tracePt t="16186" x="2582863" y="3378200"/>
          <p14:tracePt t="16202" x="2547938" y="3335338"/>
          <p14:tracePt t="16219" x="2547938" y="3319463"/>
          <p14:tracePt t="16266" x="2540000" y="3319463"/>
          <p14:tracePt t="16274" x="2532063" y="3319463"/>
          <p14:tracePt t="16286" x="2522538" y="3327400"/>
          <p14:tracePt t="16302" x="2514600" y="3327400"/>
          <p14:tracePt t="16319" x="2506663" y="3327400"/>
          <p14:tracePt t="16335" x="2463800" y="3309938"/>
          <p14:tracePt t="16352" x="2413000" y="3276600"/>
          <p14:tracePt t="16369" x="2362200" y="3251200"/>
          <p14:tracePt t="16386" x="2336800" y="3243263"/>
          <p14:tracePt t="16402" x="2328863" y="3233738"/>
          <p14:tracePt t="16419" x="2319338" y="3225800"/>
          <p14:tracePt t="16436" x="2311400" y="3217863"/>
          <p14:tracePt t="16469" x="2303463" y="3200400"/>
          <p14:tracePt t="16486" x="2293938" y="3192463"/>
          <p14:tracePt t="16519" x="2286000" y="3192463"/>
          <p14:tracePt t="16866" x="2293938" y="3192463"/>
          <p14:tracePt t="16882" x="2293938" y="3200400"/>
          <p14:tracePt t="17642" x="2293938" y="3208338"/>
          <p14:tracePt t="17658" x="2293938" y="3217863"/>
          <p14:tracePt t="17666" x="2303463" y="3225800"/>
          <p14:tracePt t="17706" x="2311400" y="3225800"/>
          <p14:tracePt t="17714" x="2311400" y="3233738"/>
          <p14:tracePt t="17739" x="2319338" y="3233738"/>
          <p14:tracePt t="17746" x="2319338" y="3243263"/>
          <p14:tracePt t="17755" x="2328863" y="3243263"/>
          <p14:tracePt t="17770" x="2344738" y="3259138"/>
          <p14:tracePt t="17787" x="2379663" y="3284538"/>
          <p14:tracePt t="17803" x="2405063" y="3309938"/>
          <p14:tracePt t="17820" x="2463800" y="3360738"/>
          <p14:tracePt t="17837" x="2557463" y="3421063"/>
          <p14:tracePt t="17853" x="2659063" y="3471863"/>
          <p14:tracePt t="17870" x="2751138" y="3505200"/>
          <p14:tracePt t="17887" x="2801938" y="3522663"/>
          <p14:tracePt t="17903" x="2836863" y="3530600"/>
          <p14:tracePt t="17920" x="2844800" y="3548063"/>
          <p14:tracePt t="17954" x="2844800" y="3556000"/>
          <p14:tracePt t="17970" x="2751138" y="3598863"/>
          <p14:tracePt t="17987" x="2514600" y="3657600"/>
          <p14:tracePt t="18003" x="2125663" y="3690938"/>
          <p14:tracePt t="18020" x="1625600" y="3759200"/>
          <p14:tracePt t="18037" x="1371600" y="3767138"/>
          <p14:tracePt t="18054" x="1150938" y="3776663"/>
          <p14:tracePt t="18070" x="1016000" y="3776663"/>
          <p14:tracePt t="18087" x="965200" y="3776663"/>
          <p14:tracePt t="18103" x="947738" y="3776663"/>
          <p14:tracePt t="18146" x="939800" y="3776663"/>
          <p14:tracePt t="18202" x="957263" y="3776663"/>
          <p14:tracePt t="18218" x="982663" y="3776663"/>
          <p14:tracePt t="18226" x="998538" y="3776663"/>
          <p14:tracePt t="18237" x="1016000" y="3784600"/>
          <p14:tracePt t="18254" x="1058863" y="3802063"/>
          <p14:tracePt t="18270" x="1100138" y="3827463"/>
          <p14:tracePt t="18287" x="1100138" y="3835400"/>
          <p14:tracePt t="18304" x="1109663" y="3835400"/>
          <p14:tracePt t="18323" x="1109663" y="3843338"/>
          <p14:tracePt t="18355" x="1117600" y="3852863"/>
          <p14:tracePt t="18362" x="1117600" y="3860800"/>
          <p14:tracePt t="18530" x="1117600" y="3852863"/>
          <p14:tracePt t="18538" x="1117600" y="3843338"/>
          <p14:tracePt t="18578" x="1117600" y="3835400"/>
          <p14:tracePt t="18899" x="1117600" y="3817938"/>
          <p14:tracePt t="18914" x="1117600" y="3810000"/>
          <p14:tracePt t="18922" x="1117600" y="3792538"/>
          <p14:tracePt t="18946" x="1117600" y="3784600"/>
          <p14:tracePt t="18954" x="1117600" y="3776663"/>
          <p14:tracePt t="18971" x="1117600" y="3767138"/>
          <p14:tracePt t="18988" x="1117600" y="3759200"/>
          <p14:tracePt t="19004" x="1117600" y="3741738"/>
          <p14:tracePt t="19021" x="1100138" y="3708400"/>
          <p14:tracePt t="19038" x="1092200" y="3675063"/>
          <p14:tracePt t="19054" x="1092200" y="3624263"/>
          <p14:tracePt t="19071" x="1084263" y="3573463"/>
          <p14:tracePt t="19088" x="1084263" y="3522663"/>
          <p14:tracePt t="19104" x="1066800" y="3471863"/>
          <p14:tracePt t="19121" x="1058863" y="3436938"/>
          <p14:tracePt t="19138" x="1049338" y="3421063"/>
          <p14:tracePt t="19154" x="1049338" y="3395663"/>
          <p14:tracePt t="19171" x="1041400" y="3378200"/>
          <p14:tracePt t="19188" x="1023938" y="3344863"/>
          <p14:tracePt t="19204" x="1008063" y="3294063"/>
          <p14:tracePt t="19221" x="998538" y="3251200"/>
          <p14:tracePt t="19238" x="998538" y="3200400"/>
          <p14:tracePt t="19254" x="998538" y="3149600"/>
          <p14:tracePt t="19271" x="998538" y="3116263"/>
          <p14:tracePt t="19288" x="998538" y="3098800"/>
          <p14:tracePt t="19290" x="998538" y="3090863"/>
          <p14:tracePt t="19314" x="990600" y="3081338"/>
          <p14:tracePt t="19323" x="982663" y="3065463"/>
          <p14:tracePt t="19338" x="973138" y="3055938"/>
          <p14:tracePt t="19354" x="965200" y="3030538"/>
          <p14:tracePt t="19371" x="947738" y="3014663"/>
          <p14:tracePt t="19388" x="947738" y="3005138"/>
          <p14:tracePt t="19405" x="947738" y="2971800"/>
          <p14:tracePt t="19421" x="947738" y="2938463"/>
          <p14:tracePt t="19438" x="947738" y="2921000"/>
          <p14:tracePt t="19455" x="947738" y="2903538"/>
          <p14:tracePt t="19471" x="957263" y="2887663"/>
          <p14:tracePt t="19488" x="973138" y="2878138"/>
          <p14:tracePt t="19505" x="998538" y="2878138"/>
          <p14:tracePt t="19521" x="1008063" y="2878138"/>
          <p14:tracePt t="19538" x="1016000" y="2878138"/>
          <p14:tracePt t="19555" x="1023938" y="2878138"/>
          <p14:tracePt t="19571" x="1041400" y="2878138"/>
          <p14:tracePt t="19588" x="1066800" y="2878138"/>
          <p14:tracePt t="19605" x="1117600" y="2878138"/>
          <p14:tracePt t="19621" x="1150938" y="2878138"/>
          <p14:tracePt t="19638" x="1168400" y="2878138"/>
          <p14:tracePt t="19655" x="1201738" y="2878138"/>
          <p14:tracePt t="19671" x="1236663" y="2878138"/>
          <p14:tracePt t="19688" x="1277938" y="2878138"/>
          <p14:tracePt t="19705" x="1320800" y="2878138"/>
          <p14:tracePt t="19721" x="1328738" y="2878138"/>
          <p14:tracePt t="19755" x="1354138" y="2878138"/>
          <p14:tracePt t="19771" x="1404938" y="2878138"/>
          <p14:tracePt t="19788" x="1490663" y="2878138"/>
          <p14:tracePt t="19805" x="1549400" y="2878138"/>
          <p14:tracePt t="19822" x="1608138" y="2878138"/>
          <p14:tracePt t="19838" x="1651000" y="2878138"/>
          <p14:tracePt t="19855" x="1701800" y="2878138"/>
          <p14:tracePt t="19872" x="1727200" y="2878138"/>
          <p14:tracePt t="19888" x="1752600" y="2878138"/>
          <p14:tracePt t="19905" x="1811338" y="2878138"/>
          <p14:tracePt t="19922" x="1887538" y="2878138"/>
          <p14:tracePt t="19938" x="2049463" y="2878138"/>
          <p14:tracePt t="19955" x="2151063" y="2878138"/>
          <p14:tracePt t="19972" x="2227263" y="2878138"/>
          <p14:tracePt t="19988" x="2293938" y="2878138"/>
          <p14:tracePt t="20005" x="2354263" y="2878138"/>
          <p14:tracePt t="20022" x="2395538" y="2878138"/>
          <p14:tracePt t="20038" x="2413000" y="2878138"/>
          <p14:tracePt t="20055" x="2430463" y="2878138"/>
          <p14:tracePt t="20072" x="2471738" y="2878138"/>
          <p14:tracePt t="20088" x="2547938" y="2878138"/>
          <p14:tracePt t="20106" x="2700338" y="2878138"/>
          <p14:tracePt t="20122" x="2811463" y="2878138"/>
          <p14:tracePt t="20138" x="2921000" y="2878138"/>
          <p14:tracePt t="20155" x="3065463" y="2878138"/>
          <p14:tracePt t="20172" x="3141663" y="2878138"/>
          <p14:tracePt t="20188" x="3182938" y="2878138"/>
          <p14:tracePt t="20205" x="3192463" y="2878138"/>
          <p14:tracePt t="20554" x="3200400" y="2878138"/>
          <p14:tracePt t="20570" x="3208338" y="2887663"/>
          <p14:tracePt t="20578" x="3217863" y="2895600"/>
          <p14:tracePt t="20589" x="3225800" y="2895600"/>
          <p14:tracePt t="20606" x="3251200" y="2913063"/>
          <p14:tracePt t="20622" x="3302000" y="2921000"/>
          <p14:tracePt t="20639" x="3344863" y="2928938"/>
          <p14:tracePt t="20656" x="3395663" y="2928938"/>
          <p14:tracePt t="20672" x="3421063" y="2938463"/>
          <p14:tracePt t="20689" x="3446463" y="2938463"/>
          <p14:tracePt t="20874" x="3446463" y="2954338"/>
          <p14:tracePt t="20882" x="3446463" y="2971800"/>
          <p14:tracePt t="20890" x="3421063" y="2997200"/>
          <p14:tracePt t="20906" x="3335338" y="3073400"/>
          <p14:tracePt t="20922" x="3167063" y="3167063"/>
          <p14:tracePt t="20939" x="2938463" y="3208338"/>
          <p14:tracePt t="20956" x="2641600" y="3251200"/>
          <p14:tracePt t="20973" x="2354263" y="3251200"/>
          <p14:tracePt t="20989" x="2116138" y="3251200"/>
          <p14:tracePt t="21006" x="1922463" y="3251200"/>
          <p14:tracePt t="21023" x="1770063" y="3251200"/>
          <p14:tracePt t="21039" x="1617663" y="3251200"/>
          <p14:tracePt t="21056" x="1490663" y="3251200"/>
          <p14:tracePt t="21073" x="1371600" y="3251200"/>
          <p14:tracePt t="21089" x="1303338" y="3233738"/>
          <p14:tracePt t="21106" x="1227138" y="3167063"/>
          <p14:tracePt t="21123" x="1211263" y="3124200"/>
          <p14:tracePt t="21139" x="1185863" y="3098800"/>
          <p14:tracePt t="21156" x="1117600" y="3081338"/>
          <p14:tracePt t="21173" x="1023938" y="3073400"/>
          <p14:tracePt t="21189" x="922338" y="3065463"/>
          <p14:tracePt t="21206" x="804863" y="3065463"/>
          <p14:tracePt t="21223" x="736600" y="3065463"/>
          <p14:tracePt t="21239" x="711200" y="3055938"/>
          <p14:tracePt t="21370" x="719138" y="3055938"/>
          <p14:tracePt t="21378" x="728663" y="3055938"/>
          <p14:tracePt t="21394" x="744538" y="3055938"/>
          <p14:tracePt t="21406" x="754063" y="3055938"/>
          <p14:tracePt t="21423" x="762000" y="3048000"/>
          <p14:tracePt t="21440" x="779463" y="3040063"/>
          <p14:tracePt t="21456" x="804863" y="3030538"/>
          <p14:tracePt t="21473" x="804863" y="3022600"/>
          <p14:tracePt t="21490" x="812800" y="3014663"/>
          <p14:tracePt t="21506" x="820738" y="3014663"/>
          <p14:tracePt t="21562" x="820738" y="3005138"/>
          <p14:tracePt t="21666" x="830263" y="3005138"/>
          <p14:tracePt t="21674" x="838200" y="3005138"/>
          <p14:tracePt t="21690" x="863600" y="3005138"/>
          <p14:tracePt t="21706" x="965200" y="3005138"/>
          <p14:tracePt t="21723" x="1023938" y="3005138"/>
          <p14:tracePt t="21740" x="1125538" y="3005138"/>
          <p14:tracePt t="21756" x="1219200" y="3005138"/>
          <p14:tracePt t="21773" x="1277938" y="3005138"/>
          <p14:tracePt t="21790" x="1328738" y="3005138"/>
          <p14:tracePt t="21806" x="1363663" y="3005138"/>
          <p14:tracePt t="21823" x="1371600" y="3005138"/>
          <p14:tracePt t="21840" x="1379538" y="3005138"/>
          <p14:tracePt t="21873" x="1389063" y="2997200"/>
          <p14:tracePt t="21890" x="1404938" y="2989263"/>
          <p14:tracePt t="21923" x="1404938" y="2979738"/>
          <p14:tracePt t="21940" x="1404938" y="2971800"/>
          <p14:tracePt t="21957" x="1404938" y="2963863"/>
          <p14:tracePt t="21986" x="1404938" y="2954338"/>
          <p14:tracePt t="22114" x="1414463" y="2954338"/>
          <p14:tracePt t="22122" x="1430338" y="2954338"/>
          <p14:tracePt t="22130" x="1465263" y="2954338"/>
          <p14:tracePt t="22140" x="1490663" y="2954338"/>
          <p14:tracePt t="22157" x="1566863" y="2954338"/>
          <p14:tracePt t="22173" x="1658938" y="2954338"/>
          <p14:tracePt t="22190" x="1727200" y="2954338"/>
          <p14:tracePt t="22207" x="1760538" y="2954338"/>
          <p14:tracePt t="22223" x="1795463" y="2954338"/>
          <p14:tracePt t="22290" x="1820863" y="2954338"/>
          <p14:tracePt t="22298" x="1846263" y="2954338"/>
          <p14:tracePt t="22307" x="1887538" y="2954338"/>
          <p14:tracePt t="22324" x="1973263" y="2954338"/>
          <p14:tracePt t="22340" x="2039938" y="2946400"/>
          <p14:tracePt t="22357" x="2057400" y="2938463"/>
          <p14:tracePt t="22442" x="2057400" y="2928938"/>
          <p14:tracePt t="22842" x="2065338" y="2928938"/>
          <p14:tracePt t="22850" x="2082800" y="2928938"/>
          <p14:tracePt t="22859" x="2090738" y="2938463"/>
          <p14:tracePt t="22874" x="2125663" y="2938463"/>
          <p14:tracePt t="22891" x="2166938" y="2938463"/>
          <p14:tracePt t="22907" x="2227263" y="2938463"/>
          <p14:tracePt t="22924" x="2278063" y="2938463"/>
          <p14:tracePt t="22941" x="2311400" y="2938463"/>
          <p14:tracePt t="22957" x="2328863" y="2938463"/>
          <p14:tracePt t="22991" x="2336800" y="2938463"/>
          <p14:tracePt t="23010" x="2354263" y="2938463"/>
          <p14:tracePt t="23026" x="2370138" y="2938463"/>
          <p14:tracePt t="23041" x="2379663" y="2938463"/>
          <p14:tracePt t="23058" x="2395538" y="2938463"/>
          <p14:tracePt t="23074" x="2405063" y="2938463"/>
          <p14:tracePt t="23266" x="2413000" y="2938463"/>
          <p14:tracePt t="23274" x="2430463" y="2938463"/>
          <p14:tracePt t="23282" x="2438400" y="2938463"/>
          <p14:tracePt t="23291" x="2455863" y="2938463"/>
          <p14:tracePt t="23308" x="2497138" y="2938463"/>
          <p14:tracePt t="23324" x="2540000" y="2938463"/>
          <p14:tracePt t="23341" x="2557463" y="2938463"/>
          <p14:tracePt t="23358" x="2565400" y="2938463"/>
          <p14:tracePt t="23394" x="2573338" y="2938463"/>
          <p14:tracePt t="23408" x="2582863" y="2938463"/>
          <p14:tracePt t="23424" x="2608263" y="2938463"/>
          <p14:tracePt t="23441" x="2700338" y="2928938"/>
          <p14:tracePt t="23458" x="2819400" y="2928938"/>
          <p14:tracePt t="23474" x="2887663" y="2928938"/>
          <p14:tracePt t="23491" x="2913063" y="2928938"/>
          <p14:tracePt t="23571" x="2921000" y="2928938"/>
          <p14:tracePt t="23578" x="2938463" y="2928938"/>
          <p14:tracePt t="23591" x="2946400" y="2928938"/>
          <p14:tracePt t="23608" x="2989263" y="2928938"/>
          <p14:tracePt t="23625" x="3022600" y="2928938"/>
          <p14:tracePt t="23641" x="3048000" y="2928938"/>
          <p14:tracePt t="23658" x="3055938" y="2928938"/>
          <p14:tracePt t="24322" x="3073400" y="2928938"/>
          <p14:tracePt t="24330" x="3090863" y="2928938"/>
          <p14:tracePt t="24342" x="3124200" y="2928938"/>
          <p14:tracePt t="24359" x="3225800" y="2928938"/>
          <p14:tracePt t="24375" x="3344863" y="2928938"/>
          <p14:tracePt t="24392" x="3436938" y="2928938"/>
          <p14:tracePt t="24409" x="3513138" y="2928938"/>
          <p14:tracePt t="24426" x="3548063" y="2928938"/>
          <p14:tracePt t="24442" x="3573463" y="2928938"/>
          <p14:tracePt t="24850" x="3581400" y="2928938"/>
          <p14:tracePt t="24858" x="3606800" y="2928938"/>
          <p14:tracePt t="24866" x="3640138" y="2928938"/>
          <p14:tracePt t="24876" x="3665538" y="2928938"/>
          <p14:tracePt t="24892" x="3675063" y="2928938"/>
          <p14:tracePt t="24954" x="3675063" y="2921000"/>
          <p14:tracePt t="24962" x="3675063" y="2903538"/>
          <p14:tracePt t="24976" x="3675063" y="2895600"/>
          <p14:tracePt t="24992" x="3665538" y="2862263"/>
          <p14:tracePt t="25009" x="3665538" y="2844800"/>
          <p14:tracePt t="25026" x="3665538" y="2827338"/>
          <p14:tracePt t="25042" x="3657600" y="2801938"/>
          <p14:tracePt t="25059" x="3563938" y="2725738"/>
          <p14:tracePt t="25076" x="3462338" y="2616200"/>
          <p14:tracePt t="25092" x="3352800" y="2497138"/>
          <p14:tracePt t="25109" x="3233738" y="2379663"/>
          <p14:tracePt t="25126" x="3098800" y="2243138"/>
          <p14:tracePt t="25142" x="2963863" y="2100263"/>
          <p14:tracePt t="25159" x="2827338" y="1973263"/>
          <p14:tracePt t="25176" x="2692400" y="1828800"/>
          <p14:tracePt t="25193" x="2598738" y="1693863"/>
          <p14:tracePt t="25209" x="2506663" y="1592263"/>
          <p14:tracePt t="25226" x="2438400" y="1455738"/>
          <p14:tracePt t="25243" x="2413000" y="1371600"/>
          <p14:tracePt t="25259" x="2379663" y="1303338"/>
          <p14:tracePt t="25276" x="2293938" y="1219200"/>
          <p14:tracePt t="25293" x="2268538" y="1176338"/>
          <p14:tracePt t="25309" x="2227263" y="1117600"/>
          <p14:tracePt t="25326" x="2176463" y="1058863"/>
          <p14:tracePt t="25343" x="2125663" y="1008063"/>
          <p14:tracePt t="25359" x="2074863" y="965200"/>
          <p14:tracePt t="25376" x="2049463" y="939800"/>
          <p14:tracePt t="25393" x="2024063" y="931863"/>
          <p14:tracePt t="25409" x="1989138" y="896938"/>
          <p14:tracePt t="25426" x="1947863" y="889000"/>
          <p14:tracePt t="25443" x="1922463" y="881063"/>
          <p14:tracePt t="25459" x="1897063" y="871538"/>
          <p14:tracePt t="25476" x="1836738" y="871538"/>
          <p14:tracePt t="25493" x="1811338" y="863600"/>
          <p14:tracePt t="25509" x="1785938" y="846138"/>
          <p14:tracePt t="25526" x="1785938" y="830263"/>
          <p14:tracePt t="25543" x="1770063" y="804863"/>
          <p14:tracePt t="25560" x="1760538" y="787400"/>
          <p14:tracePt t="25576" x="1752600" y="762000"/>
          <p14:tracePt t="25593" x="1744663" y="728663"/>
          <p14:tracePt t="25610" x="1744663" y="685800"/>
          <p14:tracePt t="25626" x="1770063" y="635000"/>
          <p14:tracePt t="25643" x="1820863" y="592138"/>
          <p14:tracePt t="25660" x="1879600" y="558800"/>
          <p14:tracePt t="25676" x="1922463" y="541338"/>
          <p14:tracePt t="25693" x="1955800" y="525463"/>
          <p14:tracePt t="25710" x="1973263" y="515938"/>
          <p14:tracePt t="25726" x="1989138" y="515938"/>
          <p14:tracePt t="25743" x="2006600" y="515938"/>
          <p14:tracePt t="25760" x="2057400" y="515938"/>
          <p14:tracePt t="25776" x="2133600" y="515938"/>
          <p14:tracePt t="25793" x="2278063" y="515938"/>
          <p14:tracePt t="25795" x="2354263" y="515938"/>
          <p14:tracePt t="25810" x="2471738" y="515938"/>
          <p14:tracePt t="25826" x="2582863" y="515938"/>
          <p14:tracePt t="25843" x="2667000" y="525463"/>
          <p14:tracePt t="25860" x="2700338" y="525463"/>
          <p14:tracePt t="25876" x="2725738" y="533400"/>
          <p14:tracePt t="25893" x="2735263" y="541338"/>
          <p14:tracePt t="25910" x="2751138" y="558800"/>
          <p14:tracePt t="25927" x="2776538" y="576263"/>
          <p14:tracePt t="25943" x="2801938" y="601663"/>
          <p14:tracePt t="25960" x="2844800" y="652463"/>
          <p14:tracePt t="25976" x="2913063" y="703263"/>
          <p14:tracePt t="25993" x="2946400" y="744538"/>
          <p14:tracePt t="26010" x="3005138" y="804863"/>
          <p14:tracePt t="26027" x="3030538" y="838200"/>
          <p14:tracePt t="26043" x="3055938" y="871538"/>
          <p14:tracePt t="26060" x="3065463" y="906463"/>
          <p14:tracePt t="26077" x="3065463" y="965200"/>
          <p14:tracePt t="26093" x="3065463" y="998538"/>
          <p14:tracePt t="26110" x="3065463" y="1041400"/>
          <p14:tracePt t="26127" x="3065463" y="1066800"/>
          <p14:tracePt t="26143" x="3065463" y="1100138"/>
          <p14:tracePt t="26160" x="3065463" y="1135063"/>
          <p14:tracePt t="26177" x="3048000" y="1160463"/>
          <p14:tracePt t="26193" x="3022600" y="1211263"/>
          <p14:tracePt t="26210" x="2971800" y="1287463"/>
          <p14:tracePt t="26227" x="2938463" y="1363663"/>
          <p14:tracePt t="26243" x="2903538" y="1447800"/>
          <p14:tracePt t="26260" x="2844800" y="1506538"/>
          <p14:tracePt t="26277" x="2776538" y="1582738"/>
          <p14:tracePt t="26294" x="2684463" y="1608138"/>
          <p14:tracePt t="26310" x="2624138" y="1658938"/>
          <p14:tracePt t="26327" x="2532063" y="1676400"/>
          <p14:tracePt t="26343" x="2455863" y="1684338"/>
          <p14:tracePt t="26360" x="2387600" y="1684338"/>
          <p14:tracePt t="26377" x="2336800" y="1684338"/>
          <p14:tracePt t="26394" x="2286000" y="1684338"/>
          <p14:tracePt t="26410" x="2184400" y="1668463"/>
          <p14:tracePt t="26427" x="2065338" y="1643063"/>
          <p14:tracePt t="26444" x="1897063" y="1608138"/>
          <p14:tracePt t="26460" x="1744663" y="1592263"/>
          <p14:tracePt t="26477" x="1617663" y="1524000"/>
          <p14:tracePt t="26494" x="1549400" y="1498600"/>
          <p14:tracePt t="26510" x="1498600" y="1465263"/>
          <p14:tracePt t="26527" x="1490663" y="1439863"/>
          <p14:tracePt t="26544" x="1473200" y="1397000"/>
          <p14:tracePt t="26560" x="1473200" y="1363663"/>
          <p14:tracePt t="26577" x="1465263" y="1312863"/>
          <p14:tracePt t="26594" x="1430338" y="1244600"/>
          <p14:tracePt t="26610" x="1414463" y="1185863"/>
          <p14:tracePt t="26627" x="1397000" y="1117600"/>
          <p14:tracePt t="26644" x="1389063" y="1084263"/>
          <p14:tracePt t="26661" x="1379538" y="1033463"/>
          <p14:tracePt t="26677" x="1379538" y="1008063"/>
          <p14:tracePt t="26694" x="1379538" y="990600"/>
          <p14:tracePt t="26711" x="1379538" y="965200"/>
          <p14:tracePt t="26727" x="1379538" y="947738"/>
          <p14:tracePt t="26744" x="1379538" y="931863"/>
          <p14:tracePt t="26760" x="1397000" y="914400"/>
          <p14:tracePt t="26777" x="1414463" y="896938"/>
          <p14:tracePt t="26794" x="1422400" y="871538"/>
          <p14:tracePt t="26811" x="1447800" y="855663"/>
          <p14:tracePt t="26827" x="1465263" y="820738"/>
          <p14:tracePt t="26844" x="1498600" y="787400"/>
          <p14:tracePt t="26861" x="1541463" y="754063"/>
          <p14:tracePt t="26877" x="1574800" y="736600"/>
          <p14:tracePt t="26894" x="1600200" y="728663"/>
          <p14:tracePt t="26911" x="1617663" y="728663"/>
          <p14:tracePt t="26927" x="1643063" y="719138"/>
          <p14:tracePt t="26944" x="1701800" y="719138"/>
          <p14:tracePt t="26961" x="1770063" y="703263"/>
          <p14:tracePt t="26977" x="1862138" y="685800"/>
          <p14:tracePt t="26994" x="2006600" y="660400"/>
          <p14:tracePt t="27011" x="2108200" y="642938"/>
          <p14:tracePt t="27027" x="2176463" y="635000"/>
          <p14:tracePt t="27044" x="2243138" y="635000"/>
          <p14:tracePt t="27061" x="2278063" y="635000"/>
          <p14:tracePt t="27077" x="2311400" y="635000"/>
          <p14:tracePt t="27094" x="2362200" y="635000"/>
          <p14:tracePt t="27111" x="2413000" y="635000"/>
          <p14:tracePt t="27127" x="2497138" y="642938"/>
          <p14:tracePt t="27144" x="2573338" y="677863"/>
          <p14:tracePt t="27161" x="2633663" y="703263"/>
          <p14:tracePt t="27177" x="2674938" y="719138"/>
          <p14:tracePt t="27194" x="2700338" y="762000"/>
          <p14:tracePt t="27211" x="2725738" y="779463"/>
          <p14:tracePt t="27228" x="2735263" y="804863"/>
          <p14:tracePt t="27244" x="2751138" y="830263"/>
          <p14:tracePt t="27261" x="2760663" y="855663"/>
          <p14:tracePt t="27278" x="2760663" y="881063"/>
          <p14:tracePt t="27294" x="2760663" y="896938"/>
          <p14:tracePt t="27311" x="2768600" y="931863"/>
          <p14:tracePt t="27328" x="2768600" y="973138"/>
          <p14:tracePt t="27344" x="2768600" y="1008063"/>
          <p14:tracePt t="27361" x="2768600" y="1049338"/>
          <p14:tracePt t="27378" x="2768600" y="1084263"/>
          <p14:tracePt t="27394" x="2768600" y="1100138"/>
          <p14:tracePt t="27418" x="2768600" y="1109663"/>
          <p14:tracePt t="27450" x="2768600" y="1117600"/>
          <p14:tracePt t="27466" x="2768600" y="1125538"/>
          <p14:tracePt t="27490" x="2768600" y="1135063"/>
          <p14:tracePt t="27498" x="2768600" y="1143000"/>
          <p14:tracePt t="27511" x="2776538" y="1150938"/>
          <p14:tracePt t="27528" x="2776538" y="1160463"/>
          <p14:tracePt t="27544" x="2776538" y="1176338"/>
          <p14:tracePt t="27561" x="2776538" y="1201738"/>
          <p14:tracePt t="27578" x="2776538" y="1227138"/>
          <p14:tracePt t="27594" x="2776538" y="1236663"/>
          <p14:tracePt t="27611" x="2776538" y="1244600"/>
          <p14:tracePt t="27787" x="2776538" y="1252538"/>
          <p14:tracePt t="27794" x="2786063" y="1252538"/>
          <p14:tracePt t="27802" x="2786063" y="1270000"/>
          <p14:tracePt t="27811" x="2794000" y="1287463"/>
          <p14:tracePt t="27828" x="2801938" y="1312863"/>
          <p14:tracePt t="27845" x="2819400" y="1354138"/>
          <p14:tracePt t="27861" x="2819400" y="1397000"/>
          <p14:tracePt t="27878" x="2827338" y="1465263"/>
          <p14:tracePt t="27895" x="2844800" y="1516063"/>
          <p14:tracePt t="27911" x="2852738" y="1549400"/>
          <p14:tracePt t="27928" x="2852738" y="1566863"/>
          <p14:tracePt t="29010" x="2852738" y="1574800"/>
          <p14:tracePt t="29026" x="2852738" y="1582738"/>
          <p14:tracePt t="29035" x="2852738" y="1592263"/>
          <p14:tracePt t="29066" x="2852738" y="1600200"/>
          <p14:tracePt t="29082" x="2852738" y="1617663"/>
          <p14:tracePt t="29098" x="2852738" y="1643063"/>
          <p14:tracePt t="29106" x="2844800" y="1658938"/>
          <p14:tracePt t="29114" x="2836863" y="1658938"/>
          <p14:tracePt t="29129" x="2836863" y="1684338"/>
          <p14:tracePt t="29146" x="2811463" y="1752600"/>
          <p14:tracePt t="29162" x="2768600" y="1803400"/>
          <p14:tracePt t="29179" x="2667000" y="1922463"/>
          <p14:tracePt t="29196" x="2557463" y="2032000"/>
          <p14:tracePt t="29212" x="2438400" y="2141538"/>
          <p14:tracePt t="29229" x="2344738" y="2260600"/>
          <p14:tracePt t="29246" x="2235200" y="2354263"/>
          <p14:tracePt t="29263" x="2133600" y="2463800"/>
          <p14:tracePt t="29279" x="2039938" y="2557463"/>
          <p14:tracePt t="29296" x="1947863" y="2659063"/>
          <p14:tracePt t="29298" x="1912938" y="2700338"/>
          <p14:tracePt t="29313" x="1905000" y="2743200"/>
          <p14:tracePt t="29329" x="1879600" y="2811463"/>
          <p14:tracePt t="29346" x="1836738" y="2878138"/>
          <p14:tracePt t="29362" x="1828800" y="2946400"/>
          <p14:tracePt t="29379" x="1820863" y="2989263"/>
          <p14:tracePt t="29396" x="1820863" y="3030538"/>
          <p14:tracePt t="29413" x="1820863" y="3055938"/>
          <p14:tracePt t="29429" x="1820863" y="3090863"/>
          <p14:tracePt t="29446" x="1820863" y="3141663"/>
          <p14:tracePt t="29463" x="1820863" y="3182938"/>
          <p14:tracePt t="29479" x="1820863" y="3243263"/>
          <p14:tracePt t="29496" x="1820863" y="3302000"/>
          <p14:tracePt t="29513" x="1820863" y="3360738"/>
          <p14:tracePt t="29529" x="1820863" y="3429000"/>
          <p14:tracePt t="29546" x="1828800" y="3538538"/>
          <p14:tracePt t="29563" x="1828800" y="3606800"/>
          <p14:tracePt t="29579" x="1828800" y="3683000"/>
          <p14:tracePt t="29596" x="1828800" y="3751263"/>
          <p14:tracePt t="29613" x="1828800" y="3843338"/>
          <p14:tracePt t="29629" x="1828800" y="3944938"/>
          <p14:tracePt t="29646" x="1836738" y="4056063"/>
          <p14:tracePt t="29663" x="1846263" y="4157663"/>
          <p14:tracePt t="29680" x="1854200" y="4267200"/>
          <p14:tracePt t="29696" x="1862138" y="4386263"/>
          <p14:tracePt t="29713" x="1879600" y="4503738"/>
          <p14:tracePt t="29730" x="1879600" y="4622800"/>
          <p14:tracePt t="29746" x="1930400" y="4808538"/>
          <p14:tracePt t="29763" x="2024063" y="4927600"/>
          <p14:tracePt t="29780" x="2090738" y="5037138"/>
          <p14:tracePt t="29796" x="2159000" y="5156200"/>
          <p14:tracePt t="29813" x="2209800" y="5240338"/>
          <p14:tracePt t="29830" x="2286000" y="5359400"/>
          <p14:tracePt t="29846" x="2354263" y="5435600"/>
          <p14:tracePt t="29863" x="2430463" y="5511800"/>
          <p14:tracePt t="29880" x="2497138" y="5588000"/>
          <p14:tracePt t="29896" x="2590800" y="5681663"/>
          <p14:tracePt t="29913" x="2667000" y="5765800"/>
          <p14:tracePt t="29930" x="2776538" y="5849938"/>
          <p14:tracePt t="29946" x="2903538" y="5961063"/>
          <p14:tracePt t="29963" x="2954338" y="6002338"/>
          <p14:tracePt t="29980" x="3005138" y="6037263"/>
          <p14:tracePt t="29996" x="3048000" y="6053138"/>
          <p14:tracePt t="30013" x="3090863" y="6062663"/>
          <p14:tracePt t="30030" x="3141663" y="6062663"/>
          <p14:tracePt t="30046" x="3243263" y="6062663"/>
          <p14:tracePt t="30063" x="3378200" y="6053138"/>
          <p14:tracePt t="30080" x="3471863" y="6037263"/>
          <p14:tracePt t="30097" x="3581400" y="6027738"/>
          <p14:tracePt t="30113" x="3690938" y="5994400"/>
          <p14:tracePt t="30114" x="3725863" y="5986463"/>
          <p14:tracePt t="30130" x="3776663" y="5969000"/>
          <p14:tracePt t="30146" x="3784600" y="5969000"/>
          <p14:tracePt t="30226" x="3802063" y="5976938"/>
          <p14:tracePt t="30234" x="3817938" y="5986463"/>
          <p14:tracePt t="30247" x="3835400" y="5994400"/>
          <p14:tracePt t="30263" x="3852863" y="6002338"/>
          <p14:tracePt t="30280" x="3868738" y="6019800"/>
          <p14:tracePt t="30297" x="3868738" y="6037263"/>
          <p14:tracePt t="30299" x="3878263" y="6053138"/>
          <p14:tracePt t="30313" x="3878263" y="6062663"/>
          <p14:tracePt t="30330" x="3878263" y="6103938"/>
          <p14:tracePt t="30347" x="3843338" y="6146800"/>
          <p14:tracePt t="30363" x="3835400" y="6197600"/>
          <p14:tracePt t="30380" x="3835400" y="6265863"/>
          <p14:tracePt t="30397" x="3878263" y="6367463"/>
          <p14:tracePt t="30413" x="3987800" y="6484938"/>
          <p14:tracePt t="30430" x="4081463" y="6621463"/>
          <p14:tracePt t="30447" x="4140200" y="6723063"/>
          <p14:tracePt t="30463" x="4191000" y="6824663"/>
          <p14:tracePt t="30564" x="4386263" y="6815138"/>
          <p14:tracePt t="30580" x="4487863" y="6799263"/>
          <p14:tracePt t="30597" x="4554538" y="6773863"/>
          <p14:tracePt t="30613" x="4597400" y="6756400"/>
          <p14:tracePt t="30630" x="4630738" y="6731000"/>
          <p14:tracePt t="30647" x="4665663" y="6688138"/>
          <p14:tracePt t="30664" x="4724400" y="6637338"/>
          <p14:tracePt t="30680" x="4775200" y="6586538"/>
          <p14:tracePt t="30697" x="4826000" y="6553200"/>
          <p14:tracePt t="30714" x="4884738" y="6527800"/>
          <p14:tracePt t="30730" x="4910138" y="6527800"/>
          <p14:tracePt t="30747" x="4919663" y="6519863"/>
          <p14:tracePt t="30764" x="4945063" y="6510338"/>
          <p14:tracePt t="30780" x="4960938" y="6484938"/>
          <p14:tracePt t="30797" x="4978400" y="6459538"/>
          <p14:tracePt t="30814" x="5003800" y="6426200"/>
          <p14:tracePt t="30830" x="5021263" y="6392863"/>
          <p14:tracePt t="30847" x="5029200" y="6367463"/>
          <p14:tracePt t="30864" x="5046663" y="6332538"/>
          <p14:tracePt t="30880" x="5072063" y="6307138"/>
          <p14:tracePt t="30897" x="5072063" y="6281738"/>
          <p14:tracePt t="30914" x="5087938" y="6273800"/>
          <p14:tracePt t="30931" x="5097463" y="6256338"/>
          <p14:tracePt t="30947" x="5105400" y="6256338"/>
          <p14:tracePt t="30964" x="5113338" y="6256338"/>
          <p14:tracePt t="30981" x="5130800" y="6240463"/>
          <p14:tracePt t="30997" x="5156200" y="6240463"/>
          <p14:tracePt t="31014" x="5173663" y="6240463"/>
          <p14:tracePt t="31031" x="5181600" y="6240463"/>
          <p14:tracePt t="31047" x="5224463" y="6240463"/>
          <p14:tracePt t="31064" x="5265738" y="6240463"/>
          <p14:tracePt t="31081" x="5326063" y="6240463"/>
          <p14:tracePt t="31097" x="5367338" y="6240463"/>
          <p14:tracePt t="31114" x="5402263" y="6240463"/>
          <p14:tracePt t="31131" x="5427663" y="6240463"/>
          <p14:tracePt t="31147" x="5453063" y="6240463"/>
          <p14:tracePt t="31164" x="5486400" y="6240463"/>
          <p14:tracePt t="31181" x="5545138" y="6240463"/>
          <p14:tracePt t="31197" x="5588000" y="6240463"/>
          <p14:tracePt t="31214" x="5621338" y="6223000"/>
          <p14:tracePt t="31231" x="5630863" y="6223000"/>
          <p14:tracePt t="31264" x="5630863" y="6197600"/>
          <p14:tracePt t="31281" x="5630863" y="6146800"/>
          <p14:tracePt t="31298" x="5656263" y="6096000"/>
          <p14:tracePt t="31314" x="5715000" y="6011863"/>
          <p14:tracePt t="31331" x="5715000" y="5961063"/>
          <p14:tracePt t="31347" x="5715000" y="5900738"/>
          <p14:tracePt t="31364" x="5715000" y="5849938"/>
          <p14:tracePt t="31381" x="5707063" y="5765800"/>
          <p14:tracePt t="31398" x="5707063" y="5664200"/>
          <p14:tracePt t="31414" x="5697538" y="5570538"/>
          <p14:tracePt t="31431" x="5697538" y="5486400"/>
          <p14:tracePt t="31448" x="5697538" y="5410200"/>
          <p14:tracePt t="31464" x="5697538" y="5341938"/>
          <p14:tracePt t="31481" x="5697538" y="5300663"/>
          <p14:tracePt t="31498" x="5656263" y="5249863"/>
          <p14:tracePt t="31514" x="5605463" y="5249863"/>
          <p14:tracePt t="31531" x="5570538" y="5249863"/>
          <p14:tracePt t="31548" x="5537200" y="5240338"/>
          <p14:tracePt t="31564" x="5537200" y="5232400"/>
          <p14:tracePt t="31581" x="5537200" y="5224463"/>
          <p14:tracePt t="31598" x="5529263" y="5224463"/>
          <p14:tracePt t="31614" x="5519738" y="5207000"/>
          <p14:tracePt t="31631" x="5503863" y="5189538"/>
          <p14:tracePt t="31648" x="5478463" y="5148263"/>
          <p14:tracePt t="31664" x="5453063" y="5080000"/>
          <p14:tracePt t="31681" x="5443538" y="5037138"/>
          <p14:tracePt t="31698" x="5443538" y="4935538"/>
          <p14:tracePt t="31714" x="5435600" y="4876800"/>
          <p14:tracePt t="31731" x="5418138" y="4818063"/>
          <p14:tracePt t="31748" x="5410200" y="4757738"/>
          <p14:tracePt t="31765" x="5410200" y="4706938"/>
          <p14:tracePt t="31781" x="5410200" y="4673600"/>
          <p14:tracePt t="31798" x="5410200" y="4665663"/>
          <p14:tracePt t="31815" x="5410200" y="4648200"/>
          <p14:tracePt t="31831" x="5418138" y="4630738"/>
          <p14:tracePt t="31848" x="5427663" y="4589463"/>
          <p14:tracePt t="31865" x="5443538" y="4538663"/>
          <p14:tracePt t="31881" x="5443538" y="4462463"/>
          <p14:tracePt t="31882" x="5453063" y="4427538"/>
          <p14:tracePt t="31898" x="5453063" y="4351338"/>
          <p14:tracePt t="31915" x="5453063" y="4284663"/>
          <p14:tracePt t="31931" x="5453063" y="4208463"/>
          <p14:tracePt t="31948" x="5453063" y="4122738"/>
          <p14:tracePt t="31965" x="5453063" y="4021138"/>
          <p14:tracePt t="31981" x="5453063" y="3929063"/>
          <p14:tracePt t="31998" x="5453063" y="3810000"/>
          <p14:tracePt t="32015" x="5468938" y="3708400"/>
          <p14:tracePt t="32031" x="5468938" y="3606800"/>
          <p14:tracePt t="32048" x="5478463" y="3513138"/>
          <p14:tracePt t="32065" x="5478463" y="3436938"/>
          <p14:tracePt t="32081" x="5478463" y="3360738"/>
          <p14:tracePt t="32098" x="5478463" y="3276600"/>
          <p14:tracePt t="32115" x="5478463" y="3243263"/>
          <p14:tracePt t="32132" x="5453063" y="3200400"/>
          <p14:tracePt t="32148" x="5402263" y="3149600"/>
          <p14:tracePt t="32165" x="5351463" y="3090863"/>
          <p14:tracePt t="32182" x="5316538" y="3040063"/>
          <p14:tracePt t="32198" x="5291138" y="2979738"/>
          <p14:tracePt t="32215" x="5265738" y="2913063"/>
          <p14:tracePt t="32232" x="5240338" y="2870200"/>
          <p14:tracePt t="32248" x="5224463" y="2819400"/>
          <p14:tracePt t="32265" x="5224463" y="2751138"/>
          <p14:tracePt t="32282" x="5207000" y="2684463"/>
          <p14:tracePt t="32298" x="5199063" y="2641600"/>
          <p14:tracePt t="32315" x="5189538" y="2616200"/>
          <p14:tracePt t="32332" x="5173663" y="2565400"/>
          <p14:tracePt t="32348" x="5156200" y="2522538"/>
          <p14:tracePt t="32365" x="5148263" y="2471738"/>
          <p14:tracePt t="32382" x="5138738" y="2438400"/>
          <p14:tracePt t="32398" x="5138738" y="2395538"/>
          <p14:tracePt t="32415" x="5138738" y="2362200"/>
          <p14:tracePt t="32432" x="5156200" y="2319338"/>
          <p14:tracePt t="32448" x="5164138" y="2293938"/>
          <p14:tracePt t="32465" x="5173663" y="2260600"/>
          <p14:tracePt t="32482" x="5199063" y="2217738"/>
          <p14:tracePt t="32498" x="5214938" y="2201863"/>
          <p14:tracePt t="32515" x="5232400" y="2184400"/>
          <p14:tracePt t="32532" x="5257800" y="2166938"/>
          <p14:tracePt t="32548" x="5283200" y="2159000"/>
          <p14:tracePt t="32565" x="5300663" y="2141538"/>
          <p14:tracePt t="32582" x="5308600" y="2141538"/>
          <p14:tracePt t="32599" x="5316538" y="2141538"/>
          <p14:tracePt t="32615" x="5326063" y="2116138"/>
          <p14:tracePt t="32632" x="5359400" y="2108200"/>
          <p14:tracePt t="32649" x="5367338" y="2090738"/>
          <p14:tracePt t="32665" x="5392738" y="2082800"/>
          <p14:tracePt t="32682" x="5435600" y="2057400"/>
          <p14:tracePt t="32699" x="5453063" y="2049463"/>
          <p14:tracePt t="32715" x="5461000" y="2049463"/>
          <p14:tracePt t="32802" x="5468938" y="2049463"/>
          <p14:tracePt t="32810" x="5486400" y="2049463"/>
          <p14:tracePt t="32818" x="5494338" y="2049463"/>
          <p14:tracePt t="32832" x="5503863" y="2049463"/>
          <p14:tracePt t="32890" x="5519738" y="2049463"/>
          <p14:tracePt t="32906" x="5529263" y="2049463"/>
          <p14:tracePt t="32930" x="5537200" y="2049463"/>
          <p14:tracePt t="32938" x="5545138" y="2049463"/>
          <p14:tracePt t="32949" x="5554663" y="2049463"/>
          <p14:tracePt t="33067" x="5562600" y="2049463"/>
          <p14:tracePt t="33082" x="5570538" y="2049463"/>
          <p14:tracePt t="33154" x="5580063" y="2049463"/>
          <p14:tracePt t="33170" x="5588000" y="2049463"/>
          <p14:tracePt t="33178" x="5595938" y="2049463"/>
          <p14:tracePt t="33202" x="5605463" y="2049463"/>
          <p14:tracePt t="33442" x="5595938" y="2049463"/>
          <p14:tracePt t="33458" x="5588000" y="2049463"/>
          <p14:tracePt t="33466" x="5580063" y="2049463"/>
          <p14:tracePt t="33642" x="5570538" y="2049463"/>
          <p14:tracePt t="33682" x="5562600" y="2049463"/>
          <p14:tracePt t="33730" x="5554663" y="2049463"/>
          <p14:tracePt t="34018" x="5554663" y="2057400"/>
          <p14:tracePt t="34026" x="5554663" y="2074863"/>
          <p14:tracePt t="34035" x="5545138" y="2100263"/>
          <p14:tracePt t="34050" x="5545138" y="2133600"/>
          <p14:tracePt t="34066" x="5545138" y="2184400"/>
          <p14:tracePt t="34083" x="5545138" y="2227263"/>
          <p14:tracePt t="34100" x="5545138" y="2268538"/>
          <p14:tracePt t="34116" x="5545138" y="2311400"/>
          <p14:tracePt t="34133" x="5545138" y="2336800"/>
          <p14:tracePt t="34150" x="5545138" y="2387600"/>
          <p14:tracePt t="34166" x="5545138" y="2420938"/>
          <p14:tracePt t="34183" x="5545138" y="2438400"/>
          <p14:tracePt t="34200" x="5554663" y="2463800"/>
          <p14:tracePt t="34216" x="5554663" y="2471738"/>
          <p14:tracePt t="34218" x="5554663" y="2481263"/>
          <p14:tracePt t="34233" x="5554663" y="2489200"/>
          <p14:tracePt t="34250" x="5554663" y="2506663"/>
          <p14:tracePt t="34266" x="5554663" y="2522538"/>
          <p14:tracePt t="34283" x="5554663" y="2565400"/>
          <p14:tracePt t="34300" x="5554663" y="2598738"/>
          <p14:tracePt t="34317" x="5554663" y="2633663"/>
          <p14:tracePt t="34333" x="5554663" y="2684463"/>
          <p14:tracePt t="34350" x="5554663" y="2725738"/>
          <p14:tracePt t="34367" x="5554663" y="2786063"/>
          <p14:tracePt t="34383" x="5554663" y="2819400"/>
          <p14:tracePt t="34400" x="5545138" y="2862263"/>
          <p14:tracePt t="34417" x="5545138" y="2870200"/>
          <p14:tracePt t="34475" x="5545138" y="2878138"/>
          <p14:tracePt t="34482" x="5545138" y="2887663"/>
          <p14:tracePt t="34498" x="5545138" y="2895600"/>
          <p14:tracePt t="34514" x="5545138" y="2903538"/>
          <p14:tracePt t="34538" x="5545138" y="2913063"/>
          <p14:tracePt t="34610" x="5545138" y="2921000"/>
          <p14:tracePt t="34618" x="5545138" y="2928938"/>
          <p14:tracePt t="34633" x="5545138" y="2938463"/>
          <p14:tracePt t="34650" x="5545138" y="2971800"/>
          <p14:tracePt t="34667" x="5545138" y="2989263"/>
          <p14:tracePt t="34684" x="5537200" y="2997200"/>
          <p14:tracePt t="34700" x="5537200" y="3005138"/>
          <p14:tracePt t="34717" x="5537200" y="3014663"/>
          <p14:tracePt t="34734" x="5537200" y="3030538"/>
          <p14:tracePt t="34750" x="5537200" y="3048000"/>
          <p14:tracePt t="34767" x="5537200" y="3081338"/>
          <p14:tracePt t="34784" x="5529263" y="3106738"/>
          <p14:tracePt t="34786" x="5529263" y="3124200"/>
          <p14:tracePt t="34802" x="5529263" y="3132138"/>
          <p14:tracePt t="34834" x="5529263" y="3141663"/>
          <p14:tracePt t="51130" x="5511800" y="3149600"/>
          <p14:tracePt t="51138" x="5478463" y="3182938"/>
          <p14:tracePt t="51147" x="5435600" y="3251200"/>
          <p14:tracePt t="51163" x="5359400" y="3386138"/>
          <p14:tracePt t="51180" x="5308600" y="3530600"/>
          <p14:tracePt t="51197" x="5265738" y="3657600"/>
          <p14:tracePt t="51214" x="5265738" y="3759200"/>
          <p14:tracePt t="51230" x="5265738" y="3903663"/>
          <p14:tracePt t="51247" x="5265738" y="4038600"/>
          <p14:tracePt t="51264" x="5249863" y="4165600"/>
          <p14:tracePt t="51280" x="5249863" y="4284663"/>
          <p14:tracePt t="51297" x="5249863" y="4445000"/>
          <p14:tracePt t="51299" x="5249863" y="4521200"/>
          <p14:tracePt t="51314" x="5249863" y="4648200"/>
          <p14:tracePt t="51330" x="5249863" y="4783138"/>
          <p14:tracePt t="51347" x="5249863" y="4910138"/>
          <p14:tracePt t="51364" x="5249863" y="5029200"/>
          <p14:tracePt t="51380" x="5249863" y="5181600"/>
          <p14:tracePt t="51397" x="5249863" y="5326063"/>
          <p14:tracePt t="51414" x="5249863" y="5486400"/>
          <p14:tracePt t="51430" x="5257800" y="5646738"/>
          <p14:tracePt t="51447" x="5240338" y="5808663"/>
          <p14:tracePt t="51464" x="5181600" y="5935663"/>
          <p14:tracePt t="51480" x="5062538" y="6078538"/>
          <p14:tracePt t="51497" x="4876800" y="6230938"/>
          <p14:tracePt t="51514" x="4579938" y="6426200"/>
          <p14:tracePt t="51530" x="4360863" y="6519863"/>
          <p14:tracePt t="51547" x="4097338" y="6553200"/>
          <p14:tracePt t="51564" x="3835400" y="6578600"/>
          <p14:tracePt t="51581" x="3614738" y="6578600"/>
          <p14:tracePt t="51597" x="3429000" y="6578600"/>
          <p14:tracePt t="51614" x="3225800" y="6578600"/>
          <p14:tracePt t="51630" x="3040063" y="6578600"/>
          <p14:tracePt t="51647" x="2928938" y="6535738"/>
          <p14:tracePt t="51664" x="2819400" y="6443663"/>
          <p14:tracePt t="51681" x="2725738" y="6332538"/>
          <p14:tracePt t="51697" x="2649538" y="6240463"/>
          <p14:tracePt t="51714" x="2532063" y="6103938"/>
          <p14:tracePt t="51731" x="2455863" y="6019800"/>
          <p14:tracePt t="51747" x="2413000" y="5969000"/>
          <p14:tracePt t="51764" x="2405063" y="5943600"/>
          <p14:tracePt t="51781" x="2405063" y="5910263"/>
          <p14:tracePt t="51797" x="2430463" y="5867400"/>
          <p14:tracePt t="51814" x="2489200" y="5849938"/>
          <p14:tracePt t="51831" x="2547938" y="5849938"/>
          <p14:tracePt t="51848" x="2633663" y="5842000"/>
          <p14:tracePt t="51864" x="2743200" y="5842000"/>
          <p14:tracePt t="51881" x="2819400" y="5842000"/>
          <p14:tracePt t="51897" x="2971800" y="5849938"/>
          <p14:tracePt t="51914" x="3073400" y="5900738"/>
          <p14:tracePt t="51931" x="3157538" y="5986463"/>
          <p14:tracePt t="51947" x="3200400" y="6070600"/>
          <p14:tracePt t="51964" x="3208338" y="6138863"/>
          <p14:tracePt t="51981" x="3208338" y="6164263"/>
          <p14:tracePt t="51997" x="3208338" y="6172200"/>
          <p14:tracePt t="52014" x="3200400" y="6172200"/>
          <p14:tracePt t="52047" x="3200400" y="6164263"/>
          <p14:tracePt t="52064" x="3175000" y="6146800"/>
          <p14:tracePt t="52081" x="3175000" y="6129338"/>
          <p14:tracePt t="52097" x="3182938" y="6096000"/>
          <p14:tracePt t="52114" x="3233738" y="6062663"/>
          <p14:tracePt t="52131" x="3309938" y="6002338"/>
          <p14:tracePt t="52148" x="3462338" y="5926138"/>
          <p14:tracePt t="52164" x="3690938" y="5816600"/>
          <p14:tracePt t="52181" x="3979863" y="5689600"/>
          <p14:tracePt t="52198" x="4402138" y="5554663"/>
          <p14:tracePt t="52214" x="5072063" y="5275263"/>
          <p14:tracePt t="52231" x="5757863" y="5011738"/>
          <p14:tracePt t="52248" x="6197600" y="4843463"/>
          <p14:tracePt t="52264" x="6443663" y="4706938"/>
          <p14:tracePt t="52281" x="6586538" y="4597400"/>
          <p14:tracePt t="52298" x="6705600" y="4478338"/>
          <p14:tracePt t="52315" x="6713538" y="4445000"/>
          <p14:tracePt t="52331" x="6713538" y="4402138"/>
          <p14:tracePt t="52348" x="6713538" y="4368800"/>
          <p14:tracePt t="52364" x="6688138" y="4318000"/>
          <p14:tracePt t="52381" x="6654800" y="4259263"/>
          <p14:tracePt t="52398" x="6629400" y="4183063"/>
          <p14:tracePt t="52415" x="6629400" y="4097338"/>
          <p14:tracePt t="52431" x="6629400" y="3979863"/>
          <p14:tracePt t="52448" x="6629400" y="3878263"/>
          <p14:tracePt t="52465" x="6629400" y="3776663"/>
          <p14:tracePt t="52481" x="6621463" y="3700463"/>
          <p14:tracePt t="52498" x="6586538" y="3649663"/>
          <p14:tracePt t="52515" x="6561138" y="3632200"/>
          <p14:tracePt t="52602" x="6553200" y="3632200"/>
          <p14:tracePt t="52610" x="6545263" y="3632200"/>
          <p14:tracePt t="52618" x="6535738" y="3632200"/>
          <p14:tracePt t="52631" x="6535738" y="3657600"/>
          <p14:tracePt t="52648" x="6510338" y="3683000"/>
          <p14:tracePt t="52665" x="6484938" y="3751263"/>
          <p14:tracePt t="52681" x="6459538" y="3827463"/>
          <p14:tracePt t="52698" x="6434138" y="3911600"/>
          <p14:tracePt t="52715" x="6426200" y="3944938"/>
          <p14:tracePt t="52731" x="6418263" y="3954463"/>
          <p14:tracePt t="52826" x="6408738" y="3954463"/>
          <p14:tracePt t="52834" x="6400800" y="3937000"/>
          <p14:tracePt t="52848" x="6392863" y="3919538"/>
          <p14:tracePt t="52865" x="6367463" y="3878263"/>
          <p14:tracePt t="52881" x="6357938" y="3776663"/>
          <p14:tracePt t="52898" x="6357938" y="3716338"/>
          <p14:tracePt t="52915" x="6357938" y="3665538"/>
          <p14:tracePt t="52932" x="6357938" y="3624263"/>
          <p14:tracePt t="52948" x="6350000" y="3581400"/>
          <p14:tracePt t="52965" x="6350000" y="3530600"/>
          <p14:tracePt t="52982" x="6342063" y="3479800"/>
          <p14:tracePt t="52998" x="6332538" y="3421063"/>
          <p14:tracePt t="53015" x="6332538" y="3352800"/>
          <p14:tracePt t="53032" x="6332538" y="3302000"/>
          <p14:tracePt t="53048" x="6332538" y="3243263"/>
          <p14:tracePt t="53065" x="6324600" y="3208338"/>
          <p14:tracePt t="53082" x="6316663" y="3167063"/>
          <p14:tracePt t="53098" x="6316663" y="3141663"/>
          <p14:tracePt t="53115" x="6316663" y="3106738"/>
          <p14:tracePt t="53132" x="6316663" y="3065463"/>
          <p14:tracePt t="53148" x="6316663" y="3048000"/>
          <p14:tracePt t="53165" x="6316663" y="2997200"/>
          <p14:tracePt t="53182" x="6316663" y="2989263"/>
          <p14:tracePt t="53198" x="6316663" y="2963863"/>
          <p14:tracePt t="53215" x="6316663" y="2928938"/>
          <p14:tracePt t="53232" x="6307138" y="2895600"/>
          <p14:tracePt t="53248" x="6299200" y="2862263"/>
          <p14:tracePt t="53265" x="6299200" y="2827338"/>
          <p14:tracePt t="53282" x="6299200" y="2760663"/>
          <p14:tracePt t="53299" x="6299200" y="2709863"/>
          <p14:tracePt t="53315" x="6299200" y="2667000"/>
          <p14:tracePt t="53332" x="6299200" y="2624138"/>
          <p14:tracePt t="53348" x="6299200" y="2582863"/>
          <p14:tracePt t="53365" x="6299200" y="2565400"/>
          <p14:tracePt t="53382" x="6299200" y="2532063"/>
          <p14:tracePt t="53399" x="6291263" y="2514600"/>
          <p14:tracePt t="53415" x="6291263" y="2497138"/>
          <p14:tracePt t="53432" x="6291263" y="2471738"/>
          <p14:tracePt t="53449" x="6291263" y="2455863"/>
          <p14:tracePt t="53465" x="6291263" y="2438400"/>
          <p14:tracePt t="53482" x="6291263" y="2413000"/>
          <p14:tracePt t="53499" x="6291263" y="2395538"/>
          <p14:tracePt t="53515" x="6291263" y="2362200"/>
          <p14:tracePt t="53532" x="6291263" y="2354263"/>
          <p14:tracePt t="53549" x="6291263" y="2336800"/>
          <p14:tracePt t="53565" x="6291263" y="2328863"/>
          <p14:tracePt t="53582" x="6291263" y="2319338"/>
          <p14:tracePt t="53599" x="6291263" y="2311400"/>
          <p14:tracePt t="53615" x="6281738" y="2293938"/>
          <p14:tracePt t="53649" x="6281738" y="2286000"/>
          <p14:tracePt t="53665" x="6281738" y="2260600"/>
          <p14:tracePt t="53682" x="6281738" y="2243138"/>
          <p14:tracePt t="53699" x="6281738" y="2235200"/>
          <p14:tracePt t="53715" x="6281738" y="2217738"/>
          <p14:tracePt t="53732" x="6281738" y="2192338"/>
          <p14:tracePt t="53749" x="6281738" y="2176463"/>
          <p14:tracePt t="53766" x="6281738" y="2166938"/>
          <p14:tracePt t="53890" x="6281738" y="2184400"/>
          <p14:tracePt t="53906" x="6281738" y="2192338"/>
          <p14:tracePt t="53914" x="6281738" y="2201863"/>
          <p14:tracePt t="53922" x="6281738" y="2209800"/>
          <p14:tracePt t="53932" x="6281738" y="2227263"/>
          <p14:tracePt t="53949" x="6281738" y="2243138"/>
          <p14:tracePt t="53966" x="6281738" y="2286000"/>
          <p14:tracePt t="53982" x="6291263" y="2319338"/>
          <p14:tracePt t="53999" x="6291263" y="2379663"/>
          <p14:tracePt t="54016" x="6291263" y="2430463"/>
          <p14:tracePt t="54032" x="6291263" y="2497138"/>
          <p14:tracePt t="54049" x="6291263" y="2540000"/>
          <p14:tracePt t="54066" x="6299200" y="2616200"/>
          <p14:tracePt t="54082" x="6299200" y="2649538"/>
          <p14:tracePt t="54099" x="6299200" y="2700338"/>
          <p14:tracePt t="54116" x="6299200" y="2743200"/>
          <p14:tracePt t="54132" x="6299200" y="2801938"/>
          <p14:tracePt t="54149" x="6299200" y="2862263"/>
          <p14:tracePt t="54166" x="6299200" y="2938463"/>
          <p14:tracePt t="54183" x="6299200" y="3030538"/>
          <p14:tracePt t="54199" x="6299200" y="3106738"/>
          <p14:tracePt t="54216" x="6299200" y="3175000"/>
          <p14:tracePt t="54232" x="6299200" y="3225800"/>
          <p14:tracePt t="54234" x="6291263" y="3259138"/>
          <p14:tracePt t="54249" x="6291263" y="3268663"/>
          <p14:tracePt t="54266" x="6281738" y="3327400"/>
          <p14:tracePt t="54283" x="6281738" y="3370263"/>
          <p14:tracePt t="54299" x="6281738" y="3395663"/>
          <p14:tracePt t="54316" x="6281738" y="3429000"/>
          <p14:tracePt t="54333" x="6273800" y="3487738"/>
          <p14:tracePt t="54349" x="6273800" y="3548063"/>
          <p14:tracePt t="54366" x="6273800" y="3624263"/>
          <p14:tracePt t="54383" x="6273800" y="3700463"/>
          <p14:tracePt t="54399" x="6273800" y="3810000"/>
          <p14:tracePt t="54416" x="6256338" y="3903663"/>
          <p14:tracePt t="54433" x="6223000" y="3979863"/>
          <p14:tracePt t="54449" x="6205538" y="4097338"/>
          <p14:tracePt t="54466" x="6197600" y="4165600"/>
          <p14:tracePt t="54483" x="6189663" y="4216400"/>
          <p14:tracePt t="54499" x="6189663" y="4284663"/>
          <p14:tracePt t="54516" x="6189663" y="4325938"/>
          <p14:tracePt t="54533" x="6189663" y="4368800"/>
          <p14:tracePt t="54550" x="6189663" y="4411663"/>
          <p14:tracePt t="54566" x="6189663" y="4462463"/>
          <p14:tracePt t="54583" x="6189663" y="4495800"/>
          <p14:tracePt t="54600" x="6189663" y="4521200"/>
          <p14:tracePt t="54616" x="6189663" y="4572000"/>
          <p14:tracePt t="54633" x="6189663" y="4614863"/>
          <p14:tracePt t="54650" x="6189663" y="4656138"/>
          <p14:tracePt t="54666" x="6189663" y="4673600"/>
          <p14:tracePt t="54683" x="6189663" y="4681538"/>
          <p14:tracePt t="54716" x="6189663" y="4699000"/>
          <p14:tracePt t="54750" x="6189663" y="4716463"/>
          <p14:tracePt t="54766" x="6189663" y="4732338"/>
          <p14:tracePt t="54783" x="6189663" y="4741863"/>
          <p14:tracePt t="54800" x="6189663" y="4749800"/>
          <p14:tracePt t="55322" x="6189663" y="4741863"/>
          <p14:tracePt t="55378" x="6180138" y="4732338"/>
          <p14:tracePt t="55394" x="6180138" y="4724400"/>
          <p14:tracePt t="55402" x="6172200" y="4716463"/>
          <p14:tracePt t="55418" x="6172200" y="4699000"/>
          <p14:tracePt t="55434" x="6164263" y="4665663"/>
          <p14:tracePt t="55450" x="6164263" y="4622800"/>
          <p14:tracePt t="55467" x="6164263" y="4564063"/>
          <p14:tracePt t="55484" x="6164263" y="4495800"/>
          <p14:tracePt t="55500" x="6164263" y="4419600"/>
          <p14:tracePt t="55517" x="6164263" y="4351338"/>
          <p14:tracePt t="55534" x="6164263" y="4292600"/>
          <p14:tracePt t="55550" x="6164263" y="4216400"/>
          <p14:tracePt t="55567" x="6164263" y="4148138"/>
          <p14:tracePt t="55584" x="6164263" y="4081463"/>
          <p14:tracePt t="55600" x="6164263" y="3995738"/>
          <p14:tracePt t="55617" x="6164263" y="3919538"/>
          <p14:tracePt t="55634" x="6164263" y="3843338"/>
          <p14:tracePt t="55650" x="6146800" y="3810000"/>
          <p14:tracePt t="55667" x="6146800" y="3776663"/>
          <p14:tracePt t="55684" x="6146800" y="3751263"/>
          <p14:tracePt t="55701" x="6146800" y="3716338"/>
          <p14:tracePt t="55717" x="6146800" y="3675063"/>
          <p14:tracePt t="55734" x="6146800" y="3624263"/>
          <p14:tracePt t="55750" x="6146800" y="3581400"/>
          <p14:tracePt t="55767" x="6146800" y="3530600"/>
          <p14:tracePt t="55784" x="6146800" y="3479800"/>
          <p14:tracePt t="55786" x="6146800" y="3454400"/>
          <p14:tracePt t="55800" x="6146800" y="3421063"/>
          <p14:tracePt t="55817" x="6146800" y="3370263"/>
          <p14:tracePt t="55834" x="6146800" y="3284538"/>
          <p14:tracePt t="55851" x="6146800" y="3243263"/>
          <p14:tracePt t="55867" x="6146800" y="3192463"/>
          <p14:tracePt t="55884" x="6146800" y="3149600"/>
          <p14:tracePt t="55901" x="6146800" y="3098800"/>
          <p14:tracePt t="55917" x="6146800" y="3065463"/>
          <p14:tracePt t="55934" x="6146800" y="3014663"/>
          <p14:tracePt t="55951" x="6154738" y="2989263"/>
          <p14:tracePt t="55967" x="6154738" y="2946400"/>
          <p14:tracePt t="55984" x="6154738" y="2903538"/>
          <p14:tracePt t="56001" x="6154738" y="2870200"/>
          <p14:tracePt t="56017" x="6154738" y="2811463"/>
          <p14:tracePt t="56034" x="6154738" y="2768600"/>
          <p14:tracePt t="56051" x="6154738" y="2743200"/>
          <p14:tracePt t="56067" x="6172200" y="2717800"/>
          <p14:tracePt t="56084" x="6180138" y="2692400"/>
          <p14:tracePt t="56101" x="6189663" y="2659063"/>
          <p14:tracePt t="56117" x="6197600" y="2641600"/>
          <p14:tracePt t="56134" x="6205538" y="2624138"/>
          <p14:tracePt t="56151" x="6205538" y="2616200"/>
          <p14:tracePt t="56167" x="6215063" y="2598738"/>
          <p14:tracePt t="56184" x="6215063" y="2590800"/>
          <p14:tracePt t="56201" x="6223000" y="2565400"/>
          <p14:tracePt t="56218" x="6230938" y="2547938"/>
          <p14:tracePt t="56234" x="6240463" y="2532063"/>
          <p14:tracePt t="56251" x="6240463" y="2514600"/>
          <p14:tracePt t="56267" x="6240463" y="2497138"/>
          <p14:tracePt t="56284" x="6240463" y="2481263"/>
          <p14:tracePt t="56301" x="6240463" y="2471738"/>
          <p14:tracePt t="56318" x="6240463" y="2455863"/>
          <p14:tracePt t="56334" x="6240463" y="2438400"/>
          <p14:tracePt t="56351" x="6240463" y="2430463"/>
          <p14:tracePt t="56368" x="6248400" y="2413000"/>
          <p14:tracePt t="56384" x="6248400" y="2405063"/>
          <p14:tracePt t="56401" x="6256338" y="2405063"/>
          <p14:tracePt t="56418" x="6256338" y="2395538"/>
          <p14:tracePt t="56578" x="6256338" y="2387600"/>
          <p14:tracePt t="56602" x="6256338" y="2379663"/>
          <p14:tracePt t="56610" x="6256338" y="2362200"/>
          <p14:tracePt t="56634" x="6256338" y="2344738"/>
          <p14:tracePt t="56642" x="6256338" y="2336800"/>
          <p14:tracePt t="56666" x="6256338" y="2328863"/>
          <p14:tracePt t="56682" x="6256338" y="2319338"/>
          <p14:tracePt t="56690" x="6256338" y="2311400"/>
          <p14:tracePt t="56762" x="6265863" y="2311400"/>
          <p14:tracePt t="56786" x="6273800" y="2311400"/>
          <p14:tracePt t="56794" x="6281738" y="2311400"/>
          <p14:tracePt t="56802" x="6291263" y="2319338"/>
          <p14:tracePt t="56818" x="6332538" y="2344738"/>
          <p14:tracePt t="56835" x="6383338" y="2370138"/>
          <p14:tracePt t="56851" x="6451600" y="2438400"/>
          <p14:tracePt t="56868" x="6527800" y="2481263"/>
          <p14:tracePt t="56885" x="6596063" y="2532063"/>
          <p14:tracePt t="56901" x="6646863" y="2557463"/>
          <p14:tracePt t="56918" x="6688138" y="2608263"/>
          <p14:tracePt t="56935" x="6723063" y="2633663"/>
          <p14:tracePt t="56951" x="6781800" y="2684463"/>
          <p14:tracePt t="56968" x="6832600" y="2735263"/>
          <p14:tracePt t="56985" x="6908800" y="2819400"/>
          <p14:tracePt t="57001" x="7043738" y="2928938"/>
          <p14:tracePt t="57018" x="7129463" y="2971800"/>
          <p14:tracePt t="57035" x="7188200" y="2997200"/>
          <p14:tracePt t="57051" x="7231063" y="3014663"/>
          <p14:tracePt t="57068" x="7246938" y="3014663"/>
          <p14:tracePt t="57114" x="7256463" y="3014663"/>
          <p14:tracePt t="57122" x="7256463" y="3022600"/>
          <p14:tracePt t="57135" x="7264400" y="3030538"/>
          <p14:tracePt t="57152" x="7297738" y="3040063"/>
          <p14:tracePt t="57168" x="7315200" y="3055938"/>
          <p14:tracePt t="57185" x="7332663" y="3073400"/>
          <p14:tracePt t="57202" x="7358063" y="3073400"/>
          <p14:tracePt t="57482" x="7358063" y="3065463"/>
          <p14:tracePt t="57874" x="7358063" y="3055938"/>
          <p14:tracePt t="58450" x="7366000" y="3055938"/>
          <p14:tracePt t="58458" x="7391400" y="3055938"/>
          <p14:tracePt t="58469" x="7424738" y="3055938"/>
          <p14:tracePt t="58486" x="7485063" y="3055938"/>
          <p14:tracePt t="58503" x="7535863" y="3055938"/>
          <p14:tracePt t="58519" x="7543800" y="3055938"/>
          <p14:tracePt t="58714" x="7510463" y="3055938"/>
          <p14:tracePt t="58722" x="7467600" y="3055938"/>
          <p14:tracePt t="58736" x="7408863" y="3030538"/>
          <p14:tracePt t="58753" x="7272338" y="2938463"/>
          <p14:tracePt t="58770" x="7078663" y="2760663"/>
          <p14:tracePt t="58786" x="6985000" y="2641600"/>
          <p14:tracePt t="58803" x="6916738" y="2540000"/>
          <p14:tracePt t="58820" x="6832600" y="2420938"/>
          <p14:tracePt t="58836" x="6781800" y="2336800"/>
          <p14:tracePt t="58853" x="6731000" y="2217738"/>
          <p14:tracePt t="58870" x="6705600" y="2133600"/>
          <p14:tracePt t="58886" x="6697663" y="2049463"/>
          <p14:tracePt t="58903" x="6688138" y="1989138"/>
          <p14:tracePt t="58920" x="6680200" y="1947863"/>
          <p14:tracePt t="58936" x="6680200" y="1912938"/>
          <p14:tracePt t="58953" x="6680200" y="1887538"/>
          <p14:tracePt t="58954" x="6680200" y="1871663"/>
          <p14:tracePt t="58970" x="6680200" y="1862138"/>
          <p14:tracePt t="58987" x="6680200" y="1854200"/>
          <p14:tracePt t="59020" x="6672263" y="1828800"/>
          <p14:tracePt t="59036" x="6672263" y="1820863"/>
          <p14:tracePt t="59053" x="6672263" y="1811338"/>
          <p14:tracePt t="59070" x="6672263" y="1803400"/>
          <p14:tracePt t="59087" x="6662738" y="1803400"/>
          <p14:tracePt t="59154" x="6646863" y="1803400"/>
          <p14:tracePt t="59162" x="6637338" y="1803400"/>
          <p14:tracePt t="59170" x="6629400" y="1803400"/>
          <p14:tracePt t="59187" x="6604000" y="1803400"/>
          <p14:tracePt t="59203" x="6570663" y="1803400"/>
          <p14:tracePt t="59220" x="6561138" y="1803400"/>
          <p14:tracePt t="59237" x="6545263" y="1803400"/>
          <p14:tracePt t="59270" x="6535738" y="1803400"/>
          <p14:tracePt t="59287" x="6519863" y="1803400"/>
          <p14:tracePt t="59306" x="6510338" y="1803400"/>
          <p14:tracePt t="59322" x="6502400" y="1803400"/>
          <p14:tracePt t="59386" x="6510338" y="1803400"/>
          <p14:tracePt t="59394" x="6519863" y="1785938"/>
          <p14:tracePt t="59403" x="6545263" y="1770063"/>
          <p14:tracePt t="59420" x="6596063" y="1719263"/>
          <p14:tracePt t="59437" x="6688138" y="1658938"/>
          <p14:tracePt t="59454" x="6832600" y="1608138"/>
          <p14:tracePt t="59470" x="6992938" y="1608138"/>
          <p14:tracePt t="59487" x="7129463" y="1582738"/>
          <p14:tracePt t="59504" x="7272338" y="1582738"/>
          <p14:tracePt t="59520" x="7399338" y="1582738"/>
          <p14:tracePt t="59537" x="7518400" y="1582738"/>
          <p14:tracePt t="59554" x="7602538" y="1582738"/>
          <p14:tracePt t="59570" x="7645400" y="1582738"/>
          <p14:tracePt t="59587" x="7704138" y="1582738"/>
          <p14:tracePt t="59604" x="7739063" y="1582738"/>
          <p14:tracePt t="59620" x="7754938" y="1582738"/>
          <p14:tracePt t="59637" x="7789863" y="1582738"/>
          <p14:tracePt t="59654" x="7848600" y="1582738"/>
          <p14:tracePt t="59670" x="7967663" y="1582738"/>
          <p14:tracePt t="59687" x="8110538" y="1582738"/>
          <p14:tracePt t="59704" x="8237538" y="1582738"/>
          <p14:tracePt t="59720" x="8348663" y="1582738"/>
          <p14:tracePt t="59737" x="8424863" y="1582738"/>
          <p14:tracePt t="59753" x="8466138" y="1600200"/>
          <p14:tracePt t="59770" x="8475663" y="1608138"/>
          <p14:tracePt t="59787" x="8475663" y="1633538"/>
          <p14:tracePt t="59804" x="8491538" y="1633538"/>
          <p14:tracePt t="59820" x="8516938" y="1658938"/>
          <p14:tracePt t="59837" x="8551863" y="1684338"/>
          <p14:tracePt t="59854" x="8567738" y="1693863"/>
          <p14:tracePt t="59871" x="8567738" y="1719263"/>
          <p14:tracePt t="59887" x="8593138" y="1719263"/>
          <p14:tracePt t="59904" x="8610600" y="1735138"/>
          <p14:tracePt t="59921" x="8636000" y="1744663"/>
          <p14:tracePt t="59937" x="8678863" y="1752600"/>
          <p14:tracePt t="59954" x="8704263" y="1752600"/>
          <p14:tracePt t="59971" x="8712200" y="1752600"/>
          <p14:tracePt t="59987" x="8729663" y="1752600"/>
          <p14:tracePt t="60020" x="8780463" y="1752600"/>
          <p14:tracePt t="60037" x="8805863" y="1752600"/>
          <p14:tracePt t="60054" x="8856663" y="1752600"/>
          <p14:tracePt t="60071" x="8915400" y="1752600"/>
          <p14:tracePt t="60087" x="8948738" y="1752600"/>
          <p14:tracePt t="60104" x="8958263" y="1752600"/>
          <p14:tracePt t="60386" x="8958263" y="1744663"/>
          <p14:tracePt t="60442" x="8948738" y="1744663"/>
          <p14:tracePt t="60458" x="8940800" y="1744663"/>
          <p14:tracePt t="60466" x="8932863" y="1744663"/>
          <p14:tracePt t="60474" x="8932863" y="1735138"/>
          <p14:tracePt t="60488" x="8932863" y="1727200"/>
          <p14:tracePt t="60504" x="8923338" y="1719263"/>
          <p14:tracePt t="60521" x="8923338" y="1709738"/>
          <p14:tracePt t="60538" x="8923338" y="1693863"/>
          <p14:tracePt t="60554" x="8915400" y="1693863"/>
          <p14:tracePt t="60634" x="8915400" y="1684338"/>
          <p14:tracePt t="60946" x="8915400" y="1693863"/>
          <p14:tracePt t="60962" x="8915400" y="1701800"/>
          <p14:tracePt t="60970" x="8923338" y="1701800"/>
          <p14:tracePt t="60986" x="8923338" y="1709738"/>
          <p14:tracePt t="61194" x="8923338" y="1701800"/>
          <p14:tracePt t="61202" x="8923338" y="1693863"/>
          <p14:tracePt t="61210" x="8923338" y="1684338"/>
          <p14:tracePt t="61222" x="8923338" y="1668463"/>
          <p14:tracePt t="61238" x="8923338" y="1643063"/>
          <p14:tracePt t="61255" x="8923338" y="1608138"/>
          <p14:tracePt t="61272" x="8923338" y="1574800"/>
          <p14:tracePt t="61288" x="8923338" y="1557338"/>
          <p14:tracePt t="61291" x="8923338" y="1531938"/>
          <p14:tracePt t="61306" x="8923338" y="1516063"/>
          <p14:tracePt t="61322" x="8923338" y="1490663"/>
          <p14:tracePt t="61338" x="8923338" y="1473200"/>
          <p14:tracePt t="61356" x="8923338" y="1455738"/>
          <p14:tracePt t="61372" x="8923338" y="1447800"/>
          <p14:tracePt t="61554" x="8923338" y="1455738"/>
          <p14:tracePt t="61562" x="8923338" y="1465263"/>
          <p14:tracePt t="61572" x="8923338" y="1473200"/>
          <p14:tracePt t="61588" x="8923338" y="1490663"/>
          <p14:tracePt t="61605" x="8923338" y="1524000"/>
          <p14:tracePt t="61622" x="8923338" y="1541463"/>
          <p14:tracePt t="61639" x="8923338" y="1557338"/>
          <p14:tracePt t="61655" x="8923338" y="1582738"/>
          <p14:tracePt t="61672" x="8923338" y="1592263"/>
          <p14:tracePt t="61689" x="8923338" y="1608138"/>
          <p14:tracePt t="61722" x="8923338" y="1617663"/>
          <p14:tracePt t="61794" x="8923338" y="1625600"/>
          <p14:tracePt t="61818" x="8923338" y="1633538"/>
          <p14:tracePt t="61826" x="8923338" y="1643063"/>
          <p14:tracePt t="61839" x="8923338" y="1651000"/>
          <p14:tracePt t="61866" x="8923338" y="1658938"/>
          <p14:tracePt t="61874" x="8923338" y="1668463"/>
          <p14:tracePt t="61889" x="8923338" y="1676400"/>
          <p14:tracePt t="61905" x="8932863" y="1693863"/>
          <p14:tracePt t="61939" x="8932863" y="1709738"/>
          <p14:tracePt t="61956" x="8932863" y="1719263"/>
          <p14:tracePt t="63634" x="8940800" y="1719263"/>
          <p14:tracePt t="63642" x="8940800" y="1727200"/>
          <p14:tracePt t="63666" x="8940800" y="1735138"/>
          <p14:tracePt t="63698" x="8940800" y="1744663"/>
          <p14:tracePt t="63730" x="8940800" y="1752600"/>
          <p14:tracePt t="63738" x="8948738" y="1752600"/>
          <p14:tracePt t="63746" x="8948738" y="1760538"/>
          <p14:tracePt t="63770" x="8948738" y="1770063"/>
          <p14:tracePt t="63778" x="8948738" y="1778000"/>
          <p14:tracePt t="63791" x="8948738" y="1785938"/>
          <p14:tracePt t="63810" x="8948738" y="1795463"/>
          <p14:tracePt t="63962" x="8958263" y="1811338"/>
          <p14:tracePt t="63970" x="8991600" y="1828800"/>
          <p14:tracePt t="63978" x="9034463" y="1854200"/>
          <p14:tracePt t="63990" x="9067800" y="1897063"/>
          <p14:tracePt t="64007" x="9186863" y="1981200"/>
          <p14:tracePt t="64024" x="9304338" y="2100263"/>
          <p14:tracePt t="64040" x="9440863" y="2235200"/>
          <p14:tracePt t="64057" x="9567863" y="2354263"/>
          <p14:tracePt t="64074" x="9720263" y="2557463"/>
          <p14:tracePt t="64091" x="9812338" y="2659063"/>
          <p14:tracePt t="64107" x="9898063" y="2760663"/>
          <p14:tracePt t="64124" x="9956800" y="2852738"/>
          <p14:tracePt t="64141" x="9974263" y="2946400"/>
          <p14:tracePt t="64157" x="9974263" y="3048000"/>
          <p14:tracePt t="64174" x="9974263" y="3149600"/>
          <p14:tracePt t="64191" x="9974263" y="3259138"/>
          <p14:tracePt t="64207" x="9974263" y="3344863"/>
          <p14:tracePt t="64224" x="9974263" y="3403600"/>
          <p14:tracePt t="64241" x="9974263" y="3411538"/>
          <p14:tracePt t="64362" x="9974263" y="3403600"/>
          <p14:tracePt t="64378" x="9974263" y="3395663"/>
          <p14:tracePt t="64394" x="9974263" y="3386138"/>
          <p14:tracePt t="64402" x="9974263" y="3378200"/>
          <p14:tracePt t="64410" x="9974263" y="3370263"/>
          <p14:tracePt t="64424" x="9974263" y="3360738"/>
          <p14:tracePt t="64441" x="9974263" y="3344863"/>
          <p14:tracePt t="64458" x="9974263" y="3335338"/>
          <p14:tracePt t="64474" x="9999663" y="3309938"/>
          <p14:tracePt t="64491" x="9999663" y="3276600"/>
          <p14:tracePt t="64508" x="10007600" y="3251200"/>
          <p14:tracePt t="64778" x="9982200" y="3251200"/>
          <p14:tracePt t="64786" x="9913938" y="3268663"/>
          <p14:tracePt t="64794" x="9872663" y="3284538"/>
          <p14:tracePt t="64808" x="9829800" y="3319463"/>
          <p14:tracePt t="64825" x="9821863" y="3344863"/>
          <p14:tracePt t="64841" x="9812338" y="3378200"/>
          <p14:tracePt t="64858" x="9786938" y="3479800"/>
          <p14:tracePt t="64875" x="9736138" y="3573463"/>
          <p14:tracePt t="64891" x="9652000" y="3690938"/>
          <p14:tracePt t="64908" x="9542463" y="3802063"/>
          <p14:tracePt t="64925" x="9431338" y="3903663"/>
          <p14:tracePt t="64941" x="9313863" y="4021138"/>
          <p14:tracePt t="64958" x="9212263" y="4089400"/>
          <p14:tracePt t="64975" x="9110663" y="4148138"/>
          <p14:tracePt t="64991" x="9042400" y="4183063"/>
          <p14:tracePt t="65008" x="8991600" y="4183063"/>
          <p14:tracePt t="65025" x="8983663" y="4183063"/>
          <p14:tracePt t="65041" x="8974138" y="4183063"/>
          <p14:tracePt t="65058" x="8974138" y="4165600"/>
          <p14:tracePt t="65114" x="8974138" y="4157663"/>
          <p14:tracePt t="65170" x="8974138" y="4148138"/>
          <p14:tracePt t="65178" x="8966200" y="4140200"/>
          <p14:tracePt t="65410" x="8966200" y="4157663"/>
          <p14:tracePt t="65506" x="8958263" y="4157663"/>
          <p14:tracePt t="66106" x="8958263" y="4148138"/>
          <p14:tracePt t="66138" x="8958263" y="4140200"/>
          <p14:tracePt t="66162" x="8958263" y="4132263"/>
          <p14:tracePt t="66186" x="8958263" y="4122738"/>
          <p14:tracePt t="66242" x="8958263" y="4114800"/>
          <p14:tracePt t="66482" x="8966200" y="4114800"/>
          <p14:tracePt t="66490" x="8983663" y="4114800"/>
          <p14:tracePt t="66506" x="8991600" y="4114800"/>
          <p14:tracePt t="66514" x="9009063" y="4114800"/>
          <p14:tracePt t="66526" x="9017000" y="4122738"/>
          <p14:tracePt t="66543" x="9059863" y="4165600"/>
          <p14:tracePt t="66559" x="9067800" y="4208463"/>
          <p14:tracePt t="66576" x="9075738" y="4249738"/>
          <p14:tracePt t="66592" x="9075738" y="4310063"/>
          <p14:tracePt t="66609" x="9075738" y="4386263"/>
          <p14:tracePt t="66626" x="9075738" y="4411663"/>
          <p14:tracePt t="66642" x="9075738" y="4437063"/>
          <p14:tracePt t="66659" x="9075738" y="4470400"/>
          <p14:tracePt t="66676" x="9059863" y="4513263"/>
          <p14:tracePt t="66693" x="9024938" y="4546600"/>
          <p14:tracePt t="66709" x="8966200" y="4597400"/>
          <p14:tracePt t="66726" x="8907463" y="4640263"/>
          <p14:tracePt t="66743" x="8847138" y="4691063"/>
          <p14:tracePt t="66759" x="8745538" y="4775200"/>
          <p14:tracePt t="66776" x="8636000" y="4884738"/>
          <p14:tracePt t="66793" x="8509000" y="5003800"/>
          <p14:tracePt t="66794" x="8450263" y="5054600"/>
          <p14:tracePt t="66809" x="8305800" y="5156200"/>
          <p14:tracePt t="66826" x="8145463" y="5275263"/>
          <p14:tracePt t="66843" x="8034338" y="5367338"/>
          <p14:tracePt t="66859" x="7932738" y="5435600"/>
          <p14:tracePt t="66876" x="7874000" y="5453063"/>
          <p14:tracePt t="66893" x="7840663" y="5478463"/>
          <p14:tracePt t="66909" x="7789863" y="5486400"/>
          <p14:tracePt t="66926" x="7747000" y="5486400"/>
          <p14:tracePt t="66943" x="7696200" y="5494338"/>
          <p14:tracePt t="66959" x="7627938" y="5494338"/>
          <p14:tracePt t="66976" x="7569200" y="5503863"/>
          <p14:tracePt t="66993" x="7510463" y="5503863"/>
          <p14:tracePt t="67009" x="7459663" y="5511800"/>
          <p14:tracePt t="67026" x="7450138" y="5511800"/>
          <p14:tracePt t="67043" x="7442200" y="5511800"/>
          <p14:tracePt t="67060" x="7442200" y="5529263"/>
          <p14:tracePt t="67076" x="7434263" y="5554663"/>
          <p14:tracePt t="67093" x="7416800" y="5605463"/>
          <p14:tracePt t="67110" x="7416800" y="5656263"/>
          <p14:tracePt t="67126" x="7416800" y="5697538"/>
          <p14:tracePt t="67143" x="7416800" y="5748338"/>
          <p14:tracePt t="67160" x="7467600" y="5799138"/>
          <p14:tracePt t="67176" x="7518400" y="5834063"/>
          <p14:tracePt t="67193" x="7569200" y="5875338"/>
          <p14:tracePt t="67210" x="7627938" y="5900738"/>
          <p14:tracePt t="67226" x="7637463" y="5935663"/>
          <p14:tracePt t="67243" x="7645400" y="5951538"/>
          <p14:tracePt t="67260" x="7645400" y="5976938"/>
          <p14:tracePt t="67277" x="7645400" y="6002338"/>
          <p14:tracePt t="67293" x="7645400" y="6027738"/>
          <p14:tracePt t="67310" x="7645400" y="6037263"/>
          <p14:tracePt t="67327" x="7645400" y="6053138"/>
          <p14:tracePt t="67343" x="7645400" y="6070600"/>
          <p14:tracePt t="67360" x="7645400" y="6078538"/>
          <p14:tracePt t="67393" x="7627938" y="6078538"/>
          <p14:tracePt t="67410" x="7594600" y="6078538"/>
          <p14:tracePt t="67427" x="7577138" y="6053138"/>
          <p14:tracePt t="67443" x="7551738" y="6027738"/>
          <p14:tracePt t="67460" x="7526338" y="6002338"/>
          <p14:tracePt t="67477" x="7510463" y="5994400"/>
          <p14:tracePt t="67510" x="7510463" y="59864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BFF5D-8696-4AA1-B9C1-3B9043E56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8" y="568574"/>
            <a:ext cx="11317573" cy="4765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0F1D7-7825-4F9D-88F2-32F1C72ECA46}"/>
              </a:ext>
            </a:extLst>
          </p:cNvPr>
          <p:cNvSpPr txBox="1"/>
          <p:nvPr/>
        </p:nvSpPr>
        <p:spPr>
          <a:xfrm>
            <a:off x="1034321" y="568575"/>
            <a:ext cx="4901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    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CHNH</a:t>
            </a:r>
            <a:r>
              <a:rPr lang="en-US" baseline="-25000" dirty="0"/>
              <a:t>2</a:t>
            </a:r>
          </a:p>
          <a:p>
            <a:endParaRPr lang="en-US" baseline="-25000" dirty="0"/>
          </a:p>
          <a:p>
            <a:endParaRPr lang="en-US" baseline="-25000" dirty="0"/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R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AA5A86-0434-4715-B9BC-5289540B667E}"/>
              </a:ext>
            </a:extLst>
          </p:cNvPr>
          <p:cNvCxnSpPr/>
          <p:nvPr/>
        </p:nvCxnSpPr>
        <p:spPr>
          <a:xfrm>
            <a:off x="1798820" y="2968052"/>
            <a:ext cx="0" cy="119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BE7B11-EFCB-45C3-9868-DC64F3677D39}"/>
              </a:ext>
            </a:extLst>
          </p:cNvPr>
          <p:cNvCxnSpPr/>
          <p:nvPr/>
        </p:nvCxnSpPr>
        <p:spPr>
          <a:xfrm>
            <a:off x="2323475" y="4062334"/>
            <a:ext cx="0" cy="1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CE5FA77-28E6-48FA-81FA-75A59038A1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6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11"/>
    </mc:Choice>
    <mc:Fallback xmlns="">
      <p:transition spd="slow" advTm="30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2" x="3436938" y="4572000"/>
          <p14:tracePt t="966" x="3429000" y="4564063"/>
          <p14:tracePt t="982" x="3411538" y="4546600"/>
          <p14:tracePt t="989" x="3395663" y="4521200"/>
          <p14:tracePt t="1004" x="3386138" y="4513263"/>
          <p14:tracePt t="1021" x="3360738" y="4478338"/>
          <p14:tracePt t="1038" x="3327400" y="4411663"/>
          <p14:tracePt t="1054" x="3217863" y="4310063"/>
          <p14:tracePt t="1071" x="3081338" y="4148138"/>
          <p14:tracePt t="1088" x="2954338" y="3995738"/>
          <p14:tracePt t="1105" x="2852738" y="3835400"/>
          <p14:tracePt t="1121" x="2760663" y="3657600"/>
          <p14:tracePt t="1138" x="2743200" y="3505200"/>
          <p14:tracePt t="1155" x="2725738" y="3370263"/>
          <p14:tracePt t="1171" x="2725738" y="3251200"/>
          <p14:tracePt t="1188" x="2709863" y="3132138"/>
          <p14:tracePt t="1205" x="2608263" y="3005138"/>
          <p14:tracePt t="1221" x="2420938" y="2801938"/>
          <p14:tracePt t="1238" x="2243138" y="2649538"/>
          <p14:tracePt t="1255" x="2065338" y="2497138"/>
          <p14:tracePt t="1271" x="1912938" y="2395538"/>
          <p14:tracePt t="1288" x="1811338" y="2293938"/>
          <p14:tracePt t="1305" x="1752600" y="2192338"/>
          <p14:tracePt t="1321" x="1735138" y="2108200"/>
          <p14:tracePt t="1338" x="1658938" y="2057400"/>
          <p14:tracePt t="1355" x="1617663" y="2006600"/>
          <p14:tracePt t="1371" x="1600200" y="1989138"/>
          <p14:tracePt t="4830" x="1600200" y="1981200"/>
          <p14:tracePt t="4837" x="1617663" y="1963738"/>
          <p14:tracePt t="4845" x="1651000" y="1955800"/>
          <p14:tracePt t="4857" x="1684338" y="1930400"/>
          <p14:tracePt t="4874" x="1744663" y="1905000"/>
          <p14:tracePt t="4891" x="1785938" y="1871663"/>
          <p14:tracePt t="4907" x="1785938" y="1862138"/>
          <p14:tracePt t="5270" x="1803400" y="1854200"/>
          <p14:tracePt t="5277" x="1820863" y="1846263"/>
          <p14:tracePt t="5291" x="1836738" y="1828800"/>
          <p14:tracePt t="5308" x="1897063" y="1770063"/>
          <p14:tracePt t="5325" x="1981200" y="1693863"/>
          <p14:tracePt t="5341" x="2176463" y="1592263"/>
          <p14:tracePt t="5358" x="2319338" y="1524000"/>
          <p14:tracePt t="5375" x="2455863" y="1481138"/>
          <p14:tracePt t="5391" x="2598738" y="1404938"/>
          <p14:tracePt t="5408" x="2725738" y="1338263"/>
          <p14:tracePt t="5425" x="2801938" y="1244600"/>
          <p14:tracePt t="5441" x="2878138" y="1160463"/>
          <p14:tracePt t="5458" x="2954338" y="1092200"/>
          <p14:tracePt t="5475" x="3005138" y="1049338"/>
          <p14:tracePt t="5491" x="3048000" y="1023938"/>
          <p14:tracePt t="5508" x="3073400" y="998538"/>
          <p14:tracePt t="5510" x="3106738" y="982663"/>
          <p14:tracePt t="5525" x="3141663" y="957263"/>
          <p14:tracePt t="5541" x="3251200" y="914400"/>
          <p14:tracePt t="5558" x="3284538" y="914400"/>
          <p14:tracePt t="5575" x="3294063" y="914400"/>
          <p14:tracePt t="5591" x="3319463" y="914400"/>
          <p14:tracePt t="5608" x="3344863" y="914400"/>
          <p14:tracePt t="5625" x="3378200" y="922338"/>
          <p14:tracePt t="5641" x="3429000" y="922338"/>
          <p14:tracePt t="5658" x="3487738" y="931863"/>
          <p14:tracePt t="5675" x="3573463" y="939800"/>
          <p14:tracePt t="5692" x="3657600" y="939800"/>
          <p14:tracePt t="5708" x="3817938" y="939800"/>
          <p14:tracePt t="5725" x="4013200" y="939800"/>
          <p14:tracePt t="5742" x="4318000" y="939800"/>
          <p14:tracePt t="5758" x="4521200" y="939800"/>
          <p14:tracePt t="5775" x="4681538" y="931863"/>
          <p14:tracePt t="5792" x="4826000" y="896938"/>
          <p14:tracePt t="5808" x="4986338" y="838200"/>
          <p14:tracePt t="5825" x="5148263" y="795338"/>
          <p14:tracePt t="5842" x="5257800" y="762000"/>
          <p14:tracePt t="5858" x="5351463" y="736600"/>
          <p14:tracePt t="5875" x="5418138" y="728663"/>
          <p14:tracePt t="5892" x="5494338" y="728663"/>
          <p14:tracePt t="5909" x="5588000" y="728663"/>
          <p14:tracePt t="5925" x="5748338" y="728663"/>
          <p14:tracePt t="5942" x="5834063" y="754063"/>
          <p14:tracePt t="5958" x="5900738" y="769938"/>
          <p14:tracePt t="5975" x="5943600" y="787400"/>
          <p14:tracePt t="5992" x="5976938" y="804863"/>
          <p14:tracePt t="6008" x="5986463" y="812800"/>
          <p14:tracePt t="6037" x="5994400" y="820738"/>
          <p14:tracePt t="6054" x="5994400" y="830263"/>
          <p14:tracePt t="6061" x="5994400" y="838200"/>
          <p14:tracePt t="6075" x="5986463" y="846138"/>
          <p14:tracePt t="6092" x="5969000" y="871538"/>
          <p14:tracePt t="6109" x="5951538" y="914400"/>
          <p14:tracePt t="6125" x="5910263" y="947738"/>
          <p14:tracePt t="6142" x="5859463" y="982663"/>
          <p14:tracePt t="6158" x="5799138" y="998538"/>
          <p14:tracePt t="6175" x="5681663" y="1023938"/>
          <p14:tracePt t="6192" x="5529263" y="1049338"/>
          <p14:tracePt t="6209" x="5351463" y="1084263"/>
          <p14:tracePt t="6225" x="5148263" y="1092200"/>
          <p14:tracePt t="6242" x="4902200" y="1092200"/>
          <p14:tracePt t="6259" x="4673600" y="1092200"/>
          <p14:tracePt t="6275" x="4411663" y="1109663"/>
          <p14:tracePt t="6292" x="4208463" y="1117600"/>
          <p14:tracePt t="6309" x="4030663" y="1125538"/>
          <p14:tracePt t="6325" x="3817938" y="1125538"/>
          <p14:tracePt t="6342" x="3708400" y="1125538"/>
          <p14:tracePt t="6359" x="3624263" y="1125538"/>
          <p14:tracePt t="6375" x="3522663" y="1125538"/>
          <p14:tracePt t="6392" x="3403600" y="1125538"/>
          <p14:tracePt t="6409" x="3243263" y="1125538"/>
          <p14:tracePt t="6425" x="3081338" y="1125538"/>
          <p14:tracePt t="6442" x="2963863" y="1125538"/>
          <p14:tracePt t="6459" x="2870200" y="1117600"/>
          <p14:tracePt t="6476" x="2836863" y="1117600"/>
          <p14:tracePt t="6492" x="2819400" y="1117600"/>
          <p14:tracePt t="6526" x="2801938" y="1117600"/>
          <p14:tracePt t="6542" x="2794000" y="1109663"/>
          <p14:tracePt t="6559" x="2786063" y="1100138"/>
          <p14:tracePt t="6575" x="2768600" y="1100138"/>
          <p14:tracePt t="6592" x="2743200" y="1100138"/>
          <p14:tracePt t="6609" x="2709863" y="1100138"/>
          <p14:tracePt t="6626" x="2700338" y="1092200"/>
          <p14:tracePt t="6854" x="2700338" y="1084263"/>
          <p14:tracePt t="7189" x="2709863" y="1084263"/>
          <p14:tracePt t="7206" x="2725738" y="1084263"/>
          <p14:tracePt t="7213" x="2735263" y="1084263"/>
          <p14:tracePt t="7226" x="2760663" y="1084263"/>
          <p14:tracePt t="7243" x="2794000" y="1100138"/>
          <p14:tracePt t="7259" x="2801938" y="1109663"/>
          <p14:tracePt t="7276" x="2819400" y="1109663"/>
          <p14:tracePt t="7293" x="2836863" y="1117600"/>
          <p14:tracePt t="7309" x="2852738" y="1125538"/>
          <p14:tracePt t="7326" x="2887663" y="1143000"/>
          <p14:tracePt t="7359" x="2903538" y="1150938"/>
          <p14:tracePt t="7518" x="2903538" y="1160463"/>
          <p14:tracePt t="7541" x="2895600" y="1160463"/>
          <p14:tracePt t="7550" x="2895600" y="1168400"/>
          <p14:tracePt t="7573" x="2895600" y="1176338"/>
          <p14:tracePt t="7582" x="2895600" y="1185863"/>
          <p14:tracePt t="7593" x="2895600" y="1193800"/>
          <p14:tracePt t="7610" x="2895600" y="1211263"/>
          <p14:tracePt t="7626" x="2887663" y="1219200"/>
          <p14:tracePt t="7643" x="2887663" y="1244600"/>
          <p14:tracePt t="7660" x="2887663" y="1252538"/>
          <p14:tracePt t="7677" x="2887663" y="1262063"/>
          <p14:tracePt t="7693" x="2887663" y="1287463"/>
          <p14:tracePt t="7710" x="2887663" y="1295400"/>
          <p14:tracePt t="7726" x="2887663" y="1303338"/>
          <p14:tracePt t="7760" x="2870200" y="1312863"/>
          <p14:tracePt t="7776" x="2862263" y="1312863"/>
          <p14:tracePt t="7793" x="2844800" y="1303338"/>
          <p14:tracePt t="7810" x="2811463" y="1277938"/>
          <p14:tracePt t="7827" x="2768600" y="1236663"/>
          <p14:tracePt t="7843" x="2751138" y="1185863"/>
          <p14:tracePt t="7860" x="2751138" y="1143000"/>
          <p14:tracePt t="7877" x="2751138" y="1092200"/>
          <p14:tracePt t="7893" x="2751138" y="1074738"/>
          <p14:tracePt t="7910" x="2751138" y="1066800"/>
          <p14:tracePt t="7966" x="2751138" y="1049338"/>
          <p14:tracePt t="7981" x="2751138" y="1041400"/>
          <p14:tracePt t="7990" x="2743200" y="1041400"/>
          <p14:tracePt t="7997" x="2735263" y="1033463"/>
          <p14:tracePt t="8010" x="2735263" y="1023938"/>
          <p14:tracePt t="8027" x="2725738" y="1023938"/>
          <p14:tracePt t="8069" x="2735263" y="1016000"/>
          <p14:tracePt t="8078" x="2760663" y="1016000"/>
          <p14:tracePt t="8085" x="2801938" y="1016000"/>
          <p14:tracePt t="8094" x="2844800" y="1016000"/>
          <p14:tracePt t="8110" x="3022600" y="1016000"/>
          <p14:tracePt t="8127" x="3233738" y="998538"/>
          <p14:tracePt t="8144" x="3479800" y="990600"/>
          <p14:tracePt t="8160" x="3759200" y="982663"/>
          <p14:tracePt t="8177" x="4005263" y="965200"/>
          <p14:tracePt t="8194" x="4216400" y="965200"/>
          <p14:tracePt t="8210" x="4351338" y="965200"/>
          <p14:tracePt t="8227" x="4427538" y="982663"/>
          <p14:tracePt t="8243" x="4452938" y="998538"/>
          <p14:tracePt t="8260" x="4470400" y="1016000"/>
          <p14:tracePt t="8277" x="4487863" y="1033463"/>
          <p14:tracePt t="8294" x="4503738" y="1041400"/>
          <p14:tracePt t="8310" x="4538663" y="1049338"/>
          <p14:tracePt t="8327" x="4564063" y="1058863"/>
          <p14:tracePt t="8344" x="4589463" y="1058863"/>
          <p14:tracePt t="8360" x="4614863" y="1066800"/>
          <p14:tracePt t="8377" x="4699000" y="1066800"/>
          <p14:tracePt t="8394" x="4808538" y="1074738"/>
          <p14:tracePt t="8410" x="4910138" y="1074738"/>
          <p14:tracePt t="8427" x="4945063" y="1074738"/>
          <p14:tracePt t="8444" x="4953000" y="1084263"/>
          <p14:tracePt t="8806" x="4970463" y="1084263"/>
          <p14:tracePt t="8821" x="4986338" y="1084263"/>
          <p14:tracePt t="8829" x="5003800" y="1074738"/>
          <p14:tracePt t="8844" x="5021263" y="1074738"/>
          <p14:tracePt t="8861" x="5080000" y="1058863"/>
          <p14:tracePt t="8877" x="5181600" y="1049338"/>
          <p14:tracePt t="8894" x="5224463" y="1041400"/>
          <p14:tracePt t="8911" x="5240338" y="1041400"/>
          <p14:tracePt t="9958" x="5240338" y="1033463"/>
          <p14:tracePt t="9965" x="5240338" y="1016000"/>
          <p14:tracePt t="9978" x="5240338" y="998538"/>
          <p14:tracePt t="9995" x="5240338" y="973138"/>
          <p14:tracePt t="10012" x="5240338" y="947738"/>
          <p14:tracePt t="10029" x="5249863" y="922338"/>
          <p14:tracePt t="10031" x="5249863" y="914400"/>
          <p14:tracePt t="10182" x="5249863" y="922338"/>
          <p14:tracePt t="10189" x="5249863" y="931863"/>
          <p14:tracePt t="11557" x="5240338" y="931863"/>
          <p14:tracePt t="11573" x="5224463" y="931863"/>
          <p14:tracePt t="11581" x="5199063" y="931863"/>
          <p14:tracePt t="11597" x="5181600" y="931863"/>
          <p14:tracePt t="11613" x="5072063" y="931863"/>
          <p14:tracePt t="11630" x="4970463" y="931863"/>
          <p14:tracePt t="11646" x="4833938" y="939800"/>
          <p14:tracePt t="11663" x="4640263" y="965200"/>
          <p14:tracePt t="11680" x="4386263" y="973138"/>
          <p14:tracePt t="11696" x="4132263" y="998538"/>
          <p14:tracePt t="11713" x="3962400" y="1016000"/>
          <p14:tracePt t="11730" x="3852863" y="1016000"/>
          <p14:tracePt t="11746" x="3802063" y="1016000"/>
          <p14:tracePt t="11763" x="3741738" y="1016000"/>
          <p14:tracePt t="11780" x="3683000" y="1016000"/>
          <p14:tracePt t="11797" x="3589338" y="1008063"/>
          <p14:tracePt t="11813" x="3403600" y="1008063"/>
          <p14:tracePt t="11830" x="3251200" y="1008063"/>
          <p14:tracePt t="11846" x="3132138" y="1008063"/>
          <p14:tracePt t="11863" x="3040063" y="982663"/>
          <p14:tracePt t="11880" x="2979738" y="965200"/>
          <p14:tracePt t="11896" x="2938463" y="947738"/>
          <p14:tracePt t="11913" x="2903538" y="922338"/>
          <p14:tracePt t="11930" x="2878138" y="914400"/>
          <p14:tracePt t="11947" x="2852738" y="896938"/>
          <p14:tracePt t="11963" x="2811463" y="896938"/>
          <p14:tracePt t="11980" x="2760663" y="889000"/>
          <p14:tracePt t="11997" x="2700338" y="881063"/>
          <p14:tracePt t="12013" x="2633663" y="871538"/>
          <p14:tracePt t="12030" x="2608263" y="871538"/>
          <p14:tracePt t="12047" x="2565400" y="871538"/>
          <p14:tracePt t="12063" x="2540000" y="871538"/>
          <p14:tracePt t="12080" x="2522538" y="863600"/>
          <p14:tracePt t="12334" x="2532063" y="863600"/>
          <p14:tracePt t="12341" x="2540000" y="863600"/>
          <p14:tracePt t="12357" x="2557463" y="863600"/>
          <p14:tracePt t="12365" x="2565400" y="863600"/>
          <p14:tracePt t="12381" x="2573338" y="863600"/>
          <p14:tracePt t="12397" x="2608263" y="863600"/>
          <p14:tracePt t="12414" x="2624138" y="863600"/>
          <p14:tracePt t="12430" x="2659063" y="863600"/>
          <p14:tracePt t="12447" x="2684463" y="863600"/>
          <p14:tracePt t="12464" x="2725738" y="863600"/>
          <p14:tracePt t="12480" x="2760663" y="863600"/>
          <p14:tracePt t="12497" x="2844800" y="863600"/>
          <p14:tracePt t="12514" x="2954338" y="863600"/>
          <p14:tracePt t="12530" x="3081338" y="863600"/>
          <p14:tracePt t="12547" x="3233738" y="838200"/>
          <p14:tracePt t="12564" x="3360738" y="838200"/>
          <p14:tracePt t="12580" x="3497263" y="830263"/>
          <p14:tracePt t="12597" x="3733800" y="830263"/>
          <p14:tracePt t="12614" x="3886200" y="830263"/>
          <p14:tracePt t="12630" x="4005263" y="830263"/>
          <p14:tracePt t="12647" x="4140200" y="830263"/>
          <p14:tracePt t="12664" x="4241800" y="830263"/>
          <p14:tracePt t="12680" x="4335463" y="830263"/>
          <p14:tracePt t="12697" x="4452938" y="830263"/>
          <p14:tracePt t="12714" x="4572000" y="820738"/>
          <p14:tracePt t="12730" x="4699000" y="820738"/>
          <p14:tracePt t="12747" x="4843463" y="820738"/>
          <p14:tracePt t="12764" x="4978400" y="820738"/>
          <p14:tracePt t="12781" x="5046663" y="820738"/>
          <p14:tracePt t="12797" x="5105400" y="830263"/>
          <p14:tracePt t="12814" x="5113338" y="830263"/>
          <p14:tracePt t="12830" x="5122863" y="830263"/>
          <p14:tracePt t="12847" x="5138738" y="846138"/>
          <p14:tracePt t="13133" x="5148263" y="855663"/>
          <p14:tracePt t="13141" x="5156200" y="871538"/>
          <p14:tracePt t="13149" x="5164138" y="871538"/>
          <p14:tracePt t="13164" x="5164138" y="881063"/>
          <p14:tracePt t="13181" x="5164138" y="922338"/>
          <p14:tracePt t="13198" x="5173663" y="939800"/>
          <p14:tracePt t="13214" x="5173663" y="982663"/>
          <p14:tracePt t="13231" x="5181600" y="1008063"/>
          <p14:tracePt t="13248" x="5181600" y="1023938"/>
          <p14:tracePt t="13281" x="5181600" y="1033463"/>
          <p14:tracePt t="13298" x="5181600" y="1041400"/>
          <p14:tracePt t="13314" x="5181600" y="1049338"/>
          <p14:tracePt t="13331" x="5181600" y="1066800"/>
          <p14:tracePt t="13348" x="5181600" y="1084263"/>
          <p14:tracePt t="13365" x="5181600" y="1100138"/>
          <p14:tracePt t="13381" x="5181600" y="1117600"/>
          <p14:tracePt t="13405" x="5181600" y="1125538"/>
          <p14:tracePt t="13437" x="5181600" y="1135063"/>
          <p14:tracePt t="13461" x="5181600" y="1143000"/>
          <p14:tracePt t="13597" x="5181600" y="1150938"/>
          <p14:tracePt t="14782" x="5181600" y="1143000"/>
          <p14:tracePt t="14789" x="5181600" y="1135063"/>
          <p14:tracePt t="14799" x="5181600" y="1125538"/>
          <p14:tracePt t="14816" x="5173663" y="1117600"/>
          <p14:tracePt t="14832" x="5148263" y="1092200"/>
          <p14:tracePt t="14849" x="5130800" y="1066800"/>
          <p14:tracePt t="14866" x="5113338" y="1049338"/>
          <p14:tracePt t="14882" x="5097463" y="1016000"/>
          <p14:tracePt t="14899" x="5054600" y="973138"/>
          <p14:tracePt t="14932" x="5021263" y="947738"/>
          <p14:tracePt t="14949" x="5011738" y="947738"/>
          <p14:tracePt t="15342" x="5003800" y="947738"/>
          <p14:tracePt t="15357" x="4995863" y="947738"/>
          <p14:tracePt t="15373" x="4986338" y="947738"/>
          <p14:tracePt t="16445" x="4978400" y="947738"/>
          <p14:tracePt t="16469" x="4970463" y="947738"/>
          <p14:tracePt t="16477" x="4960938" y="947738"/>
          <p14:tracePt t="16493" x="4953000" y="947738"/>
          <p14:tracePt t="16501" x="4945063" y="947738"/>
          <p14:tracePt t="16517" x="4935538" y="947738"/>
          <p14:tracePt t="16534" x="4910138" y="947738"/>
          <p14:tracePt t="16550" x="4902200" y="947738"/>
          <p14:tracePt t="16567" x="4876800" y="947738"/>
          <p14:tracePt t="16584" x="4843463" y="947738"/>
          <p14:tracePt t="16600" x="4808538" y="947738"/>
          <p14:tracePt t="16617" x="4741863" y="947738"/>
          <p14:tracePt t="16634" x="4656138" y="947738"/>
          <p14:tracePt t="16650" x="4529138" y="947738"/>
          <p14:tracePt t="16667" x="4368800" y="947738"/>
          <p14:tracePt t="16684" x="4249738" y="947738"/>
          <p14:tracePt t="16701" x="4157663" y="947738"/>
          <p14:tracePt t="16717" x="4089400" y="947738"/>
          <p14:tracePt t="16734" x="4071938" y="947738"/>
          <p14:tracePt t="16773" x="4064000" y="947738"/>
          <p14:tracePt t="16784" x="4056063" y="947738"/>
          <p14:tracePt t="16800" x="4030663" y="947738"/>
          <p14:tracePt t="16817" x="3987800" y="947738"/>
          <p14:tracePt t="16834" x="3954463" y="947738"/>
          <p14:tracePt t="16851" x="3937000" y="957263"/>
          <p14:tracePt t="16867" x="3903663" y="957263"/>
          <p14:tracePt t="16901" x="3886200" y="965200"/>
          <p14:tracePt t="16917" x="3843338" y="1016000"/>
          <p14:tracePt t="16934" x="3802063" y="1058863"/>
          <p14:tracePt t="16950" x="3751263" y="1100138"/>
          <p14:tracePt t="16967" x="3683000" y="1160463"/>
          <p14:tracePt t="16984" x="3624263" y="1193800"/>
          <p14:tracePt t="17001" x="3589338" y="1219200"/>
          <p14:tracePt t="17017" x="3563938" y="1244600"/>
          <p14:tracePt t="17034" x="3556000" y="1262063"/>
          <p14:tracePt t="17051" x="3548063" y="1262063"/>
          <p14:tracePt t="17067" x="3538538" y="1262063"/>
          <p14:tracePt t="17084" x="3530600" y="1270000"/>
          <p14:tracePt t="17101" x="3522663" y="1303338"/>
          <p14:tracePt t="17117" x="3462338" y="1328738"/>
          <p14:tracePt t="17134" x="3421063" y="1363663"/>
          <p14:tracePt t="17151" x="3360738" y="1371600"/>
          <p14:tracePt t="17168" x="3309938" y="1389063"/>
          <p14:tracePt t="17184" x="3268663" y="1389063"/>
          <p14:tracePt t="17201" x="3217863" y="1389063"/>
          <p14:tracePt t="17218" x="3175000" y="1389063"/>
          <p14:tracePt t="17234" x="3132138" y="1379538"/>
          <p14:tracePt t="17251" x="3106738" y="1371600"/>
          <p14:tracePt t="17268" x="3081338" y="1363663"/>
          <p14:tracePt t="17285" x="3065463" y="1354138"/>
          <p14:tracePt t="17301" x="3022600" y="1354138"/>
          <p14:tracePt t="17318" x="3005138" y="1346200"/>
          <p14:tracePt t="17334" x="2979738" y="1338263"/>
          <p14:tracePt t="17351" x="2946400" y="1338263"/>
          <p14:tracePt t="17368" x="2895600" y="1312863"/>
          <p14:tracePt t="17384" x="2852738" y="1295400"/>
          <p14:tracePt t="17401" x="2819400" y="1262063"/>
          <p14:tracePt t="17418" x="2801938" y="1244600"/>
          <p14:tracePt t="17434" x="2794000" y="1236663"/>
          <p14:tracePt t="17468" x="2794000" y="1227138"/>
          <p14:tracePt t="17484" x="2794000" y="1219200"/>
          <p14:tracePt t="17501" x="2786063" y="1211263"/>
          <p14:tracePt t="17518" x="2776538" y="1193800"/>
          <p14:tracePt t="17535" x="2768600" y="1185863"/>
          <p14:tracePt t="17551" x="2768600" y="1160463"/>
          <p14:tracePt t="17568" x="2768600" y="1143000"/>
          <p14:tracePt t="17585" x="2768600" y="1125538"/>
          <p14:tracePt t="17601" x="2768600" y="1117600"/>
          <p14:tracePt t="17634" x="2768600" y="1109663"/>
          <p14:tracePt t="17678" x="2776538" y="1109663"/>
          <p14:tracePt t="17717" x="2786063" y="1109663"/>
          <p14:tracePt t="17765" x="2794000" y="1109663"/>
          <p14:tracePt t="17773" x="2801938" y="1109663"/>
          <p14:tracePt t="17785" x="2801938" y="1100138"/>
          <p14:tracePt t="17801" x="2811463" y="1100138"/>
          <p14:tracePt t="17818" x="2827338" y="1100138"/>
          <p14:tracePt t="17835" x="2827338" y="1092200"/>
          <p14:tracePt t="17851" x="2836863" y="1092200"/>
          <p14:tracePt t="17901" x="2844800" y="1084263"/>
          <p14:tracePt t="17957" x="2844800" y="1074738"/>
          <p14:tracePt t="17965" x="2852738" y="1074738"/>
          <p14:tracePt t="17973" x="2852738" y="1066800"/>
          <p14:tracePt t="17985" x="2852738" y="1058863"/>
          <p14:tracePt t="18001" x="2852738" y="1049338"/>
          <p14:tracePt t="18018" x="2870200" y="1041400"/>
          <p14:tracePt t="18341" x="2878138" y="1041400"/>
          <p14:tracePt t="19069" x="2887663" y="1041400"/>
          <p14:tracePt t="19077" x="2895600" y="1041400"/>
          <p14:tracePt t="19086" x="2903538" y="1041400"/>
          <p14:tracePt t="19102" x="2913063" y="1041400"/>
          <p14:tracePt t="19119" x="2921000" y="1041400"/>
          <p14:tracePt t="19136" x="2946400" y="1041400"/>
          <p14:tracePt t="19152" x="2979738" y="1041400"/>
          <p14:tracePt t="19169" x="3030538" y="1041400"/>
          <p14:tracePt t="19186" x="3065463" y="1041400"/>
          <p14:tracePt t="19202" x="3098800" y="1041400"/>
          <p14:tracePt t="19219" x="3124200" y="1041400"/>
          <p14:tracePt t="19236" x="3167063" y="1041400"/>
          <p14:tracePt t="19253" x="3208338" y="1041400"/>
          <p14:tracePt t="19269" x="3335338" y="1041400"/>
          <p14:tracePt t="19286" x="3411538" y="1033463"/>
          <p14:tracePt t="19302" x="3446463" y="1033463"/>
          <p14:tracePt t="19319" x="3454400" y="1033463"/>
          <p14:tracePt t="19336" x="3462338" y="1033463"/>
          <p14:tracePt t="19382" x="3471863" y="1033463"/>
          <p14:tracePt t="19661" x="3497263" y="1033463"/>
          <p14:tracePt t="19669" x="3505200" y="1033463"/>
          <p14:tracePt t="19678" x="3538538" y="1033463"/>
          <p14:tracePt t="19686" x="3573463" y="1033463"/>
          <p14:tracePt t="19703" x="3665538" y="1023938"/>
          <p14:tracePt t="19720" x="3767138" y="1023938"/>
          <p14:tracePt t="19736" x="3835400" y="1023938"/>
          <p14:tracePt t="19753" x="3868738" y="1016000"/>
          <p14:tracePt t="19770" x="3878263" y="1016000"/>
          <p14:tracePt t="20094" x="3886200" y="1016000"/>
          <p14:tracePt t="20101" x="3894138" y="1016000"/>
          <p14:tracePt t="20109" x="3929063" y="1016000"/>
          <p14:tracePt t="20120" x="3970338" y="1016000"/>
          <p14:tracePt t="20136" x="4064000" y="1016000"/>
          <p14:tracePt t="20153" x="4165600" y="1016000"/>
          <p14:tracePt t="20170" x="4233863" y="1008063"/>
          <p14:tracePt t="20187" x="4259263" y="998538"/>
          <p14:tracePt t="20229" x="4267200" y="998538"/>
          <p14:tracePt t="20238" x="4275138" y="998538"/>
          <p14:tracePt t="20253" x="4300538" y="998538"/>
          <p14:tracePt t="20270" x="4351338" y="998538"/>
          <p14:tracePt t="20287" x="4394200" y="990600"/>
          <p14:tracePt t="20303" x="4411663" y="990600"/>
          <p14:tracePt t="20320" x="4419600" y="990600"/>
          <p14:tracePt t="20353" x="4427538" y="990600"/>
          <p14:tracePt t="20645" x="4445000" y="990600"/>
          <p14:tracePt t="20653" x="4470400" y="998538"/>
          <p14:tracePt t="20661" x="4513263" y="1008063"/>
          <p14:tracePt t="20670" x="4589463" y="1008063"/>
          <p14:tracePt t="20687" x="4749800" y="1008063"/>
          <p14:tracePt t="20704" x="4884738" y="1008063"/>
          <p14:tracePt t="20720" x="4953000" y="1008063"/>
          <p14:tracePt t="20737" x="4960938" y="1008063"/>
          <p14:tracePt t="21005" x="4970463" y="1008063"/>
          <p14:tracePt t="21013" x="4978400" y="1008063"/>
          <p14:tracePt t="21022" x="4995863" y="1008063"/>
          <p14:tracePt t="21037" x="5046663" y="1008063"/>
          <p14:tracePt t="21054" x="5105400" y="1008063"/>
          <p14:tracePt t="21071" x="5173663" y="1008063"/>
          <p14:tracePt t="21087" x="5249863" y="1016000"/>
          <p14:tracePt t="21104" x="5308600" y="1016000"/>
          <p14:tracePt t="21121" x="5341938" y="1016000"/>
          <p14:tracePt t="21137" x="5351463" y="1016000"/>
          <p14:tracePt t="21154" x="5359400" y="1016000"/>
          <p14:tracePt t="21198" x="5367338" y="1016000"/>
          <p14:tracePt t="21213" x="5376863" y="1016000"/>
          <p14:tracePt t="21229" x="5376863" y="1023938"/>
          <p14:tracePt t="21550" x="5367338" y="1023938"/>
          <p14:tracePt t="21557" x="5351463" y="1023938"/>
          <p14:tracePt t="21571" x="5326063" y="1023938"/>
          <p14:tracePt t="21588" x="5249863" y="1023938"/>
          <p14:tracePt t="21605" x="5130800" y="1023938"/>
          <p14:tracePt t="21621" x="4884738" y="1033463"/>
          <p14:tracePt t="21638" x="4767263" y="1033463"/>
          <p14:tracePt t="21654" x="4691063" y="1033463"/>
          <p14:tracePt t="21671" x="4630738" y="1033463"/>
          <p14:tracePt t="21688" x="4605338" y="1041400"/>
          <p14:tracePt t="21704" x="4572000" y="1041400"/>
          <p14:tracePt t="21721" x="4538663" y="1041400"/>
          <p14:tracePt t="21738" x="4487863" y="1041400"/>
          <p14:tracePt t="21754" x="4445000" y="1041400"/>
          <p14:tracePt t="21771" x="4411663" y="1041400"/>
          <p14:tracePt t="21788" x="4376738" y="1041400"/>
          <p14:tracePt t="21805" x="4351338" y="1041400"/>
          <p14:tracePt t="21821" x="4259263" y="1041400"/>
          <p14:tracePt t="21838" x="4140200" y="1041400"/>
          <p14:tracePt t="21854" x="3995738" y="1049338"/>
          <p14:tracePt t="21871" x="3835400" y="1066800"/>
          <p14:tracePt t="21888" x="3649663" y="1066800"/>
          <p14:tracePt t="21904" x="3471863" y="1066800"/>
          <p14:tracePt t="21921" x="3294063" y="1066800"/>
          <p14:tracePt t="21938" x="3124200" y="1066800"/>
          <p14:tracePt t="21955" x="2963863" y="1074738"/>
          <p14:tracePt t="21971" x="2827338" y="1084263"/>
          <p14:tracePt t="21988" x="2751138" y="1084263"/>
          <p14:tracePt t="22005" x="2674938" y="1084263"/>
          <p14:tracePt t="22021" x="2565400" y="1084263"/>
          <p14:tracePt t="22038" x="2489200" y="1084263"/>
          <p14:tracePt t="22055" x="2405063" y="1084263"/>
          <p14:tracePt t="22071" x="2303463" y="1084263"/>
          <p14:tracePt t="22088" x="2151063" y="1092200"/>
          <p14:tracePt t="22105" x="2024063" y="1092200"/>
          <p14:tracePt t="22121" x="1846263" y="1092200"/>
          <p14:tracePt t="22138" x="1684338" y="1092200"/>
          <p14:tracePt t="22155" x="1524000" y="1092200"/>
          <p14:tracePt t="22171" x="1404938" y="1092200"/>
          <p14:tracePt t="22188" x="1312863" y="1084263"/>
          <p14:tracePt t="22205" x="1262063" y="1066800"/>
          <p14:tracePt t="22222" x="1176338" y="1023938"/>
          <p14:tracePt t="22238" x="1117600" y="998538"/>
          <p14:tracePt t="22255" x="1058863" y="982663"/>
          <p14:tracePt t="22271" x="990600" y="965200"/>
          <p14:tracePt t="22288" x="896938" y="939800"/>
          <p14:tracePt t="22305" x="787400" y="896938"/>
          <p14:tracePt t="22322" x="711200" y="863600"/>
          <p14:tracePt t="22338" x="693738" y="812800"/>
          <p14:tracePt t="22355" x="668338" y="779463"/>
          <p14:tracePt t="22372" x="668338" y="744538"/>
          <p14:tracePt t="22388" x="668338" y="711200"/>
          <p14:tracePt t="22405" x="693738" y="660400"/>
          <p14:tracePt t="22422" x="754063" y="627063"/>
          <p14:tracePt t="22438" x="804863" y="617538"/>
          <p14:tracePt t="22455" x="871538" y="601663"/>
          <p14:tracePt t="22472" x="939800" y="584200"/>
          <p14:tracePt t="22488" x="1033463" y="576263"/>
          <p14:tracePt t="22505" x="1150938" y="558800"/>
          <p14:tracePt t="22522" x="1262063" y="541338"/>
          <p14:tracePt t="22538" x="1363663" y="533400"/>
          <p14:tracePt t="22555" x="1465263" y="533400"/>
          <p14:tracePt t="22572" x="1582738" y="533400"/>
          <p14:tracePt t="22589" x="1684338" y="533400"/>
          <p14:tracePt t="22605" x="1828800" y="533400"/>
          <p14:tracePt t="22622" x="1887538" y="533400"/>
          <p14:tracePt t="22639" x="1938338" y="550863"/>
          <p14:tracePt t="22655" x="1989138" y="566738"/>
          <p14:tracePt t="22672" x="2006600" y="576263"/>
          <p14:tracePt t="22689" x="2039938" y="576263"/>
          <p14:tracePt t="22705" x="2082800" y="584200"/>
          <p14:tracePt t="22722" x="2133600" y="601663"/>
          <p14:tracePt t="22739" x="2166938" y="609600"/>
          <p14:tracePt t="22755" x="2184400" y="609600"/>
          <p14:tracePt t="22772" x="2192338" y="617538"/>
          <p14:tracePt t="22789" x="2201863" y="627063"/>
          <p14:tracePt t="22805" x="2209800" y="652463"/>
          <p14:tracePt t="22822" x="2235200" y="693738"/>
          <p14:tracePt t="22839" x="2252663" y="719138"/>
          <p14:tracePt t="22855" x="2260600" y="762000"/>
          <p14:tracePt t="22872" x="2268538" y="804863"/>
          <p14:tracePt t="22889" x="2268538" y="846138"/>
          <p14:tracePt t="22905" x="2268538" y="871538"/>
          <p14:tracePt t="22922" x="2268538" y="896938"/>
          <p14:tracePt t="22939" x="2268538" y="922338"/>
          <p14:tracePt t="22955" x="2243138" y="947738"/>
          <p14:tracePt t="22972" x="2217738" y="998538"/>
          <p14:tracePt t="22989" x="2151063" y="1033463"/>
          <p14:tracePt t="23005" x="2065338" y="1084263"/>
          <p14:tracePt t="23022" x="2006600" y="1100138"/>
          <p14:tracePt t="23039" x="1955800" y="1125538"/>
          <p14:tracePt t="23055" x="1862138" y="1143000"/>
          <p14:tracePt t="23072" x="1760538" y="1143000"/>
          <p14:tracePt t="23089" x="1651000" y="1143000"/>
          <p14:tracePt t="23106" x="1531938" y="1143000"/>
          <p14:tracePt t="23122" x="1430338" y="1143000"/>
          <p14:tracePt t="23139" x="1328738" y="1143000"/>
          <p14:tracePt t="23156" x="1244600" y="1135063"/>
          <p14:tracePt t="23172" x="1176338" y="1135063"/>
          <p14:tracePt t="23189" x="1092200" y="1117600"/>
          <p14:tracePt t="23206" x="1058863" y="1109663"/>
          <p14:tracePt t="23222" x="1016000" y="1092200"/>
          <p14:tracePt t="23239" x="990600" y="1066800"/>
          <p14:tracePt t="23256" x="973138" y="1033463"/>
          <p14:tracePt t="23272" x="957263" y="1016000"/>
          <p14:tracePt t="23289" x="914400" y="973138"/>
          <p14:tracePt t="23306" x="889000" y="931863"/>
          <p14:tracePt t="23322" x="863600" y="889000"/>
          <p14:tracePt t="23339" x="838200" y="846138"/>
          <p14:tracePt t="23356" x="830263" y="820738"/>
          <p14:tracePt t="23373" x="820738" y="787400"/>
          <p14:tracePt t="23389" x="820738" y="754063"/>
          <p14:tracePt t="23406" x="830263" y="728663"/>
          <p14:tracePt t="23422" x="838200" y="719138"/>
          <p14:tracePt t="23439" x="846138" y="693738"/>
          <p14:tracePt t="23456" x="863600" y="677863"/>
          <p14:tracePt t="23472" x="896938" y="652463"/>
          <p14:tracePt t="23489" x="947738" y="635000"/>
          <p14:tracePt t="23506" x="1008063" y="617538"/>
          <p14:tracePt t="23523" x="1084263" y="601663"/>
          <p14:tracePt t="23539" x="1176338" y="601663"/>
          <p14:tracePt t="23541" x="1236663" y="601663"/>
          <p14:tracePt t="23556" x="1295400" y="601663"/>
          <p14:tracePt t="23573" x="1379538" y="601663"/>
          <p14:tracePt t="23589" x="1465263" y="601663"/>
          <p14:tracePt t="23606" x="1524000" y="635000"/>
          <p14:tracePt t="23623" x="1608138" y="668338"/>
          <p14:tracePt t="23639" x="1693863" y="728663"/>
          <p14:tracePt t="23656" x="1778000" y="812800"/>
          <p14:tracePt t="23673" x="1854200" y="889000"/>
          <p14:tracePt t="23689" x="1887538" y="931863"/>
          <p14:tracePt t="23706" x="1897063" y="965200"/>
          <p14:tracePt t="23723" x="1905000" y="990600"/>
          <p14:tracePt t="23739" x="1905000" y="1008063"/>
          <p14:tracePt t="23756" x="1905000" y="1023938"/>
          <p14:tracePt t="23773" x="1905000" y="1049338"/>
          <p14:tracePt t="23789" x="1922463" y="1117600"/>
          <p14:tracePt t="23806" x="1963738" y="1185863"/>
          <p14:tracePt t="23823" x="2032000" y="1295400"/>
          <p14:tracePt t="23839" x="2116138" y="1455738"/>
          <p14:tracePt t="23856" x="2217738" y="1617663"/>
          <p14:tracePt t="23873" x="2303463" y="1770063"/>
          <p14:tracePt t="23890" x="2379663" y="1938338"/>
          <p14:tracePt t="23906" x="2420938" y="2065338"/>
          <p14:tracePt t="23923" x="2430463" y="2159000"/>
          <p14:tracePt t="23940" x="2446338" y="2201863"/>
          <p14:tracePt t="23956" x="2455863" y="2235200"/>
          <p14:tracePt t="23973" x="2455863" y="2252663"/>
          <p14:tracePt t="23990" x="2455863" y="2268538"/>
          <p14:tracePt t="24046" x="2455863" y="2278063"/>
          <p14:tracePt t="24054" x="2455863" y="2286000"/>
          <p14:tracePt t="24069" x="2455863" y="2293938"/>
          <p14:tracePt t="24093" x="2455863" y="2303463"/>
          <p14:tracePt t="24110" x="2455863" y="2311400"/>
          <p14:tracePt t="24166" x="2463800" y="2311400"/>
          <p14:tracePt t="24325" x="2471738" y="2311400"/>
          <p14:tracePt t="25205" x="2463800" y="2311400"/>
          <p14:tracePt t="25254" x="2455863" y="2311400"/>
          <p14:tracePt t="25317" x="2455863" y="2319338"/>
          <p14:tracePt t="25325" x="2489200" y="2336800"/>
          <p14:tracePt t="25341" x="2573338" y="2395538"/>
          <p14:tracePt t="25357" x="2913063" y="2540000"/>
          <p14:tracePt t="25374" x="3182938" y="2624138"/>
          <p14:tracePt t="25391" x="3429000" y="2667000"/>
          <p14:tracePt t="25407" x="3683000" y="2725738"/>
          <p14:tracePt t="25424" x="3903663" y="2776538"/>
          <p14:tracePt t="25441" x="4183063" y="2819400"/>
          <p14:tracePt t="25457" x="4452938" y="2887663"/>
          <p14:tracePt t="25474" x="4732338" y="2954338"/>
          <p14:tracePt t="25491" x="4970463" y="3005138"/>
          <p14:tracePt t="25507" x="5156200" y="3081338"/>
          <p14:tracePt t="25524" x="5283200" y="3167063"/>
          <p14:tracePt t="25541" x="5359400" y="3276600"/>
          <p14:tracePt t="25557" x="5291138" y="3294063"/>
          <p14:tracePt t="25725" x="5283200" y="3309938"/>
          <p14:tracePt t="25749" x="5300663" y="3309938"/>
          <p14:tracePt t="25765" x="5308600" y="3302000"/>
          <p14:tracePt t="25773" x="5334000" y="3294063"/>
          <p14:tracePt t="25781" x="5341938" y="3284538"/>
          <p14:tracePt t="25791" x="5367338" y="3284538"/>
          <p14:tracePt t="25808" x="5418138" y="3276600"/>
          <p14:tracePt t="25825" x="5427663" y="3268663"/>
          <p14:tracePt t="25917" x="5427663" y="3276600"/>
          <p14:tracePt t="25926" x="5427663" y="3294063"/>
          <p14:tracePt t="25941" x="5435600" y="3294063"/>
          <p14:tracePt t="25958" x="5435600" y="3309938"/>
          <p14:tracePt t="25991" x="5443538" y="3309938"/>
          <p14:tracePt t="26008" x="5443538" y="3319463"/>
          <p14:tracePt t="26029" x="5443538" y="3327400"/>
          <p14:tracePt t="26125" x="5443538" y="3335338"/>
          <p14:tracePt t="26149" x="5443538" y="3344863"/>
          <p14:tracePt t="26157" x="5443538" y="3352800"/>
          <p14:tracePt t="26165" x="5443538" y="3360738"/>
          <p14:tracePt t="26181" x="5443538" y="3370263"/>
          <p14:tracePt t="26197" x="5435600" y="3370263"/>
          <p14:tracePt t="26213" x="5435600" y="3378200"/>
          <p14:tracePt t="26229" x="5427663" y="3378200"/>
          <p14:tracePt t="26241" x="5410200" y="3395663"/>
          <p14:tracePt t="26258" x="5384800" y="3411538"/>
          <p14:tracePt t="26275" x="5341938" y="3436938"/>
          <p14:tracePt t="26291" x="5308600" y="3446463"/>
          <p14:tracePt t="26308" x="5275263" y="3454400"/>
          <p14:tracePt t="26325" x="5265738" y="3454400"/>
          <p14:tracePt t="26341" x="5275263" y="3454400"/>
          <p14:tracePt t="26358" x="5326063" y="3421063"/>
          <p14:tracePt t="26375" x="5392738" y="3378200"/>
          <p14:tracePt t="26391" x="5511800" y="3309938"/>
          <p14:tracePt t="26408" x="5638800" y="3233738"/>
          <p14:tracePt t="26425" x="5740400" y="3182938"/>
          <p14:tracePt t="26442" x="5842000" y="3175000"/>
          <p14:tracePt t="26458" x="5976938" y="3157538"/>
          <p14:tracePt t="26475" x="6154738" y="3157538"/>
          <p14:tracePt t="26491" x="6367463" y="3157538"/>
          <p14:tracePt t="26508" x="6570663" y="3141663"/>
          <p14:tracePt t="26525" x="6807200" y="3141663"/>
          <p14:tracePt t="26542" x="6900863" y="3141663"/>
          <p14:tracePt t="26558" x="6942138" y="3141663"/>
          <p14:tracePt t="26575" x="6992938" y="3141663"/>
          <p14:tracePt t="26592" x="7035800" y="3141663"/>
          <p14:tracePt t="26608" x="7112000" y="3141663"/>
          <p14:tracePt t="26625" x="7213600" y="3141663"/>
          <p14:tracePt t="26642" x="7332663" y="3132138"/>
          <p14:tracePt t="26658" x="7442200" y="3124200"/>
          <p14:tracePt t="26675" x="7543800" y="3124200"/>
          <p14:tracePt t="26692" x="7670800" y="3106738"/>
          <p14:tracePt t="26709" x="7840663" y="3081338"/>
          <p14:tracePt t="26725" x="8204200" y="3065463"/>
          <p14:tracePt t="26742" x="8509000" y="3048000"/>
          <p14:tracePt t="26758" x="8821738" y="3048000"/>
          <p14:tracePt t="26775" x="9126538" y="3040063"/>
          <p14:tracePt t="26792" x="9339263" y="3040063"/>
          <p14:tracePt t="26808" x="9482138" y="3040063"/>
          <p14:tracePt t="26825" x="9618663" y="3040063"/>
          <p14:tracePt t="26842" x="9728200" y="3055938"/>
          <p14:tracePt t="26859" x="9837738" y="3098800"/>
          <p14:tracePt t="26875" x="9923463" y="3124200"/>
          <p14:tracePt t="26892" x="9990138" y="3149600"/>
          <p14:tracePt t="26909" x="10050463" y="3182938"/>
          <p14:tracePt t="26925" x="10160000" y="3251200"/>
          <p14:tracePt t="26942" x="10244138" y="3302000"/>
          <p14:tracePt t="26959" x="10294938" y="3319463"/>
          <p14:tracePt t="26975" x="10304463" y="3344863"/>
          <p14:tracePt t="26992" x="10320338" y="3352800"/>
          <p14:tracePt t="27009" x="10320338" y="3370263"/>
          <p14:tracePt t="27025" x="10345738" y="3386138"/>
          <p14:tracePt t="27042" x="10355263" y="3403600"/>
          <p14:tracePt t="27059" x="10380663" y="3403600"/>
          <p14:tracePt t="27075" x="10396538" y="3429000"/>
          <p14:tracePt t="27092" x="10406063" y="3446463"/>
          <p14:tracePt t="27109" x="10414000" y="3454400"/>
          <p14:tracePt t="27173" x="10406063" y="3454400"/>
          <p14:tracePt t="27181" x="10396538" y="3454400"/>
          <p14:tracePt t="27197" x="10388600" y="3454400"/>
          <p14:tracePt t="27213" x="10380663" y="3454400"/>
          <p14:tracePt t="27269" x="10371138" y="3454400"/>
          <p14:tracePt t="27277" x="10363200" y="3454400"/>
          <p14:tracePt t="27294" x="10355263" y="3454400"/>
          <p14:tracePt t="27461" x="10355263" y="3446463"/>
          <p14:tracePt t="27469" x="10355263" y="3429000"/>
          <p14:tracePt t="27485" x="10355263" y="3421063"/>
          <p14:tracePt t="27494" x="10345738" y="3411538"/>
          <p14:tracePt t="27509" x="10337800" y="3395663"/>
          <p14:tracePt t="27526" x="10337800" y="3378200"/>
          <p14:tracePt t="27542" x="10329863" y="3378200"/>
          <p14:tracePt t="27565" x="10329863" y="3370263"/>
          <p14:tracePt t="27885" x="10329863" y="3360738"/>
          <p14:tracePt t="27901" x="10329863" y="3352800"/>
          <p14:tracePt t="27925" x="10320338" y="3352800"/>
          <p14:tracePt t="27933" x="10312400" y="3352800"/>
          <p14:tracePt t="27943" x="10312400" y="3344863"/>
          <p14:tracePt t="27959" x="10294938" y="3327400"/>
          <p14:tracePt t="27976" x="10279063" y="3309938"/>
          <p14:tracePt t="27993" x="10269538" y="3302000"/>
          <p14:tracePt t="28009" x="10261600" y="3302000"/>
          <p14:tracePt t="28026" x="10261600" y="3294063"/>
          <p14:tracePt t="28059" x="10261600" y="3284538"/>
          <p14:tracePt t="28125" x="10253663" y="3276600"/>
          <p14:tracePt t="28141" x="10244138" y="3268663"/>
          <p14:tracePt t="28149" x="10244138" y="3259138"/>
          <p14:tracePt t="28160" x="10244138" y="3251200"/>
          <p14:tracePt t="28176" x="10236200" y="3233738"/>
          <p14:tracePt t="28193" x="10236200" y="3217863"/>
          <p14:tracePt t="28210" x="10228263" y="3192463"/>
          <p14:tracePt t="28226" x="10210800" y="3167063"/>
          <p14:tracePt t="28243" x="10202863" y="3149600"/>
          <p14:tracePt t="28260" x="10193338" y="3132138"/>
          <p14:tracePt t="28276" x="10177463" y="3116263"/>
          <p14:tracePt t="28293" x="10160000" y="3073400"/>
          <p14:tracePt t="28310" x="10152063" y="3040063"/>
          <p14:tracePt t="28326" x="10142538" y="3014663"/>
          <p14:tracePt t="28343" x="10142538" y="3005138"/>
          <p14:tracePt t="28360" x="10134600" y="2989263"/>
          <p14:tracePt t="28376" x="10134600" y="2979738"/>
          <p14:tracePt t="28393" x="10117138" y="2954338"/>
          <p14:tracePt t="28410" x="10109200" y="2946400"/>
          <p14:tracePt t="28427" x="10101263" y="2928938"/>
          <p14:tracePt t="28443" x="10101263" y="2903538"/>
          <p14:tracePt t="28460" x="10091738" y="2887663"/>
          <p14:tracePt t="28477" x="10075863" y="2844800"/>
          <p14:tracePt t="28493" x="10066338" y="2811463"/>
          <p14:tracePt t="28510" x="10033000" y="2735263"/>
          <p14:tracePt t="28527" x="10015538" y="2659063"/>
          <p14:tracePt t="28543" x="9990138" y="2565400"/>
          <p14:tracePt t="28560" x="9974263" y="2471738"/>
          <p14:tracePt t="28576" x="9956800" y="2379663"/>
          <p14:tracePt t="28593" x="9948863" y="2268538"/>
          <p14:tracePt t="28610" x="9923463" y="2176463"/>
          <p14:tracePt t="28627" x="9898063" y="2057400"/>
          <p14:tracePt t="28643" x="9872663" y="1947863"/>
          <p14:tracePt t="28660" x="9855200" y="1854200"/>
          <p14:tracePt t="28677" x="9821863" y="1744663"/>
          <p14:tracePt t="28693" x="9804400" y="1549400"/>
          <p14:tracePt t="28710" x="9804400" y="1430338"/>
          <p14:tracePt t="28727" x="9804400" y="1328738"/>
          <p14:tracePt t="28743" x="9804400" y="1219200"/>
          <p14:tracePt t="28760" x="9796463" y="1100138"/>
          <p14:tracePt t="28777" x="9779000" y="998538"/>
          <p14:tracePt t="28793" x="9771063" y="922338"/>
          <p14:tracePt t="28810" x="9771063" y="846138"/>
          <p14:tracePt t="28827" x="9771063" y="779463"/>
          <p14:tracePt t="28843" x="9771063" y="719138"/>
          <p14:tracePt t="28860" x="9771063" y="685800"/>
          <p14:tracePt t="28877" x="9771063" y="652463"/>
          <p14:tracePt t="28894" x="9771063" y="642938"/>
          <p14:tracePt t="28990" x="9779000" y="642938"/>
          <p14:tracePt t="28997" x="9786938" y="668338"/>
          <p14:tracePt t="29010" x="9786938" y="677863"/>
          <p14:tracePt t="29027" x="9804400" y="728663"/>
          <p14:tracePt t="29044" x="9821863" y="795338"/>
          <p14:tracePt t="29045" x="9829800" y="830263"/>
          <p14:tracePt t="29060" x="9837738" y="871538"/>
          <p14:tracePt t="29077" x="9880600" y="1033463"/>
          <p14:tracePt t="29094" x="9906000" y="1150938"/>
          <p14:tracePt t="29110" x="9913938" y="1303338"/>
          <p14:tracePt t="29127" x="9939338" y="1439863"/>
          <p14:tracePt t="29144" x="9939338" y="1566863"/>
          <p14:tracePt t="29160" x="9939338" y="1701800"/>
          <p14:tracePt t="29177" x="9939338" y="1778000"/>
          <p14:tracePt t="29194" x="9931400" y="1871663"/>
          <p14:tracePt t="29210" x="9931400" y="1955800"/>
          <p14:tracePt t="29227" x="9923463" y="2065338"/>
          <p14:tracePt t="29244" x="9923463" y="2166938"/>
          <p14:tracePt t="29261" x="9923463" y="2286000"/>
          <p14:tracePt t="29277" x="9923463" y="2446338"/>
          <p14:tracePt t="29294" x="9923463" y="2547938"/>
          <p14:tracePt t="29310" x="9923463" y="2667000"/>
          <p14:tracePt t="29327" x="9923463" y="2760663"/>
          <p14:tracePt t="29344" x="9913938" y="2836863"/>
          <p14:tracePt t="29361" x="9913938" y="2913063"/>
          <p14:tracePt t="29377" x="9906000" y="2979738"/>
          <p14:tracePt t="29394" x="9906000" y="3048000"/>
          <p14:tracePt t="29411" x="9906000" y="3098800"/>
          <p14:tracePt t="29427" x="9906000" y="3157538"/>
          <p14:tracePt t="29444" x="9906000" y="3217863"/>
          <p14:tracePt t="29461" x="9906000" y="3268663"/>
          <p14:tracePt t="29477" x="9906000" y="3352800"/>
          <p14:tracePt t="29494" x="9906000" y="3411538"/>
          <p14:tracePt t="29511" x="9906000" y="3454400"/>
          <p14:tracePt t="29527" x="9906000" y="3505200"/>
          <p14:tracePt t="29544" x="9906000" y="3556000"/>
          <p14:tracePt t="29561" x="9906000" y="3598863"/>
          <p14:tracePt t="29577" x="9906000" y="3665538"/>
          <p14:tracePt t="29594" x="9906000" y="3708400"/>
          <p14:tracePt t="29611" x="9913938" y="3751263"/>
          <p14:tracePt t="29628" x="9913938" y="3802063"/>
          <p14:tracePt t="29644" x="9923463" y="3860800"/>
          <p14:tracePt t="29661" x="9923463" y="3937000"/>
          <p14:tracePt t="29677" x="9923463" y="3995738"/>
          <p14:tracePt t="29694" x="9923463" y="4056063"/>
          <p14:tracePt t="29711" x="9923463" y="4106863"/>
          <p14:tracePt t="29727" x="9931400" y="4140200"/>
          <p14:tracePt t="29744" x="9939338" y="4191000"/>
          <p14:tracePt t="29761" x="9939338" y="4233863"/>
          <p14:tracePt t="29778" x="9939338" y="4275138"/>
          <p14:tracePt t="29794" x="9939338" y="4318000"/>
          <p14:tracePt t="29811" x="9913938" y="4368800"/>
          <p14:tracePt t="29828" x="9906000" y="4427538"/>
          <p14:tracePt t="29845" x="9888538" y="4462463"/>
          <p14:tracePt t="29861" x="9872663" y="4521200"/>
          <p14:tracePt t="29878" x="9855200" y="4564063"/>
          <p14:tracePt t="29894" x="9855200" y="4597400"/>
          <p14:tracePt t="29911" x="9847263" y="4648200"/>
          <p14:tracePt t="29928" x="9847263" y="4673600"/>
          <p14:tracePt t="29944" x="9847263" y="4699000"/>
          <p14:tracePt t="29961" x="9837738" y="4724400"/>
          <p14:tracePt t="29978" x="9837738" y="4732338"/>
          <p14:tracePt t="29994" x="9829800" y="4741863"/>
          <p14:tracePt t="30070" x="9821863" y="4741863"/>
          <p14:tracePt t="30077" x="9804400" y="4741863"/>
          <p14:tracePt t="30085" x="9804400" y="4724400"/>
          <p14:tracePt t="30094" x="9796463" y="4699000"/>
          <p14:tracePt t="30111" x="9779000" y="4648200"/>
          <p14:tracePt t="30128" x="9771063" y="4597400"/>
          <p14:tracePt t="30144" x="9753600" y="4538663"/>
          <p14:tracePt t="30161" x="9736138" y="4478338"/>
          <p14:tracePt t="30178" x="9710738" y="4419600"/>
          <p14:tracePt t="30194" x="9694863" y="4376738"/>
          <p14:tracePt t="30211" x="9685338" y="4325938"/>
          <p14:tracePt t="30228" x="9677400" y="4267200"/>
          <p14:tracePt t="30245" x="9677400" y="4224338"/>
          <p14:tracePt t="30261" x="9677400" y="4173538"/>
          <p14:tracePt t="30278" x="9677400" y="4157663"/>
          <p14:tracePt t="30295" x="9677400" y="4148138"/>
          <p14:tracePt t="30311" x="9677400" y="4132263"/>
          <p14:tracePt t="30328" x="9677400" y="4122738"/>
          <p14:tracePt t="30345" x="9677400" y="4114800"/>
          <p14:tracePt t="30361" x="9677400" y="4097338"/>
          <p14:tracePt t="30378" x="9669463" y="4081463"/>
          <p14:tracePt t="30395" x="9669463" y="4046538"/>
          <p14:tracePt t="30411" x="9669463" y="4005263"/>
          <p14:tracePt t="30428" x="9669463" y="3979863"/>
          <p14:tracePt t="30445" x="9669463" y="3954463"/>
          <p14:tracePt t="30461" x="9669463" y="3937000"/>
          <p14:tracePt t="30573" x="9669463" y="3944938"/>
          <p14:tracePt t="30645" x="9669463" y="3937000"/>
          <p14:tracePt t="30653" x="9677400" y="3929063"/>
          <p14:tracePt t="30662" x="9685338" y="3911600"/>
          <p14:tracePt t="30678" x="9702800" y="3852863"/>
          <p14:tracePt t="30695" x="9728200" y="3759200"/>
          <p14:tracePt t="30712" x="9736138" y="3624263"/>
          <p14:tracePt t="30728" x="9786938" y="3446463"/>
          <p14:tracePt t="30745" x="9888538" y="3284538"/>
          <p14:tracePt t="30762" x="9990138" y="3116263"/>
          <p14:tracePt t="30778" x="10109200" y="2979738"/>
          <p14:tracePt t="30795" x="10177463" y="2862263"/>
          <p14:tracePt t="30812" x="10202863" y="2794000"/>
          <p14:tracePt t="30829" x="10218738" y="2725738"/>
          <p14:tracePt t="30845" x="10228263" y="2667000"/>
          <p14:tracePt t="30862" x="10228263" y="2649538"/>
          <p14:tracePt t="30878" x="10228263" y="2641600"/>
          <p14:tracePt t="31029" x="10218738" y="2633663"/>
          <p14:tracePt t="31037" x="10202863" y="2616200"/>
          <p14:tracePt t="31045" x="10177463" y="2608263"/>
          <p14:tracePt t="31062" x="10152063" y="2582863"/>
          <p14:tracePt t="31079" x="10109200" y="2573338"/>
          <p14:tracePt t="31095" x="10109200" y="2547938"/>
          <p14:tracePt t="31112" x="10091738" y="2532063"/>
          <p14:tracePt t="31129" x="10066338" y="2506663"/>
          <p14:tracePt t="31145" x="10058400" y="2497138"/>
          <p14:tracePt t="31162" x="10050463" y="2481263"/>
          <p14:tracePt t="31195" x="10050463" y="2471738"/>
          <p14:tracePt t="31212" x="10050463" y="2463800"/>
          <p14:tracePt t="31229" x="10050463" y="2446338"/>
          <p14:tracePt t="31245" x="10058400" y="2430463"/>
          <p14:tracePt t="31262" x="10083800" y="2420938"/>
          <p14:tracePt t="31279" x="10109200" y="2405063"/>
          <p14:tracePt t="31295" x="10117138" y="2405063"/>
          <p14:tracePt t="32039" x="10126663" y="2387600"/>
          <p14:tracePt t="32045" x="10134600" y="2370138"/>
          <p14:tracePt t="32063" x="10142538" y="2344738"/>
          <p14:tracePt t="32079" x="10160000" y="2344738"/>
          <p14:tracePt t="32096" x="10167938" y="2336800"/>
          <p14:tracePt t="37421" x="10152063" y="2336800"/>
          <p14:tracePt t="37429" x="10142538" y="2336800"/>
          <p14:tracePt t="37437" x="10126663" y="2336800"/>
          <p14:tracePt t="37450" x="10117138" y="2336800"/>
          <p14:tracePt t="37525" x="10109200" y="2344738"/>
          <p14:tracePt t="37533" x="10109200" y="2354263"/>
          <p14:tracePt t="37541" x="10101263" y="2362200"/>
          <p14:tracePt t="37550" x="10083800" y="2370138"/>
          <p14:tracePt t="37567" x="10050463" y="2413000"/>
          <p14:tracePt t="37584" x="10007600" y="2430463"/>
          <p14:tracePt t="37601" x="9982200" y="2455863"/>
          <p14:tracePt t="37617" x="9974263" y="2481263"/>
          <p14:tracePt t="37634" x="9956800" y="2481263"/>
          <p14:tracePt t="37651" x="9956800" y="2497138"/>
          <p14:tracePt t="37667" x="9948863" y="2506663"/>
          <p14:tracePt t="37684" x="9939338" y="2532063"/>
          <p14:tracePt t="37701" x="9939338" y="2557463"/>
          <p14:tracePt t="37717" x="9939338" y="2598738"/>
          <p14:tracePt t="37734" x="9931400" y="2649538"/>
          <p14:tracePt t="37751" x="9923463" y="2692400"/>
          <p14:tracePt t="37767" x="9913938" y="2725738"/>
          <p14:tracePt t="37784" x="9906000" y="2743200"/>
          <p14:tracePt t="37801" x="9906000" y="2760663"/>
          <p14:tracePt t="37817" x="9906000" y="2768600"/>
          <p14:tracePt t="37834" x="9906000" y="2786063"/>
          <p14:tracePt t="37851" x="9906000" y="2801938"/>
          <p14:tracePt t="37867" x="9906000" y="2844800"/>
          <p14:tracePt t="37884" x="9906000" y="2887663"/>
          <p14:tracePt t="37901" x="9906000" y="2971800"/>
          <p14:tracePt t="37917" x="9888538" y="3014663"/>
          <p14:tracePt t="37934" x="9880600" y="3040063"/>
          <p14:tracePt t="37951" x="9880600" y="3065463"/>
          <p14:tracePt t="37968" x="9872663" y="3116263"/>
          <p14:tracePt t="37984" x="9855200" y="3157538"/>
          <p14:tracePt t="38001" x="9855200" y="3200400"/>
          <p14:tracePt t="38018" x="9855200" y="3233738"/>
          <p14:tracePt t="38034" x="9847263" y="3259138"/>
          <p14:tracePt t="38051" x="9847263" y="3284538"/>
          <p14:tracePt t="38054" x="9847263" y="3294063"/>
          <p14:tracePt t="38067" x="9847263" y="3302000"/>
          <p14:tracePt t="38084" x="9847263" y="3327400"/>
          <p14:tracePt t="38101" x="9855200" y="3352800"/>
          <p14:tracePt t="38118" x="9863138" y="3370263"/>
          <p14:tracePt t="38134" x="9863138" y="3386138"/>
          <p14:tracePt t="38168" x="9863138" y="3403600"/>
          <p14:tracePt t="38184" x="9863138" y="3421063"/>
          <p14:tracePt t="38201" x="9863138" y="3436938"/>
          <p14:tracePt t="38218" x="9863138" y="3454400"/>
          <p14:tracePt t="38234" x="9863138" y="3462338"/>
          <p14:tracePt t="38268" x="9863138" y="3471863"/>
          <p14:tracePt t="38349" x="9855200" y="3471863"/>
          <p14:tracePt t="38477" x="9847263" y="3471863"/>
          <p14:tracePt t="38486" x="9837738" y="3471863"/>
          <p14:tracePt t="38501" x="9812338" y="3471863"/>
          <p14:tracePt t="38518" x="9804400" y="3471863"/>
          <p14:tracePt t="38551" x="9796463" y="3462338"/>
          <p14:tracePt t="38568" x="9779000" y="3462338"/>
          <p14:tracePt t="38585" x="9771063" y="3462338"/>
          <p14:tracePt t="38601" x="9753600" y="3454400"/>
          <p14:tracePt t="38618" x="9745663" y="3454400"/>
          <p14:tracePt t="38635" x="9736138" y="3454400"/>
          <p14:tracePt t="38651" x="9720263" y="3454400"/>
          <p14:tracePt t="38717" x="9710738" y="3454400"/>
          <p14:tracePt t="38742" x="9702800" y="3454400"/>
          <p14:tracePt t="38749" x="9694863" y="3454400"/>
          <p14:tracePt t="38757" x="9685338" y="3454400"/>
          <p14:tracePt t="38773" x="9685338" y="3446463"/>
          <p14:tracePt t="38797" x="9677400" y="3436938"/>
          <p14:tracePt t="38813" x="9669463" y="3429000"/>
          <p14:tracePt t="38829" x="9659938" y="3421063"/>
          <p14:tracePt t="38837" x="9659938" y="3411538"/>
          <p14:tracePt t="38852" x="9652000" y="3411538"/>
          <p14:tracePt t="38868" x="9644063" y="3403600"/>
          <p14:tracePt t="38885" x="9644063" y="3395663"/>
          <p14:tracePt t="38902" x="9634538" y="3386138"/>
          <p14:tracePt t="39125" x="9644063" y="3386138"/>
          <p14:tracePt t="39133" x="9652000" y="3386138"/>
          <p14:tracePt t="39141" x="9659938" y="3386138"/>
          <p14:tracePt t="39152" x="9677400" y="3386138"/>
          <p14:tracePt t="39168" x="9702800" y="3386138"/>
          <p14:tracePt t="39185" x="9728200" y="3386138"/>
          <p14:tracePt t="39202" x="9753600" y="3386138"/>
          <p14:tracePt t="39219" x="9761538" y="3378200"/>
          <p14:tracePt t="39235" x="9771063" y="3378200"/>
          <p14:tracePt t="39252" x="9779000" y="3378200"/>
          <p14:tracePt t="39269" x="9796463" y="3386138"/>
          <p14:tracePt t="39285" x="9812338" y="3395663"/>
          <p14:tracePt t="39302" x="9821863" y="3403600"/>
          <p14:tracePt t="39319" x="9821863" y="3411538"/>
          <p14:tracePt t="39478" x="9829800" y="3411538"/>
          <p14:tracePt t="39485" x="9837738" y="3411538"/>
          <p14:tracePt t="39501" x="9847263" y="3411538"/>
          <p14:tracePt t="39509" x="9855200" y="3421063"/>
          <p14:tracePt t="39519" x="9863138" y="3421063"/>
          <p14:tracePt t="39535" x="9880600" y="3421063"/>
          <p14:tracePt t="39552" x="9880600" y="3429000"/>
          <p14:tracePt t="40917" x="9872663" y="3429000"/>
          <p14:tracePt t="40925" x="9863138" y="3429000"/>
          <p14:tracePt t="40936" x="9855200" y="3429000"/>
          <p14:tracePt t="40953" x="9837738" y="3429000"/>
          <p14:tracePt t="40970" x="9812338" y="3429000"/>
          <p14:tracePt t="40987" x="9786938" y="3429000"/>
          <p14:tracePt t="41003" x="9753600" y="3421063"/>
          <p14:tracePt t="41020" x="9710738" y="3421063"/>
          <p14:tracePt t="41036" x="9677400" y="3411538"/>
          <p14:tracePt t="41053" x="9669463" y="3403600"/>
          <p14:tracePt t="41229" x="9669463" y="3395663"/>
          <p14:tracePt t="41237" x="9669463" y="3386138"/>
          <p14:tracePt t="41261" x="9677400" y="3360738"/>
          <p14:tracePt t="41270" x="9685338" y="3360738"/>
          <p14:tracePt t="41287" x="9694863" y="3352800"/>
          <p14:tracePt t="41303" x="9710738" y="3344863"/>
          <p14:tracePt t="41337" x="9728200" y="3352800"/>
          <p14:tracePt t="41354" x="9745663" y="3370263"/>
          <p14:tracePt t="41370" x="9753600" y="3378200"/>
          <p14:tracePt t="41387" x="9753600" y="3386138"/>
          <p14:tracePt t="41404" x="9753600" y="3395663"/>
          <p14:tracePt t="41420" x="9753600" y="3411538"/>
          <p14:tracePt t="41437" x="9736138" y="3429000"/>
          <p14:tracePt t="41454" x="9720263" y="3462338"/>
          <p14:tracePt t="41470" x="9710738" y="3462338"/>
          <p14:tracePt t="42037" x="9710738" y="3479800"/>
          <p14:tracePt t="42045" x="9710738" y="3487738"/>
          <p14:tracePt t="42054" x="9710738" y="3497263"/>
          <p14:tracePt t="42071" x="9710738" y="3530600"/>
          <p14:tracePt t="42087" x="9710738" y="3589338"/>
          <p14:tracePt t="42104" x="9710738" y="3640138"/>
          <p14:tracePt t="42121" x="9702800" y="3690938"/>
          <p14:tracePt t="42138" x="9694863" y="3759200"/>
          <p14:tracePt t="42154" x="9694863" y="3817938"/>
          <p14:tracePt t="42171" x="9694863" y="3868738"/>
          <p14:tracePt t="42188" x="9694863" y="3937000"/>
          <p14:tracePt t="42204" x="9694863" y="3970338"/>
          <p14:tracePt t="42221" x="9702800" y="4071938"/>
          <p14:tracePt t="42238" x="9720263" y="4148138"/>
          <p14:tracePt t="42254" x="9720263" y="4208463"/>
          <p14:tracePt t="42271" x="9728200" y="4259263"/>
          <p14:tracePt t="42288" x="9736138" y="4292600"/>
          <p14:tracePt t="42304" x="9745663" y="4318000"/>
          <p14:tracePt t="42321" x="9753600" y="4351338"/>
          <p14:tracePt t="42338" x="9761538" y="4376738"/>
          <p14:tracePt t="42354" x="9771063" y="4419600"/>
          <p14:tracePt t="42371" x="9771063" y="4487863"/>
          <p14:tracePt t="42388" x="9786938" y="4554538"/>
          <p14:tracePt t="42404" x="9786938" y="4605338"/>
          <p14:tracePt t="42421" x="9796463" y="4691063"/>
          <p14:tracePt t="42438" x="9796463" y="4716463"/>
          <p14:tracePt t="42454" x="9796463" y="4741863"/>
          <p14:tracePt t="42471" x="9796463" y="4757738"/>
          <p14:tracePt t="42488" x="9796463" y="4767263"/>
          <p14:tracePt t="42505" x="9804400" y="4783138"/>
          <p14:tracePt t="42521" x="9804400" y="4792663"/>
          <p14:tracePt t="42538" x="9804400" y="4808538"/>
          <p14:tracePt t="42555" x="9804400" y="4826000"/>
          <p14:tracePt t="42571" x="9804400" y="4833938"/>
          <p14:tracePt t="43197" x="9796463" y="4833938"/>
          <p14:tracePt t="43205" x="9786938" y="4826000"/>
          <p14:tracePt t="43213" x="9779000" y="4818063"/>
          <p14:tracePt t="43229" x="9771063" y="4818063"/>
          <p14:tracePt t="43238" x="9753600" y="4818063"/>
          <p14:tracePt t="43255" x="9753600" y="4808538"/>
          <p14:tracePt t="43272" x="9745663" y="4808538"/>
          <p14:tracePt t="43293" x="9728200" y="4808538"/>
          <p14:tracePt t="43309" x="9720263" y="4808538"/>
          <p14:tracePt t="43322" x="9710738" y="4808538"/>
          <p14:tracePt t="43339" x="9694863" y="4808538"/>
          <p14:tracePt t="43355" x="9685338" y="4808538"/>
          <p14:tracePt t="43405" x="9677400" y="4808538"/>
          <p14:tracePt t="43437" x="9669463" y="4808538"/>
          <p14:tracePt t="43445" x="9652000" y="4808538"/>
          <p14:tracePt t="43501" x="9644063" y="4808538"/>
          <p14:tracePt t="43525" x="9634538" y="4808538"/>
          <p14:tracePt t="43541" x="9626600" y="4808538"/>
          <p14:tracePt t="43565" x="9618663" y="4808538"/>
          <p14:tracePt t="43717" x="9626600" y="4808538"/>
          <p14:tracePt t="43725" x="9634538" y="4808538"/>
          <p14:tracePt t="43739" x="9644063" y="4808538"/>
          <p14:tracePt t="43755" x="9659938" y="4792663"/>
          <p14:tracePt t="43772" x="9677400" y="4775200"/>
          <p14:tracePt t="43789" x="9710738" y="4706938"/>
          <p14:tracePt t="43806" x="9728200" y="4665663"/>
          <p14:tracePt t="43822" x="9753600" y="4630738"/>
          <p14:tracePt t="43839" x="9771063" y="4605338"/>
          <p14:tracePt t="43856" x="9779000" y="4572000"/>
          <p14:tracePt t="43872" x="9786938" y="4554538"/>
          <p14:tracePt t="43889" x="9786938" y="4521200"/>
          <p14:tracePt t="43906" x="9771063" y="4487863"/>
          <p14:tracePt t="43922" x="9745663" y="4427538"/>
          <p14:tracePt t="43939" x="9736138" y="4386263"/>
          <p14:tracePt t="43956" x="9736138" y="4343400"/>
          <p14:tracePt t="43972" x="9736138" y="4318000"/>
          <p14:tracePt t="43989" x="9736138" y="4267200"/>
          <p14:tracePt t="44006" x="9736138" y="4224338"/>
          <p14:tracePt t="44022" x="9736138" y="4208463"/>
          <p14:tracePt t="44039" x="9736138" y="4191000"/>
          <p14:tracePt t="44261" x="9736138" y="4183063"/>
          <p14:tracePt t="44285" x="9736138" y="4173538"/>
          <p14:tracePt t="44325" x="9736138" y="4165600"/>
          <p14:tracePt t="44341" x="9736138" y="4148138"/>
          <p14:tracePt t="44349" x="9736138" y="4140200"/>
          <p14:tracePt t="44357" x="9736138" y="4122738"/>
          <p14:tracePt t="44373" x="9736138" y="4089400"/>
          <p14:tracePt t="44389" x="9736138" y="4038600"/>
          <p14:tracePt t="44406" x="9736138" y="3987800"/>
          <p14:tracePt t="44423" x="9736138" y="3894138"/>
          <p14:tracePt t="44439" x="9736138" y="3792538"/>
          <p14:tracePt t="44456" x="9753600" y="3614738"/>
          <p14:tracePt t="44473" x="9753600" y="3429000"/>
          <p14:tracePt t="44489" x="9771063" y="3225800"/>
          <p14:tracePt t="44506" x="9771063" y="3106738"/>
          <p14:tracePt t="44523" x="9771063" y="2989263"/>
          <p14:tracePt t="44539" x="9761538" y="2913063"/>
          <p14:tracePt t="44556" x="9736138" y="2811463"/>
          <p14:tracePt t="44558" x="9736138" y="2776538"/>
          <p14:tracePt t="44573" x="9728200" y="2725738"/>
          <p14:tracePt t="44590" x="9728200" y="2667000"/>
          <p14:tracePt t="44606" x="9728200" y="2633663"/>
          <p14:tracePt t="44623" x="9728200" y="2590800"/>
          <p14:tracePt t="44639" x="9728200" y="2557463"/>
          <p14:tracePt t="44656" x="9736138" y="2532063"/>
          <p14:tracePt t="44673" x="9745663" y="2506663"/>
          <p14:tracePt t="44690" x="9753600" y="2497138"/>
          <p14:tracePt t="44706" x="9761538" y="2481263"/>
          <p14:tracePt t="44723" x="9761538" y="2471738"/>
          <p14:tracePt t="44740" x="9761538" y="2455863"/>
          <p14:tracePt t="44756" x="9761538" y="2420938"/>
          <p14:tracePt t="44773" x="9804400" y="2344738"/>
          <p14:tracePt t="44790" x="9837738" y="2293938"/>
          <p14:tracePt t="44806" x="9872663" y="2252663"/>
          <p14:tracePt t="44823" x="9880600" y="2243138"/>
          <p14:tracePt t="44840" x="9880600" y="2235200"/>
          <p14:tracePt t="44901" x="9888538" y="2235200"/>
          <p14:tracePt t="44917" x="9898063" y="2235200"/>
          <p14:tracePt t="44925" x="9906000" y="2235200"/>
          <p14:tracePt t="44949" x="9913938" y="2235200"/>
          <p14:tracePt t="44958" x="9923463" y="2235200"/>
          <p14:tracePt t="44973" x="9939338" y="2252663"/>
          <p14:tracePt t="44990" x="9948863" y="2252663"/>
          <p14:tracePt t="45007" x="9956800" y="2260600"/>
          <p14:tracePt t="45040" x="9974263" y="2268538"/>
          <p14:tracePt t="45057" x="10007600" y="2278063"/>
          <p14:tracePt t="45073" x="10040938" y="2278063"/>
          <p14:tracePt t="45090" x="10058400" y="2278063"/>
          <p14:tracePt t="46413" x="10066338" y="2278063"/>
          <p14:tracePt t="46421" x="10066338" y="2286000"/>
          <p14:tracePt t="46429" x="10066338" y="2293938"/>
          <p14:tracePt t="46453" x="10075863" y="2303463"/>
          <p14:tracePt t="46477" x="10083800" y="2311400"/>
          <p14:tracePt t="46493" x="10083800" y="2319338"/>
          <p14:tracePt t="46501" x="10083800" y="2328863"/>
          <p14:tracePt t="46509" x="10091738" y="2328863"/>
          <p14:tracePt t="46524" x="10101263" y="2354263"/>
          <p14:tracePt t="46541" x="10134600" y="2379663"/>
          <p14:tracePt t="46558" x="10152063" y="2413000"/>
          <p14:tracePt t="46574" x="10152063" y="2430463"/>
          <p14:tracePt t="46591" x="10160000" y="2446338"/>
          <p14:tracePt t="46608" x="10167938" y="2446338"/>
          <p14:tracePt t="46749" x="10152063" y="2430463"/>
          <p14:tracePt t="46757" x="10134600" y="2395538"/>
          <p14:tracePt t="46765" x="10117138" y="2370138"/>
          <p14:tracePt t="46774" x="10101263" y="2354263"/>
          <p14:tracePt t="46791" x="10083800" y="2293938"/>
          <p14:tracePt t="46808" x="10083800" y="2243138"/>
          <p14:tracePt t="46825" x="10075863" y="2201863"/>
          <p14:tracePt t="46841" x="10058400" y="2176463"/>
          <p14:tracePt t="47221" x="10058400" y="2184400"/>
          <p14:tracePt t="47229" x="10058400" y="2209800"/>
          <p14:tracePt t="47242" x="10058400" y="2268538"/>
          <p14:tracePt t="47258" x="10033000" y="2405063"/>
          <p14:tracePt t="47275" x="9964738" y="2582863"/>
          <p14:tracePt t="47292" x="9872663" y="2794000"/>
          <p14:tracePt t="47308" x="9761538" y="3014663"/>
          <p14:tracePt t="47325" x="9626600" y="3327400"/>
          <p14:tracePt t="47342" x="9482138" y="3513138"/>
          <p14:tracePt t="47358" x="9339263" y="3690938"/>
          <p14:tracePt t="47375" x="9144000" y="3860800"/>
          <p14:tracePt t="47392" x="8974138" y="3995738"/>
          <p14:tracePt t="47408" x="8788400" y="4148138"/>
          <p14:tracePt t="47425" x="8669338" y="4259263"/>
          <p14:tracePt t="47442" x="8559800" y="4351338"/>
          <p14:tracePt t="47458" x="8526463" y="4386263"/>
          <p14:tracePt t="47475" x="8491538" y="4386263"/>
          <p14:tracePt t="47509" x="8483600" y="4386263"/>
          <p14:tracePt t="47525" x="8466138" y="4386263"/>
          <p14:tracePt t="47542" x="8432800" y="4386263"/>
          <p14:tracePt t="47559" x="8382000" y="4402138"/>
          <p14:tracePt t="47575" x="8364538" y="4411663"/>
          <p14:tracePt t="47592" x="8331200" y="4419600"/>
          <p14:tracePt t="47653" x="8339138" y="4411663"/>
          <p14:tracePt t="47661" x="8348663" y="4411663"/>
          <p14:tracePt t="47675" x="8356600" y="4411663"/>
          <p14:tracePt t="47692" x="8374063" y="4402138"/>
          <p14:tracePt t="47709" x="8389938" y="4402138"/>
          <p14:tracePt t="47725" x="8399463" y="4402138"/>
          <p14:tracePt t="47821" x="8399463" y="4394200"/>
          <p14:tracePt t="47837" x="8399463" y="4386263"/>
          <p14:tracePt t="48045" x="8407400" y="4386263"/>
          <p14:tracePt t="48054" x="8424863" y="4376738"/>
          <p14:tracePt t="48061" x="8440738" y="4360863"/>
          <p14:tracePt t="48076" x="8466138" y="4351338"/>
          <p14:tracePt t="48092" x="8509000" y="4351338"/>
          <p14:tracePt t="48109" x="8542338" y="4343400"/>
          <p14:tracePt t="48126" x="8542338" y="4335463"/>
          <p14:tracePt t="48205" x="8534400" y="4335463"/>
          <p14:tracePt t="48213" x="8526463" y="4335463"/>
          <p14:tracePt t="48226" x="8501063" y="4335463"/>
          <p14:tracePt t="48242" x="8424863" y="4335463"/>
          <p14:tracePt t="48259" x="8364538" y="4335463"/>
          <p14:tracePt t="48276" x="8305800" y="4325938"/>
          <p14:tracePt t="48292" x="8221663" y="4318000"/>
          <p14:tracePt t="48309" x="8110538" y="4300538"/>
          <p14:tracePt t="48326" x="8059738" y="4284663"/>
          <p14:tracePt t="48343" x="8034338" y="4275138"/>
          <p14:tracePt t="48359" x="8026400" y="4259263"/>
          <p14:tracePt t="48376" x="8026400" y="4249738"/>
          <p14:tracePt t="48393" x="8026400" y="4241800"/>
          <p14:tracePt t="48409" x="8026400" y="4233863"/>
          <p14:tracePt t="48426" x="8018463" y="4224338"/>
          <p14:tracePt t="48459" x="8018463" y="4208463"/>
          <p14:tracePt t="49133" x="8008938" y="4198938"/>
          <p14:tracePt t="49173" x="8008938" y="4208463"/>
          <p14:tracePt t="49181" x="8008938" y="4216400"/>
          <p14:tracePt t="49197" x="8008938" y="4224338"/>
          <p14:tracePt t="49210" x="8001000" y="4241800"/>
          <p14:tracePt t="49227" x="8001000" y="4267200"/>
          <p14:tracePt t="49243" x="7975600" y="4292600"/>
          <p14:tracePt t="49260" x="7942263" y="4310063"/>
          <p14:tracePt t="49276" x="7891463" y="4376738"/>
          <p14:tracePt t="49293" x="7805738" y="4427538"/>
          <p14:tracePt t="49310" x="7729538" y="4470400"/>
          <p14:tracePt t="49327" x="7627938" y="4529138"/>
          <p14:tracePt t="49343" x="7543800" y="4564063"/>
          <p14:tracePt t="49360" x="7450138" y="4589463"/>
          <p14:tracePt t="49377" x="7408863" y="4614863"/>
          <p14:tracePt t="49393" x="7373938" y="4622800"/>
          <p14:tracePt t="49410" x="7366000" y="4622800"/>
          <p14:tracePt t="49443" x="7348538" y="4605338"/>
          <p14:tracePt t="49460" x="7332663" y="4597400"/>
          <p14:tracePt t="49477" x="7332663" y="4579938"/>
          <p14:tracePt t="49493" x="7323138" y="4579938"/>
          <p14:tracePt t="49527" x="7323138" y="4564063"/>
          <p14:tracePt t="49560" x="7315200" y="4564063"/>
          <p14:tracePt t="49577" x="7315200" y="4554538"/>
          <p14:tracePt t="49594" x="7315200" y="4546600"/>
          <p14:tracePt t="49610" x="7315200" y="4538663"/>
          <p14:tracePt t="49965" x="7307263" y="4538663"/>
          <p14:tracePt t="49973" x="7297738" y="4538663"/>
          <p14:tracePt t="49981" x="7281863" y="4546600"/>
          <p14:tracePt t="49994" x="7239000" y="4546600"/>
          <p14:tracePt t="50010" x="7086600" y="4589463"/>
          <p14:tracePt t="50027" x="6858000" y="4589463"/>
          <p14:tracePt t="50044" x="6596063" y="4614863"/>
          <p14:tracePt t="50061" x="6248400" y="4640263"/>
          <p14:tracePt t="50077" x="6062663" y="4640263"/>
          <p14:tracePt t="50094" x="5875338" y="4640263"/>
          <p14:tracePt t="50111" x="5697538" y="4648200"/>
          <p14:tracePt t="50127" x="5545138" y="4656138"/>
          <p14:tracePt t="50144" x="5418138" y="4656138"/>
          <p14:tracePt t="50161" x="5316538" y="4656138"/>
          <p14:tracePt t="50177" x="5257800" y="4656138"/>
          <p14:tracePt t="50194" x="5224463" y="4656138"/>
          <p14:tracePt t="50211" x="5214938" y="4656138"/>
          <p14:tracePt t="50269" x="5207000" y="4656138"/>
          <p14:tracePt t="50277" x="5199063" y="4656138"/>
          <p14:tracePt t="50285" x="5181600" y="4656138"/>
          <p14:tracePt t="50294" x="5164138" y="4656138"/>
          <p14:tracePt t="50311" x="5148263" y="4665663"/>
          <p14:tracePt t="50327" x="5130800" y="4665663"/>
          <p14:tracePt t="50344" x="5113338" y="4665663"/>
          <p14:tracePt t="50997" x="5113338" y="4673600"/>
          <p14:tracePt t="51021" x="5105400" y="4681538"/>
          <p14:tracePt t="51037" x="5097463" y="4681538"/>
          <p14:tracePt t="51045" x="5097463" y="4691063"/>
          <p14:tracePt t="51061" x="5097463" y="4699000"/>
          <p14:tracePt t="51078" x="5087938" y="4699000"/>
          <p14:tracePt t="51189" x="5097463" y="4699000"/>
          <p14:tracePt t="51277" x="5105400" y="4699000"/>
          <p14:tracePt t="51293" x="5122863" y="4699000"/>
          <p14:tracePt t="51301" x="5130800" y="4699000"/>
          <p14:tracePt t="51317" x="5138738" y="4699000"/>
          <p14:tracePt t="51328" x="5148263" y="4699000"/>
          <p14:tracePt t="51345" x="5164138" y="4699000"/>
          <p14:tracePt t="51362" x="5189538" y="4699000"/>
          <p14:tracePt t="51378" x="5232400" y="4699000"/>
          <p14:tracePt t="51395" x="5265738" y="4699000"/>
          <p14:tracePt t="51412" x="5283200" y="4699000"/>
          <p14:tracePt t="51428" x="5308600" y="4699000"/>
          <p14:tracePt t="51445" x="5351463" y="4691063"/>
          <p14:tracePt t="51462" x="5384800" y="4681538"/>
          <p14:tracePt t="51478" x="5418138" y="4673600"/>
          <p14:tracePt t="51495" x="5468938" y="4673600"/>
          <p14:tracePt t="51512" x="5503863" y="4673600"/>
          <p14:tracePt t="51528" x="5545138" y="4665663"/>
          <p14:tracePt t="51545" x="5595938" y="4656138"/>
          <p14:tracePt t="51562" x="5656263" y="4656138"/>
          <p14:tracePt t="51578" x="5732463" y="4656138"/>
          <p14:tracePt t="51595" x="5816600" y="4656138"/>
          <p14:tracePt t="51612" x="5910263" y="4656138"/>
          <p14:tracePt t="51628" x="6011863" y="4656138"/>
          <p14:tracePt t="51645" x="6189663" y="4656138"/>
          <p14:tracePt t="51662" x="6357938" y="4656138"/>
          <p14:tracePt t="51678" x="6535738" y="4656138"/>
          <p14:tracePt t="51695" x="6680200" y="4656138"/>
          <p14:tracePt t="51712" x="6799263" y="4656138"/>
          <p14:tracePt t="51729" x="6865938" y="4640263"/>
          <p14:tracePt t="51745" x="6891338" y="4622800"/>
          <p14:tracePt t="51762" x="6942138" y="4622800"/>
          <p14:tracePt t="51779" x="6985000" y="4622800"/>
          <p14:tracePt t="51795" x="7053263" y="4605338"/>
          <p14:tracePt t="51812" x="7154863" y="4554538"/>
          <p14:tracePt t="51829" x="7366000" y="4419600"/>
          <p14:tracePt t="51845" x="7535863" y="4325938"/>
          <p14:tracePt t="51862" x="7653338" y="4233863"/>
          <p14:tracePt t="51879" x="7772400" y="4157663"/>
          <p14:tracePt t="51895" x="7866063" y="4122738"/>
          <p14:tracePt t="51912" x="8008938" y="4122738"/>
          <p14:tracePt t="51929" x="8229600" y="4122738"/>
          <p14:tracePt t="51945" x="8475663" y="4122738"/>
          <p14:tracePt t="51962" x="8694738" y="4106863"/>
          <p14:tracePt t="51979" x="8907463" y="4097338"/>
          <p14:tracePt t="51996" x="9085263" y="4097338"/>
          <p14:tracePt t="52012" x="9245600" y="4097338"/>
          <p14:tracePt t="52029" x="9491663" y="4097338"/>
          <p14:tracePt t="52046" x="9652000" y="4097338"/>
          <p14:tracePt t="52062" x="9812338" y="4132263"/>
          <p14:tracePt t="52079" x="9923463" y="4132263"/>
          <p14:tracePt t="52096" x="10025063" y="4183063"/>
          <p14:tracePt t="52112" x="10101263" y="4224338"/>
          <p14:tracePt t="52129" x="10177463" y="4249738"/>
          <p14:tracePt t="52146" x="10253663" y="4284663"/>
          <p14:tracePt t="52162" x="10312400" y="4325938"/>
          <p14:tracePt t="52179" x="10388600" y="4386263"/>
          <p14:tracePt t="52196" x="10439400" y="4452938"/>
          <p14:tracePt t="52212" x="10472738" y="4513263"/>
          <p14:tracePt t="52229" x="10482263" y="4589463"/>
          <p14:tracePt t="52246" x="10482263" y="4656138"/>
          <p14:tracePt t="52262" x="10472738" y="4724400"/>
          <p14:tracePt t="52279" x="10439400" y="4808538"/>
          <p14:tracePt t="52296" x="10380663" y="4859338"/>
          <p14:tracePt t="52312" x="10279063" y="4910138"/>
          <p14:tracePt t="52329" x="10152063" y="4953000"/>
          <p14:tracePt t="52346" x="9948863" y="4995863"/>
          <p14:tracePt t="52362" x="9677400" y="5003800"/>
          <p14:tracePt t="52379" x="9329738" y="5046663"/>
          <p14:tracePt t="52396" x="8872538" y="5062538"/>
          <p14:tracePt t="52412" x="8356600" y="5080000"/>
          <p14:tracePt t="52429" x="7874000" y="5105400"/>
          <p14:tracePt t="52446" x="7637463" y="5113338"/>
          <p14:tracePt t="52462" x="7383463" y="5113338"/>
          <p14:tracePt t="52479" x="7112000" y="5113338"/>
          <p14:tracePt t="52496" x="6832600" y="5113338"/>
          <p14:tracePt t="52513" x="6596063" y="5113338"/>
          <p14:tracePt t="52529" x="6307138" y="5113338"/>
          <p14:tracePt t="52546" x="6045200" y="5113338"/>
          <p14:tracePt t="52563" x="5824538" y="5080000"/>
          <p14:tracePt t="52565" x="5740400" y="5062538"/>
          <p14:tracePt t="52579" x="5672138" y="5054600"/>
          <p14:tracePt t="52596" x="5554663" y="5003800"/>
          <p14:tracePt t="52612" x="5443538" y="4910138"/>
          <p14:tracePt t="52629" x="5392738" y="4843463"/>
          <p14:tracePt t="52646" x="5334000" y="4792663"/>
          <p14:tracePt t="52663" x="5240338" y="4732338"/>
          <p14:tracePt t="52679" x="5156200" y="4665663"/>
          <p14:tracePt t="52696" x="5080000" y="4597400"/>
          <p14:tracePt t="52713" x="5011738" y="4503738"/>
          <p14:tracePt t="52729" x="4945063" y="4427538"/>
          <p14:tracePt t="52746" x="4919663" y="4386263"/>
          <p14:tracePt t="52763" x="4910138" y="4318000"/>
          <p14:tracePt t="52779" x="4910138" y="4267200"/>
          <p14:tracePt t="52796" x="4927600" y="4216400"/>
          <p14:tracePt t="52813" x="4986338" y="4122738"/>
          <p14:tracePt t="52829" x="5037138" y="4064000"/>
          <p14:tracePt t="52846" x="5113338" y="3995738"/>
          <p14:tracePt t="52863" x="5189538" y="3954463"/>
          <p14:tracePt t="52880" x="5232400" y="3911600"/>
          <p14:tracePt t="52896" x="5291138" y="3860800"/>
          <p14:tracePt t="52913" x="5359400" y="3802063"/>
          <p14:tracePt t="52930" x="5435600" y="3751263"/>
          <p14:tracePt t="52946" x="5519738" y="3700463"/>
          <p14:tracePt t="52963" x="5646738" y="3624263"/>
          <p14:tracePt t="52980" x="5816600" y="3556000"/>
          <p14:tracePt t="52996" x="6062663" y="3497263"/>
          <p14:tracePt t="53013" x="6350000" y="3421063"/>
          <p14:tracePt t="53030" x="6586538" y="3360738"/>
          <p14:tracePt t="53046" x="6858000" y="3284538"/>
          <p14:tracePt t="53063" x="7145338" y="3251200"/>
          <p14:tracePt t="53080" x="7416800" y="3217863"/>
          <p14:tracePt t="53096" x="7696200" y="3200400"/>
          <p14:tracePt t="53113" x="7942263" y="3175000"/>
          <p14:tracePt t="53130" x="8170863" y="3141663"/>
          <p14:tracePt t="53146" x="8389938" y="3132138"/>
          <p14:tracePt t="53163" x="8636000" y="3124200"/>
          <p14:tracePt t="53180" x="8856663" y="3106738"/>
          <p14:tracePt t="53196" x="9161463" y="3106738"/>
          <p14:tracePt t="53213" x="9329738" y="3106738"/>
          <p14:tracePt t="53230" x="9491663" y="3106738"/>
          <p14:tracePt t="53246" x="9685338" y="3141663"/>
          <p14:tracePt t="53263" x="9888538" y="3192463"/>
          <p14:tracePt t="53280" x="10058400" y="3259138"/>
          <p14:tracePt t="53296" x="10236200" y="3360738"/>
          <p14:tracePt t="53313" x="10406063" y="3487738"/>
          <p14:tracePt t="53330" x="10566400" y="3614738"/>
          <p14:tracePt t="53347" x="10718800" y="3767138"/>
          <p14:tracePt t="53363" x="10871200" y="3878263"/>
          <p14:tracePt t="53380" x="10998200" y="3995738"/>
          <p14:tracePt t="53397" x="11133138" y="4140200"/>
          <p14:tracePt t="53413" x="11201400" y="4249738"/>
          <p14:tracePt t="53430" x="11252200" y="4343400"/>
          <p14:tracePt t="53447" x="11285538" y="4470400"/>
          <p14:tracePt t="53463" x="11303000" y="4622800"/>
          <p14:tracePt t="53480" x="11303000" y="4767263"/>
          <p14:tracePt t="53497" x="11277600" y="4927600"/>
          <p14:tracePt t="53513" x="11193463" y="5046663"/>
          <p14:tracePt t="53530" x="11082338" y="5181600"/>
          <p14:tracePt t="53547" x="10939463" y="5300663"/>
          <p14:tracePt t="53563" x="10761663" y="5427663"/>
          <p14:tracePt t="53565" x="10642600" y="5478463"/>
          <p14:tracePt t="53580" x="10507663" y="5554663"/>
          <p14:tracePt t="53597" x="10066338" y="5646738"/>
          <p14:tracePt t="53613" x="9804400" y="5707063"/>
          <p14:tracePt t="53630" x="9542463" y="5757863"/>
          <p14:tracePt t="53647" x="9263063" y="5816600"/>
          <p14:tracePt t="53663" x="8958263" y="5834063"/>
          <p14:tracePt t="53680" x="8661400" y="5842000"/>
          <p14:tracePt t="53697" x="8356600" y="5842000"/>
          <p14:tracePt t="53714" x="8085138" y="5842000"/>
          <p14:tracePt t="53730" x="7916863" y="5842000"/>
          <p14:tracePt t="53747" x="7764463" y="5867400"/>
          <p14:tracePt t="53764" x="7627938" y="5867400"/>
          <p14:tracePt t="53765" x="7569200" y="5867400"/>
          <p14:tracePt t="53780" x="7510463" y="5867400"/>
          <p14:tracePt t="53797" x="7366000" y="5867400"/>
          <p14:tracePt t="53814" x="7297738" y="5867400"/>
          <p14:tracePt t="53830" x="7256463" y="5859463"/>
          <p14:tracePt t="53847" x="7231063" y="5849938"/>
          <p14:tracePt t="53864" x="7221538" y="5849938"/>
          <p14:tracePt t="54381" x="7221538" y="5842000"/>
          <p14:tracePt t="54397" x="7221538" y="5824538"/>
          <p14:tracePt t="54405" x="7221538" y="5816600"/>
          <p14:tracePt t="54549" x="7221538" y="5808663"/>
          <p14:tracePt t="54557" x="7221538" y="5791200"/>
          <p14:tracePt t="54581" x="7231063" y="5773738"/>
          <p14:tracePt t="54589" x="7239000" y="5765800"/>
          <p14:tracePt t="55229" x="7246938" y="5773738"/>
          <p14:tracePt t="55245" x="7256463" y="5773738"/>
          <p14:tracePt t="55253" x="7256463" y="5783263"/>
          <p14:tracePt t="55265" x="7264400" y="5791200"/>
          <p14:tracePt t="55281" x="7264400" y="5799138"/>
          <p14:tracePt t="55298" x="7264400" y="5808663"/>
          <p14:tracePt t="55445" x="7264400" y="5816600"/>
          <p14:tracePt t="55461" x="7264400" y="5824538"/>
          <p14:tracePt t="55493" x="7272338" y="5834063"/>
          <p14:tracePt t="56029" x="7272338" y="5824538"/>
          <p14:tracePt t="56205" x="7281863" y="5824538"/>
          <p14:tracePt t="56213" x="7289800" y="5842000"/>
          <p14:tracePt t="56221" x="7307263" y="5849938"/>
          <p14:tracePt t="56232" x="7315200" y="5859463"/>
          <p14:tracePt t="56249" x="7348538" y="5884863"/>
          <p14:tracePt t="56265" x="7383463" y="5910263"/>
          <p14:tracePt t="56282" x="7399338" y="5926138"/>
          <p14:tracePt t="56299" x="7424738" y="5951538"/>
          <p14:tracePt t="56316" x="7450138" y="5951538"/>
          <p14:tracePt t="56332" x="7467600" y="5969000"/>
          <p14:tracePt t="56349" x="7543800" y="5994400"/>
          <p14:tracePt t="56366" x="7586663" y="5994400"/>
          <p14:tracePt t="56382" x="7670800" y="6002338"/>
          <p14:tracePt t="56399" x="7713663" y="6011863"/>
          <p14:tracePt t="56416" x="7764463" y="6019800"/>
          <p14:tracePt t="56432" x="7789863" y="6019800"/>
          <p14:tracePt t="56449" x="7805738" y="6019800"/>
          <p14:tracePt t="56466" x="7823200" y="6019800"/>
          <p14:tracePt t="56499" x="7815263" y="6027738"/>
          <p14:tracePt t="56516" x="7747000" y="6062663"/>
          <p14:tracePt t="56532" x="7500938" y="6062663"/>
          <p14:tracePt t="56549" x="7264400" y="6062663"/>
          <p14:tracePt t="56566" x="7018338" y="6062663"/>
          <p14:tracePt t="56583" x="6764338" y="6027738"/>
          <p14:tracePt t="56599" x="6469063" y="6002338"/>
          <p14:tracePt t="56616" x="6230938" y="6002338"/>
          <p14:tracePt t="56632" x="5994400" y="5976938"/>
          <p14:tracePt t="56649" x="5791200" y="5976938"/>
          <p14:tracePt t="56666" x="5630863" y="5976938"/>
          <p14:tracePt t="56682" x="5503863" y="5976938"/>
          <p14:tracePt t="56699" x="5443538" y="5976938"/>
          <p14:tracePt t="56716" x="5435600" y="5976938"/>
          <p14:tracePt t="56741" x="5435600" y="5969000"/>
          <p14:tracePt t="56757" x="5427663" y="5961063"/>
          <p14:tracePt t="56773" x="5427663" y="5951538"/>
          <p14:tracePt t="56783" x="5427663" y="5943600"/>
          <p14:tracePt t="56799" x="5418138" y="5935663"/>
          <p14:tracePt t="56816" x="5418138" y="5926138"/>
          <p14:tracePt t="56833" x="5418138" y="5918200"/>
          <p14:tracePt t="56849" x="5418138" y="5900738"/>
          <p14:tracePt t="56866" x="5402263" y="5892800"/>
          <p14:tracePt t="56883" x="5392738" y="5875338"/>
          <p14:tracePt t="56899" x="5367338" y="5849938"/>
          <p14:tracePt t="56916" x="5341938" y="5816600"/>
          <p14:tracePt t="56933" x="5316538" y="5773738"/>
          <p14:tracePt t="56949" x="5308600" y="5765800"/>
          <p14:tracePt t="57005" x="5308600" y="5757863"/>
          <p14:tracePt t="57013" x="5308600" y="5748338"/>
          <p14:tracePt t="57029" x="5308600" y="5740400"/>
          <p14:tracePt t="57037" x="5300663" y="5732463"/>
          <p14:tracePt t="57049" x="5300663" y="5722938"/>
          <p14:tracePt t="57066" x="5283200" y="5689600"/>
          <p14:tracePt t="57083" x="5275263" y="5672138"/>
          <p14:tracePt t="57100" x="5265738" y="5656263"/>
          <p14:tracePt t="57116" x="5257800" y="5646738"/>
          <p14:tracePt t="57133" x="5249863" y="5621338"/>
          <p14:tracePt t="57150" x="5232400" y="5613400"/>
          <p14:tracePt t="57166" x="5232400" y="5595938"/>
          <p14:tracePt t="57183" x="5232400" y="5588000"/>
          <p14:tracePt t="57200" x="5214938" y="5580063"/>
          <p14:tracePt t="57216" x="5214938" y="5562600"/>
          <p14:tracePt t="57233" x="5207000" y="5545138"/>
          <p14:tracePt t="57250" x="5207000" y="5529263"/>
          <p14:tracePt t="57266" x="5207000" y="5503863"/>
          <p14:tracePt t="57283" x="5189538" y="5478463"/>
          <p14:tracePt t="57300" x="5173663" y="5453063"/>
          <p14:tracePt t="57316" x="5173663" y="5427663"/>
          <p14:tracePt t="57333" x="5173663" y="5418138"/>
          <p14:tracePt t="57350" x="5173663" y="5410200"/>
          <p14:tracePt t="57366" x="5173663" y="5402263"/>
          <p14:tracePt t="57661" x="5181600" y="5402263"/>
          <p14:tracePt t="57742" x="5189538" y="5402263"/>
          <p14:tracePt t="57757" x="5207000" y="5392738"/>
          <p14:tracePt t="57765" x="5214938" y="5392738"/>
          <p14:tracePt t="57853" x="5214938" y="5384800"/>
          <p14:tracePt t="57869" x="5214938" y="5376863"/>
          <p14:tracePt t="57877" x="5224463" y="5359400"/>
          <p14:tracePt t="57885" x="5232400" y="5359400"/>
          <p14:tracePt t="57900" x="5257800" y="5351463"/>
          <p14:tracePt t="57917" x="5478463" y="5291138"/>
          <p14:tracePt t="57933" x="5646738" y="5275263"/>
          <p14:tracePt t="57950" x="5867400" y="5257800"/>
          <p14:tracePt t="57967" x="6053138" y="5257800"/>
          <p14:tracePt t="57984" x="6248400" y="5257800"/>
          <p14:tracePt t="58000" x="6459538" y="5249863"/>
          <p14:tracePt t="58017" x="6637338" y="5249863"/>
          <p14:tracePt t="58034" x="6781800" y="5249863"/>
          <p14:tracePt t="58050" x="6900863" y="5249863"/>
          <p14:tracePt t="58067" x="6959600" y="5240338"/>
          <p14:tracePt t="58069" x="6977063" y="5240338"/>
          <p14:tracePt t="58084" x="6992938" y="5232400"/>
          <p14:tracePt t="58100" x="7027863" y="5232400"/>
          <p14:tracePt t="58117" x="7104063" y="5232400"/>
          <p14:tracePt t="58134" x="7162800" y="5232400"/>
          <p14:tracePt t="58150" x="7205663" y="5240338"/>
          <p14:tracePt t="58167" x="7213600" y="5249863"/>
          <p14:tracePt t="58184" x="7170738" y="5257800"/>
          <p14:tracePt t="58200" x="7086600" y="5257800"/>
          <p14:tracePt t="58217" x="6977063" y="5257800"/>
          <p14:tracePt t="58234" x="6832600" y="5232400"/>
          <p14:tracePt t="58250" x="6637338" y="5207000"/>
          <p14:tracePt t="58267" x="6367463" y="5199063"/>
          <p14:tracePt t="58284" x="6078538" y="5189538"/>
          <p14:tracePt t="58301" x="5732463" y="5164138"/>
          <p14:tracePt t="58317" x="5562600" y="5122863"/>
          <p14:tracePt t="58334" x="5494338" y="5097463"/>
          <p14:tracePt t="58351" x="5453063" y="5054600"/>
          <p14:tracePt t="58367" x="5435600" y="5029200"/>
          <p14:tracePt t="58384" x="5435600" y="5003800"/>
          <p14:tracePt t="58401" x="5427663" y="4986338"/>
          <p14:tracePt t="58417" x="5410200" y="4953000"/>
          <p14:tracePt t="58434" x="5410200" y="4935538"/>
          <p14:tracePt t="58451" x="5402263" y="4910138"/>
          <p14:tracePt t="58467" x="5384800" y="4884738"/>
          <p14:tracePt t="58484" x="5384800" y="4868863"/>
          <p14:tracePt t="58501" x="5367338" y="4833938"/>
          <p14:tracePt t="58517" x="5367338" y="4826000"/>
          <p14:tracePt t="58534" x="5341938" y="4818063"/>
          <p14:tracePt t="58551" x="5334000" y="4808538"/>
          <p14:tracePt t="58567" x="5316538" y="4792663"/>
          <p14:tracePt t="58584" x="5300663" y="4783138"/>
          <p14:tracePt t="58601" x="5283200" y="4767263"/>
          <p14:tracePt t="58821" x="5291138" y="4767263"/>
          <p14:tracePt t="58845" x="5291138" y="4775200"/>
          <p14:tracePt t="58869" x="5291138" y="4783138"/>
          <p14:tracePt t="58877" x="5291138" y="4800600"/>
          <p14:tracePt t="58893" x="5291138" y="4818063"/>
          <p14:tracePt t="58901" x="5291138" y="4826000"/>
          <p14:tracePt t="58918" x="5283200" y="4833938"/>
          <p14:tracePt t="58934" x="5283200" y="4851400"/>
          <p14:tracePt t="58968" x="5275263" y="4859338"/>
          <p14:tracePt t="58984" x="5275263" y="4868863"/>
          <p14:tracePt t="59045" x="5275263" y="4876800"/>
          <p14:tracePt t="59069" x="5275263" y="4884738"/>
          <p14:tracePt t="59077" x="5275263" y="4894263"/>
          <p14:tracePt t="59093" x="5275263" y="4902200"/>
          <p14:tracePt t="59101" x="5275263" y="4910138"/>
          <p14:tracePt t="59118" x="5275263" y="4919663"/>
          <p14:tracePt t="59134" x="5265738" y="4919663"/>
          <p14:tracePt t="59151" x="5265738" y="4935538"/>
          <p14:tracePt t="59168" x="5257800" y="4945063"/>
          <p14:tracePt t="59184" x="5257800" y="4953000"/>
          <p14:tracePt t="59201" x="5257800" y="4960938"/>
          <p14:tracePt t="59218" x="5249863" y="4970463"/>
          <p14:tracePt t="59235" x="5240338" y="4970463"/>
          <p14:tracePt t="59325" x="5240338" y="4978400"/>
          <p14:tracePt t="59333" x="5240338" y="4986338"/>
          <p14:tracePt t="59364" x="5240338" y="4995863"/>
          <p14:tracePt t="59381" x="5240338" y="5003800"/>
          <p14:tracePt t="59396" x="5240338" y="5011738"/>
          <p14:tracePt t="59412" x="5240338" y="5021263"/>
          <p14:tracePt t="59556" x="5240338" y="5011738"/>
          <p14:tracePt t="59564" x="5232400" y="4986338"/>
          <p14:tracePt t="59572" x="5232400" y="4960938"/>
          <p14:tracePt t="59585" x="5214938" y="4945063"/>
          <p14:tracePt t="59601" x="5181600" y="4919663"/>
          <p14:tracePt t="59618" x="5181600" y="4894263"/>
          <p14:tracePt t="59635" x="5181600" y="4876800"/>
          <p14:tracePt t="59652" x="5181600" y="4868863"/>
          <p14:tracePt t="59668" x="5181600" y="4859338"/>
          <p14:tracePt t="60197" x="5181600" y="4868863"/>
          <p14:tracePt t="60213" x="5181600" y="4876800"/>
          <p14:tracePt t="60237" x="5181600" y="4884738"/>
          <p14:tracePt t="60245" x="5181600" y="4894263"/>
          <p14:tracePt t="60261" x="5181600" y="4902200"/>
          <p14:tracePt t="60277" x="5181600" y="4910138"/>
          <p14:tracePt t="60285" x="5181600" y="4919663"/>
          <p14:tracePt t="60302" x="5173663" y="4927600"/>
          <p14:tracePt t="60319" x="5173663" y="4945063"/>
          <p14:tracePt t="60335" x="5164138" y="4953000"/>
          <p14:tracePt t="60352" x="5164138" y="4960938"/>
          <p14:tracePt t="60369" x="5164138" y="4978400"/>
          <p14:tracePt t="60386" x="5156200" y="4978400"/>
          <p14:tracePt t="60402" x="5148263" y="4995863"/>
          <p14:tracePt t="60419" x="5148263" y="5003800"/>
          <p14:tracePt t="60517" x="5148263" y="5011738"/>
          <p14:tracePt t="60549" x="5148263" y="5021263"/>
          <p14:tracePt t="60997" x="5148263" y="5011738"/>
          <p14:tracePt t="61005" x="5148263" y="5003800"/>
          <p14:tracePt t="61019" x="5148263" y="4995863"/>
          <p14:tracePt t="61036" x="5148263" y="4978400"/>
          <p14:tracePt t="61053" x="5148263" y="4953000"/>
          <p14:tracePt t="61069" x="5148263" y="4945063"/>
          <p14:tracePt t="61101" x="5148263" y="4935538"/>
          <p14:tracePt t="61165" x="5148263" y="4927600"/>
          <p14:tracePt t="61205" x="5148263" y="4919663"/>
          <p14:tracePt t="62509" x="5148263" y="4910138"/>
          <p14:tracePt t="62541" x="5148263" y="4902200"/>
          <p14:tracePt t="62549" x="5148263" y="4894263"/>
          <p14:tracePt t="62557" x="5156200" y="4884738"/>
          <p14:tracePt t="62571" x="5156200" y="4868863"/>
          <p14:tracePt t="62587" x="5156200" y="4833938"/>
          <p14:tracePt t="62604" x="5148263" y="4800600"/>
          <p14:tracePt t="62621" x="5105400" y="4699000"/>
          <p14:tracePt t="62637" x="5072063" y="4630738"/>
          <p14:tracePt t="62654" x="5054600" y="4572000"/>
          <p14:tracePt t="62671" x="5037138" y="4503738"/>
          <p14:tracePt t="62687" x="5021263" y="4462463"/>
          <p14:tracePt t="62704" x="5011738" y="4411663"/>
          <p14:tracePt t="62721" x="5003800" y="4386263"/>
          <p14:tracePt t="62737" x="5003800" y="4368800"/>
          <p14:tracePt t="62754" x="5003800" y="4360863"/>
          <p14:tracePt t="62771" x="4986338" y="4351338"/>
          <p14:tracePt t="62787" x="4970463" y="4318000"/>
          <p14:tracePt t="62804" x="4960938" y="4292600"/>
          <p14:tracePt t="62821" x="4945063" y="4241800"/>
          <p14:tracePt t="62838" x="4935538" y="4208463"/>
          <p14:tracePt t="62854" x="4902200" y="4148138"/>
          <p14:tracePt t="62871" x="4884738" y="4106863"/>
          <p14:tracePt t="62888" x="4868863" y="4056063"/>
          <p14:tracePt t="62904" x="4833938" y="3970338"/>
          <p14:tracePt t="62921" x="4843463" y="3929063"/>
          <p14:tracePt t="62938" x="4843463" y="3860800"/>
          <p14:tracePt t="62954" x="4843463" y="3810000"/>
          <p14:tracePt t="62971" x="4843463" y="3767138"/>
          <p14:tracePt t="62988" x="4843463" y="3741738"/>
          <p14:tracePt t="63004" x="4843463" y="3708400"/>
          <p14:tracePt t="63021" x="4843463" y="3683000"/>
          <p14:tracePt t="63038" x="4843463" y="3640138"/>
          <p14:tracePt t="63054" x="4843463" y="3598863"/>
          <p14:tracePt t="63071" x="4843463" y="3548063"/>
          <p14:tracePt t="63088" x="4843463" y="3471863"/>
          <p14:tracePt t="63104" x="4851400" y="3421063"/>
          <p14:tracePt t="63121" x="4859338" y="3370263"/>
          <p14:tracePt t="63138" x="4868863" y="3309938"/>
          <p14:tracePt t="63154" x="4884738" y="3284538"/>
          <p14:tracePt t="63171" x="4894263" y="3276600"/>
          <p14:tracePt t="63188" x="4902200" y="3259138"/>
          <p14:tracePt t="63205" x="4919663" y="3259138"/>
          <p14:tracePt t="63221" x="4960938" y="3259138"/>
          <p14:tracePt t="63238" x="5003800" y="3259138"/>
          <p14:tracePt t="63255" x="5062538" y="3259138"/>
          <p14:tracePt t="63271" x="5087938" y="3259138"/>
          <p14:tracePt t="63288" x="5130800" y="3259138"/>
          <p14:tracePt t="63305" x="5156200" y="3259138"/>
          <p14:tracePt t="63321" x="5173663" y="3268663"/>
          <p14:tracePt t="63338" x="5189538" y="3268663"/>
          <p14:tracePt t="63355" x="5207000" y="3276600"/>
          <p14:tracePt t="63371" x="5232400" y="3294063"/>
          <p14:tracePt t="63388" x="5249863" y="3309938"/>
          <p14:tracePt t="63404" x="5291138" y="3344863"/>
          <p14:tracePt t="63421" x="5326063" y="3370263"/>
          <p14:tracePt t="63438" x="5351463" y="3411538"/>
          <p14:tracePt t="63455" x="5367338" y="3454400"/>
          <p14:tracePt t="63471" x="5384800" y="3479800"/>
          <p14:tracePt t="63488" x="5410200" y="3538538"/>
          <p14:tracePt t="63505" x="5418138" y="3563938"/>
          <p14:tracePt t="63521" x="5435600" y="3598863"/>
          <p14:tracePt t="63538" x="5461000" y="3657600"/>
          <p14:tracePt t="63555" x="5478463" y="3725863"/>
          <p14:tracePt t="63557" x="5486400" y="3759200"/>
          <p14:tracePt t="63571" x="5503863" y="3810000"/>
          <p14:tracePt t="63588" x="5511800" y="3852863"/>
          <p14:tracePt t="63605" x="5519738" y="3929063"/>
          <p14:tracePt t="63621" x="5537200" y="3962400"/>
          <p14:tracePt t="63638" x="5537200" y="4013200"/>
          <p14:tracePt t="63655" x="5537200" y="4046538"/>
          <p14:tracePt t="63671" x="5537200" y="4081463"/>
          <p14:tracePt t="63688" x="5537200" y="4132263"/>
          <p14:tracePt t="63705" x="5519738" y="4183063"/>
          <p14:tracePt t="63722" x="5511800" y="4233863"/>
          <p14:tracePt t="63738" x="5494338" y="4275138"/>
          <p14:tracePt t="63755" x="5453063" y="4310063"/>
          <p14:tracePt t="63772" x="5418138" y="4343400"/>
          <p14:tracePt t="63788" x="5392738" y="4386263"/>
          <p14:tracePt t="63805" x="5326063" y="4411663"/>
          <p14:tracePt t="63822" x="5240338" y="4437063"/>
          <p14:tracePt t="63838" x="5148263" y="4452938"/>
          <p14:tracePt t="63855" x="5029200" y="4478338"/>
          <p14:tracePt t="63872" x="4894263" y="4478338"/>
          <p14:tracePt t="63888" x="4767263" y="4478338"/>
          <p14:tracePt t="63905" x="4665663" y="4478338"/>
          <p14:tracePt t="63922" x="4572000" y="4478338"/>
          <p14:tracePt t="63938" x="4513263" y="4478338"/>
          <p14:tracePt t="63955" x="4470400" y="4462463"/>
          <p14:tracePt t="63972" x="4452938" y="4427538"/>
          <p14:tracePt t="63989" x="4445000" y="4402138"/>
          <p14:tracePt t="64269" x="4452938" y="4402138"/>
          <p14:tracePt t="64301" x="4462463" y="4402138"/>
          <p14:tracePt t="64309" x="4470400" y="4402138"/>
          <p14:tracePt t="64341" x="4478338" y="4411663"/>
          <p14:tracePt t="64357" x="4487863" y="4411663"/>
          <p14:tracePt t="64381" x="4495800" y="4411663"/>
          <p14:tracePt t="64405" x="4503738" y="4411663"/>
          <p14:tracePt t="64421" x="4513263" y="4411663"/>
          <p14:tracePt t="64453" x="4513263" y="4419600"/>
          <p14:tracePt t="64469" x="4521200" y="4419600"/>
          <p14:tracePt t="64485" x="4529138" y="4419600"/>
          <p14:tracePt t="64493" x="4538663" y="4437063"/>
          <p14:tracePt t="64505" x="4554538" y="4445000"/>
          <p14:tracePt t="64522" x="4572000" y="4452938"/>
          <p14:tracePt t="64539" x="4589463" y="4462463"/>
          <p14:tracePt t="64555" x="4589463" y="4470400"/>
          <p14:tracePt t="64605" x="4605338" y="4478338"/>
          <p14:tracePt t="64613" x="4622800" y="4478338"/>
          <p14:tracePt t="64629" x="4640263" y="4487863"/>
          <p14:tracePt t="64639" x="4656138" y="4495800"/>
          <p14:tracePt t="64656" x="4673600" y="4513263"/>
          <p14:tracePt t="64672" x="4716463" y="4538663"/>
          <p14:tracePt t="64689" x="4757738" y="4564063"/>
          <p14:tracePt t="64706" x="4818063" y="4597400"/>
          <p14:tracePt t="64722" x="4876800" y="4630738"/>
          <p14:tracePt t="64739" x="4919663" y="4673600"/>
          <p14:tracePt t="64756" x="4960938" y="4691063"/>
          <p14:tracePt t="64772" x="4986338" y="4699000"/>
          <p14:tracePt t="64789" x="4986338" y="4724400"/>
          <p14:tracePt t="64806" x="5003800" y="4732338"/>
          <p14:tracePt t="64822" x="5011738" y="4749800"/>
          <p14:tracePt t="64839" x="5021263" y="4757738"/>
          <p14:tracePt t="64856" x="5029200" y="4757738"/>
          <p14:tracePt t="64872" x="5037138" y="4767263"/>
          <p14:tracePt t="64889" x="5037138" y="4775200"/>
          <p14:tracePt t="64949" x="5037138" y="4783138"/>
          <p14:tracePt t="64965" x="5037138" y="4800600"/>
          <p14:tracePt t="64981" x="5037138" y="4808538"/>
          <p14:tracePt t="64997" x="5029200" y="4808538"/>
          <p14:tracePt t="65006" x="5029200" y="4833938"/>
          <p14:tracePt t="65023" x="5029200" y="4859338"/>
          <p14:tracePt t="65039" x="5029200" y="4894263"/>
          <p14:tracePt t="65056" x="5037138" y="4919663"/>
          <p14:tracePt t="65073" x="5046663" y="4927600"/>
          <p14:tracePt t="65301" x="5046663" y="4935538"/>
          <p14:tracePt t="65309" x="5046663" y="4945063"/>
          <p14:tracePt t="65509" x="5054600" y="4945063"/>
          <p14:tracePt t="65517" x="5062538" y="4945063"/>
          <p14:tracePt t="66133" x="5062538" y="4935538"/>
          <p14:tracePt t="66149" x="5062538" y="4919663"/>
          <p14:tracePt t="66157" x="5062538" y="4910138"/>
          <p14:tracePt t="66174" x="5062538" y="4894263"/>
          <p14:tracePt t="66190" x="5054600" y="4876800"/>
          <p14:tracePt t="66207" x="5054600" y="4859338"/>
          <p14:tracePt t="66224" x="5054600" y="4851400"/>
          <p14:tracePt t="66240" x="5054600" y="4833938"/>
          <p14:tracePt t="66257" x="5054600" y="4808538"/>
          <p14:tracePt t="66274" x="5054600" y="4775200"/>
          <p14:tracePt t="66290" x="5054600" y="4724400"/>
          <p14:tracePt t="66307" x="5054600" y="4673600"/>
          <p14:tracePt t="66324" x="5054600" y="4605338"/>
          <p14:tracePt t="66340" x="5080000" y="4452938"/>
          <p14:tracePt t="66357" x="5087938" y="4360863"/>
          <p14:tracePt t="66374" x="5097463" y="4300538"/>
          <p14:tracePt t="66390" x="5105400" y="4233863"/>
          <p14:tracePt t="66407" x="5105400" y="4165600"/>
          <p14:tracePt t="66424" x="5105400" y="4097338"/>
          <p14:tracePt t="66440" x="5105400" y="4056063"/>
          <p14:tracePt t="66457" x="5105400" y="4013200"/>
          <p14:tracePt t="66474" x="5105400" y="3987800"/>
          <p14:tracePt t="66491" x="5097463" y="3962400"/>
          <p14:tracePt t="66507" x="5097463" y="3911600"/>
          <p14:tracePt t="66524" x="5097463" y="3843338"/>
          <p14:tracePt t="66540" x="5097463" y="3725863"/>
          <p14:tracePt t="66557" x="5097463" y="3598863"/>
          <p14:tracePt t="66574" x="5097463" y="3462338"/>
          <p14:tracePt t="66590" x="5087938" y="3302000"/>
          <p14:tracePt t="66607" x="5087938" y="3141663"/>
          <p14:tracePt t="66624" x="5087938" y="2997200"/>
          <p14:tracePt t="66641" x="5087938" y="2870200"/>
          <p14:tracePt t="66657" x="5062538" y="2768600"/>
          <p14:tracePt t="66674" x="5054600" y="2684463"/>
          <p14:tracePt t="66691" x="5054600" y="2608263"/>
          <p14:tracePt t="66707" x="5046663" y="2514600"/>
          <p14:tracePt t="66724" x="5029200" y="2405063"/>
          <p14:tracePt t="66741" x="5021263" y="2227263"/>
          <p14:tracePt t="66757" x="5021263" y="2100263"/>
          <p14:tracePt t="66774" x="5003800" y="1947863"/>
          <p14:tracePt t="66791" x="4995863" y="1785938"/>
          <p14:tracePt t="66807" x="4995863" y="1643063"/>
          <p14:tracePt t="66824" x="4995863" y="1498600"/>
          <p14:tracePt t="66841" x="4995863" y="1379538"/>
          <p14:tracePt t="66857" x="4995863" y="1287463"/>
          <p14:tracePt t="66874" x="4995863" y="1219200"/>
          <p14:tracePt t="66891" x="4995863" y="1168400"/>
          <p14:tracePt t="66907" x="4995863" y="1125538"/>
          <p14:tracePt t="66924" x="4995863" y="1109663"/>
          <p14:tracePt t="66941" x="4995863" y="1074738"/>
          <p14:tracePt t="66958" x="4995863" y="1058863"/>
          <p14:tracePt t="66974" x="4995863" y="1023938"/>
          <p14:tracePt t="66991" x="4995863" y="1008063"/>
          <p14:tracePt t="67007" x="4986338" y="982663"/>
          <p14:tracePt t="67024" x="4978400" y="947738"/>
          <p14:tracePt t="67041" x="4978400" y="914400"/>
          <p14:tracePt t="67058" x="4978400" y="889000"/>
          <p14:tracePt t="67074" x="4978400" y="863600"/>
          <p14:tracePt t="67107" x="4978400" y="855663"/>
          <p14:tracePt t="67173" x="4986338" y="838200"/>
          <p14:tracePt t="67181" x="5003800" y="838200"/>
          <p14:tracePt t="67197" x="5021263" y="838200"/>
          <p14:tracePt t="67208" x="5037138" y="830263"/>
          <p14:tracePt t="67229" x="5046663" y="830263"/>
          <p14:tracePt t="67241" x="5054600" y="830263"/>
          <p14:tracePt t="67258" x="5062538" y="830263"/>
          <p14:tracePt t="67274" x="5080000" y="830263"/>
          <p14:tracePt t="67291" x="5097463" y="830263"/>
          <p14:tracePt t="67308" x="5122863" y="838200"/>
          <p14:tracePt t="67324" x="5156200" y="855663"/>
          <p14:tracePt t="67341" x="5164138" y="863600"/>
          <p14:tracePt t="67358" x="5181600" y="863600"/>
          <p14:tracePt t="67391" x="5189538" y="863600"/>
          <p14:tracePt t="67408" x="5207000" y="881063"/>
          <p14:tracePt t="67425" x="5224463" y="889000"/>
          <p14:tracePt t="67441" x="5240338" y="896938"/>
          <p14:tracePt t="67458" x="5257800" y="914400"/>
          <p14:tracePt t="69493" x="5265738" y="914400"/>
          <p14:tracePt t="69525" x="5275263" y="914400"/>
          <p14:tracePt t="69533" x="5283200" y="914400"/>
          <p14:tracePt t="69543" x="5291138" y="922338"/>
          <p14:tracePt t="69560" x="5308600" y="931863"/>
          <p14:tracePt t="69576" x="5341938" y="931863"/>
          <p14:tracePt t="69593" x="5384800" y="939800"/>
          <p14:tracePt t="69609" x="5410200" y="947738"/>
          <p14:tracePt t="69626" x="5427663" y="947738"/>
          <p14:tracePt t="69643" x="5435600" y="947738"/>
          <p14:tracePt t="69973" x="5427663" y="947738"/>
          <p14:tracePt t="69981" x="5410200" y="947738"/>
          <p14:tracePt t="69997" x="5392738" y="947738"/>
          <p14:tracePt t="70010" x="5376863" y="947738"/>
          <p14:tracePt t="70027" x="5359400" y="947738"/>
          <p14:tracePt t="70043" x="5341938" y="947738"/>
          <p14:tracePt t="70060" x="5334000" y="947738"/>
          <p14:tracePt t="70062" x="5326063" y="947738"/>
          <p14:tracePt t="70077" x="5316538" y="947738"/>
          <p14:tracePt t="70094" x="5300663" y="947738"/>
          <p14:tracePt t="70110" x="5283200" y="947738"/>
          <p14:tracePt t="70127" x="5265738" y="947738"/>
          <p14:tracePt t="70144" x="5249863" y="947738"/>
          <p14:tracePt t="70160" x="5232400" y="947738"/>
          <p14:tracePt t="70177" x="5214938" y="939800"/>
          <p14:tracePt t="70194" x="5189538" y="931863"/>
          <p14:tracePt t="70210" x="5173663" y="922338"/>
          <p14:tracePt t="70227" x="5164138" y="906463"/>
          <p14:tracePt t="70243" x="5148263" y="896938"/>
          <p14:tracePt t="70260" x="5130800" y="881063"/>
          <p14:tracePt t="70277" x="5105400" y="855663"/>
          <p14:tracePt t="70294" x="5097463" y="830263"/>
          <p14:tracePt t="70310" x="5080000" y="795338"/>
          <p14:tracePt t="70327" x="5072063" y="769938"/>
          <p14:tracePt t="70344" x="5054600" y="736600"/>
          <p14:tracePt t="70360" x="5054600" y="719138"/>
          <p14:tracePt t="70377" x="5054600" y="703263"/>
          <p14:tracePt t="70394" x="5054600" y="685800"/>
          <p14:tracePt t="70427" x="5072063" y="668338"/>
          <p14:tracePt t="70444" x="5113338" y="642938"/>
          <p14:tracePt t="70460" x="5130800" y="617538"/>
          <p14:tracePt t="70477" x="5173663" y="601663"/>
          <p14:tracePt t="70494" x="5214938" y="584200"/>
          <p14:tracePt t="70510" x="5249863" y="576263"/>
          <p14:tracePt t="70527" x="5265738" y="566738"/>
          <p14:tracePt t="70544" x="5291138" y="558800"/>
          <p14:tracePt t="70560" x="5316538" y="558800"/>
          <p14:tracePt t="70577" x="5326063" y="558800"/>
          <p14:tracePt t="70594" x="5384800" y="558800"/>
          <p14:tracePt t="70610" x="5453063" y="558800"/>
          <p14:tracePt t="70627" x="5545138" y="576263"/>
          <p14:tracePt t="70644" x="5621338" y="584200"/>
          <p14:tracePt t="70660" x="5689600" y="601663"/>
          <p14:tracePt t="70677" x="5732463" y="617538"/>
          <p14:tracePt t="70694" x="5748338" y="635000"/>
          <p14:tracePt t="70711" x="5748338" y="660400"/>
          <p14:tracePt t="70727" x="5765800" y="677863"/>
          <p14:tracePt t="70744" x="5773738" y="685800"/>
          <p14:tracePt t="70761" x="5773738" y="711200"/>
          <p14:tracePt t="70777" x="5773738" y="728663"/>
          <p14:tracePt t="70794" x="5773738" y="744538"/>
          <p14:tracePt t="70811" x="5773738" y="787400"/>
          <p14:tracePt t="70827" x="5773738" y="820738"/>
          <p14:tracePt t="70844" x="5773738" y="863600"/>
          <p14:tracePt t="70861" x="5757863" y="939800"/>
          <p14:tracePt t="70877" x="5732463" y="990600"/>
          <p14:tracePt t="70894" x="5715000" y="1008063"/>
          <p14:tracePt t="70911" x="5681663" y="1041400"/>
          <p14:tracePt t="70927" x="5630863" y="1049338"/>
          <p14:tracePt t="70944" x="5595938" y="1049338"/>
          <p14:tracePt t="70961" x="5545138" y="1049338"/>
          <p14:tracePt t="70977" x="5486400" y="1058863"/>
          <p14:tracePt t="70994" x="5435600" y="1058863"/>
          <p14:tracePt t="71011" x="5376863" y="1058863"/>
          <p14:tracePt t="71028" x="5316538" y="1058863"/>
          <p14:tracePt t="71044" x="5257800" y="1058863"/>
          <p14:tracePt t="71061" x="5189538" y="1058863"/>
          <p14:tracePt t="71077" x="5148263" y="1041400"/>
          <p14:tracePt t="71094" x="5130800" y="1033463"/>
          <p14:tracePt t="71111" x="5122863" y="1023938"/>
          <p14:tracePt t="71127" x="5113338" y="1008063"/>
          <p14:tracePt t="71144" x="5113338" y="998538"/>
          <p14:tracePt t="71161" x="5113338" y="982663"/>
          <p14:tracePt t="71178" x="5113338" y="973138"/>
          <p14:tracePt t="71211" x="5113338" y="965200"/>
          <p14:tracePt t="71277" x="5113338" y="973138"/>
          <p14:tracePt t="71285" x="5122863" y="982663"/>
          <p14:tracePt t="71294" x="5130800" y="1008063"/>
          <p14:tracePt t="71311" x="5148263" y="1058863"/>
          <p14:tracePt t="71328" x="5164138" y="1125538"/>
          <p14:tracePt t="71344" x="5164138" y="1236663"/>
          <p14:tracePt t="71361" x="5164138" y="1371600"/>
          <p14:tracePt t="71378" x="5173663" y="1531938"/>
          <p14:tracePt t="71394" x="5207000" y="1709738"/>
          <p14:tracePt t="71411" x="5232400" y="1905000"/>
          <p14:tracePt t="71429" x="5240338" y="2151063"/>
          <p14:tracePt t="71444" x="5240338" y="2311400"/>
          <p14:tracePt t="71461" x="5240338" y="2446338"/>
          <p14:tracePt t="71478" x="5232400" y="2547938"/>
          <p14:tracePt t="71494" x="5232400" y="2649538"/>
          <p14:tracePt t="71511" x="5232400" y="2743200"/>
          <p14:tracePt t="71528" x="5232400" y="2836863"/>
          <p14:tracePt t="71544" x="5232400" y="2938463"/>
          <p14:tracePt t="71561" x="5240338" y="3055938"/>
          <p14:tracePt t="71578" x="5275263" y="3192463"/>
          <p14:tracePt t="71595" x="5283200" y="3370263"/>
          <p14:tracePt t="71611" x="5283200" y="3513138"/>
          <p14:tracePt t="71628" x="5283200" y="3657600"/>
          <p14:tracePt t="71645" x="5291138" y="3878263"/>
          <p14:tracePt t="71661" x="5291138" y="3995738"/>
          <p14:tracePt t="71678" x="5291138" y="4157663"/>
          <p14:tracePt t="71695" x="5291138" y="4318000"/>
          <p14:tracePt t="71711" x="5291138" y="4495800"/>
          <p14:tracePt t="71728" x="5291138" y="4648200"/>
          <p14:tracePt t="71745" x="5316538" y="4783138"/>
          <p14:tracePt t="71761" x="5351463" y="4884738"/>
          <p14:tracePt t="71778" x="5376863" y="4919663"/>
          <p14:tracePt t="71795" x="5418138" y="4927600"/>
          <p14:tracePt t="71811" x="5486400" y="4927600"/>
          <p14:tracePt t="71828" x="5605463" y="4935538"/>
          <p14:tracePt t="71845" x="5875338" y="4935538"/>
          <p14:tracePt t="71861" x="6078538" y="4919663"/>
          <p14:tracePt t="71878" x="6273800" y="4894263"/>
          <p14:tracePt t="71895" x="6494463" y="4884738"/>
          <p14:tracePt t="71911" x="6680200" y="4884738"/>
          <p14:tracePt t="71929" x="6840538" y="4851400"/>
          <p14:tracePt t="71945" x="6934200" y="4843463"/>
          <p14:tracePt t="71961" x="6992938" y="4843463"/>
          <p14:tracePt t="72077" x="6992938" y="4833938"/>
          <p14:tracePt t="72085" x="6951663" y="4808538"/>
          <p14:tracePt t="72095" x="6900863" y="4757738"/>
          <p14:tracePt t="72112" x="6748463" y="4614863"/>
          <p14:tracePt t="72128" x="6494463" y="4394200"/>
          <p14:tracePt t="72145" x="6230938" y="4064000"/>
          <p14:tracePt t="72162" x="6088063" y="3716338"/>
          <p14:tracePt t="72178" x="6053138" y="3429000"/>
          <p14:tracePt t="72195" x="6027738" y="3200400"/>
          <p14:tracePt t="72212" x="5961063" y="2989263"/>
          <p14:tracePt t="72228" x="5834063" y="2684463"/>
          <p14:tracePt t="72245" x="5765800" y="2514600"/>
          <p14:tracePt t="72262" x="5740400" y="2328863"/>
          <p14:tracePt t="72278" x="5722938" y="2125663"/>
          <p14:tracePt t="72295" x="5722938" y="1905000"/>
          <p14:tracePt t="72312" x="5722938" y="1744663"/>
          <p14:tracePt t="72328" x="5722938" y="1566863"/>
          <p14:tracePt t="72345" x="5722938" y="1414463"/>
          <p14:tracePt t="72362" x="5722938" y="1277938"/>
          <p14:tracePt t="72378" x="5722938" y="1185863"/>
          <p14:tracePt t="72395" x="5722938" y="1109663"/>
          <p14:tracePt t="72412" x="5722938" y="1041400"/>
          <p14:tracePt t="72429" x="5715000" y="990600"/>
          <p14:tracePt t="72445" x="5707063" y="982663"/>
          <p14:tracePt t="72462" x="5707063" y="973138"/>
          <p14:tracePt t="72478" x="5689600" y="957263"/>
          <p14:tracePt t="72495" x="5656263" y="931863"/>
          <p14:tracePt t="72512" x="5638800" y="881063"/>
          <p14:tracePt t="72529" x="5613400" y="838200"/>
          <p14:tracePt t="72545" x="5588000" y="787400"/>
          <p14:tracePt t="72562" x="5562600" y="728663"/>
          <p14:tracePt t="72564" x="5562600" y="693738"/>
          <p14:tracePt t="72579" x="5554663" y="668338"/>
          <p14:tracePt t="72595" x="5529263" y="601663"/>
          <p14:tracePt t="72612" x="5511800" y="566738"/>
          <p14:tracePt t="72629" x="5503863" y="515938"/>
          <p14:tracePt t="72645" x="5503863" y="508000"/>
          <p14:tracePt t="72709" x="5511800" y="508000"/>
          <p14:tracePt t="72773" x="5519738" y="508000"/>
          <p14:tracePt t="72789" x="5529263" y="508000"/>
          <p14:tracePt t="72797" x="5537200" y="508000"/>
          <p14:tracePt t="72812" x="5545138" y="533400"/>
          <p14:tracePt t="72829" x="5580063" y="550863"/>
          <p14:tracePt t="72845" x="5595938" y="576263"/>
          <p14:tracePt t="72862" x="5638800" y="609600"/>
          <p14:tracePt t="72879" x="5664200" y="635000"/>
          <p14:tracePt t="72896" x="5672138" y="668338"/>
          <p14:tracePt t="72912" x="5689600" y="685800"/>
          <p14:tracePt t="72929" x="5689600" y="693738"/>
          <p14:tracePt t="72946" x="5689600" y="703263"/>
          <p14:tracePt t="72962" x="5689600" y="711200"/>
          <p14:tracePt t="72979" x="5689600" y="728663"/>
          <p14:tracePt t="72996" x="5689600" y="744538"/>
          <p14:tracePt t="73012" x="5689600" y="754063"/>
          <p14:tracePt t="73029" x="5697538" y="779463"/>
          <p14:tracePt t="73046" x="5715000" y="787400"/>
          <p14:tracePt t="73062" x="5722938" y="812800"/>
          <p14:tracePt t="73079" x="5722938" y="830263"/>
          <p14:tracePt t="73096" x="5722938" y="863600"/>
          <p14:tracePt t="73112" x="5722938" y="896938"/>
          <p14:tracePt t="73129" x="5722938" y="931863"/>
          <p14:tracePt t="73146" x="5722938" y="973138"/>
          <p14:tracePt t="73162" x="5707063" y="1008063"/>
          <p14:tracePt t="73179" x="5697538" y="1016000"/>
          <p14:tracePt t="73196" x="5689600" y="1023938"/>
          <p14:tracePt t="73212" x="5664200" y="1041400"/>
          <p14:tracePt t="73229" x="5638800" y="1041400"/>
          <p14:tracePt t="73246" x="5613400" y="1049338"/>
          <p14:tracePt t="73263" x="5588000" y="1049338"/>
          <p14:tracePt t="73279" x="5562600" y="1049338"/>
          <p14:tracePt t="73296" x="5537200" y="1058863"/>
          <p14:tracePt t="73313" x="5478463" y="1066800"/>
          <p14:tracePt t="73329" x="5418138" y="1074738"/>
          <p14:tracePt t="73346" x="5367338" y="1074738"/>
          <p14:tracePt t="73362" x="5334000" y="1074738"/>
          <p14:tracePt t="73379" x="5308600" y="1074738"/>
          <p14:tracePt t="73396" x="5300663" y="1074738"/>
          <p14:tracePt t="73413" x="5275263" y="1074738"/>
          <p14:tracePt t="73430" x="5257800" y="1066800"/>
          <p14:tracePt t="73446" x="5249863" y="1058863"/>
          <p14:tracePt t="73463" x="5232400" y="1058863"/>
          <p14:tracePt t="73479" x="5224463" y="1049338"/>
          <p14:tracePt t="73496" x="5214938" y="1033463"/>
          <p14:tracePt t="73513" x="5207000" y="1023938"/>
          <p14:tracePt t="73530" x="5189538" y="1008063"/>
          <p14:tracePt t="73546" x="5181600" y="998538"/>
          <p14:tracePt t="73563" x="5173663" y="982663"/>
          <p14:tracePt t="73579" x="5164138" y="982663"/>
          <p14:tracePt t="73596" x="5164138" y="957263"/>
          <p14:tracePt t="73613" x="5156200" y="939800"/>
          <p14:tracePt t="73630" x="5156200" y="922338"/>
          <p14:tracePt t="73646" x="5148263" y="914400"/>
          <p14:tracePt t="73663" x="5148263" y="896938"/>
          <p14:tracePt t="73680" x="5148263" y="863600"/>
          <p14:tracePt t="73696" x="5138738" y="855663"/>
          <p14:tracePt t="73713" x="5138738" y="838200"/>
          <p14:tracePt t="73730" x="5138738" y="820738"/>
          <p14:tracePt t="73746" x="5138738" y="812800"/>
          <p14:tracePt t="73763" x="5130800" y="795338"/>
          <p14:tracePt t="73780" x="5122863" y="787400"/>
          <p14:tracePt t="73796" x="5122863" y="769938"/>
          <p14:tracePt t="73813" x="5122863" y="754063"/>
          <p14:tracePt t="73846" x="5122863" y="744538"/>
          <p14:tracePt t="73877" x="5130800" y="736600"/>
          <p14:tracePt t="73893" x="5130800" y="728663"/>
          <p14:tracePt t="73901" x="5148263" y="728663"/>
          <p14:tracePt t="73917" x="5156200" y="719138"/>
          <p14:tracePt t="73930" x="5156200" y="711200"/>
          <p14:tracePt t="73946" x="5181600" y="711200"/>
          <p14:tracePt t="73963" x="5181600" y="703263"/>
          <p14:tracePt t="73980" x="5189538" y="703263"/>
          <p14:tracePt t="73996" x="5214938" y="703263"/>
          <p14:tracePt t="74013" x="5232400" y="703263"/>
          <p14:tracePt t="74030" x="5232400" y="693738"/>
          <p14:tracePt t="74047" x="5249863" y="693738"/>
          <p14:tracePt t="74063" x="5257800" y="685800"/>
          <p14:tracePt t="74080" x="5283200" y="677863"/>
          <p14:tracePt t="74097" x="5300663" y="677863"/>
          <p14:tracePt t="74113" x="5308600" y="677863"/>
          <p14:tracePt t="74130" x="5326063" y="668338"/>
          <p14:tracePt t="74147" x="5341938" y="668338"/>
          <p14:tracePt t="74163" x="5367338" y="668338"/>
          <p14:tracePt t="74180" x="5376863" y="668338"/>
          <p14:tracePt t="74197" x="5410200" y="677863"/>
          <p14:tracePt t="74213" x="5435600" y="685800"/>
          <p14:tracePt t="74230" x="5453063" y="685800"/>
          <p14:tracePt t="74247" x="5468938" y="703263"/>
          <p14:tracePt t="74263" x="5486400" y="711200"/>
          <p14:tracePt t="74280" x="5503863" y="728663"/>
          <p14:tracePt t="74297" x="5529263" y="762000"/>
          <p14:tracePt t="74313" x="5554663" y="779463"/>
          <p14:tracePt t="74330" x="5580063" y="787400"/>
          <p14:tracePt t="74347" x="5595938" y="812800"/>
          <p14:tracePt t="74364" x="5605463" y="830263"/>
          <p14:tracePt t="74380" x="5621338" y="846138"/>
          <p14:tracePt t="74397" x="5621338" y="863600"/>
          <p14:tracePt t="74414" x="5630863" y="871538"/>
          <p14:tracePt t="74430" x="5630863" y="881063"/>
          <p14:tracePt t="74447" x="5630863" y="896938"/>
          <p14:tracePt t="74464" x="5630863" y="914400"/>
          <p14:tracePt t="74497" x="5630863" y="931863"/>
          <p14:tracePt t="74514" x="5630863" y="939800"/>
          <p14:tracePt t="74549" x="5630863" y="947738"/>
          <p14:tracePt t="74557" x="5630863" y="957263"/>
          <p14:tracePt t="74565" x="5621338" y="957263"/>
          <p14:tracePt t="74580" x="5605463" y="973138"/>
          <p14:tracePt t="74597" x="5580063" y="990600"/>
          <p14:tracePt t="74614" x="5562600" y="990600"/>
          <p14:tracePt t="74630" x="5545138" y="990600"/>
          <p14:tracePt t="74647" x="5537200" y="990600"/>
          <p14:tracePt t="74664" x="5519738" y="990600"/>
          <p14:tracePt t="74680" x="5503863" y="998538"/>
          <p14:tracePt t="74697" x="5478463" y="998538"/>
          <p14:tracePt t="74714" x="5468938" y="1008063"/>
          <p14:tracePt t="74730" x="5443538" y="1008063"/>
          <p14:tracePt t="74747" x="5418138" y="1008063"/>
          <p14:tracePt t="74764" x="5410200" y="1008063"/>
          <p14:tracePt t="74797" x="5402263" y="1008063"/>
          <p14:tracePt t="74805" x="5392738" y="1008063"/>
          <p14:tracePt t="74814" x="5384800" y="1008063"/>
          <p14:tracePt t="74869" x="5392738" y="1008063"/>
          <p14:tracePt t="74877" x="5402263" y="1008063"/>
          <p14:tracePt t="74885" x="5402263" y="1016000"/>
          <p14:tracePt t="74897" x="5410200" y="1023938"/>
          <p14:tracePt t="74914" x="5435600" y="1074738"/>
          <p14:tracePt t="74931" x="5468938" y="1125538"/>
          <p14:tracePt t="74947" x="5511800" y="1211263"/>
          <p14:tracePt t="74964" x="5588000" y="1312863"/>
          <p14:tracePt t="74981" x="5773738" y="1516063"/>
          <p14:tracePt t="74997" x="5910263" y="1651000"/>
          <p14:tracePt t="75014" x="6045200" y="1785938"/>
          <p14:tracePt t="75031" x="6223000" y="1930400"/>
          <p14:tracePt t="75047" x="6408738" y="2090738"/>
          <p14:tracePt t="75064" x="6629400" y="2252663"/>
          <p14:tracePt t="75081" x="6815138" y="2370138"/>
          <p14:tracePt t="75097" x="6977063" y="2514600"/>
          <p14:tracePt t="75114" x="7086600" y="2633663"/>
          <p14:tracePt t="75131" x="7137400" y="2743200"/>
          <p14:tracePt t="75147" x="7145338" y="2801938"/>
          <p14:tracePt t="75164" x="7162800" y="2836863"/>
          <p14:tracePt t="75181" x="7180263" y="2870200"/>
          <p14:tracePt t="75197" x="7213600" y="2903538"/>
          <p14:tracePt t="75214" x="7239000" y="2928938"/>
          <p14:tracePt t="75231" x="7297738" y="2954338"/>
          <p14:tracePt t="75248" x="7348538" y="2971800"/>
          <p14:tracePt t="75264" x="7416800" y="3022600"/>
          <p14:tracePt t="75281" x="7493000" y="3065463"/>
          <p14:tracePt t="75298" x="7518400" y="3090863"/>
          <p14:tracePt t="75314" x="7535863" y="3098800"/>
          <p14:tracePt t="75331" x="7535863" y="3106738"/>
          <p14:tracePt t="75365" x="7526338" y="3106738"/>
          <p14:tracePt t="75509" x="7518400" y="3106738"/>
          <p14:tracePt t="75517" x="7500938" y="3106738"/>
          <p14:tracePt t="75533" x="7475538" y="3106738"/>
          <p14:tracePt t="75548" x="7467600" y="3106738"/>
          <p14:tracePt t="75564" x="7408863" y="3116263"/>
          <p14:tracePt t="75581" x="7373938" y="3116263"/>
          <p14:tracePt t="75598" x="7307263" y="3116263"/>
          <p14:tracePt t="75614" x="7231063" y="3124200"/>
          <p14:tracePt t="75631" x="7112000" y="3149600"/>
          <p14:tracePt t="75648" x="6959600" y="3167063"/>
          <p14:tracePt t="75665" x="6858000" y="3167063"/>
          <p14:tracePt t="75681" x="6748463" y="3167063"/>
          <p14:tracePt t="75698" x="6646863" y="3175000"/>
          <p14:tracePt t="75715" x="6545263" y="3175000"/>
          <p14:tracePt t="75731" x="6392863" y="3175000"/>
          <p14:tracePt t="75748" x="6230938" y="3175000"/>
          <p14:tracePt t="75765" x="6002338" y="3175000"/>
          <p14:tracePt t="75781" x="5799138" y="3192463"/>
          <p14:tracePt t="75798" x="5570538" y="3192463"/>
          <p14:tracePt t="75815" x="5334000" y="3200400"/>
          <p14:tracePt t="75831" x="5122863" y="3200400"/>
          <p14:tracePt t="75848" x="4884738" y="3217863"/>
          <p14:tracePt t="75865" x="4716463" y="3225800"/>
          <p14:tracePt t="75881" x="4529138" y="3225800"/>
          <p14:tracePt t="75898" x="4368800" y="3225800"/>
          <p14:tracePt t="75915" x="4208463" y="3225800"/>
          <p14:tracePt t="75931" x="4071938" y="3225800"/>
          <p14:tracePt t="75948" x="3954463" y="3233738"/>
          <p14:tracePt t="75965" x="3843338" y="3233738"/>
          <p14:tracePt t="75981" x="3802063" y="3225800"/>
          <p14:tracePt t="76077" x="3792538" y="3217863"/>
          <p14:tracePt t="76773" x="3784600" y="3217863"/>
          <p14:tracePt t="76805" x="3776663" y="3217863"/>
          <p14:tracePt t="76821" x="3767138" y="3217863"/>
          <p14:tracePt t="76869" x="3759200" y="3217863"/>
          <p14:tracePt t="76885" x="3751263" y="3217863"/>
          <p14:tracePt t="76909" x="3741738" y="3217863"/>
          <p14:tracePt t="76917" x="3733800" y="3217863"/>
          <p14:tracePt t="76933" x="3725863" y="3217863"/>
          <p14:tracePt t="76949" x="3716338" y="3217863"/>
          <p14:tracePt t="76965" x="3708400" y="3217863"/>
          <p14:tracePt t="76981" x="3708400" y="3225800"/>
          <p14:tracePt t="76989" x="3708400" y="3233738"/>
          <p14:tracePt t="76999" x="3700463" y="3233738"/>
          <p14:tracePt t="77029" x="3700463" y="3243263"/>
          <p14:tracePt t="77045" x="3708400" y="3251200"/>
          <p14:tracePt t="77053" x="3733800" y="3259138"/>
          <p14:tracePt t="77066" x="3767138" y="3259138"/>
          <p14:tracePt t="77082" x="3886200" y="3268663"/>
          <p14:tracePt t="77099" x="4071938" y="3268663"/>
          <p14:tracePt t="77116" x="4325938" y="3268663"/>
          <p14:tracePt t="77132" x="4732338" y="3268663"/>
          <p14:tracePt t="77149" x="4945063" y="3268663"/>
          <p14:tracePt t="77166" x="5138738" y="3251200"/>
          <p14:tracePt t="77182" x="5326063" y="3243263"/>
          <p14:tracePt t="77199" x="5503863" y="3233738"/>
          <p14:tracePt t="77216" x="5672138" y="3233738"/>
          <p14:tracePt t="77232" x="5791200" y="3233738"/>
          <p14:tracePt t="77249" x="5867400" y="3233738"/>
          <p14:tracePt t="77266" x="5900738" y="3233738"/>
          <p14:tracePt t="77341" x="5900738" y="3225800"/>
          <p14:tracePt t="77357" x="5900738" y="3217863"/>
          <p14:tracePt t="77365" x="5900738" y="3208338"/>
          <p14:tracePt t="77477" x="5900738" y="3217863"/>
          <p14:tracePt t="77485" x="5900738" y="3225800"/>
          <p14:tracePt t="77501" x="5900738" y="3233738"/>
          <p14:tracePt t="77517" x="5892800" y="3233738"/>
          <p14:tracePt t="77533" x="5884863" y="3243263"/>
          <p14:tracePt t="77549" x="5875338" y="3251200"/>
          <p14:tracePt t="77566" x="5867400" y="3259138"/>
          <p14:tracePt t="77583" x="5867400" y="3276600"/>
          <p14:tracePt t="77599" x="5867400" y="3284538"/>
          <p14:tracePt t="77701" x="5859463" y="3268663"/>
          <p14:tracePt t="77709" x="5849938" y="3233738"/>
          <p14:tracePt t="77717" x="5834063" y="3217863"/>
          <p14:tracePt t="77733" x="5799138" y="3149600"/>
          <p14:tracePt t="77750" x="5773738" y="3065463"/>
          <p14:tracePt t="77766" x="5732463" y="2954338"/>
          <p14:tracePt t="77783" x="5707063" y="2844800"/>
          <p14:tracePt t="77799" x="5672138" y="2751138"/>
          <p14:tracePt t="77816" x="5554663" y="2590800"/>
          <p14:tracePt t="77833" x="5418138" y="2455863"/>
          <p14:tracePt t="77850" x="5334000" y="2319338"/>
          <p14:tracePt t="77866" x="5283200" y="2192338"/>
          <p14:tracePt t="77883" x="5265738" y="2116138"/>
          <p14:tracePt t="77900" x="5257800" y="2024063"/>
          <p14:tracePt t="77916" x="5257800" y="1947863"/>
          <p14:tracePt t="77933" x="5257800" y="1897063"/>
          <p14:tracePt t="77950" x="5249863" y="1862138"/>
          <p14:tracePt t="77966" x="5240338" y="1820863"/>
          <p14:tracePt t="77983" x="5240338" y="1778000"/>
          <p14:tracePt t="78000" x="5232400" y="1735138"/>
          <p14:tracePt t="78017" x="5224463" y="1693863"/>
          <p14:tracePt t="78033" x="5224463" y="1633538"/>
          <p14:tracePt t="78050" x="5207000" y="1566863"/>
          <p14:tracePt t="78066" x="5207000" y="1498600"/>
          <p14:tracePt t="78069" x="5207000" y="1473200"/>
          <p14:tracePt t="78083" x="5207000" y="1447800"/>
          <p14:tracePt t="78100" x="5207000" y="1389063"/>
          <p14:tracePt t="78116" x="5207000" y="1312863"/>
          <p14:tracePt t="78133" x="5199063" y="1252538"/>
          <p14:tracePt t="78150" x="5199063" y="1201738"/>
          <p14:tracePt t="78166" x="5199063" y="1160463"/>
          <p14:tracePt t="78183" x="5199063" y="1125538"/>
          <p14:tracePt t="78200" x="5199063" y="1092200"/>
          <p14:tracePt t="78217" x="5199063" y="1049338"/>
          <p14:tracePt t="78233" x="5199063" y="1033463"/>
          <p14:tracePt t="78250" x="5199063" y="1016000"/>
          <p14:tracePt t="78267" x="5199063" y="990600"/>
          <p14:tracePt t="78283" x="5199063" y="982663"/>
          <p14:tracePt t="78300" x="5199063" y="973138"/>
          <p14:tracePt t="78317" x="5199063" y="965200"/>
          <p14:tracePt t="78677" x="5207000" y="973138"/>
          <p14:tracePt t="78685" x="5207000" y="982663"/>
          <p14:tracePt t="78702" x="5214938" y="982663"/>
          <p14:tracePt t="80133" x="5214938" y="990600"/>
          <p14:tracePt t="80141" x="5214938" y="998538"/>
          <p14:tracePt t="80165" x="5214938" y="1008063"/>
          <p14:tracePt t="80949" x="5214938" y="1016000"/>
          <p14:tracePt t="80957" x="5214938" y="1023938"/>
          <p14:tracePt t="80973" x="5214938" y="1033463"/>
          <p14:tracePt t="80985" x="5214938" y="1041400"/>
          <p14:tracePt t="81002" x="5214938" y="1066800"/>
          <p14:tracePt t="81019" x="5214938" y="1074738"/>
          <p14:tracePt t="81036" x="5214938" y="1092200"/>
          <p14:tracePt t="81052" x="5214938" y="1109663"/>
          <p14:tracePt t="81069" x="5214938" y="1143000"/>
          <p14:tracePt t="81086" x="5214938" y="1168400"/>
          <p14:tracePt t="81102" x="5214938" y="1211263"/>
          <p14:tracePt t="81119" x="5224463" y="1277938"/>
          <p14:tracePt t="81136" x="5224463" y="1354138"/>
          <p14:tracePt t="81152" x="5224463" y="1430338"/>
          <p14:tracePt t="81169" x="5224463" y="1498600"/>
          <p14:tracePt t="81186" x="5224463" y="1541463"/>
          <p14:tracePt t="81202" x="5224463" y="1600200"/>
          <p14:tracePt t="81219" x="5224463" y="1651000"/>
          <p14:tracePt t="81236" x="5199063" y="1760538"/>
          <p14:tracePt t="81252" x="5130800" y="1930400"/>
          <p14:tracePt t="81269" x="5062538" y="2090738"/>
          <p14:tracePt t="81286" x="5011738" y="2243138"/>
          <p14:tracePt t="81302" x="4953000" y="2395538"/>
          <p14:tracePt t="81319" x="4884738" y="2565400"/>
          <p14:tracePt t="81336" x="4826000" y="2776538"/>
          <p14:tracePt t="81352" x="4808538" y="2946400"/>
          <p14:tracePt t="81369" x="4775200" y="3116263"/>
          <p14:tracePt t="81386" x="4716463" y="3251200"/>
          <p14:tracePt t="81402" x="4656138" y="3395663"/>
          <p14:tracePt t="81419" x="4597400" y="3487738"/>
          <p14:tracePt t="81436" x="4546600" y="3598863"/>
          <p14:tracePt t="81452" x="4495800" y="3767138"/>
          <p14:tracePt t="81469" x="4487863" y="3903663"/>
          <p14:tracePt t="81486" x="4478338" y="4013200"/>
          <p14:tracePt t="81503" x="4478338" y="4122738"/>
          <p14:tracePt t="81519" x="4478338" y="4233863"/>
          <p14:tracePt t="81536" x="4478338" y="4335463"/>
          <p14:tracePt t="81552" x="4478338" y="4411663"/>
          <p14:tracePt t="81569" x="4478338" y="4487863"/>
          <p14:tracePt t="81586" x="4478338" y="4554538"/>
          <p14:tracePt t="81603" x="4478338" y="4640263"/>
          <p14:tracePt t="81619" x="4478338" y="4741863"/>
          <p14:tracePt t="81636" x="4478338" y="4833938"/>
          <p14:tracePt t="81653" x="4513263" y="4935538"/>
          <p14:tracePt t="81669" x="4572000" y="4978400"/>
          <p14:tracePt t="81686" x="4622800" y="5021263"/>
          <p14:tracePt t="81703" x="4691063" y="5037138"/>
          <p14:tracePt t="81719" x="4792663" y="5046663"/>
          <p14:tracePt t="81736" x="4884738" y="5046663"/>
          <p14:tracePt t="81753" x="5003800" y="5046663"/>
          <p14:tracePt t="81769" x="5148263" y="5046663"/>
          <p14:tracePt t="81786" x="5249863" y="5046663"/>
          <p14:tracePt t="81803" x="5341938" y="5046663"/>
          <p14:tracePt t="81820" x="5402263" y="5062538"/>
          <p14:tracePt t="81836" x="5418138" y="5072063"/>
          <p14:tracePt t="81853" x="5418138" y="5080000"/>
          <p14:tracePt t="81869" x="5410200" y="5080000"/>
          <p14:tracePt t="81886" x="5402263" y="5080000"/>
          <p14:tracePt t="81903" x="5392738" y="5087938"/>
          <p14:tracePt t="81920" x="5376863" y="5097463"/>
          <p14:tracePt t="81936" x="5341938" y="5097463"/>
          <p14:tracePt t="81953" x="5334000" y="5105400"/>
          <p14:tracePt t="81970" x="5316538" y="5113338"/>
          <p14:tracePt t="81986" x="5308600" y="5122863"/>
          <p14:tracePt t="82003" x="5300663" y="5130800"/>
          <p14:tracePt t="82036" x="5291138" y="5138738"/>
          <p14:tracePt t="82197" x="5291138" y="5148263"/>
          <p14:tracePt t="82221" x="5283200" y="5156200"/>
          <p14:tracePt t="82237" x="5283200" y="5164138"/>
          <p14:tracePt t="82373" x="5300663" y="5164138"/>
          <p14:tracePt t="82381" x="5308600" y="5164138"/>
          <p14:tracePt t="82396" x="5316538" y="5164138"/>
          <p14:tracePt t="82405" x="5326063" y="5164138"/>
          <p14:tracePt t="82420" x="5326063" y="5156200"/>
          <p14:tracePt t="82469" x="5326063" y="5164138"/>
          <p14:tracePt t="82533" x="5334000" y="5164138"/>
          <p14:tracePt t="82541" x="5341938" y="5164138"/>
          <p14:tracePt t="82554" x="5351463" y="5164138"/>
          <p14:tracePt t="82570" x="5359400" y="5148263"/>
          <p14:tracePt t="82587" x="5376863" y="5148263"/>
          <p14:tracePt t="82604" x="5402263" y="5156200"/>
          <p14:tracePt t="82620" x="5418138" y="5156200"/>
          <p14:tracePt t="82637" x="5453063" y="5164138"/>
          <p14:tracePt t="82653" x="5461000" y="5164138"/>
          <p14:tracePt t="82670" x="5486400" y="5164138"/>
          <p14:tracePt t="82704" x="5511800" y="5164138"/>
          <p14:tracePt t="82720" x="5519738" y="5164138"/>
          <p14:tracePt t="82737" x="5537200" y="5164138"/>
          <p14:tracePt t="82754" x="5562600" y="5164138"/>
          <p14:tracePt t="82770" x="5588000" y="5164138"/>
          <p14:tracePt t="82787" x="5630863" y="5173663"/>
          <p14:tracePt t="82804" x="5697538" y="5181600"/>
          <p14:tracePt t="82820" x="5867400" y="5181600"/>
          <p14:tracePt t="82837" x="5943600" y="5181600"/>
          <p14:tracePt t="82854" x="5986463" y="5181600"/>
          <p14:tracePt t="82870" x="6011863" y="5181600"/>
          <p14:tracePt t="82887" x="6037263" y="5181600"/>
          <p14:tracePt t="82904" x="6062663" y="5181600"/>
          <p14:tracePt t="82920" x="6088063" y="5181600"/>
          <p14:tracePt t="82937" x="6121400" y="5181600"/>
          <p14:tracePt t="82954" x="6138863" y="5181600"/>
          <p14:tracePt t="82970" x="6154738" y="5181600"/>
          <p14:tracePt t="83013" x="6154738" y="5189538"/>
          <p14:tracePt t="83021" x="6146800" y="5207000"/>
          <p14:tracePt t="83037" x="6121400" y="5214938"/>
          <p14:tracePt t="83054" x="6078538" y="5232400"/>
          <p14:tracePt t="83070" x="6053138" y="5240338"/>
          <p14:tracePt t="83087" x="6002338" y="5249863"/>
          <p14:tracePt t="83104" x="5969000" y="5257800"/>
          <p14:tracePt t="83121" x="5926138" y="5257800"/>
          <p14:tracePt t="83137" x="5875338" y="5265738"/>
          <p14:tracePt t="83154" x="5799138" y="5265738"/>
          <p14:tracePt t="83171" x="5707063" y="5265738"/>
          <p14:tracePt t="83187" x="5588000" y="5257800"/>
          <p14:tracePt t="83204" x="5435600" y="5232400"/>
          <p14:tracePt t="83221" x="5199063" y="5164138"/>
          <p14:tracePt t="83237" x="5054600" y="5122863"/>
          <p14:tracePt t="83254" x="4960938" y="5054600"/>
          <p14:tracePt t="83271" x="4894263" y="5021263"/>
          <p14:tracePt t="83287" x="4859338" y="4978400"/>
          <p14:tracePt t="83304" x="4843463" y="4945063"/>
          <p14:tracePt t="83321" x="4826000" y="4910138"/>
          <p14:tracePt t="83337" x="4826000" y="4884738"/>
          <p14:tracePt t="83354" x="4800600" y="4868863"/>
          <p14:tracePt t="83371" x="4783138" y="4859338"/>
          <p14:tracePt t="83387" x="4757738" y="4843463"/>
          <p14:tracePt t="83404" x="4741863" y="4833938"/>
          <p14:tracePt t="83421" x="4681538" y="4783138"/>
          <p14:tracePt t="83437" x="4648200" y="4775200"/>
          <p14:tracePt t="83454" x="4630738" y="4749800"/>
          <p14:tracePt t="83471" x="4614863" y="4741863"/>
          <p14:tracePt t="83487" x="4589463" y="4716463"/>
          <p14:tracePt t="83504" x="4554538" y="4681538"/>
          <p14:tracePt t="83521" x="4521200" y="4665663"/>
          <p14:tracePt t="83537" x="4478338" y="4648200"/>
          <p14:tracePt t="83554" x="4445000" y="4605338"/>
          <p14:tracePt t="83556" x="4445000" y="4589463"/>
          <p14:tracePt t="83571" x="4437063" y="4572000"/>
          <p14:tracePt t="83587" x="4419600" y="4529138"/>
          <p14:tracePt t="83604" x="4411663" y="4445000"/>
          <p14:tracePt t="83621" x="4411663" y="4386263"/>
          <p14:tracePt t="83638" x="4411663" y="4284663"/>
          <p14:tracePt t="83654" x="4411663" y="4173538"/>
          <p14:tracePt t="83671" x="4411663" y="4071938"/>
          <p14:tracePt t="83688" x="4411663" y="3995738"/>
          <p14:tracePt t="83704" x="4411663" y="3919538"/>
          <p14:tracePt t="83721" x="4411663" y="3878263"/>
          <p14:tracePt t="83738" x="4411663" y="3817938"/>
          <p14:tracePt t="83754" x="4411663" y="3776663"/>
          <p14:tracePt t="83771" x="4411663" y="3725863"/>
          <p14:tracePt t="83788" x="4411663" y="3665538"/>
          <p14:tracePt t="83788" x="4411663" y="3632200"/>
          <p14:tracePt t="83804" x="4402138" y="3581400"/>
          <p14:tracePt t="83821" x="4402138" y="3505200"/>
          <p14:tracePt t="83838" x="4402138" y="3446463"/>
          <p14:tracePt t="83854" x="4411663" y="3403600"/>
          <p14:tracePt t="83871" x="4419600" y="3352800"/>
          <p14:tracePt t="83888" x="4427538" y="3335338"/>
          <p14:tracePt t="83904" x="4445000" y="3302000"/>
          <p14:tracePt t="83921" x="4452938" y="3294063"/>
          <p14:tracePt t="83938" x="4470400" y="3284538"/>
          <p14:tracePt t="83954" x="4478338" y="3268663"/>
          <p14:tracePt t="83971" x="4513263" y="3233738"/>
          <p14:tracePt t="83988" x="4538663" y="3217863"/>
          <p14:tracePt t="84005" x="4648200" y="3175000"/>
          <p14:tracePt t="84021" x="4741863" y="3149600"/>
          <p14:tracePt t="84038" x="4826000" y="3106738"/>
          <p14:tracePt t="84055" x="4884738" y="3081338"/>
          <p14:tracePt t="84071" x="4910138" y="3081338"/>
          <p14:tracePt t="84088" x="4935538" y="3073400"/>
          <p14:tracePt t="84105" x="4960938" y="3073400"/>
          <p14:tracePt t="84121" x="4995863" y="3073400"/>
          <p14:tracePt t="84138" x="5037138" y="3073400"/>
          <p14:tracePt t="84155" x="5087938" y="3081338"/>
          <p14:tracePt t="84171" x="5130800" y="3081338"/>
          <p14:tracePt t="84188" x="5164138" y="3081338"/>
          <p14:tracePt t="84205" x="5224463" y="3090863"/>
          <p14:tracePt t="84221" x="5265738" y="3090863"/>
          <p14:tracePt t="84238" x="5291138" y="3098800"/>
          <p14:tracePt t="84255" x="5308600" y="3106738"/>
          <p14:tracePt t="84271" x="5334000" y="3116263"/>
          <p14:tracePt t="84288" x="5359400" y="3124200"/>
          <p14:tracePt t="84305" x="5392738" y="3149600"/>
          <p14:tracePt t="84321" x="5418138" y="3175000"/>
          <p14:tracePt t="84338" x="5443538" y="3217863"/>
          <p14:tracePt t="84355" x="5486400" y="3268663"/>
          <p14:tracePt t="84372" x="5511800" y="3309938"/>
          <p14:tracePt t="84388" x="5545138" y="3370263"/>
          <p14:tracePt t="84405" x="5595938" y="3421063"/>
          <p14:tracePt t="84421" x="5638800" y="3462338"/>
          <p14:tracePt t="84438" x="5681663" y="3522663"/>
          <p14:tracePt t="84455" x="5715000" y="3573463"/>
          <p14:tracePt t="84471" x="5740400" y="3632200"/>
          <p14:tracePt t="84488" x="5765800" y="3708400"/>
          <p14:tracePt t="84505" x="5791200" y="3751263"/>
          <p14:tracePt t="84522" x="5816600" y="3802063"/>
          <p14:tracePt t="84538" x="5842000" y="3843338"/>
          <p14:tracePt t="84555" x="5859463" y="3894138"/>
          <p14:tracePt t="84557" x="5867400" y="3911600"/>
          <p14:tracePt t="84572" x="5875338" y="3937000"/>
          <p14:tracePt t="84588" x="5910263" y="4013200"/>
          <p14:tracePt t="84605" x="5926138" y="4081463"/>
          <p14:tracePt t="84622" x="5926138" y="4148138"/>
          <p14:tracePt t="84638" x="5935663" y="4216400"/>
          <p14:tracePt t="84655" x="5935663" y="4267200"/>
          <p14:tracePt t="84672" x="5935663" y="4325938"/>
          <p14:tracePt t="84688" x="5935663" y="4376738"/>
          <p14:tracePt t="84705" x="5935663" y="4437063"/>
          <p14:tracePt t="84722" x="5935663" y="4495800"/>
          <p14:tracePt t="84738" x="5910263" y="4554538"/>
          <p14:tracePt t="84755" x="5892800" y="4597400"/>
          <p14:tracePt t="84772" x="5849938" y="4648200"/>
          <p14:tracePt t="84789" x="5824538" y="4716463"/>
          <p14:tracePt t="84805" x="5799138" y="4767263"/>
          <p14:tracePt t="84822" x="5765800" y="4808538"/>
          <p14:tracePt t="84838" x="5740400" y="4843463"/>
          <p14:tracePt t="84855" x="5689600" y="4868863"/>
          <p14:tracePt t="84872" x="5638800" y="4894263"/>
          <p14:tracePt t="84889" x="5595938" y="4910138"/>
          <p14:tracePt t="84905" x="5554663" y="4927600"/>
          <p14:tracePt t="84922" x="5494338" y="4953000"/>
          <p14:tracePt t="84939" x="5453063" y="4995863"/>
          <p14:tracePt t="84955" x="5402263" y="5003800"/>
          <p14:tracePt t="84972" x="5334000" y="5011738"/>
          <p14:tracePt t="84989" x="5232400" y="5021263"/>
          <p14:tracePt t="85005" x="5164138" y="5021263"/>
          <p14:tracePt t="85022" x="5122863" y="5021263"/>
          <p14:tracePt t="85039" x="5080000" y="5021263"/>
          <p14:tracePt t="85055" x="5072063" y="5021263"/>
          <p14:tracePt t="85072" x="5062538" y="5021263"/>
          <p14:tracePt t="85093" x="5054600" y="5021263"/>
          <p14:tracePt t="85105" x="5046663" y="5021263"/>
          <p14:tracePt t="85125" x="5037138" y="5021263"/>
          <p14:tracePt t="85139" x="5029200" y="5021263"/>
          <p14:tracePt t="85155" x="5021263" y="5011738"/>
          <p14:tracePt t="85172" x="5011738" y="5011738"/>
          <p14:tracePt t="85749" x="5003800" y="5011738"/>
          <p14:tracePt t="85901" x="5003800" y="5003800"/>
          <p14:tracePt t="85909" x="4986338" y="4986338"/>
          <p14:tracePt t="85923" x="4986338" y="4978400"/>
          <p14:tracePt t="85940" x="4986338" y="4960938"/>
          <p14:tracePt t="85956" x="4978400" y="4902200"/>
          <p14:tracePt t="85973" x="4960938" y="4851400"/>
          <p14:tracePt t="85989" x="4960938" y="4800600"/>
          <p14:tracePt t="86006" x="4960938" y="4732338"/>
          <p14:tracePt t="86023" x="4960938" y="4665663"/>
          <p14:tracePt t="86040" x="4960938" y="4622800"/>
          <p14:tracePt t="86056" x="4953000" y="4572000"/>
          <p14:tracePt t="86073" x="4945063" y="4538663"/>
          <p14:tracePt t="86090" x="4935538" y="4513263"/>
          <p14:tracePt t="86106" x="4935538" y="4503738"/>
          <p14:tracePt t="86123" x="4935538" y="4487863"/>
          <p14:tracePt t="86140" x="4935538" y="4478338"/>
          <p14:tracePt t="86156" x="4927600" y="4452938"/>
          <p14:tracePt t="86173" x="4927600" y="4427538"/>
          <p14:tracePt t="86190" x="4927600" y="4402138"/>
          <p14:tracePt t="86206" x="4919663" y="4386263"/>
          <p14:tracePt t="86223" x="4910138" y="4368800"/>
          <p14:tracePt t="86240" x="4910138" y="4343400"/>
          <p14:tracePt t="86256" x="4910138" y="4335463"/>
          <p14:tracePt t="86273" x="4902200" y="4310063"/>
          <p14:tracePt t="86290" x="4884738" y="4310063"/>
          <p14:tracePt t="86306" x="4876800" y="4292600"/>
          <p14:tracePt t="86323" x="4859338" y="4275138"/>
          <p14:tracePt t="86340" x="4859338" y="4267200"/>
          <p14:tracePt t="86356" x="4859338" y="4259263"/>
          <p14:tracePt t="86390" x="4859338" y="4249738"/>
          <p14:tracePt t="86406" x="4859338" y="4241800"/>
          <p14:tracePt t="86423" x="4859338" y="4233863"/>
          <p14:tracePt t="86440" x="4859338" y="4224338"/>
          <p14:tracePt t="86457" x="4868863" y="4224338"/>
          <p14:tracePt t="86581" x="4868863" y="4216400"/>
          <p14:tracePt t="86597" x="4868863" y="4208463"/>
          <p14:tracePt t="86604" x="4868863" y="4191000"/>
          <p14:tracePt t="86613" x="4868863" y="4183063"/>
          <p14:tracePt t="86623" x="4868863" y="4173538"/>
          <p14:tracePt t="86640" x="4876800" y="4157663"/>
          <p14:tracePt t="86657" x="4876800" y="4122738"/>
          <p14:tracePt t="86673" x="4884738" y="4106863"/>
          <p14:tracePt t="86690" x="4894263" y="4081463"/>
          <p14:tracePt t="86707" x="4894263" y="4056063"/>
          <p14:tracePt t="86724" x="4902200" y="4005263"/>
          <p14:tracePt t="86740" x="4902200" y="3979863"/>
          <p14:tracePt t="86757" x="4902200" y="3937000"/>
          <p14:tracePt t="86774" x="4910138" y="3911600"/>
          <p14:tracePt t="86790" x="4910138" y="3903663"/>
          <p14:tracePt t="86807" x="4910138" y="3886200"/>
          <p14:tracePt t="87069" x="4919663" y="3886200"/>
          <p14:tracePt t="87693" x="4927600" y="3894138"/>
          <p14:tracePt t="87701" x="4935538" y="3894138"/>
          <p14:tracePt t="87716" x="4935538" y="3903663"/>
          <p14:tracePt t="87732" x="4935538" y="3911600"/>
          <p14:tracePt t="87973" x="4945063" y="3911600"/>
          <p14:tracePt t="87981" x="4945063" y="3919538"/>
          <p14:tracePt t="88005" x="4953000" y="3937000"/>
          <p14:tracePt t="88012" x="4960938" y="3944938"/>
          <p14:tracePt t="88024" x="4978400" y="3954463"/>
          <p14:tracePt t="88041" x="5021263" y="3954463"/>
          <p14:tracePt t="88058" x="5029200" y="3962400"/>
          <p14:tracePt t="88060" x="5037138" y="3962400"/>
          <p14:tracePt t="88101" x="5046663" y="3962400"/>
          <p14:tracePt t="88109" x="5046663" y="3970338"/>
          <p14:tracePt t="88157" x="5054600" y="3970338"/>
          <p14:tracePt t="88165" x="5062538" y="3970338"/>
          <p14:tracePt t="88174" x="5072063" y="3970338"/>
          <p14:tracePt t="88191" x="5105400" y="3979863"/>
          <p14:tracePt t="88208" x="5113338" y="3979863"/>
          <p14:tracePt t="88225" x="5130800" y="3979863"/>
          <p14:tracePt t="88241" x="5156200" y="3987800"/>
          <p14:tracePt t="88285" x="5164138" y="3987800"/>
          <p14:tracePt t="88293" x="5173663" y="3995738"/>
          <p14:tracePt t="88308" x="5181600" y="3995738"/>
          <p14:tracePt t="88325" x="5199063" y="4005263"/>
          <p14:tracePt t="88341" x="5207000" y="4021138"/>
          <p14:tracePt t="88358" x="5207000" y="4030663"/>
          <p14:tracePt t="88375" x="5224463" y="4038600"/>
          <p14:tracePt t="88391" x="5257800" y="4089400"/>
          <p14:tracePt t="88408" x="5283200" y="4132263"/>
          <p14:tracePt t="88425" x="5326063" y="4165600"/>
          <p14:tracePt t="88441" x="5341938" y="4198938"/>
          <p14:tracePt t="88458" x="5351463" y="4208463"/>
          <p14:tracePt t="88475" x="5367338" y="4224338"/>
          <p14:tracePt t="88492" x="5367338" y="4233863"/>
          <p14:tracePt t="88508" x="5376863" y="4233863"/>
          <p14:tracePt t="88525" x="5384800" y="4241800"/>
          <p14:tracePt t="88542" x="5384800" y="4249738"/>
          <p14:tracePt t="88558" x="5392738" y="4249738"/>
          <p14:tracePt t="88575" x="5402263" y="4249738"/>
          <p14:tracePt t="88709" x="5402263" y="4241800"/>
          <p14:tracePt t="88725" x="5402263" y="4233863"/>
          <p14:tracePt t="88733" x="5402263" y="4216400"/>
          <p14:tracePt t="88748" x="5402263" y="4198938"/>
          <p14:tracePt t="88758" x="5402263" y="4191000"/>
          <p14:tracePt t="88775" x="5402263" y="4183063"/>
          <p14:tracePt t="88792" x="5402263" y="4165600"/>
          <p14:tracePt t="88941" x="5402263" y="4157663"/>
          <p14:tracePt t="88949" x="5392738" y="4157663"/>
          <p14:tracePt t="88958" x="5392738" y="4148138"/>
          <p14:tracePt t="89541" x="5392738" y="4157663"/>
          <p14:tracePt t="89549" x="5392738" y="4165600"/>
          <p14:tracePt t="89565" x="5402263" y="4173538"/>
          <p14:tracePt t="89576" x="5402263" y="4191000"/>
          <p14:tracePt t="89592" x="5410200" y="4198938"/>
          <p14:tracePt t="89609" x="5410200" y="4224338"/>
          <p14:tracePt t="89626" x="5418138" y="4224338"/>
          <p14:tracePt t="89669" x="5418138" y="4233863"/>
          <p14:tracePt t="89684" x="5418138" y="4241800"/>
          <p14:tracePt t="89693" x="5427663" y="4241800"/>
          <p14:tracePt t="89709" x="5427663" y="4249738"/>
          <p14:tracePt t="89726" x="5427663" y="4259263"/>
          <p14:tracePt t="89749" x="5427663" y="4267200"/>
          <p14:tracePt t="90109" x="5427663" y="4259263"/>
          <p14:tracePt t="90125" x="5427663" y="4249738"/>
          <p14:tracePt t="90165" x="5427663" y="4241800"/>
          <p14:tracePt t="90189" x="5427663" y="4224338"/>
          <p14:tracePt t="90205" x="5427663" y="4216400"/>
          <p14:tracePt t="90212" x="5427663" y="4208463"/>
          <p14:tracePt t="90226" x="5427663" y="4198938"/>
          <p14:tracePt t="90243" x="5427663" y="4191000"/>
          <p14:tracePt t="90260" x="5427663" y="4183063"/>
          <p14:tracePt t="90276" x="5427663" y="4173538"/>
          <p14:tracePt t="90509" x="5427663" y="4165600"/>
          <p14:tracePt t="90525" x="5427663" y="4157663"/>
          <p14:tracePt t="90533" x="5418138" y="4148138"/>
          <p14:tracePt t="90556" x="5418138" y="4140200"/>
          <p14:tracePt t="90565" x="5410200" y="4132263"/>
          <p14:tracePt t="90661" x="5410200" y="4122738"/>
          <p14:tracePt t="90677" x="5402263" y="4122738"/>
          <p14:tracePt t="90684" x="5402263" y="4114800"/>
          <p14:tracePt t="91165" x="5402263" y="4106863"/>
          <p14:tracePt t="91197" x="5392738" y="4106863"/>
          <p14:tracePt t="91229" x="5392738" y="4097338"/>
          <p14:tracePt t="91253" x="5384800" y="4097338"/>
          <p14:tracePt t="91453" x="5384800" y="4089400"/>
          <p14:tracePt t="91468" x="5376863" y="4081463"/>
          <p14:tracePt t="91477" x="5367338" y="4071938"/>
          <p14:tracePt t="91494" x="5359400" y="4046538"/>
          <p14:tracePt t="91511" x="5359400" y="4038600"/>
          <p14:tracePt t="91527" x="5351463" y="4021138"/>
          <p14:tracePt t="91544" x="5334000" y="3987800"/>
          <p14:tracePt t="91561" x="5316538" y="3954463"/>
          <p14:tracePt t="91577" x="5300663" y="3937000"/>
          <p14:tracePt t="91594" x="5283200" y="3894138"/>
          <p14:tracePt t="91611" x="5265738" y="3860800"/>
          <p14:tracePt t="91627" x="5265738" y="3843338"/>
          <p14:tracePt t="91644" x="5249863" y="3827463"/>
          <p14:tracePt t="91661" x="5240338" y="3810000"/>
          <p14:tracePt t="91677" x="5232400" y="3784600"/>
          <p14:tracePt t="91694" x="5224463" y="3776663"/>
          <p14:tracePt t="91711" x="5214938" y="3751263"/>
          <p14:tracePt t="91727" x="5207000" y="3741738"/>
          <p14:tracePt t="91744" x="5207000" y="3733800"/>
          <p14:tracePt t="91778" x="5207000" y="3725863"/>
          <p14:tracePt t="91973" x="5199063" y="3716338"/>
          <p14:tracePt t="91980" x="5199063" y="3708400"/>
          <p14:tracePt t="91996" x="5199063" y="3700463"/>
          <p14:tracePt t="92011" x="5189538" y="3690938"/>
          <p14:tracePt t="92028" x="5181600" y="3683000"/>
          <p14:tracePt t="92044" x="5173663" y="3683000"/>
          <p14:tracePt t="92061" x="5173663" y="3675063"/>
          <p14:tracePt t="92085" x="5164138" y="3675063"/>
          <p14:tracePt t="92245" x="5164138" y="3683000"/>
          <p14:tracePt t="92252" x="5164138" y="3690938"/>
          <p14:tracePt t="92269" x="5156200" y="3700463"/>
          <p14:tracePt t="92278" x="5156200" y="3716338"/>
          <p14:tracePt t="92295" x="5148263" y="3741738"/>
          <p14:tracePt t="92311" x="5130800" y="3792538"/>
          <p14:tracePt t="92328" x="5113338" y="3843338"/>
          <p14:tracePt t="92345" x="5097463" y="3886200"/>
          <p14:tracePt t="92361" x="5080000" y="3919538"/>
          <p14:tracePt t="92378" x="5072063" y="3944938"/>
          <p14:tracePt t="92395" x="5062538" y="3962400"/>
          <p14:tracePt t="92411" x="5054600" y="3970338"/>
          <p14:tracePt t="92428" x="5054600" y="3987800"/>
          <p14:tracePt t="92445" x="5046663" y="4013200"/>
          <p14:tracePt t="92461" x="5037138" y="4021138"/>
          <p14:tracePt t="92478" x="5037138" y="4030663"/>
          <p14:tracePt t="92653" x="5037138" y="4046538"/>
          <p14:tracePt t="92660" x="5037138" y="4056063"/>
          <p14:tracePt t="92669" x="5021263" y="4064000"/>
          <p14:tracePt t="92678" x="5021263" y="4071938"/>
          <p14:tracePt t="92695" x="4986338" y="4089400"/>
          <p14:tracePt t="92712" x="4960938" y="4132263"/>
          <p14:tracePt t="92728" x="4927600" y="4183063"/>
          <p14:tracePt t="92745" x="4894263" y="4216400"/>
          <p14:tracePt t="92762" x="4859338" y="4233863"/>
          <p14:tracePt t="92941" x="4851400" y="4233863"/>
          <p14:tracePt t="92948" x="4851400" y="4224338"/>
          <p14:tracePt t="92962" x="4851400" y="4208463"/>
          <p14:tracePt t="92978" x="4851400" y="4173538"/>
          <p14:tracePt t="92995" x="4851400" y="4122738"/>
          <p14:tracePt t="93012" x="4868863" y="4081463"/>
          <p14:tracePt t="93028" x="4868863" y="4030663"/>
          <p14:tracePt t="93045" x="4868863" y="4013200"/>
          <p14:tracePt t="93062" x="4868863" y="4005263"/>
          <p14:tracePt t="93079" x="4868863" y="3987800"/>
          <p14:tracePt t="93095" x="4868863" y="3970338"/>
          <p14:tracePt t="93112" x="4868863" y="3929063"/>
          <p14:tracePt t="93129" x="4876800" y="3903663"/>
          <p14:tracePt t="93145" x="4876800" y="3886200"/>
          <p14:tracePt t="93162" x="4894263" y="3843338"/>
          <p14:tracePt t="93179" x="4902200" y="3827463"/>
          <p14:tracePt t="93195" x="4902200" y="3802063"/>
          <p14:tracePt t="93212" x="4910138" y="3792538"/>
          <p14:tracePt t="93245" x="4910138" y="3784600"/>
          <p14:tracePt t="93277" x="4919663" y="3784600"/>
          <p14:tracePt t="93285" x="4935538" y="3784600"/>
          <p14:tracePt t="93295" x="4935538" y="3776663"/>
          <p14:tracePt t="93312" x="4960938" y="3776663"/>
          <p14:tracePt t="93329" x="4978400" y="3776663"/>
          <p14:tracePt t="93345" x="5011738" y="3817938"/>
          <p14:tracePt t="93362" x="5062538" y="3868738"/>
          <p14:tracePt t="93379" x="5087938" y="3911600"/>
          <p14:tracePt t="93396" x="5148263" y="3970338"/>
          <p14:tracePt t="93412" x="5224463" y="4038600"/>
          <p14:tracePt t="93429" x="5257800" y="4071938"/>
          <p14:tracePt t="93446" x="5300663" y="4132263"/>
          <p14:tracePt t="93462" x="5316538" y="4173538"/>
          <p14:tracePt t="93479" x="5341938" y="4233863"/>
          <p14:tracePt t="93495" x="5359400" y="4284663"/>
          <p14:tracePt t="93512" x="5367338" y="4318000"/>
          <p14:tracePt t="93529" x="5384800" y="4343400"/>
          <p14:tracePt t="93546" x="5392738" y="4360863"/>
          <p14:tracePt t="93562" x="5392738" y="4368800"/>
          <p14:tracePt t="93564" x="5392738" y="4376738"/>
          <p14:tracePt t="93579" x="5392738" y="4386263"/>
          <p14:tracePt t="93596" x="5402263" y="4394200"/>
          <p14:tracePt t="93612" x="5402263" y="4402138"/>
          <p14:tracePt t="94157" x="5384800" y="4402138"/>
          <p14:tracePt t="94165" x="5351463" y="4402138"/>
          <p14:tracePt t="94179" x="5316538" y="4411663"/>
          <p14:tracePt t="94196" x="5037138" y="4419600"/>
          <p14:tracePt t="94213" x="4833938" y="4419600"/>
          <p14:tracePt t="94229" x="4673600" y="4419600"/>
          <p14:tracePt t="94246" x="4605338" y="4419600"/>
          <p14:tracePt t="94279" x="4622800" y="4411663"/>
          <p14:tracePt t="94296" x="4640263" y="4402138"/>
          <p14:tracePt t="94313" x="4656138" y="4376738"/>
          <p14:tracePt t="94329" x="4656138" y="4368800"/>
          <p14:tracePt t="94346" x="4673600" y="4351338"/>
          <p14:tracePt t="94363" x="4691063" y="4325938"/>
          <p14:tracePt t="94380" x="4716463" y="4310063"/>
          <p14:tracePt t="94396" x="4757738" y="4275138"/>
          <p14:tracePt t="94413" x="4775200" y="4259263"/>
          <p14:tracePt t="94430" x="4800600" y="4241800"/>
          <p14:tracePt t="94446" x="4826000" y="4224338"/>
          <p14:tracePt t="94463" x="4843463" y="4216400"/>
          <p14:tracePt t="94480" x="4843463" y="4208463"/>
          <p14:tracePt t="94513" x="4843463" y="4198938"/>
          <p14:tracePt t="94530" x="4851400" y="4191000"/>
          <p14:tracePt t="94546" x="4851400" y="4165600"/>
          <p14:tracePt t="94563" x="4859338" y="4140200"/>
          <p14:tracePt t="94565" x="4868863" y="4122738"/>
          <p14:tracePt t="94580" x="4876800" y="4122738"/>
          <p14:tracePt t="94596" x="4876800" y="4081463"/>
          <p14:tracePt t="94613" x="4876800" y="4071938"/>
          <p14:tracePt t="94630" x="4876800" y="4064000"/>
          <p14:tracePt t="94717" x="4884738" y="4064000"/>
          <p14:tracePt t="94732" x="4894263" y="4056063"/>
          <p14:tracePt t="94740" x="4902200" y="4046538"/>
          <p14:tracePt t="94749" x="4927600" y="4030663"/>
          <p14:tracePt t="94763" x="4945063" y="4013200"/>
          <p14:tracePt t="94780" x="4953000" y="4013200"/>
          <p14:tracePt t="94821" x="4953000" y="4005263"/>
          <p14:tracePt t="94828" x="4970463" y="4005263"/>
          <p14:tracePt t="94836" x="4978400" y="3995738"/>
          <p14:tracePt t="94852" x="4995863" y="3987800"/>
          <p14:tracePt t="94863" x="5003800" y="3987800"/>
          <p14:tracePt t="94880" x="5021263" y="3970338"/>
          <p14:tracePt t="94897" x="5037138" y="3962400"/>
          <p14:tracePt t="94913" x="5046663" y="3962400"/>
          <p14:tracePt t="94930" x="5054600" y="3962400"/>
          <p14:tracePt t="95301" x="5054600" y="3970338"/>
          <p14:tracePt t="95308" x="5054600" y="3979863"/>
          <p14:tracePt t="95325" x="5054600" y="3987800"/>
          <p14:tracePt t="95357" x="5054600" y="3995738"/>
          <p14:tracePt t="95366" x="5062538" y="3995738"/>
          <p14:tracePt t="95372" x="5062538" y="4013200"/>
          <p14:tracePt t="95381" x="5072063" y="4013200"/>
          <p14:tracePt t="95397" x="5087938" y="4030663"/>
          <p14:tracePt t="95414" x="5105400" y="4046538"/>
          <p14:tracePt t="95430" x="5138738" y="4071938"/>
          <p14:tracePt t="95447" x="5156200" y="4089400"/>
          <p14:tracePt t="95464" x="5173663" y="4114800"/>
          <p14:tracePt t="95480" x="5207000" y="4140200"/>
          <p14:tracePt t="95497" x="5240338" y="4183063"/>
          <p14:tracePt t="95514" x="5265738" y="4224338"/>
          <p14:tracePt t="95530" x="5265738" y="4259263"/>
          <p14:tracePt t="95547" x="5283200" y="4300538"/>
          <p14:tracePt t="95564" x="5291138" y="4335463"/>
          <p14:tracePt t="95565" x="5300663" y="4360863"/>
          <p14:tracePt t="95580" x="5316538" y="4411663"/>
          <p14:tracePt t="95597" x="5316538" y="4419600"/>
          <p14:tracePt t="95614" x="5316538" y="4427538"/>
          <p14:tracePt t="95631" x="5316538" y="4437063"/>
          <p14:tracePt t="95647" x="5316538" y="4445000"/>
          <p14:tracePt t="95680" x="5326063" y="4452938"/>
          <p14:tracePt t="95697" x="5326063" y="4462463"/>
          <p14:tracePt t="95714" x="5334000" y="4470400"/>
          <p14:tracePt t="95731" x="5334000" y="4478338"/>
          <p14:tracePt t="95747" x="5334000" y="4487863"/>
          <p14:tracePt t="96596" x="5334000" y="4478338"/>
          <p14:tracePt t="96620" x="5334000" y="4470400"/>
          <p14:tracePt t="101325" x="5334000" y="4462463"/>
          <p14:tracePt t="101332" x="5326063" y="4462463"/>
          <p14:tracePt t="101340" x="5326063" y="4452938"/>
          <p14:tracePt t="101365" x="5316538" y="4452938"/>
          <p14:tracePt t="102221" x="5334000" y="4452938"/>
          <p14:tracePt t="102309" x="5334000" y="4437063"/>
          <p14:tracePt t="102316" x="5334000" y="4419600"/>
          <p14:tracePt t="102324" x="5334000" y="4394200"/>
          <p14:tracePt t="102336" x="5334000" y="4386263"/>
          <p14:tracePt t="102353" x="5334000" y="4368800"/>
          <p14:tracePt t="102369" x="5334000" y="4310063"/>
          <p14:tracePt t="102386" x="5341938" y="4191000"/>
          <p14:tracePt t="102403" x="5341938" y="4021138"/>
          <p14:tracePt t="102420" x="5341938" y="3860800"/>
          <p14:tracePt t="102436" x="5341938" y="3640138"/>
          <p14:tracePt t="102453" x="5341938" y="3563938"/>
          <p14:tracePt t="102469" x="5341938" y="3505200"/>
          <p14:tracePt t="102486" x="5359400" y="3497263"/>
          <p14:tracePt t="102503" x="5359400" y="3487738"/>
          <p14:tracePt t="102597" x="5359400" y="3479800"/>
          <p14:tracePt t="102612" x="5367338" y="3479800"/>
          <p14:tracePt t="102621" x="5376863" y="3479800"/>
          <p14:tracePt t="102636" x="5392738" y="3479800"/>
          <p14:tracePt t="102653" x="5427663" y="3505200"/>
          <p14:tracePt t="102669" x="5435600" y="3538538"/>
          <p14:tracePt t="102686" x="5468938" y="3581400"/>
          <p14:tracePt t="102703" x="5478463" y="3614738"/>
          <p14:tracePt t="102720" x="5486400" y="3649663"/>
          <p14:tracePt t="102736" x="5478463" y="3657600"/>
          <p14:tracePt t="102753" x="5427663" y="3665538"/>
          <p14:tracePt t="102770" x="5367338" y="3665538"/>
          <p14:tracePt t="102786" x="5291138" y="3665538"/>
          <p14:tracePt t="102803" x="5249863" y="3665538"/>
          <p14:tracePt t="102820" x="5199063" y="3632200"/>
          <p14:tracePt t="102836" x="5148263" y="3556000"/>
          <p14:tracePt t="102853" x="5130800" y="3479800"/>
          <p14:tracePt t="102870" x="5122863" y="3386138"/>
          <p14:tracePt t="102886" x="5122863" y="3259138"/>
          <p14:tracePt t="102903" x="5122863" y="3149600"/>
          <p14:tracePt t="102920" x="5122863" y="3081338"/>
          <p14:tracePt t="102936" x="5122863" y="3048000"/>
          <p14:tracePt t="102953" x="5130800" y="3030538"/>
          <p14:tracePt t="102970" x="5138738" y="3030538"/>
          <p14:tracePt t="102986" x="5164138" y="3030538"/>
          <p14:tracePt t="103003" x="5207000" y="3073400"/>
          <p14:tracePt t="103020" x="5240338" y="3090863"/>
          <p14:tracePt t="103021" x="5257800" y="3098800"/>
          <p14:tracePt t="103037" x="5265738" y="3141663"/>
          <p14:tracePt t="103054" x="5265738" y="3167063"/>
          <p14:tracePt t="103070" x="5265738" y="3175000"/>
          <p14:tracePt t="103087" x="5265738" y="3192463"/>
          <p14:tracePt t="103103" x="5265738" y="3200400"/>
          <p14:tracePt t="103120" x="5265738" y="3208338"/>
          <p14:tracePt t="103136" x="5240338" y="3208338"/>
          <p14:tracePt t="103153" x="5240338" y="3225800"/>
          <p14:tracePt t="103170" x="5232400" y="3225800"/>
          <p14:tracePt t="103204" x="5214938" y="3225800"/>
          <p14:tracePt t="103220" x="5189538" y="3225800"/>
          <p14:tracePt t="103237" x="5181600" y="3217863"/>
          <p14:tracePt t="103254" x="5173663" y="3217863"/>
          <p14:tracePt t="103341" x="5181600" y="3217863"/>
          <p14:tracePt t="103420" x="5189538" y="3217863"/>
          <p14:tracePt t="103452" x="5189538" y="3225800"/>
          <p14:tracePt t="103468" x="5207000" y="3225800"/>
          <p14:tracePt t="103492" x="5207000" y="3233738"/>
          <p14:tracePt t="103500" x="5214938" y="3243263"/>
          <p14:tracePt t="103508" x="5224463" y="3251200"/>
          <p14:tracePt t="103532" x="5232400" y="3251200"/>
          <p14:tracePt t="103580" x="5240338" y="3251200"/>
          <p14:tracePt t="103588" x="5249863" y="3259138"/>
          <p14:tracePt t="103604" x="5257800" y="3259138"/>
          <p14:tracePt t="103620" x="5265738" y="3276600"/>
          <p14:tracePt t="103637" x="5283200" y="3302000"/>
          <p14:tracePt t="103654" x="5308600" y="3327400"/>
          <p14:tracePt t="103670" x="5341938" y="3360738"/>
          <p14:tracePt t="103687" x="5376863" y="3395663"/>
          <p14:tracePt t="103704" x="5435600" y="3454400"/>
          <p14:tracePt t="103720" x="5468938" y="3513138"/>
          <p14:tracePt t="103737" x="5511800" y="3556000"/>
          <p14:tracePt t="103754" x="5537200" y="3606800"/>
          <p14:tracePt t="103770" x="5554663" y="3632200"/>
          <p14:tracePt t="103787" x="5562600" y="3657600"/>
          <p14:tracePt t="103804" x="5570538" y="3683000"/>
          <p14:tracePt t="103821" x="5580063" y="3716338"/>
          <p14:tracePt t="103837" x="5580063" y="3741738"/>
          <p14:tracePt t="103854" x="5580063" y="3767138"/>
          <p14:tracePt t="103871" x="5580063" y="3784600"/>
          <p14:tracePt t="103887" x="5580063" y="3810000"/>
          <p14:tracePt t="103904" x="5580063" y="3835400"/>
          <p14:tracePt t="103920" x="5580063" y="3868738"/>
          <p14:tracePt t="103937" x="5580063" y="3903663"/>
          <p14:tracePt t="103954" x="5580063" y="3944938"/>
          <p14:tracePt t="103970" x="5580063" y="3979863"/>
          <p14:tracePt t="103987" x="5580063" y="4013200"/>
          <p14:tracePt t="104004" x="5562600" y="4056063"/>
          <p14:tracePt t="104021" x="5545138" y="4106863"/>
          <p14:tracePt t="104037" x="5519738" y="4140200"/>
          <p14:tracePt t="104054" x="5503863" y="4148138"/>
          <p14:tracePt t="104076" x="5486400" y="4148138"/>
          <p14:tracePt t="104087" x="5468938" y="4165600"/>
          <p14:tracePt t="104104" x="5435600" y="4183063"/>
          <p14:tracePt t="104121" x="5392738" y="4224338"/>
          <p14:tracePt t="104137" x="5334000" y="4249738"/>
          <p14:tracePt t="104154" x="5291138" y="4259263"/>
          <p14:tracePt t="104171" x="5249863" y="4267200"/>
          <p14:tracePt t="104188" x="5207000" y="4275138"/>
          <p14:tracePt t="104204" x="5122863" y="4300538"/>
          <p14:tracePt t="104221" x="5072063" y="4300538"/>
          <p14:tracePt t="104237" x="5011738" y="4300538"/>
          <p14:tracePt t="104254" x="4953000" y="4300538"/>
          <p14:tracePt t="104271" x="4894263" y="4300538"/>
          <p14:tracePt t="104287" x="4818063" y="4300538"/>
          <p14:tracePt t="104304" x="4757738" y="4300538"/>
          <p14:tracePt t="104321" x="4706938" y="4300538"/>
          <p14:tracePt t="104337" x="4665663" y="4284663"/>
          <p14:tracePt t="104354" x="4640263" y="4267200"/>
          <p14:tracePt t="104371" x="4630738" y="4267200"/>
          <p14:tracePt t="104388" x="4605338" y="4241800"/>
          <p14:tracePt t="104404" x="4579938" y="4191000"/>
          <p14:tracePt t="104421" x="4546600" y="4148138"/>
          <p14:tracePt t="104438" x="4495800" y="4106863"/>
          <p14:tracePt t="104454" x="4462463" y="4064000"/>
          <p14:tracePt t="104471" x="4437063" y="4030663"/>
          <p14:tracePt t="104488" x="4427538" y="3987800"/>
          <p14:tracePt t="104504" x="4419600" y="3962400"/>
          <p14:tracePt t="104521" x="4402138" y="3929063"/>
          <p14:tracePt t="104538" x="4402138" y="3894138"/>
          <p14:tracePt t="104554" x="4402138" y="3868738"/>
          <p14:tracePt t="104556" x="4402138" y="3852863"/>
          <p14:tracePt t="104571" x="4394200" y="3827463"/>
          <p14:tracePt t="104588" x="4386263" y="3792538"/>
          <p14:tracePt t="104604" x="4386263" y="3716338"/>
          <p14:tracePt t="104621" x="4386263" y="3690938"/>
          <p14:tracePt t="104638" x="4386263" y="3665538"/>
          <p14:tracePt t="104654" x="4394200" y="3632200"/>
          <p14:tracePt t="104671" x="4402138" y="3614738"/>
          <p14:tracePt t="104688" x="4402138" y="3598863"/>
          <p14:tracePt t="104705" x="4419600" y="3548063"/>
          <p14:tracePt t="104721" x="4445000" y="3522663"/>
          <p14:tracePt t="104738" x="4462463" y="3471863"/>
          <p14:tracePt t="104755" x="4478338" y="3429000"/>
          <p14:tracePt t="104771" x="4495800" y="3386138"/>
          <p14:tracePt t="104788" x="4503738" y="3352800"/>
          <p14:tracePt t="104805" x="4538663" y="3294063"/>
          <p14:tracePt t="104821" x="4554538" y="3284538"/>
          <p14:tracePt t="104838" x="4564063" y="3276600"/>
          <p14:tracePt t="104855" x="4572000" y="3268663"/>
          <p14:tracePt t="104871" x="4597400" y="3268663"/>
          <p14:tracePt t="104888" x="4614863" y="3243263"/>
          <p14:tracePt t="104905" x="4656138" y="3233738"/>
          <p14:tracePt t="104921" x="4681538" y="3233738"/>
          <p14:tracePt t="104938" x="4732338" y="3217863"/>
          <p14:tracePt t="104955" x="4767263" y="3208338"/>
          <p14:tracePt t="104972" x="4800600" y="3192463"/>
          <p14:tracePt t="104988" x="4826000" y="3192463"/>
          <p14:tracePt t="105021" x="4833938" y="3175000"/>
          <p14:tracePt t="105038" x="4859338" y="3175000"/>
          <p14:tracePt t="105055" x="4868863" y="3175000"/>
          <p14:tracePt t="105071" x="4894263" y="3175000"/>
          <p14:tracePt t="105088" x="4919663" y="3175000"/>
          <p14:tracePt t="105105" x="4945063" y="3175000"/>
          <p14:tracePt t="105122" x="4978400" y="3175000"/>
          <p14:tracePt t="105138" x="5003800" y="3182938"/>
          <p14:tracePt t="105155" x="5021263" y="3192463"/>
          <p14:tracePt t="105172" x="5037138" y="3192463"/>
          <p14:tracePt t="105188" x="5072063" y="3200400"/>
          <p14:tracePt t="105205" x="5097463" y="3200400"/>
          <p14:tracePt t="105221" x="5130800" y="3200400"/>
          <p14:tracePt t="105238" x="5156200" y="3200400"/>
          <p14:tracePt t="105255" x="5189538" y="3208338"/>
          <p14:tracePt t="105272" x="5214938" y="3217863"/>
          <p14:tracePt t="105288" x="5257800" y="3233738"/>
          <p14:tracePt t="105305" x="5275263" y="3243263"/>
          <p14:tracePt t="105322" x="5291138" y="3259138"/>
          <p14:tracePt t="105338" x="5316538" y="3276600"/>
          <p14:tracePt t="105355" x="5326063" y="3284538"/>
          <p14:tracePt t="105372" x="5351463" y="3309938"/>
          <p14:tracePt t="105388" x="5392738" y="3352800"/>
          <p14:tracePt t="105405" x="5435600" y="3395663"/>
          <p14:tracePt t="105422" x="5468938" y="3436938"/>
          <p14:tracePt t="105438" x="5494338" y="3462338"/>
          <p14:tracePt t="105455" x="5529263" y="3505200"/>
          <p14:tracePt t="105472" x="5570538" y="3556000"/>
          <p14:tracePt t="105489" x="5605463" y="3598863"/>
          <p14:tracePt t="105505" x="5621338" y="3632200"/>
          <p14:tracePt t="105522" x="5630863" y="3665538"/>
          <p14:tracePt t="105539" x="5638800" y="3683000"/>
          <p14:tracePt t="105555" x="5646738" y="3708400"/>
          <p14:tracePt t="105557" x="5656263" y="3725863"/>
          <p14:tracePt t="105572" x="5664200" y="3733800"/>
          <p14:tracePt t="105589" x="5664200" y="3767138"/>
          <p14:tracePt t="105605" x="5664200" y="3784600"/>
          <p14:tracePt t="105622" x="5672138" y="3802063"/>
          <p14:tracePt t="105639" x="5672138" y="3817938"/>
          <p14:tracePt t="105655" x="5672138" y="3827463"/>
          <p14:tracePt t="105672" x="5672138" y="3852863"/>
          <p14:tracePt t="105689" x="5672138" y="3860800"/>
          <p14:tracePt t="105705" x="5672138" y="3886200"/>
          <p14:tracePt t="105722" x="5672138" y="3903663"/>
          <p14:tracePt t="105739" x="5672138" y="3911600"/>
          <p14:tracePt t="105755" x="5672138" y="3937000"/>
          <p14:tracePt t="105772" x="5664200" y="3962400"/>
          <p14:tracePt t="105789" x="5656263" y="3970338"/>
          <p14:tracePt t="105805" x="5646738" y="3995738"/>
          <p14:tracePt t="105822" x="5646738" y="4013200"/>
          <p14:tracePt t="105839" x="5646738" y="4021138"/>
          <p14:tracePt t="105855" x="5638800" y="4038600"/>
          <p14:tracePt t="105872" x="5630863" y="4038600"/>
          <p14:tracePt t="105889" x="5613400" y="4046538"/>
          <p14:tracePt t="105906" x="5605463" y="4046538"/>
          <p14:tracePt t="105922" x="5595938" y="4056063"/>
          <p14:tracePt t="105939" x="5580063" y="4056063"/>
          <p14:tracePt t="105956" x="5570538" y="4056063"/>
          <p14:tracePt t="105972" x="5545138" y="4064000"/>
          <p14:tracePt t="105989" x="5529263" y="4064000"/>
          <p14:tracePt t="106006" x="5494338" y="4064000"/>
          <p14:tracePt t="106022" x="5486400" y="4064000"/>
          <p14:tracePt t="106039" x="5461000" y="4064000"/>
          <p14:tracePt t="106056" x="5427663" y="4064000"/>
          <p14:tracePt t="106072" x="5402263" y="4064000"/>
          <p14:tracePt t="106089" x="5376863" y="4064000"/>
          <p14:tracePt t="106106" x="5367338" y="4081463"/>
          <p14:tracePt t="106181" x="5359400" y="4081463"/>
          <p14:tracePt t="106196" x="5351463" y="4089400"/>
          <p14:tracePt t="106204" x="5341938" y="4089400"/>
          <p14:tracePt t="106220" x="5334000" y="4089400"/>
          <p14:tracePt t="106236" x="5334000" y="4097338"/>
          <p14:tracePt t="106316" x="5326063" y="4097338"/>
          <p14:tracePt t="106324" x="5316538" y="4097338"/>
          <p14:tracePt t="106348" x="5308600" y="4097338"/>
          <p14:tracePt t="106421" x="5300663" y="4097338"/>
          <p14:tracePt t="106436" x="5291138" y="4097338"/>
          <p14:tracePt t="106444" x="5283200" y="4097338"/>
          <p14:tracePt t="106461" x="5275263" y="4097338"/>
          <p14:tracePt t="106473" x="5265738" y="4097338"/>
          <p14:tracePt t="106572" x="5249863" y="4097338"/>
          <p14:tracePt t="106580" x="5240338" y="4097338"/>
          <p14:tracePt t="106589" x="5232400" y="4097338"/>
          <p14:tracePt t="106606" x="5214938" y="4106863"/>
          <p14:tracePt t="106623" x="5207000" y="4106863"/>
          <p14:tracePt t="106756" x="5199063" y="4106863"/>
          <p14:tracePt t="106764" x="5181600" y="4106863"/>
          <p14:tracePt t="106773" x="5122863" y="4106863"/>
          <p14:tracePt t="106790" x="4935538" y="4081463"/>
          <p14:tracePt t="106806" x="4513263" y="3929063"/>
          <p14:tracePt t="106823" x="4038600" y="3725863"/>
          <p14:tracePt t="106839" x="3649663" y="3522663"/>
          <p14:tracePt t="106856" x="3395663" y="3360738"/>
          <p14:tracePt t="106873" x="3251200" y="3233738"/>
          <p14:tracePt t="106890" x="3132138" y="3141663"/>
          <p14:tracePt t="106906" x="3030538" y="3048000"/>
          <p14:tracePt t="106924" x="2878138" y="2895600"/>
          <p14:tracePt t="106940" x="2862263" y="2895600"/>
          <p14:tracePt t="106956" x="2811463" y="2811463"/>
          <p14:tracePt t="106973" x="2794000" y="2768600"/>
          <p14:tracePt t="106990" x="2786063" y="2743200"/>
          <p14:tracePt t="107044" x="2794000" y="2735263"/>
          <p14:tracePt t="107061" x="2801938" y="2735263"/>
          <p14:tracePt t="107092" x="2811463" y="2735263"/>
          <p14:tracePt t="107100" x="2811463" y="2725738"/>
          <p14:tracePt t="107108" x="2811463" y="2717800"/>
          <p14:tracePt t="107124" x="2819400" y="2717800"/>
          <p14:tracePt t="107140" x="2827338" y="2700338"/>
          <p14:tracePt t="107157" x="2963863" y="2659063"/>
          <p14:tracePt t="107173" x="3167063" y="2608263"/>
          <p14:tracePt t="107190" x="3386138" y="2590800"/>
          <p14:tracePt t="107206" x="3632200" y="2573338"/>
          <p14:tracePt t="107223" x="3827463" y="2565400"/>
          <p14:tracePt t="107240" x="3970338" y="2557463"/>
          <p14:tracePt t="107256" x="4081463" y="2547938"/>
          <p14:tracePt t="107273" x="4140200" y="2547938"/>
          <p14:tracePt t="107290" x="4208463" y="2547938"/>
          <p14:tracePt t="107307" x="4233863" y="2547938"/>
          <p14:tracePt t="107323" x="4241800" y="2547938"/>
          <p14:tracePt t="107365" x="4241800" y="2540000"/>
          <p14:tracePt t="107372" x="4249738" y="2522538"/>
          <p14:tracePt t="107380" x="4259263" y="2514600"/>
          <p14:tracePt t="107396" x="4259263" y="2506663"/>
          <p14:tracePt t="107407" x="4259263" y="2489200"/>
          <p14:tracePt t="107423" x="4267200" y="2463800"/>
          <p14:tracePt t="107440" x="4267200" y="2446338"/>
          <p14:tracePt t="107484" x="4267200" y="2438400"/>
          <p14:tracePt t="107501" x="4267200" y="2430463"/>
          <p14:tracePt t="107508" x="4267200" y="2420938"/>
          <p14:tracePt t="107525" x="4267200" y="2413000"/>
          <p14:tracePt t="107540" x="4267200" y="2405063"/>
          <p14:tracePt t="107557" x="4241800" y="2395538"/>
          <p14:tracePt t="107574" x="4216400" y="2379663"/>
          <p14:tracePt t="107590" x="4191000" y="2354263"/>
          <p14:tracePt t="107607" x="4148138" y="2336800"/>
          <p14:tracePt t="107624" x="4097338" y="2303463"/>
          <p14:tracePt t="107640" x="4064000" y="2278063"/>
          <p14:tracePt t="107657" x="4030663" y="2227263"/>
          <p14:tracePt t="107674" x="4005263" y="2201863"/>
          <p14:tracePt t="107690" x="3987800" y="2166938"/>
          <p14:tracePt t="107707" x="3970338" y="2151063"/>
          <p14:tracePt t="107724" x="3962400" y="2141538"/>
          <p14:tracePt t="107853" x="3962400" y="2133600"/>
          <p14:tracePt t="107868" x="3962400" y="2125663"/>
          <p14:tracePt t="107876" x="3962400" y="2116138"/>
          <p14:tracePt t="108084" x="3962400" y="2108200"/>
          <p14:tracePt t="108636" x="3970338" y="2108200"/>
          <p14:tracePt t="108644" x="3970338" y="2116138"/>
          <p14:tracePt t="108933" x="3970338" y="2125663"/>
          <p14:tracePt t="109541" x="3970338" y="2133600"/>
          <p14:tracePt t="109764" x="3979863" y="2141538"/>
          <p14:tracePt t="109788" x="3979863" y="2151063"/>
          <p14:tracePt t="110436" x="3987800" y="2151063"/>
          <p14:tracePt t="110444" x="3987800" y="2159000"/>
          <p14:tracePt t="110459" x="3995738" y="2159000"/>
          <p14:tracePt t="110476" x="3995738" y="2184400"/>
          <p14:tracePt t="110492" x="3995738" y="2209800"/>
          <p14:tracePt t="110509" x="4005263" y="2235200"/>
          <p14:tracePt t="110526" x="4013200" y="2252663"/>
          <p14:tracePt t="110543" x="4021138" y="2278063"/>
          <p14:tracePt t="110559" x="4030663" y="2293938"/>
          <p14:tracePt t="110576" x="4030663" y="2311400"/>
          <p14:tracePt t="110593" x="4030663" y="2319338"/>
          <p14:tracePt t="110609" x="4030663" y="2328863"/>
          <p14:tracePt t="110626" x="4030663" y="2344738"/>
          <p14:tracePt t="110643" x="4030663" y="2354263"/>
          <p14:tracePt t="110660" x="4038600" y="2362200"/>
          <p14:tracePt t="110676" x="4046538" y="2395538"/>
          <p14:tracePt t="110693" x="4046538" y="2420938"/>
          <p14:tracePt t="110709" x="4056063" y="2446338"/>
          <p14:tracePt t="110748" x="4056063" y="2455863"/>
          <p14:tracePt t="110759" x="4056063" y="2463800"/>
          <p14:tracePt t="110828" x="4046538" y="2463800"/>
          <p14:tracePt t="110836" x="4013200" y="2463800"/>
          <p14:tracePt t="110844" x="3979863" y="2463800"/>
          <p14:tracePt t="110859" x="3929063" y="2463800"/>
          <p14:tracePt t="110876" x="3751263" y="2446338"/>
          <p14:tracePt t="110893" x="3581400" y="2405063"/>
          <p14:tracePt t="110909" x="3421063" y="2370138"/>
          <p14:tracePt t="110926" x="3294063" y="2319338"/>
          <p14:tracePt t="110943" x="3225800" y="2268538"/>
          <p14:tracePt t="110960" x="3132138" y="2227263"/>
          <p14:tracePt t="110976" x="3030538" y="2201863"/>
          <p14:tracePt t="110993" x="2938463" y="2166938"/>
          <p14:tracePt t="111010" x="2862263" y="2133600"/>
          <p14:tracePt t="111026" x="2801938" y="2100263"/>
          <p14:tracePt t="111043" x="2794000" y="2082800"/>
          <p14:tracePt t="111060" x="2776538" y="2049463"/>
          <p14:tracePt t="111062" x="2768600" y="2049463"/>
          <p14:tracePt t="111076" x="2760663" y="2032000"/>
          <p14:tracePt t="111093" x="2743200" y="2032000"/>
          <p14:tracePt t="111110" x="2725738" y="2032000"/>
          <p14:tracePt t="111126" x="2700338" y="2032000"/>
          <p14:tracePt t="111143" x="2667000" y="2024063"/>
          <p14:tracePt t="111160" x="2633663" y="2014538"/>
          <p14:tracePt t="111176" x="2590800" y="2006600"/>
          <p14:tracePt t="111193" x="2532063" y="1998663"/>
          <p14:tracePt t="111210" x="2455863" y="1998663"/>
          <p14:tracePt t="111226" x="2370138" y="1989138"/>
          <p14:tracePt t="111243" x="2293938" y="1973263"/>
          <p14:tracePt t="111260" x="2252663" y="1963738"/>
          <p14:tracePt t="111277" x="2252663" y="1947863"/>
          <p14:tracePt t="111293" x="2252663" y="1938338"/>
          <p14:tracePt t="111310" x="2243138" y="1930400"/>
          <p14:tracePt t="111327" x="2227263" y="1912938"/>
          <p14:tracePt t="111344" x="2192338" y="1897063"/>
          <p14:tracePt t="111360" x="2151063" y="1862138"/>
          <p14:tracePt t="111377" x="2090738" y="1820863"/>
          <p14:tracePt t="111393" x="2049463" y="1785938"/>
          <p14:tracePt t="111410" x="2039938" y="1760538"/>
          <p14:tracePt t="111427" x="2039938" y="1744663"/>
          <p14:tracePt t="111444" x="2014538" y="1709738"/>
          <p14:tracePt t="111460" x="2014538" y="1701800"/>
          <p14:tracePt t="111477" x="2006600" y="1676400"/>
          <p14:tracePt t="111493" x="2006600" y="1668463"/>
          <p14:tracePt t="111510" x="2006600" y="1651000"/>
          <p14:tracePt t="111527" x="2006600" y="1633538"/>
          <p14:tracePt t="111544" x="2006600" y="1625600"/>
          <p14:tracePt t="111560" x="1998663" y="1617663"/>
          <p14:tracePt t="111577" x="1989138" y="1608138"/>
          <p14:tracePt t="111593" x="1989138" y="1600200"/>
          <p14:tracePt t="111610" x="1981200" y="1600200"/>
          <p14:tracePt t="111636" x="1981200" y="1592263"/>
          <p14:tracePt t="111708" x="1981200" y="1608138"/>
          <p14:tracePt t="111716" x="1981200" y="1625600"/>
          <p14:tracePt t="111732" x="1981200" y="1633538"/>
          <p14:tracePt t="111744" x="1981200" y="1651000"/>
          <p14:tracePt t="111760" x="1981200" y="1668463"/>
          <p14:tracePt t="111777" x="1981200" y="1693863"/>
          <p14:tracePt t="111793" x="1981200" y="1727200"/>
          <p14:tracePt t="111810" x="1981200" y="1744663"/>
          <p14:tracePt t="111827" x="1981200" y="1752600"/>
          <p14:tracePt t="111844" x="1973263" y="1760538"/>
          <p14:tracePt t="111860" x="1963738" y="1760538"/>
          <p14:tracePt t="111964" x="1955800" y="1752600"/>
          <p14:tracePt t="111972" x="1955800" y="1735138"/>
          <p14:tracePt t="111980" x="1947863" y="1735138"/>
          <p14:tracePt t="111994" x="1938338" y="1719263"/>
          <p14:tracePt t="112011" x="1938338" y="1709738"/>
          <p14:tracePt t="112027" x="1938338" y="1701800"/>
          <p14:tracePt t="112044" x="1938338" y="1693863"/>
          <p14:tracePt t="112108" x="1938338" y="1684338"/>
          <p14:tracePt t="112132" x="1938338" y="1676400"/>
          <p14:tracePt t="112140" x="1938338" y="1668463"/>
          <p14:tracePt t="112156" x="1938338" y="1658938"/>
          <p14:tracePt t="112580" x="1947863" y="1658938"/>
          <p14:tracePt t="112596" x="1955800" y="1658938"/>
          <p14:tracePt t="112604" x="1963738" y="1658938"/>
          <p14:tracePt t="112612" x="1973263" y="1658938"/>
          <p14:tracePt t="112628" x="1981200" y="1658938"/>
          <p14:tracePt t="112644" x="2014538" y="1658938"/>
          <p14:tracePt t="112661" x="2032000" y="1668463"/>
          <p14:tracePt t="112678" x="2039938" y="1668463"/>
          <p14:tracePt t="112694" x="2049463" y="1668463"/>
          <p14:tracePt t="112711" x="2057400" y="1668463"/>
          <p14:tracePt t="112988" x="2057400" y="1676400"/>
          <p14:tracePt t="113004" x="2065338" y="1676400"/>
          <p14:tracePt t="113012" x="2082800" y="1676400"/>
          <p14:tracePt t="113028" x="2100263" y="1676400"/>
          <p14:tracePt t="113045" x="2125663" y="1676400"/>
          <p14:tracePt t="113061" x="2176463" y="1676400"/>
          <p14:tracePt t="113078" x="2217738" y="1684338"/>
          <p14:tracePt t="113095" x="2243138" y="1684338"/>
          <p14:tracePt t="113111" x="2252663" y="1684338"/>
          <p14:tracePt t="113128" x="2260600" y="1684338"/>
          <p14:tracePt t="113145" x="2278063" y="1684338"/>
          <p14:tracePt t="113161" x="2286000" y="1684338"/>
          <p14:tracePt t="113178" x="2293938" y="1684338"/>
          <p14:tracePt t="113211" x="2303463" y="1684338"/>
          <p14:tracePt t="113228" x="2319338" y="1684338"/>
          <p14:tracePt t="113245" x="2336800" y="1693863"/>
          <p14:tracePt t="113700" x="2336800" y="1684338"/>
          <p14:tracePt t="114060" x="2344738" y="1684338"/>
          <p14:tracePt t="114069" x="2362200" y="1684338"/>
          <p14:tracePt t="114079" x="2370138" y="1684338"/>
          <p14:tracePt t="114095" x="2430463" y="1684338"/>
          <p14:tracePt t="114112" x="2514600" y="1684338"/>
          <p14:tracePt t="114129" x="2590800" y="1684338"/>
          <p14:tracePt t="114145" x="2624138" y="1684338"/>
          <p14:tracePt t="115036" x="2633663" y="1684338"/>
          <p14:tracePt t="115044" x="2641600" y="1693863"/>
          <p14:tracePt t="115060" x="2659063" y="1709738"/>
          <p14:tracePt t="115068" x="2659063" y="1727200"/>
          <p14:tracePt t="115079" x="2684463" y="1752600"/>
          <p14:tracePt t="115096" x="2794000" y="1846263"/>
          <p14:tracePt t="115113" x="2954338" y="1973263"/>
          <p14:tracePt t="115130" x="3116263" y="2116138"/>
          <p14:tracePt t="115146" x="3276600" y="2293938"/>
          <p14:tracePt t="115163" x="3454400" y="2446338"/>
          <p14:tracePt t="115180" x="3606800" y="2582863"/>
          <p14:tracePt t="115196" x="3835400" y="2801938"/>
          <p14:tracePt t="115213" x="3995738" y="2928938"/>
          <p14:tracePt t="115230" x="4132263" y="3040063"/>
          <p14:tracePt t="115246" x="4275138" y="3157538"/>
          <p14:tracePt t="115263" x="4419600" y="3251200"/>
          <p14:tracePt t="115280" x="4546600" y="3327400"/>
          <p14:tracePt t="115296" x="4665663" y="3395663"/>
          <p14:tracePt t="115313" x="4749800" y="3454400"/>
          <p14:tracePt t="115330" x="4859338" y="3487738"/>
          <p14:tracePt t="115346" x="4910138" y="3530600"/>
          <p14:tracePt t="115364" x="4953000" y="3563938"/>
          <p14:tracePt t="115380" x="4960938" y="3581400"/>
          <p14:tracePt t="115396" x="4978400" y="3589338"/>
          <p14:tracePt t="115413" x="4995863" y="3606800"/>
          <p14:tracePt t="115430" x="5021263" y="3624263"/>
          <p14:tracePt t="115446" x="5037138" y="3657600"/>
          <p14:tracePt t="115463" x="5062538" y="3665538"/>
          <p14:tracePt t="115500" x="5072063" y="3675063"/>
          <p14:tracePt t="115516" x="5072063" y="3683000"/>
          <p14:tracePt t="115530" x="5080000" y="3690938"/>
          <p14:tracePt t="115547" x="5105400" y="3733800"/>
          <p14:tracePt t="115563" x="5122863" y="3759200"/>
          <p14:tracePt t="115565" x="5130800" y="3784600"/>
          <p14:tracePt t="115580" x="5138738" y="3835400"/>
          <p14:tracePt t="115597" x="5138738" y="3852863"/>
          <p14:tracePt t="115613" x="5138738" y="3878263"/>
          <p14:tracePt t="115630" x="5138738" y="3894138"/>
          <p14:tracePt t="115647" x="5138738" y="3919538"/>
          <p14:tracePt t="115663" x="5138738" y="3954463"/>
          <p14:tracePt t="115680" x="5138738" y="3995738"/>
          <p14:tracePt t="115697" x="5138738" y="4056063"/>
          <p14:tracePt t="115713" x="5138738" y="4089400"/>
          <p14:tracePt t="115730" x="5138738" y="4132263"/>
          <p14:tracePt t="115747" x="5138738" y="4157663"/>
          <p14:tracePt t="115764" x="5138738" y="4183063"/>
          <p14:tracePt t="115780" x="5138738" y="4224338"/>
          <p14:tracePt t="115797" x="5138738" y="4249738"/>
          <p14:tracePt t="115814" x="5148263" y="4284663"/>
          <p14:tracePt t="115830" x="5148263" y="4335463"/>
          <p14:tracePt t="115847" x="5148263" y="4360863"/>
          <p14:tracePt t="115864" x="5156200" y="4368800"/>
          <p14:tracePt t="115972" x="5156200" y="4351338"/>
          <p14:tracePt t="115988" x="5148263" y="4335463"/>
          <p14:tracePt t="115997" x="5138738" y="4318000"/>
          <p14:tracePt t="116014" x="5105400" y="4249738"/>
          <p14:tracePt t="116030" x="5062538" y="4165600"/>
          <p14:tracePt t="116047" x="5029200" y="4106863"/>
          <p14:tracePt t="116064" x="5003800" y="3979863"/>
          <p14:tracePt t="116080" x="4970463" y="3835400"/>
          <p14:tracePt t="116097" x="4945063" y="3665538"/>
          <p14:tracePt t="116114" x="4945063" y="3538538"/>
          <p14:tracePt t="116130" x="4945063" y="3446463"/>
          <p14:tracePt t="116148" x="4935538" y="3403600"/>
          <p14:tracePt t="116164" x="4927600" y="3403600"/>
          <p14:tracePt t="116228" x="4927600" y="3411538"/>
          <p14:tracePt t="116236" x="4945063" y="3436938"/>
          <p14:tracePt t="116247" x="4960938" y="3471863"/>
          <p14:tracePt t="116264" x="5011738" y="3573463"/>
          <p14:tracePt t="116281" x="5037138" y="3683000"/>
          <p14:tracePt t="116297" x="5087938" y="3835400"/>
          <p14:tracePt t="116314" x="5097463" y="3954463"/>
          <p14:tracePt t="116330" x="5097463" y="4056063"/>
          <p14:tracePt t="116347" x="5097463" y="4122738"/>
          <p14:tracePt t="116364" x="5097463" y="4157663"/>
          <p14:tracePt t="116381" x="5097463" y="4191000"/>
          <p14:tracePt t="116397" x="5097463" y="4208463"/>
          <p14:tracePt t="116414" x="5097463" y="4216400"/>
          <p14:tracePt t="116452" x="5097463" y="4233863"/>
          <p14:tracePt t="116468" x="5097463" y="4249738"/>
          <p14:tracePt t="116493" x="5087938" y="4259263"/>
          <p14:tracePt t="116500" x="5087938" y="4284663"/>
          <p14:tracePt t="116516" x="5087938" y="4292600"/>
          <p14:tracePt t="116531" x="5087938" y="4300538"/>
          <p14:tracePt t="117054" x="5080000" y="4300538"/>
          <p14:tracePt t="117060" x="5080000" y="4284663"/>
          <p14:tracePt t="117076" x="5072063" y="4275138"/>
          <p14:tracePt t="117085" x="5062538" y="4259263"/>
          <p14:tracePt t="117098" x="5054600" y="4259263"/>
          <p14:tracePt t="117114" x="5054600" y="4241800"/>
          <p14:tracePt t="117131" x="5046663" y="4241800"/>
          <p14:tracePt t="117149" x="5037138" y="4233863"/>
          <p14:tracePt t="117165" x="5029200" y="4233863"/>
          <p14:tracePt t="117181" x="4986338" y="4198938"/>
          <p14:tracePt t="117198" x="4919663" y="4157663"/>
          <p14:tracePt t="117215" x="4843463" y="4114800"/>
          <p14:tracePt t="117231" x="4783138" y="4081463"/>
          <p14:tracePt t="117248" x="4767263" y="4056063"/>
          <p14:tracePt t="117265" x="4767263" y="4046538"/>
          <p14:tracePt t="117365" x="4757738" y="4046538"/>
          <p14:tracePt t="117372" x="4749800" y="4046538"/>
          <p14:tracePt t="117381" x="4749800" y="4038600"/>
          <p14:tracePt t="117398" x="4732338" y="4030663"/>
          <p14:tracePt t="117415" x="4706938" y="4013200"/>
          <p14:tracePt t="117431" x="4665663" y="4005263"/>
          <p14:tracePt t="117448" x="4630738" y="3995738"/>
          <p14:tracePt t="117465" x="4579938" y="3979863"/>
          <p14:tracePt t="117481" x="4495800" y="3929063"/>
          <p14:tracePt t="117498" x="4368800" y="3852863"/>
          <p14:tracePt t="117515" x="4241800" y="3802063"/>
          <p14:tracePt t="117532" x="4097338" y="3708400"/>
          <p14:tracePt t="117548" x="3827463" y="3538538"/>
          <p14:tracePt t="117565" x="3614738" y="3395663"/>
          <p14:tracePt t="117581" x="3395663" y="3233738"/>
          <p14:tracePt t="117598" x="3167063" y="3090863"/>
          <p14:tracePt t="117615" x="2979738" y="2954338"/>
          <p14:tracePt t="117632" x="2827338" y="2801938"/>
          <p14:tracePt t="117648" x="2709863" y="2667000"/>
          <p14:tracePt t="117665" x="2633663" y="2540000"/>
          <p14:tracePt t="117682" x="2557463" y="2438400"/>
          <p14:tracePt t="117698" x="2532063" y="2354263"/>
          <p14:tracePt t="117715" x="2497138" y="2268538"/>
          <p14:tracePt t="117732" x="2446338" y="2184400"/>
          <p14:tracePt t="117748" x="2344738" y="2065338"/>
          <p14:tracePt t="117765" x="2268538" y="2006600"/>
          <p14:tracePt t="117782" x="2243138" y="1963738"/>
          <p14:tracePt t="117798" x="2227263" y="1922463"/>
          <p14:tracePt t="117815" x="2209800" y="1879600"/>
          <p14:tracePt t="117832" x="2184400" y="1862138"/>
          <p14:tracePt t="117848" x="2133600" y="1811338"/>
          <p14:tracePt t="117865" x="2057400" y="1752600"/>
          <p14:tracePt t="117882" x="2014538" y="1719263"/>
          <p14:tracePt t="117898" x="1973263" y="1684338"/>
          <p14:tracePt t="117915" x="1955800" y="1651000"/>
          <p14:tracePt t="117932" x="1947863" y="1625600"/>
          <p14:tracePt t="117949" x="1938338" y="1617663"/>
          <p14:tracePt t="117965" x="1930400" y="1608138"/>
          <p14:tracePt t="117982" x="1930400" y="1600200"/>
          <p14:tracePt t="117999" x="1930400" y="1592263"/>
          <p14:tracePt t="118196" x="1938338" y="1592263"/>
          <p14:tracePt t="118204" x="1947863" y="1600200"/>
          <p14:tracePt t="118215" x="1947863" y="1608138"/>
          <p14:tracePt t="118232" x="1955800" y="1608138"/>
          <p14:tracePt t="118249" x="1963738" y="1608138"/>
          <p14:tracePt t="118268" x="1973263" y="1608138"/>
          <p14:tracePt t="118284" x="1973263" y="1617663"/>
          <p14:tracePt t="118300" x="1981200" y="1617663"/>
          <p14:tracePt t="118340" x="1981200" y="1625600"/>
          <p14:tracePt t="118556" x="1989138" y="1633538"/>
          <p14:tracePt t="118572" x="1998663" y="1633538"/>
          <p14:tracePt t="118580" x="1998663" y="1643063"/>
          <p14:tracePt t="118588" x="2006600" y="1643063"/>
          <p14:tracePt t="118599" x="2014538" y="1651000"/>
          <p14:tracePt t="118616" x="2014538" y="1658938"/>
          <p14:tracePt t="118632" x="2024063" y="1676400"/>
          <p14:tracePt t="118649" x="2032000" y="1676400"/>
          <p14:tracePt t="118666" x="2039938" y="1693863"/>
          <p14:tracePt t="118682" x="2039938" y="1701800"/>
          <p14:tracePt t="118716" x="2049463" y="1709738"/>
          <p14:tracePt t="118732" x="2057400" y="1719263"/>
          <p14:tracePt t="118749" x="2065338" y="1727200"/>
          <p14:tracePt t="118766" x="2065338" y="1735138"/>
          <p14:tracePt t="118782" x="2074863" y="1744663"/>
          <p14:tracePt t="118799" x="2090738" y="1760538"/>
          <p14:tracePt t="118816" x="2108200" y="1778000"/>
          <p14:tracePt t="118833" x="2116138" y="1795463"/>
          <p14:tracePt t="118849" x="2125663" y="1811338"/>
          <p14:tracePt t="118866" x="2141538" y="1828800"/>
          <p14:tracePt t="118883" x="2141538" y="1836738"/>
          <p14:tracePt t="118900" x="2141538" y="1846263"/>
          <p14:tracePt t="118932" x="2141538" y="1854200"/>
          <p14:tracePt t="118964" x="2141538" y="1862138"/>
          <p14:tracePt t="119060" x="2125663" y="1862138"/>
          <p14:tracePt t="119068" x="2116138" y="1862138"/>
          <p14:tracePt t="119083" x="2100263" y="1862138"/>
          <p14:tracePt t="119099" x="2057400" y="1846263"/>
          <p14:tracePt t="119116" x="1998663" y="1803400"/>
          <p14:tracePt t="119133" x="1947863" y="1778000"/>
          <p14:tracePt t="119149" x="1912938" y="1760538"/>
          <p14:tracePt t="119166" x="1871663" y="1744663"/>
          <p14:tracePt t="119183" x="1836738" y="1727200"/>
          <p14:tracePt t="119200" x="1795463" y="1719263"/>
          <p14:tracePt t="119216" x="1760538" y="1709738"/>
          <p14:tracePt t="119233" x="1701800" y="1709738"/>
          <p14:tracePt t="119250" x="1651000" y="1709738"/>
          <p14:tracePt t="119266" x="1592263" y="1709738"/>
          <p14:tracePt t="119283" x="1531938" y="1701800"/>
          <p14:tracePt t="119300" x="1481138" y="1701800"/>
          <p14:tracePt t="119316" x="1379538" y="1701800"/>
          <p14:tracePt t="119333" x="1346200" y="1693863"/>
          <p14:tracePt t="119350" x="1295400" y="1676400"/>
          <p14:tracePt t="119366" x="1277938" y="1676400"/>
          <p14:tracePt t="119383" x="1270000" y="1658938"/>
          <p14:tracePt t="119400" x="1262063" y="1651000"/>
          <p14:tracePt t="119416" x="1252538" y="1643063"/>
          <p14:tracePt t="119450" x="1252538" y="1633538"/>
          <p14:tracePt t="119466" x="1252538" y="1625600"/>
          <p14:tracePt t="119483" x="1252538" y="1617663"/>
          <p14:tracePt t="119500" x="1236663" y="1608138"/>
          <p14:tracePt t="119516" x="1236663" y="1600200"/>
          <p14:tracePt t="119533" x="1227138" y="1574800"/>
          <p14:tracePt t="119550" x="1219200" y="1557338"/>
          <p14:tracePt t="119567" x="1219200" y="1531938"/>
          <p14:tracePt t="119583" x="1219200" y="1490663"/>
          <p14:tracePt t="119600" x="1227138" y="1473200"/>
          <p14:tracePt t="119617" x="1227138" y="1455738"/>
          <p14:tracePt t="119634" x="1227138" y="1447800"/>
          <p14:tracePt t="119667" x="1236663" y="1447800"/>
          <p14:tracePt t="119683" x="1244600" y="1447800"/>
          <p14:tracePt t="119700" x="1252538" y="1447800"/>
          <p14:tracePt t="119717" x="1270000" y="1447800"/>
          <p14:tracePt t="119733" x="1277938" y="1447800"/>
          <p14:tracePt t="119750" x="1295400" y="1447800"/>
          <p14:tracePt t="119767" x="1303338" y="1447800"/>
          <p14:tracePt t="119800" x="1320800" y="1447800"/>
          <p14:tracePt t="119817" x="1328738" y="1447800"/>
          <p14:tracePt t="119833" x="1354138" y="1447800"/>
          <p14:tracePt t="119850" x="1371600" y="1447800"/>
          <p14:tracePt t="119867" x="1389063" y="1447800"/>
          <p14:tracePt t="119884" x="1404938" y="1447800"/>
          <p14:tracePt t="119901" x="1414463" y="1447800"/>
          <p14:tracePt t="119917" x="1430338" y="1447800"/>
          <p14:tracePt t="119934" x="1439863" y="1447800"/>
          <p14:tracePt t="119950" x="1455738" y="1447800"/>
          <p14:tracePt t="119967" x="1465263" y="1447800"/>
          <p14:tracePt t="119984" x="1473200" y="1447800"/>
          <p14:tracePt t="120000" x="1490663" y="1447800"/>
          <p14:tracePt t="120017" x="1498600" y="1447800"/>
          <p14:tracePt t="120034" x="1541463" y="1447800"/>
          <p14:tracePt t="120050" x="1574800" y="1447800"/>
          <p14:tracePt t="120067" x="1600200" y="1447800"/>
          <p14:tracePt t="120069" x="1608138" y="1447800"/>
          <p14:tracePt t="120084" x="1625600" y="1447800"/>
          <p14:tracePt t="120173" x="1625600" y="1455738"/>
          <p14:tracePt t="120180" x="1633538" y="1455738"/>
          <p14:tracePt t="120188" x="1633538" y="1465263"/>
          <p14:tracePt t="120200" x="1633538" y="1473200"/>
          <p14:tracePt t="120217" x="1643063" y="1473200"/>
          <p14:tracePt t="120234" x="1651000" y="1473200"/>
          <p14:tracePt t="120268" x="1651000" y="1481138"/>
          <p14:tracePt t="120285" x="1658938" y="1490663"/>
          <p14:tracePt t="120300" x="1658938" y="1498600"/>
          <p14:tracePt t="120332" x="1668463" y="1506538"/>
          <p14:tracePt t="120340" x="1668463" y="1516063"/>
          <p14:tracePt t="120350" x="1676400" y="1524000"/>
          <p14:tracePt t="120367" x="1719263" y="1574800"/>
          <p14:tracePt t="120384" x="1778000" y="1633538"/>
          <p14:tracePt t="120400" x="1836738" y="1701800"/>
          <p14:tracePt t="120417" x="1862138" y="1735138"/>
          <p14:tracePt t="120434" x="1879600" y="1760538"/>
          <p14:tracePt t="120451" x="1905000" y="1795463"/>
          <p14:tracePt t="120467" x="1947863" y="1836738"/>
          <p14:tracePt t="120484" x="2032000" y="1912938"/>
          <p14:tracePt t="120500" x="2108200" y="1989138"/>
          <p14:tracePt t="120517" x="2209800" y="2100263"/>
          <p14:tracePt t="120534" x="2336800" y="2201863"/>
          <p14:tracePt t="120551" x="2455863" y="2311400"/>
          <p14:tracePt t="120567" x="2557463" y="2405063"/>
          <p14:tracePt t="120584" x="2624138" y="2463800"/>
          <p14:tracePt t="120601" x="2684463" y="2514600"/>
          <p14:tracePt t="120617" x="2735263" y="2565400"/>
          <p14:tracePt t="120634" x="2760663" y="2590800"/>
          <p14:tracePt t="120651" x="2768600" y="2616200"/>
          <p14:tracePt t="120667" x="2776538" y="2641600"/>
          <p14:tracePt t="120684" x="2794000" y="2667000"/>
          <p14:tracePt t="120701" x="2811463" y="2674938"/>
          <p14:tracePt t="120717" x="2827338" y="2692400"/>
          <p14:tracePt t="120734" x="2852738" y="2709863"/>
          <p14:tracePt t="120751" x="2878138" y="2725738"/>
          <p14:tracePt t="120767" x="2903538" y="2743200"/>
          <p14:tracePt t="120784" x="2921000" y="2751138"/>
          <p14:tracePt t="120801" x="2928938" y="2760663"/>
          <p14:tracePt t="120818" x="2938463" y="2760663"/>
          <p14:tracePt t="120909" x="2938463" y="2751138"/>
          <p14:tracePt t="120924" x="2938463" y="2743200"/>
          <p14:tracePt t="120932" x="2938463" y="2735263"/>
          <p14:tracePt t="120940" x="2946400" y="2725738"/>
          <p14:tracePt t="120956" x="2946400" y="2709863"/>
          <p14:tracePt t="120968" x="2946400" y="2700338"/>
          <p14:tracePt t="120984" x="2954338" y="2667000"/>
          <p14:tracePt t="121001" x="2971800" y="2633663"/>
          <p14:tracePt t="121018" x="2997200" y="2582863"/>
          <p14:tracePt t="121034" x="3014663" y="2540000"/>
          <p14:tracePt t="121051" x="3030538" y="2497138"/>
          <p14:tracePt t="121054" x="3030538" y="2471738"/>
          <p14:tracePt t="121068" x="3030538" y="2463800"/>
          <p14:tracePt t="121084" x="3030538" y="2420938"/>
          <p14:tracePt t="121101" x="3030538" y="2379663"/>
          <p14:tracePt t="121118" x="3030538" y="2311400"/>
          <p14:tracePt t="121134" x="3055938" y="2260600"/>
          <p14:tracePt t="121151" x="3065463" y="2192338"/>
          <p14:tracePt t="121168" x="3065463" y="2151063"/>
          <p14:tracePt t="121184" x="3055938" y="2108200"/>
          <p14:tracePt t="121201" x="2979738" y="2032000"/>
          <p14:tracePt t="121218" x="2887663" y="1963738"/>
          <p14:tracePt t="121235" x="2794000" y="1862138"/>
          <p14:tracePt t="121251" x="2692400" y="1709738"/>
          <p14:tracePt t="121268" x="2674938" y="1557338"/>
          <p14:tracePt t="121285" x="2674938" y="1455738"/>
          <p14:tracePt t="121301" x="2674938" y="1338263"/>
          <p14:tracePt t="121318" x="2674938" y="1219200"/>
          <p14:tracePt t="121335" x="2659063" y="1125538"/>
          <p14:tracePt t="121351" x="2649538" y="1066800"/>
          <p14:tracePt t="121368" x="2633663" y="1008063"/>
          <p14:tracePt t="121385" x="2624138" y="947738"/>
          <p14:tracePt t="121401" x="2624138" y="896938"/>
          <p14:tracePt t="121418" x="2624138" y="863600"/>
          <p14:tracePt t="121435" x="2641600" y="838200"/>
          <p14:tracePt t="121451" x="2641600" y="830263"/>
          <p14:tracePt t="121468" x="2649538" y="830263"/>
          <p14:tracePt t="121485" x="2659063" y="830263"/>
          <p14:tracePt t="121564" x="2667000" y="830263"/>
          <p14:tracePt t="121572" x="2674938" y="830263"/>
          <p14:tracePt t="121596" x="2684463" y="830263"/>
          <p14:tracePt t="121636" x="2692400" y="830263"/>
          <p14:tracePt t="121676" x="2700338" y="830263"/>
          <p14:tracePt t="121684" x="2717800" y="830263"/>
          <p14:tracePt t="121692" x="2760663" y="830263"/>
          <p14:tracePt t="121701" x="2819400" y="830263"/>
          <p14:tracePt t="121718" x="2963863" y="830263"/>
          <p14:tracePt t="121735" x="3116263" y="795338"/>
          <p14:tracePt t="121752" x="3276600" y="779463"/>
          <p14:tracePt t="121768" x="3403600" y="754063"/>
          <p14:tracePt t="121785" x="3487738" y="754063"/>
          <p14:tracePt t="121802" x="3556000" y="754063"/>
          <p14:tracePt t="121818" x="3606800" y="754063"/>
          <p14:tracePt t="121835" x="3657600" y="754063"/>
          <p14:tracePt t="121852" x="3708400" y="754063"/>
          <p14:tracePt t="121868" x="3827463" y="744538"/>
          <p14:tracePt t="121885" x="3937000" y="744538"/>
          <p14:tracePt t="121902" x="4056063" y="744538"/>
          <p14:tracePt t="121918" x="4183063" y="744538"/>
          <p14:tracePt t="121935" x="4318000" y="744538"/>
          <p14:tracePt t="121952" x="4462463" y="744538"/>
          <p14:tracePt t="121968" x="4564063" y="744538"/>
          <p14:tracePt t="121985" x="4622800" y="744538"/>
          <p14:tracePt t="122002" x="4648200" y="744538"/>
          <p14:tracePt t="122018" x="4656138" y="744538"/>
          <p14:tracePt t="122180" x="4656138" y="754063"/>
          <p14:tracePt t="122188" x="4656138" y="762000"/>
          <p14:tracePt t="122202" x="4656138" y="779463"/>
          <p14:tracePt t="122219" x="4656138" y="838200"/>
          <p14:tracePt t="122235" x="4640263" y="973138"/>
          <p14:tracePt t="122252" x="4597400" y="1211263"/>
          <p14:tracePt t="122269" x="4554538" y="1312863"/>
          <p14:tracePt t="122285" x="4538663" y="1404938"/>
          <p14:tracePt t="122302" x="4513263" y="1516063"/>
          <p14:tracePt t="122319" x="4478338" y="1608138"/>
          <p14:tracePt t="122335" x="4411663" y="1709738"/>
          <p14:tracePt t="122352" x="4360863" y="1811338"/>
          <p14:tracePt t="122369" x="4310063" y="1912938"/>
          <p14:tracePt t="122385" x="4249738" y="1973263"/>
          <p14:tracePt t="122402" x="4216400" y="2032000"/>
          <p14:tracePt t="122419" x="4191000" y="2074863"/>
          <p14:tracePt t="122435" x="4183063" y="2082800"/>
          <p14:tracePt t="122556" x="4191000" y="2082800"/>
          <p14:tracePt t="122596" x="4198938" y="2082800"/>
          <p14:tracePt t="122885" x="4208463" y="2082800"/>
          <p14:tracePt t="122932" x="4216400" y="2082800"/>
          <p14:tracePt t="123013" x="4224338" y="2082800"/>
          <p14:tracePt t="123028" x="4224338" y="2074863"/>
          <p14:tracePt t="123036" x="4233863" y="2065338"/>
          <p14:tracePt t="123060" x="4233863" y="2057400"/>
          <p14:tracePt t="123069" x="4233863" y="2049463"/>
          <p14:tracePt t="123086" x="4233863" y="2039938"/>
          <p14:tracePt t="123103" x="4233863" y="2024063"/>
          <p14:tracePt t="123119" x="4233863" y="2014538"/>
          <p14:tracePt t="123136" x="4233863" y="2006600"/>
          <p14:tracePt t="123153" x="4233863" y="1998663"/>
          <p14:tracePt t="123169" x="4233863" y="1989138"/>
          <p14:tracePt t="123186" x="4233863" y="1963738"/>
          <p14:tracePt t="123203" x="4233863" y="1930400"/>
          <p14:tracePt t="123220" x="4233863" y="1897063"/>
          <p14:tracePt t="123236" x="4233863" y="1887538"/>
          <p14:tracePt t="124260" x="4224338" y="1887538"/>
          <p14:tracePt t="124348" x="4216400" y="1887538"/>
          <p14:tracePt t="124356" x="4208463" y="1887538"/>
          <p14:tracePt t="124370" x="4198938" y="1887538"/>
          <p14:tracePt t="124388" x="4191000" y="1887538"/>
          <p14:tracePt t="124405" x="4183063" y="1887538"/>
          <p14:tracePt t="126996" x="4183063" y="1897063"/>
          <p14:tracePt t="127004" x="4183063" y="1905000"/>
          <p14:tracePt t="127012" x="4183063" y="1922463"/>
          <p14:tracePt t="127022" x="4183063" y="1938338"/>
          <p14:tracePt t="127039" x="4183063" y="1973263"/>
          <p14:tracePt t="127056" x="4183063" y="2006600"/>
          <p14:tracePt t="127072" x="4183063" y="2039938"/>
          <p14:tracePt t="127089" x="4165600" y="2074863"/>
          <p14:tracePt t="127106" x="4157663" y="2116138"/>
          <p14:tracePt t="127123" x="4148138" y="2151063"/>
          <p14:tracePt t="127139" x="4122738" y="2176463"/>
          <p14:tracePt t="127156" x="4114800" y="2209800"/>
          <p14:tracePt t="127172" x="4097338" y="2243138"/>
          <p14:tracePt t="127189" x="4081463" y="2260600"/>
          <p14:tracePt t="127206" x="4056063" y="2286000"/>
          <p14:tracePt t="127223" x="4021138" y="2311400"/>
          <p14:tracePt t="127239" x="3987800" y="2344738"/>
          <p14:tracePt t="127256" x="3919538" y="2370138"/>
          <p14:tracePt t="127273" x="3878263" y="2379663"/>
          <p14:tracePt t="127289" x="3827463" y="2395538"/>
          <p14:tracePt t="127306" x="3741738" y="2413000"/>
          <p14:tracePt t="127323" x="3657600" y="2420938"/>
          <p14:tracePt t="127339" x="3538538" y="2420938"/>
          <p14:tracePt t="127356" x="3344863" y="2420938"/>
          <p14:tracePt t="127373" x="3200400" y="2420938"/>
          <p14:tracePt t="127389" x="3098800" y="2420938"/>
          <p14:tracePt t="127406" x="2979738" y="2420938"/>
          <p14:tracePt t="127423" x="2887663" y="2420938"/>
          <p14:tracePt t="127439" x="2786063" y="2420938"/>
          <p14:tracePt t="127456" x="2725738" y="2413000"/>
          <p14:tracePt t="127473" x="2674938" y="2379663"/>
          <p14:tracePt t="127490" x="2641600" y="2362200"/>
          <p14:tracePt t="127506" x="2598738" y="2344738"/>
          <p14:tracePt t="127523" x="2582863" y="2319338"/>
          <p14:tracePt t="127539" x="2557463" y="2293938"/>
          <p14:tracePt t="127556" x="2514600" y="2243138"/>
          <p14:tracePt t="127573" x="2489200" y="2201863"/>
          <p14:tracePt t="127590" x="2446338" y="2159000"/>
          <p14:tracePt t="127606" x="2395538" y="2108200"/>
          <p14:tracePt t="127623" x="2336800" y="2049463"/>
          <p14:tracePt t="127640" x="2286000" y="1981200"/>
          <p14:tracePt t="127656" x="2235200" y="1930400"/>
          <p14:tracePt t="127673" x="2166938" y="1871663"/>
          <p14:tracePt t="127690" x="2125663" y="1836738"/>
          <p14:tracePt t="127706" x="2100263" y="1803400"/>
          <p14:tracePt t="127723" x="2074863" y="1770063"/>
          <p14:tracePt t="127740" x="2065338" y="1709738"/>
          <p14:tracePt t="127756" x="2032000" y="1676400"/>
          <p14:tracePt t="127773" x="2024063" y="1643063"/>
          <p14:tracePt t="127790" x="1998663" y="1625600"/>
          <p14:tracePt t="127806" x="1973263" y="1592263"/>
          <p14:tracePt t="127823" x="1963738" y="1574800"/>
          <p14:tracePt t="127840" x="1955800" y="1541463"/>
          <p14:tracePt t="127857" x="1947863" y="1541463"/>
          <p14:tracePt t="127873" x="1947863" y="1531938"/>
          <p14:tracePt t="127890" x="1947863" y="1524000"/>
          <p14:tracePt t="127941" x="1955800" y="1524000"/>
          <p14:tracePt t="128020" x="1963738" y="1524000"/>
          <p14:tracePt t="128036" x="1973263" y="1524000"/>
          <p14:tracePt t="128054" x="1981200" y="1524000"/>
          <p14:tracePt t="128068" x="2006600" y="1524000"/>
          <p14:tracePt t="128076" x="2024063" y="1524000"/>
          <p14:tracePt t="128090" x="2049463" y="1524000"/>
          <p14:tracePt t="128107" x="2108200" y="1524000"/>
          <p14:tracePt t="128123" x="2184400" y="1516063"/>
          <p14:tracePt t="128140" x="2293938" y="1516063"/>
          <p14:tracePt t="128157" x="2354263" y="1506538"/>
          <p14:tracePt t="128173" x="2387600" y="1498600"/>
          <p14:tracePt t="128190" x="2395538" y="1498600"/>
          <p14:tracePt t="128236" x="2405063" y="1498600"/>
          <p14:tracePt t="128244" x="2413000" y="1498600"/>
          <p14:tracePt t="128268" x="2420938" y="1498600"/>
          <p14:tracePt t="128276" x="2420938" y="1506538"/>
          <p14:tracePt t="128290" x="2438400" y="1506538"/>
          <p14:tracePt t="128307" x="2446338" y="1524000"/>
          <p14:tracePt t="128324" x="2471738" y="1549400"/>
          <p14:tracePt t="128340" x="2489200" y="1557338"/>
          <p14:tracePt t="128357" x="2497138" y="1574800"/>
          <p14:tracePt t="128373" x="2506663" y="1582738"/>
          <p14:tracePt t="128390" x="2506663" y="1592263"/>
          <p14:tracePt t="128407" x="2506663" y="1600200"/>
          <p14:tracePt t="128424" x="2506663" y="1608138"/>
          <p14:tracePt t="128440" x="2506663" y="1617663"/>
          <p14:tracePt t="128457" x="2506663" y="1625600"/>
          <p14:tracePt t="128474" x="2506663" y="1633538"/>
          <p14:tracePt t="128490" x="2506663" y="1651000"/>
          <p14:tracePt t="128507" x="2506663" y="1658938"/>
          <p14:tracePt t="128524" x="2506663" y="1668463"/>
          <p14:tracePt t="128524" x="2506663" y="1676400"/>
          <p14:tracePt t="128557" x="2506663" y="1684338"/>
          <p14:tracePt t="128574" x="2497138" y="1693863"/>
          <p14:tracePt t="128590" x="2481263" y="1701800"/>
          <p14:tracePt t="128607" x="2446338" y="1719263"/>
          <p14:tracePt t="128624" x="2420938" y="1727200"/>
          <p14:tracePt t="128640" x="2379663" y="1727200"/>
          <p14:tracePt t="128657" x="2319338" y="1727200"/>
          <p14:tracePt t="128674" x="2268538" y="1727200"/>
          <p14:tracePt t="128691" x="2217738" y="1727200"/>
          <p14:tracePt t="128707" x="2192338" y="1727200"/>
          <p14:tracePt t="128724" x="2176463" y="1727200"/>
          <p14:tracePt t="128741" x="2151063" y="1709738"/>
          <p14:tracePt t="128757" x="2125663" y="1693863"/>
          <p14:tracePt t="128774" x="2116138" y="1676400"/>
          <p14:tracePt t="128791" x="2108200" y="1676400"/>
          <p14:tracePt t="128807" x="2108200" y="1668463"/>
          <p14:tracePt t="129172" x="2108200" y="1676400"/>
          <p14:tracePt t="129180" x="2108200" y="1693863"/>
          <p14:tracePt t="129196" x="2108200" y="1709738"/>
          <p14:tracePt t="129208" x="2108200" y="1719263"/>
          <p14:tracePt t="129224" x="2108200" y="1752600"/>
          <p14:tracePt t="129241" x="2108200" y="1795463"/>
          <p14:tracePt t="129258" x="2116138" y="1846263"/>
          <p14:tracePt t="129274" x="2133600" y="1879600"/>
          <p14:tracePt t="129291" x="2133600" y="1922463"/>
          <p14:tracePt t="129308" x="2133600" y="1938338"/>
          <p14:tracePt t="129324" x="2133600" y="1955800"/>
          <p14:tracePt t="129356" x="2133600" y="1963738"/>
          <p14:tracePt t="129365" x="2133600" y="1973263"/>
          <p14:tracePt t="129388" x="2133600" y="1981200"/>
          <p14:tracePt t="129396" x="2133600" y="1989138"/>
          <p14:tracePt t="129408" x="2141538" y="2006600"/>
          <p14:tracePt t="129424" x="2166938" y="2032000"/>
          <p14:tracePt t="129441" x="2201863" y="2074863"/>
          <p14:tracePt t="129458" x="2217738" y="2108200"/>
          <p14:tracePt t="129474" x="2243138" y="2151063"/>
          <p14:tracePt t="129491" x="2260600" y="2201863"/>
          <p14:tracePt t="129508" x="2278063" y="2268538"/>
          <p14:tracePt t="129525" x="2293938" y="2319338"/>
          <p14:tracePt t="129541" x="2303463" y="2354263"/>
          <p14:tracePt t="129558" x="2319338" y="2405063"/>
          <p14:tracePt t="129574" x="2319338" y="2438400"/>
          <p14:tracePt t="129591" x="2344738" y="2489200"/>
          <p14:tracePt t="129608" x="2370138" y="2573338"/>
          <p14:tracePt t="129625" x="2387600" y="2649538"/>
          <p14:tracePt t="129641" x="2438400" y="2725738"/>
          <p14:tracePt t="129658" x="2489200" y="2811463"/>
          <p14:tracePt t="129675" x="2532063" y="2870200"/>
          <p14:tracePt t="129691" x="2590800" y="2928938"/>
          <p14:tracePt t="129708" x="2725738" y="3040063"/>
          <p14:tracePt t="129725" x="2819400" y="3106738"/>
          <p14:tracePt t="129741" x="2887663" y="3167063"/>
          <p14:tracePt t="129758" x="2913063" y="3217863"/>
          <p14:tracePt t="129775" x="2928938" y="3251200"/>
          <p14:tracePt t="129791" x="2946400" y="3276600"/>
          <p14:tracePt t="129808" x="2954338" y="3294063"/>
          <p14:tracePt t="130492" x="2963863" y="3294063"/>
          <p14:tracePt t="131076" x="2971800" y="3294063"/>
          <p14:tracePt t="131100" x="2971800" y="3284538"/>
          <p14:tracePt t="131108" x="2971800" y="3276600"/>
          <p14:tracePt t="131116" x="2971800" y="3259138"/>
          <p14:tracePt t="131126" x="2971800" y="3233738"/>
          <p14:tracePt t="131142" x="2946400" y="3182938"/>
          <p14:tracePt t="131159" x="2938463" y="3149600"/>
          <p14:tracePt t="131176" x="2921000" y="3090863"/>
          <p14:tracePt t="131192" x="2913063" y="3048000"/>
          <p14:tracePt t="131209" x="2903538" y="3022600"/>
          <p14:tracePt t="131226" x="2903538" y="3005138"/>
          <p14:tracePt t="131243" x="2903538" y="2997200"/>
          <p14:tracePt t="131259" x="2895600" y="2979738"/>
          <p14:tracePt t="131276" x="2887663" y="2954338"/>
          <p14:tracePt t="131293" x="2887663" y="2946400"/>
          <p14:tracePt t="131309" x="2887663" y="2928938"/>
          <p14:tracePt t="131326" x="2878138" y="2921000"/>
          <p14:tracePt t="131343" x="2878138" y="2913063"/>
          <p14:tracePt t="131359" x="2878138" y="2903538"/>
          <p14:tracePt t="131452" x="2870200" y="2903538"/>
          <p14:tracePt t="131460" x="2870200" y="2895600"/>
          <p14:tracePt t="131476" x="2862263" y="2870200"/>
          <p14:tracePt t="131493" x="2852738" y="2844800"/>
          <p14:tracePt t="131509" x="2836863" y="2801938"/>
          <p14:tracePt t="131526" x="2819400" y="2751138"/>
          <p14:tracePt t="131543" x="2786063" y="2700338"/>
          <p14:tracePt t="131559" x="2776538" y="2674938"/>
          <p14:tracePt t="131576" x="2768600" y="2649538"/>
          <p14:tracePt t="131593" x="2743200" y="2633663"/>
          <p14:tracePt t="131609" x="2735263" y="2608263"/>
          <p14:tracePt t="131643" x="2735263" y="2598738"/>
          <p14:tracePt t="131659" x="2725738" y="2590800"/>
          <p14:tracePt t="131676" x="2709863" y="2573338"/>
          <p14:tracePt t="131693" x="2692400" y="2557463"/>
          <p14:tracePt t="131710" x="2692400" y="2547938"/>
          <p14:tracePt t="131726" x="2684463" y="2532063"/>
          <p14:tracePt t="131743" x="2674938" y="2532063"/>
          <p14:tracePt t="131760" x="2674938" y="2514600"/>
          <p14:tracePt t="131776" x="2659063" y="2497138"/>
          <p14:tracePt t="131793" x="2649538" y="2481263"/>
          <p14:tracePt t="131810" x="2641600" y="2471738"/>
          <p14:tracePt t="132773" x="2641600" y="2481263"/>
          <p14:tracePt t="132796" x="2641600" y="2489200"/>
          <p14:tracePt t="133124" x="2641600" y="2497138"/>
          <p14:tracePt t="133132" x="2659063" y="2506663"/>
          <p14:tracePt t="133144" x="2667000" y="2506663"/>
          <p14:tracePt t="133161" x="2684463" y="2514600"/>
          <p14:tracePt t="133178" x="2700338" y="2522538"/>
          <p14:tracePt t="133194" x="2725738" y="2532063"/>
          <p14:tracePt t="133211" x="2751138" y="2540000"/>
          <p14:tracePt t="133227" x="2819400" y="2547938"/>
          <p14:tracePt t="133244" x="3192463" y="2598738"/>
          <p14:tracePt t="133261" x="3843338" y="2616200"/>
          <p14:tracePt t="133278" x="4495800" y="2616200"/>
          <p14:tracePt t="133294" x="5113338" y="2616200"/>
          <p14:tracePt t="133311" x="5478463" y="2616200"/>
          <p14:tracePt t="133328" x="5707063" y="2616200"/>
          <p14:tracePt t="133344" x="5926138" y="2649538"/>
          <p14:tracePt t="133361" x="6146800" y="2709863"/>
          <p14:tracePt t="133377" x="6426200" y="2794000"/>
          <p14:tracePt t="133394" x="6662738" y="2852738"/>
          <p14:tracePt t="133411" x="6883400" y="2887663"/>
          <p14:tracePt t="133428" x="7162800" y="2938463"/>
          <p14:tracePt t="133444" x="7272338" y="2946400"/>
          <p14:tracePt t="133461" x="7348538" y="2954338"/>
          <p14:tracePt t="133478" x="7399338" y="2954338"/>
          <p14:tracePt t="133494" x="7442200" y="2971800"/>
          <p14:tracePt t="133511" x="7518400" y="2989263"/>
          <p14:tracePt t="133528" x="7645400" y="3022600"/>
          <p14:tracePt t="133544" x="7747000" y="3030538"/>
          <p14:tracePt t="133561" x="7840663" y="3048000"/>
          <p14:tracePt t="133578" x="7899400" y="3065463"/>
          <p14:tracePt t="133594" x="7950200" y="3065463"/>
          <p14:tracePt t="133611" x="8034338" y="3065463"/>
          <p14:tracePt t="133628" x="8297863" y="3090863"/>
          <p14:tracePt t="133644" x="8475663" y="3090863"/>
          <p14:tracePt t="133661" x="8636000" y="3090863"/>
          <p14:tracePt t="133678" x="8763000" y="3098800"/>
          <p14:tracePt t="133695" x="8897938" y="3098800"/>
          <p14:tracePt t="133711" x="9009063" y="3106738"/>
          <p14:tracePt t="133728" x="9093200" y="3106738"/>
          <p14:tracePt t="133745" x="9161463" y="3116263"/>
          <p14:tracePt t="133761" x="9202738" y="3124200"/>
          <p14:tracePt t="133778" x="9271000" y="3124200"/>
          <p14:tracePt t="133795" x="9339263" y="3124200"/>
          <p14:tracePt t="133811" x="9423400" y="3132138"/>
          <p14:tracePt t="133828" x="9558338" y="3132138"/>
          <p14:tracePt t="133845" x="9652000" y="3132138"/>
          <p14:tracePt t="133861" x="9710738" y="3132138"/>
          <p14:tracePt t="133878" x="9779000" y="3132138"/>
          <p14:tracePt t="133895" x="9855200" y="3132138"/>
          <p14:tracePt t="133911" x="9964738" y="3141663"/>
          <p14:tracePt t="133928" x="10025063" y="3141663"/>
          <p14:tracePt t="133945" x="10050463" y="3141663"/>
          <p14:tracePt t="134204" x="10040938" y="3149600"/>
          <p14:tracePt t="134212" x="10033000" y="3157538"/>
          <p14:tracePt t="134228" x="10007600" y="3157538"/>
          <p14:tracePt t="134245" x="9990138" y="3167063"/>
          <p14:tracePt t="134262" x="9964738" y="3182938"/>
          <p14:tracePt t="134278" x="9939338" y="3192463"/>
          <p14:tracePt t="134295" x="9913938" y="3192463"/>
          <p14:tracePt t="134312" x="9888538" y="3200400"/>
          <p14:tracePt t="134345" x="9863138" y="3208338"/>
          <p14:tracePt t="134362" x="9855200" y="3208338"/>
          <p14:tracePt t="134378" x="9837738" y="3208338"/>
          <p14:tracePt t="134395" x="9812338" y="3208338"/>
          <p14:tracePt t="134412" x="9771063" y="3217863"/>
          <p14:tracePt t="134428" x="9736138" y="3217863"/>
          <p14:tracePt t="134445" x="9702800" y="3217863"/>
          <p14:tracePt t="134478" x="9677400" y="3208338"/>
          <p14:tracePt t="134495" x="9669463" y="3200400"/>
          <p14:tracePt t="134512" x="9659938" y="3200400"/>
          <p14:tracePt t="134529" x="9652000" y="3182938"/>
          <p14:tracePt t="134545" x="9626600" y="3175000"/>
          <p14:tracePt t="134562" x="9618663" y="3157538"/>
          <p14:tracePt t="134564" x="9609138" y="3149600"/>
          <p14:tracePt t="134588" x="9601200" y="3141663"/>
          <p14:tracePt t="134620" x="9601200" y="3132138"/>
          <p14:tracePt t="134628" x="9601200" y="3124200"/>
          <p14:tracePt t="134660" x="9593263" y="3116263"/>
          <p14:tracePt t="134676" x="9593263" y="3106738"/>
          <p14:tracePt t="134684" x="9583738" y="3106738"/>
          <p14:tracePt t="134908" x="9575800" y="3106738"/>
          <p14:tracePt t="134924" x="9567863" y="3106738"/>
          <p14:tracePt t="134940" x="9558338" y="3106738"/>
          <p14:tracePt t="134948" x="9550400" y="3106738"/>
          <p14:tracePt t="134962" x="9542463" y="3106738"/>
          <p14:tracePt t="134979" x="9517063" y="3106738"/>
          <p14:tracePt t="134996" x="9466263" y="3090863"/>
          <p14:tracePt t="135012" x="9405938" y="3090863"/>
          <p14:tracePt t="135029" x="9313863" y="3090863"/>
          <p14:tracePt t="135046" x="9177338" y="3090863"/>
          <p14:tracePt t="135062" x="9034463" y="3065463"/>
          <p14:tracePt t="135079" x="8813800" y="3048000"/>
          <p14:tracePt t="135096" x="8610600" y="3030538"/>
          <p14:tracePt t="135112" x="8407400" y="3014663"/>
          <p14:tracePt t="135129" x="8196263" y="2979738"/>
          <p14:tracePt t="135146" x="7983538" y="2954338"/>
          <p14:tracePt t="135162" x="7805738" y="2928938"/>
          <p14:tracePt t="135179" x="7627938" y="2921000"/>
          <p14:tracePt t="135196" x="7383463" y="2913063"/>
          <p14:tracePt t="135212" x="7246938" y="2913063"/>
          <p14:tracePt t="135229" x="7129463" y="2913063"/>
          <p14:tracePt t="135246" x="7061200" y="2903538"/>
          <p14:tracePt t="135262" x="7010400" y="2903538"/>
          <p14:tracePt t="135279" x="6967538" y="2903538"/>
          <p14:tracePt t="135296" x="6942138" y="2903538"/>
          <p14:tracePt t="135313" x="6916738" y="2903538"/>
          <p14:tracePt t="135329" x="6891338" y="2903538"/>
          <p14:tracePt t="135372" x="6883400" y="2903538"/>
          <p14:tracePt t="135381" x="6875463" y="2903538"/>
          <p14:tracePt t="135396" x="6850063" y="2903538"/>
          <p14:tracePt t="135413" x="6789738" y="2913063"/>
          <p14:tracePt t="135429" x="6705600" y="2921000"/>
          <p14:tracePt t="135446" x="6596063" y="2938463"/>
          <p14:tracePt t="135463" x="6451600" y="2938463"/>
          <p14:tracePt t="135479" x="6291263" y="2938463"/>
          <p14:tracePt t="135496" x="6172200" y="2946400"/>
          <p14:tracePt t="135513" x="6053138" y="2946400"/>
          <p14:tracePt t="135529" x="5976938" y="2946400"/>
          <p14:tracePt t="135546" x="5875338" y="2946400"/>
          <p14:tracePt t="135563" x="5757863" y="2946400"/>
          <p14:tracePt t="135565" x="5697538" y="2946400"/>
          <p14:tracePt t="135579" x="5656263" y="2946400"/>
          <p14:tracePt t="135596" x="5529263" y="2946400"/>
          <p14:tracePt t="135613" x="5392738" y="2946400"/>
          <p14:tracePt t="135629" x="5214938" y="2946400"/>
          <p14:tracePt t="135646" x="5046663" y="2946400"/>
          <p14:tracePt t="135663" x="4851400" y="2954338"/>
          <p14:tracePt t="135679" x="4724400" y="2954338"/>
          <p14:tracePt t="135696" x="4589463" y="2954338"/>
          <p14:tracePt t="135713" x="4445000" y="2954338"/>
          <p14:tracePt t="135729" x="4224338" y="2954338"/>
          <p14:tracePt t="135746" x="3954463" y="2954338"/>
          <p14:tracePt t="135763" x="3665538" y="2954338"/>
          <p14:tracePt t="135780" x="3268663" y="2954338"/>
          <p14:tracePt t="135796" x="3090863" y="2946400"/>
          <p14:tracePt t="135813" x="2938463" y="2928938"/>
          <p14:tracePt t="135829" x="2819400" y="2903538"/>
          <p14:tracePt t="135846" x="2725738" y="2895600"/>
          <p14:tracePt t="135863" x="2641600" y="2878138"/>
          <p14:tracePt t="135880" x="2598738" y="2870200"/>
          <p14:tracePt t="135896" x="2547938" y="2862263"/>
          <p14:tracePt t="135913" x="2522538" y="2852738"/>
          <p14:tracePt t="135930" x="2506663" y="2852738"/>
          <p14:tracePt t="135946" x="2471738" y="2844800"/>
          <p14:tracePt t="135963" x="2438400" y="2844800"/>
          <p14:tracePt t="135980" x="2336800" y="2819400"/>
          <p14:tracePt t="135996" x="2286000" y="2801938"/>
          <p14:tracePt t="136013" x="2278063" y="2786063"/>
          <p14:tracePt t="136030" x="2311400" y="2776538"/>
          <p14:tracePt t="136046" x="2540000" y="2751138"/>
          <p14:tracePt t="136063" x="3030538" y="2735263"/>
          <p14:tracePt t="136080" x="3624263" y="2735263"/>
          <p14:tracePt t="136096" x="3868738" y="2725738"/>
          <p14:tracePt t="136113" x="3954463" y="2725738"/>
          <p14:tracePt t="136130" x="3962400" y="2725738"/>
          <p14:tracePt t="136163" x="3944938" y="2725738"/>
          <p14:tracePt t="136180" x="3929063" y="2725738"/>
          <p14:tracePt t="136220" x="3929063" y="2735263"/>
          <p14:tracePt t="136228" x="3929063" y="2743200"/>
          <p14:tracePt t="136236" x="3929063" y="2751138"/>
          <p14:tracePt t="136247" x="3929063" y="2768600"/>
          <p14:tracePt t="136263" x="3903663" y="2811463"/>
          <p14:tracePt t="136280" x="3894138" y="2862263"/>
          <p14:tracePt t="136296" x="3843338" y="2913063"/>
          <p14:tracePt t="136313" x="3776663" y="2971800"/>
          <p14:tracePt t="136330" x="3683000" y="3048000"/>
          <p14:tracePt t="136347" x="3589338" y="3065463"/>
          <p14:tracePt t="136363" x="3522663" y="3073400"/>
          <p14:tracePt t="136380" x="3454400" y="3073400"/>
          <p14:tracePt t="136397" x="3446463" y="3073400"/>
          <p14:tracePt t="136413" x="3436938" y="3073400"/>
          <p14:tracePt t="137044" x="3446463" y="3073400"/>
          <p14:tracePt t="137220" x="3454400" y="3073400"/>
          <p14:tracePt t="137228" x="3462338" y="3073400"/>
          <p14:tracePt t="137244" x="3471863" y="3073400"/>
          <p14:tracePt t="137252" x="3479800" y="3073400"/>
          <p14:tracePt t="137264" x="3487738" y="3073400"/>
          <p14:tracePt t="137281" x="3505200" y="3073400"/>
          <p14:tracePt t="137297" x="3513138" y="3081338"/>
          <p14:tracePt t="137314" x="3513138" y="3090863"/>
          <p14:tracePt t="137404" x="3522663" y="3098800"/>
          <p14:tracePt t="137412" x="3530600" y="3098800"/>
          <p14:tracePt t="137420" x="3530600" y="3106738"/>
          <p14:tracePt t="137431" x="3538538" y="3106738"/>
          <p14:tracePt t="137448" x="3563938" y="3106738"/>
          <p14:tracePt t="137464" x="3563938" y="3132138"/>
          <p14:tracePt t="137481" x="3589338" y="3141663"/>
          <p14:tracePt t="137498" x="3606800" y="3167063"/>
          <p14:tracePt t="137540" x="3606800" y="3175000"/>
          <p14:tracePt t="137548" x="3614738" y="3175000"/>
          <p14:tracePt t="137564" x="3614738" y="3182938"/>
          <p14:tracePt t="137581" x="3624263" y="3192463"/>
          <p14:tracePt t="137598" x="3624263" y="3208338"/>
          <p14:tracePt t="137614" x="3632200" y="3217863"/>
          <p14:tracePt t="137631" x="3640138" y="3233738"/>
          <p14:tracePt t="137648" x="3640138" y="3251200"/>
          <p14:tracePt t="137664" x="3657600" y="3259138"/>
          <p14:tracePt t="137681" x="3665538" y="3276600"/>
          <p14:tracePt t="137698" x="3665538" y="3294063"/>
          <p14:tracePt t="137714" x="3665538" y="3319463"/>
          <p14:tracePt t="137731" x="3665538" y="3335338"/>
          <p14:tracePt t="137748" x="3665538" y="3360738"/>
          <p14:tracePt t="137764" x="3675063" y="3370263"/>
          <p14:tracePt t="137781" x="3675063" y="3386138"/>
          <p14:tracePt t="137815" x="3683000" y="3403600"/>
          <p14:tracePt t="137831" x="3690938" y="3411538"/>
          <p14:tracePt t="137848" x="3690938" y="3421063"/>
          <p14:tracePt t="137865" x="3690938" y="3429000"/>
          <p14:tracePt t="137881" x="3675063" y="3429000"/>
          <p14:tracePt t="137898" x="3606800" y="3429000"/>
          <p14:tracePt t="137914" x="3497263" y="3370263"/>
          <p14:tracePt t="137931" x="3327400" y="3276600"/>
          <p14:tracePt t="137948" x="2928938" y="3116263"/>
          <p14:tracePt t="137965" x="2684463" y="3081338"/>
          <p14:tracePt t="137981" x="2463800" y="3022600"/>
          <p14:tracePt t="137998" x="2286000" y="3005138"/>
          <p14:tracePt t="138015" x="2151063" y="2989263"/>
          <p14:tracePt t="138031" x="2065338" y="2989263"/>
          <p14:tracePt t="138048" x="1989138" y="2989263"/>
          <p14:tracePt t="138065" x="1912938" y="2963863"/>
          <p14:tracePt t="138081" x="1897063" y="2954338"/>
          <p14:tracePt t="138098" x="1887538" y="2946400"/>
          <p14:tracePt t="138115" x="1887538" y="2928938"/>
          <p14:tracePt t="138131" x="1912938" y="2921000"/>
          <p14:tracePt t="138148" x="1998663" y="2903538"/>
          <p14:tracePt t="138165" x="2100263" y="2887663"/>
          <p14:tracePt t="138181" x="2192338" y="2878138"/>
          <p14:tracePt t="138198" x="2235200" y="2878138"/>
          <p14:tracePt t="138268" x="2235200" y="2887663"/>
          <p14:tracePt t="138276" x="2260600" y="2895600"/>
          <p14:tracePt t="138284" x="2278063" y="2895600"/>
          <p14:tracePt t="138298" x="2293938" y="2903538"/>
          <p14:tracePt t="138315" x="2344738" y="2921000"/>
          <p14:tracePt t="138331" x="2395538" y="2954338"/>
          <p14:tracePt t="138348" x="2405063" y="2971800"/>
          <p14:tracePt t="138365" x="2405063" y="2997200"/>
          <p14:tracePt t="138382" x="2405063" y="3022600"/>
          <p14:tracePt t="138398" x="2405063" y="3055938"/>
          <p14:tracePt t="138415" x="2387600" y="3098800"/>
          <p14:tracePt t="138432" x="2370138" y="3132138"/>
          <p14:tracePt t="138448" x="2362200" y="3182938"/>
          <p14:tracePt t="138465" x="2336800" y="3208338"/>
          <p14:tracePt t="138482" x="2319338" y="3243263"/>
          <p14:tracePt t="138498" x="2319338" y="3268663"/>
          <p14:tracePt t="138515" x="2319338" y="3284538"/>
          <p14:tracePt t="138532" x="2319338" y="3302000"/>
          <p14:tracePt t="138548" x="2319338" y="3319463"/>
          <p14:tracePt t="138565" x="2319338" y="3327400"/>
          <p14:tracePt t="138582" x="2319338" y="3335338"/>
          <p14:tracePt t="138612" x="2319338" y="3344863"/>
          <p14:tracePt t="138636" x="2328863" y="3344863"/>
          <p14:tracePt t="138668" x="2336800" y="3344863"/>
          <p14:tracePt t="138692" x="2344738" y="3344863"/>
          <p14:tracePt t="138716" x="2354263" y="3344863"/>
          <p14:tracePt t="138876" x="2362200" y="3344863"/>
          <p14:tracePt t="138988" x="2362200" y="3335338"/>
          <p14:tracePt t="140964" x="2362200" y="3327400"/>
          <p14:tracePt t="140972" x="2362200" y="3319463"/>
          <p14:tracePt t="140996" x="2362200" y="3309938"/>
          <p14:tracePt t="141004" x="2362200" y="3302000"/>
          <p14:tracePt t="141060" x="2354263" y="3302000"/>
          <p14:tracePt t="141068" x="2344738" y="3302000"/>
          <p14:tracePt t="141084" x="2336800" y="3302000"/>
          <p14:tracePt t="141100" x="2319338" y="3302000"/>
          <p14:tracePt t="141117" x="2319338" y="3284538"/>
          <p14:tracePt t="141134" x="2311400" y="3276600"/>
          <p14:tracePt t="141151" x="2293938" y="3276600"/>
          <p14:tracePt t="141184" x="2278063" y="3276600"/>
          <p14:tracePt t="141201" x="2268538" y="3276600"/>
          <p14:tracePt t="141234" x="2260600" y="3276600"/>
          <p14:tracePt t="141251" x="2252663" y="3276600"/>
          <p14:tracePt t="141365" x="2243138" y="3259138"/>
          <p14:tracePt t="141372" x="2227263" y="3243263"/>
          <p14:tracePt t="141384" x="2209800" y="3217863"/>
          <p14:tracePt t="141401" x="2166938" y="3192463"/>
          <p14:tracePt t="141417" x="2125663" y="3124200"/>
          <p14:tracePt t="141434" x="2116138" y="3081338"/>
          <p14:tracePt t="141451" x="2116138" y="3048000"/>
          <p14:tracePt t="141467" x="2116138" y="3030538"/>
          <p14:tracePt t="141484" x="2116138" y="3022600"/>
          <p14:tracePt t="141501" x="2116138" y="3014663"/>
          <p14:tracePt t="141518" x="2108200" y="3014663"/>
          <p14:tracePt t="141572" x="2108200" y="3005138"/>
          <p14:tracePt t="141580" x="2108200" y="2997200"/>
          <p14:tracePt t="141596" x="2108200" y="2979738"/>
          <p14:tracePt t="141604" x="2108200" y="2963863"/>
          <p14:tracePt t="141620" x="2108200" y="2946400"/>
          <p14:tracePt t="141634" x="2116138" y="2938463"/>
          <p14:tracePt t="141660" x="2116138" y="2928938"/>
          <p14:tracePt t="141684" x="2125663" y="2928938"/>
          <p14:tracePt t="141741" x="2133600" y="2928938"/>
          <p14:tracePt t="141748" x="2141538" y="2928938"/>
          <p14:tracePt t="141756" x="2151063" y="2928938"/>
          <p14:tracePt t="141768" x="2159000" y="2928938"/>
          <p14:tracePt t="141784" x="2192338" y="2928938"/>
          <p14:tracePt t="141801" x="2227263" y="2928938"/>
          <p14:tracePt t="141818" x="2260600" y="2946400"/>
          <p14:tracePt t="141834" x="2286000" y="2954338"/>
          <p14:tracePt t="141851" x="2336800" y="2971800"/>
          <p14:tracePt t="141868" x="2395538" y="2979738"/>
          <p14:tracePt t="141884" x="2438400" y="2989263"/>
          <p14:tracePt t="141901" x="2463800" y="3005138"/>
          <p14:tracePt t="141918" x="2481263" y="3014663"/>
          <p14:tracePt t="141934" x="2481263" y="3022600"/>
          <p14:tracePt t="141968" x="2481263" y="3030538"/>
          <p14:tracePt t="142012" x="2471738" y="3030538"/>
          <p14:tracePt t="143020" x="2471738" y="3040063"/>
          <p14:tracePt t="143037" x="2471738" y="3048000"/>
          <p14:tracePt t="143044" x="2471738" y="3055938"/>
          <p14:tracePt t="143053" x="2471738" y="3065463"/>
          <p14:tracePt t="143069" x="2471738" y="3081338"/>
          <p14:tracePt t="143085" x="2471738" y="3098800"/>
          <p14:tracePt t="143102" x="2481263" y="3132138"/>
          <p14:tracePt t="143119" x="2481263" y="3175000"/>
          <p14:tracePt t="143135" x="2481263" y="3192463"/>
          <p14:tracePt t="143152" x="2489200" y="3217863"/>
          <p14:tracePt t="143169" x="2489200" y="3233738"/>
          <p14:tracePt t="143186" x="2497138" y="3243263"/>
          <p14:tracePt t="143202" x="2497138" y="3259138"/>
          <p14:tracePt t="143219" x="2514600" y="3294063"/>
          <p14:tracePt t="143236" x="2532063" y="3319463"/>
          <p14:tracePt t="143252" x="2547938" y="3360738"/>
          <p14:tracePt t="143269" x="2590800" y="3403600"/>
          <p14:tracePt t="143286" x="2667000" y="3436938"/>
          <p14:tracePt t="143302" x="2725738" y="3479800"/>
          <p14:tracePt t="143319" x="2811463" y="3530600"/>
          <p14:tracePt t="143336" x="2870200" y="3589338"/>
          <p14:tracePt t="143352" x="2921000" y="3640138"/>
          <p14:tracePt t="143369" x="2928938" y="3665538"/>
          <p14:tracePt t="143386" x="2938463" y="3683000"/>
          <p14:tracePt t="143402" x="2946400" y="3690938"/>
          <p14:tracePt t="143419" x="2946400" y="3700463"/>
          <p14:tracePt t="143436" x="2938463" y="3716338"/>
          <p14:tracePt t="143452" x="2938463" y="3725863"/>
          <p14:tracePt t="143469" x="2921000" y="3725863"/>
          <p14:tracePt t="143486" x="2903538" y="3733800"/>
          <p14:tracePt t="143502" x="2895600" y="3733800"/>
          <p14:tracePt t="143519" x="2887663" y="3741738"/>
          <p14:tracePt t="143536" x="2870200" y="3751263"/>
          <p14:tracePt t="143552" x="2862263" y="3759200"/>
          <p14:tracePt t="143569" x="2852738" y="3759200"/>
          <p14:tracePt t="143586" x="2852738" y="3767138"/>
          <p14:tracePt t="143628" x="2844800" y="3767138"/>
          <p14:tracePt t="143636" x="2836863" y="3767138"/>
          <p14:tracePt t="143652" x="2819400" y="3767138"/>
          <p14:tracePt t="143660" x="2786063" y="3767138"/>
          <p14:tracePt t="143669" x="2751138" y="3767138"/>
          <p14:tracePt t="143686" x="2684463" y="3741738"/>
          <p14:tracePt t="143703" x="2598738" y="3700463"/>
          <p14:tracePt t="143719" x="2514600" y="3675063"/>
          <p14:tracePt t="143736" x="2455863" y="3665538"/>
          <p14:tracePt t="143753" x="2387600" y="3649663"/>
          <p14:tracePt t="143769" x="2293938" y="3640138"/>
          <p14:tracePt t="143786" x="2125663" y="3589338"/>
          <p14:tracePt t="143803" x="1963738" y="3538538"/>
          <p14:tracePt t="143819" x="1795463" y="3462338"/>
          <p14:tracePt t="143820" x="1727200" y="3436938"/>
          <p14:tracePt t="143836" x="1592263" y="3386138"/>
          <p14:tracePt t="143853" x="1490663" y="3335338"/>
          <p14:tracePt t="143869" x="1439863" y="3294063"/>
          <p14:tracePt t="143886" x="1389063" y="3251200"/>
          <p14:tracePt t="143903" x="1371600" y="3225800"/>
          <p14:tracePt t="143919" x="1346200" y="3200400"/>
          <p14:tracePt t="143936" x="1346200" y="3182938"/>
          <p14:tracePt t="143953" x="1338263" y="3167063"/>
          <p14:tracePt t="143969" x="1338263" y="3157538"/>
          <p14:tracePt t="143986" x="1328738" y="3141663"/>
          <p14:tracePt t="144003" x="1320800" y="3124200"/>
          <p14:tracePt t="144019" x="1320800" y="3098800"/>
          <p14:tracePt t="144036" x="1312863" y="3055938"/>
          <p14:tracePt t="144053" x="1312863" y="2997200"/>
          <p14:tracePt t="144070" x="1312863" y="2954338"/>
          <p14:tracePt t="144086" x="1312863" y="2903538"/>
          <p14:tracePt t="144103" x="1312863" y="2862263"/>
          <p14:tracePt t="144119" x="1312863" y="2819400"/>
          <p14:tracePt t="144136" x="1303338" y="2768600"/>
          <p14:tracePt t="144153" x="1303338" y="2735263"/>
          <p14:tracePt t="144170" x="1303338" y="2709863"/>
          <p14:tracePt t="144186" x="1303338" y="2700338"/>
          <p14:tracePt t="144203" x="1303338" y="2684463"/>
          <p14:tracePt t="144220" x="1303338" y="2659063"/>
          <p14:tracePt t="144236" x="1303338" y="2641600"/>
          <p14:tracePt t="144253" x="1303338" y="2633663"/>
          <p14:tracePt t="144270" x="1303338" y="2624138"/>
          <p14:tracePt t="144303" x="1303338" y="2616200"/>
          <p14:tracePt t="144320" x="1303338" y="2608263"/>
          <p14:tracePt t="144340" x="1303338" y="2598738"/>
          <p14:tracePt t="144353" x="1303338" y="2590800"/>
          <p14:tracePt t="144380" x="1303338" y="2573338"/>
          <p14:tracePt t="144396" x="1303338" y="2565400"/>
          <p14:tracePt t="144420" x="1303338" y="2557463"/>
          <p14:tracePt t="144804" x="1303338" y="2565400"/>
          <p14:tracePt t="144812" x="1303338" y="2573338"/>
          <p14:tracePt t="144820" x="1312863" y="2573338"/>
          <p14:tracePt t="144837" x="1328738" y="2598738"/>
          <p14:tracePt t="144854" x="1371600" y="2641600"/>
          <p14:tracePt t="144870" x="1439863" y="2692400"/>
          <p14:tracePt t="144887" x="1498600" y="2768600"/>
          <p14:tracePt t="144903" x="1592263" y="2836863"/>
          <p14:tracePt t="144920" x="1709738" y="2921000"/>
          <p14:tracePt t="144937" x="1811338" y="2979738"/>
          <p14:tracePt t="144954" x="1905000" y="3055938"/>
          <p14:tracePt t="144970" x="1981200" y="3124200"/>
          <p14:tracePt t="144987" x="2082800" y="3200400"/>
          <p14:tracePt t="145004" x="2184400" y="3276600"/>
          <p14:tracePt t="145020" x="2227263" y="3309938"/>
          <p14:tracePt t="145037" x="2278063" y="3344863"/>
          <p14:tracePt t="145054" x="2303463" y="3360738"/>
          <p14:tracePt t="145070" x="2354263" y="3386138"/>
          <p14:tracePt t="145087" x="2387600" y="3421063"/>
          <p14:tracePt t="145104" x="2438400" y="3454400"/>
          <p14:tracePt t="145120" x="2481263" y="3471863"/>
          <p14:tracePt t="145137" x="2506663" y="3471863"/>
          <p14:tracePt t="145154" x="2514600" y="3471863"/>
          <p14:tracePt t="145187" x="2514600" y="3462338"/>
          <p14:tracePt t="145204" x="2522538" y="3436938"/>
          <p14:tracePt t="145220" x="2532063" y="3411538"/>
          <p14:tracePt t="145237" x="2540000" y="3386138"/>
          <p14:tracePt t="145254" x="2540000" y="3352800"/>
          <p14:tracePt t="145270" x="2540000" y="3327400"/>
          <p14:tracePt t="145287" x="2522538" y="3309938"/>
          <p14:tracePt t="145304" x="2514600" y="3302000"/>
          <p14:tracePt t="145321" x="2497138" y="3284538"/>
          <p14:tracePt t="145337" x="2489200" y="3276600"/>
          <p14:tracePt t="145354" x="2471738" y="3259138"/>
          <p14:tracePt t="145387" x="2463800" y="3243263"/>
          <p14:tracePt t="145404" x="2463800" y="3233738"/>
          <p14:tracePt t="145421" x="2463800" y="3225800"/>
          <p14:tracePt t="145476" x="2471738" y="3225800"/>
          <p14:tracePt t="145484" x="2489200" y="3225800"/>
          <p14:tracePt t="145492" x="2506663" y="3225800"/>
          <p14:tracePt t="145504" x="2522538" y="3217863"/>
          <p14:tracePt t="145521" x="2582863" y="3208338"/>
          <p14:tracePt t="145537" x="2649538" y="3200400"/>
          <p14:tracePt t="145554" x="2692400" y="3192463"/>
          <p14:tracePt t="145556" x="2717800" y="3182938"/>
          <p14:tracePt t="145571" x="2725738" y="3182938"/>
          <p14:tracePt t="145588" x="2735263" y="3182938"/>
          <p14:tracePt t="145604" x="2743200" y="3182938"/>
          <p14:tracePt t="145621" x="2760663" y="3192463"/>
          <p14:tracePt t="145637" x="2836863" y="3192463"/>
          <p14:tracePt t="145654" x="2921000" y="3192463"/>
          <p14:tracePt t="145671" x="2963863" y="3192463"/>
          <p14:tracePt t="145688" x="2971800" y="3192463"/>
          <p14:tracePt t="145868" x="2997200" y="3192463"/>
          <p14:tracePt t="145876" x="3005138" y="3192463"/>
          <p14:tracePt t="145888" x="3022600" y="3192463"/>
          <p14:tracePt t="145904" x="3065463" y="3192463"/>
          <p14:tracePt t="145921" x="3090863" y="3192463"/>
          <p14:tracePt t="145938" x="3106738" y="3182938"/>
          <p14:tracePt t="145996" x="3116263" y="3182938"/>
          <p14:tracePt t="146004" x="3132138" y="3182938"/>
          <p14:tracePt t="146012" x="3141663" y="3182938"/>
          <p14:tracePt t="146021" x="3157538" y="3182938"/>
          <p14:tracePt t="146038" x="3182938" y="3182938"/>
          <p14:tracePt t="146054" x="3200400" y="3182938"/>
          <p14:tracePt t="146071" x="3225800" y="3182938"/>
          <p14:tracePt t="146188" x="3217863" y="3182938"/>
          <p14:tracePt t="146196" x="3192463" y="3182938"/>
          <p14:tracePt t="146205" x="3149600" y="3182938"/>
          <p14:tracePt t="146221" x="3022600" y="3182938"/>
          <p14:tracePt t="146238" x="2862263" y="3175000"/>
          <p14:tracePt t="146255" x="2700338" y="3167063"/>
          <p14:tracePt t="146271" x="2590800" y="3157538"/>
          <p14:tracePt t="146288" x="2506663" y="3132138"/>
          <p14:tracePt t="146305" x="2497138" y="3124200"/>
          <p14:tracePt t="146321" x="2489200" y="3116263"/>
          <p14:tracePt t="146460" x="2497138" y="3116263"/>
          <p14:tracePt t="146468" x="2522538" y="3132138"/>
          <p14:tracePt t="146476" x="2573338" y="3167063"/>
          <p14:tracePt t="146488" x="2633663" y="3200400"/>
          <p14:tracePt t="146505" x="2786063" y="3319463"/>
          <p14:tracePt t="146522" x="2979738" y="3462338"/>
          <p14:tracePt t="146538" x="3175000" y="3632200"/>
          <p14:tracePt t="146555" x="3309938" y="3792538"/>
          <p14:tracePt t="146557" x="3370263" y="3868738"/>
          <p14:tracePt t="146572" x="3403600" y="3970338"/>
          <p14:tracePt t="146588" x="3411538" y="4021138"/>
          <p14:tracePt t="146605" x="3411538" y="4038600"/>
          <p14:tracePt t="147140" x="3411538" y="4030663"/>
          <p14:tracePt t="147260" x="3411538" y="4021138"/>
          <p14:tracePt t="147276" x="3421063" y="4021138"/>
          <p14:tracePt t="147292" x="3421063" y="4013200"/>
          <p14:tracePt t="147340" x="3421063" y="4005263"/>
          <p14:tracePt t="147372" x="3421063" y="3995738"/>
          <p14:tracePt t="147404" x="3421063" y="3987800"/>
          <p14:tracePt t="147428" x="3421063" y="3979863"/>
          <p14:tracePt t="147444" x="3429000" y="3970338"/>
          <p14:tracePt t="147452" x="3436938" y="3962400"/>
          <p14:tracePt t="147460" x="3436938" y="3954463"/>
          <p14:tracePt t="147472" x="3436938" y="3929063"/>
          <p14:tracePt t="147489" x="3471863" y="3903663"/>
          <p14:tracePt t="147505" x="3497263" y="3810000"/>
          <p14:tracePt t="147522" x="3522663" y="3675063"/>
          <p14:tracePt t="147539" x="3548063" y="3471863"/>
          <p14:tracePt t="147556" x="3548063" y="3225800"/>
          <p14:tracePt t="147572" x="3548063" y="3065463"/>
          <p14:tracePt t="147589" x="3522663" y="2963863"/>
          <p14:tracePt t="147606" x="3497263" y="2887663"/>
          <p14:tracePt t="147622" x="3479800" y="2836863"/>
          <p14:tracePt t="147639" x="3454400" y="2794000"/>
          <p14:tracePt t="147656" x="3446463" y="2776538"/>
          <p14:tracePt t="147672" x="3436938" y="2743200"/>
          <p14:tracePt t="147689" x="3436938" y="2735263"/>
          <p14:tracePt t="147706" x="3411538" y="2717800"/>
          <p14:tracePt t="147723" x="3403600" y="2684463"/>
          <p14:tracePt t="147739" x="3378200" y="2659063"/>
          <p14:tracePt t="147756" x="3319463" y="2598738"/>
          <p14:tracePt t="147773" x="3284538" y="2532063"/>
          <p14:tracePt t="147789" x="3251200" y="2481263"/>
          <p14:tracePt t="147806" x="3243263" y="2430463"/>
          <p14:tracePt t="147823" x="3233738" y="2362200"/>
          <p14:tracePt t="147839" x="3225800" y="2311400"/>
          <p14:tracePt t="147856" x="3217863" y="2268538"/>
          <p14:tracePt t="147873" x="3217863" y="2209800"/>
          <p14:tracePt t="147890" x="3208338" y="2192338"/>
          <p14:tracePt t="147906" x="3208338" y="2166938"/>
          <p14:tracePt t="148060" x="3208338" y="2176463"/>
          <p14:tracePt t="148380" x="3200400" y="2184400"/>
          <p14:tracePt t="148404" x="3200400" y="2201863"/>
          <p14:tracePt t="148412" x="3200400" y="2209800"/>
          <p14:tracePt t="148429" x="3192463" y="2227263"/>
          <p14:tracePt t="148440" x="3192463" y="2243138"/>
          <p14:tracePt t="148456" x="3192463" y="2268538"/>
          <p14:tracePt t="148473" x="3182938" y="2319338"/>
          <p14:tracePt t="148490" x="3167063" y="2362200"/>
          <p14:tracePt t="148506" x="3157538" y="2430463"/>
          <p14:tracePt t="148523" x="3141663" y="2489200"/>
          <p14:tracePt t="148524" x="3132138" y="2532063"/>
          <p14:tracePt t="148540" x="3098800" y="2641600"/>
          <p14:tracePt t="148557" x="3090863" y="2735263"/>
          <p14:tracePt t="148573" x="3081338" y="2827338"/>
          <p14:tracePt t="148590" x="3022600" y="2938463"/>
          <p14:tracePt t="148607" x="2938463" y="3048000"/>
          <p14:tracePt t="148623" x="2852738" y="3132138"/>
          <p14:tracePt t="148640" x="2776538" y="3192463"/>
          <p14:tracePt t="148657" x="2709863" y="3233738"/>
          <p14:tracePt t="148673" x="2641600" y="3268663"/>
          <p14:tracePt t="148690" x="2514600" y="3319463"/>
          <p14:tracePt t="148707" x="2311400" y="3411538"/>
          <p14:tracePt t="148723" x="2032000" y="3497263"/>
          <p14:tracePt t="148740" x="1541463" y="3759200"/>
          <p14:tracePt t="148757" x="1277938" y="3903663"/>
          <p14:tracePt t="148773" x="1092200" y="4013200"/>
          <p14:tracePt t="148790" x="965200" y="4071938"/>
          <p14:tracePt t="148807" x="914400" y="4106863"/>
          <p14:tracePt t="148823" x="863600" y="4122738"/>
          <p14:tracePt t="148840" x="820738" y="4140200"/>
          <p14:tracePt t="148857" x="779463" y="4157663"/>
          <p14:tracePt t="148892" x="795338" y="4157663"/>
          <p14:tracePt t="148907" x="830263" y="4157663"/>
          <p14:tracePt t="148923" x="973138" y="4173538"/>
          <p14:tracePt t="148940" x="1270000" y="4208463"/>
          <p14:tracePt t="148957" x="1455738" y="4224338"/>
          <p14:tracePt t="148973" x="1633538" y="4224338"/>
          <p14:tracePt t="148990" x="1803400" y="4224338"/>
          <p14:tracePt t="149007" x="1922463" y="4224338"/>
          <p14:tracePt t="149023" x="2039938" y="4224338"/>
          <p14:tracePt t="149040" x="2151063" y="4224338"/>
          <p14:tracePt t="149057" x="2227263" y="4224338"/>
          <p14:tracePt t="149074" x="2293938" y="4198938"/>
          <p14:tracePt t="149090" x="2430463" y="4157663"/>
          <p14:tracePt t="149107" x="2598738" y="4132263"/>
          <p14:tracePt t="149124" x="2887663" y="4132263"/>
          <p14:tracePt t="149140" x="3073400" y="4132263"/>
          <p14:tracePt t="149157" x="3225800" y="4148138"/>
          <p14:tracePt t="149174" x="3319463" y="4165600"/>
          <p14:tracePt t="149190" x="3360738" y="4183063"/>
          <p14:tracePt t="149207" x="3386138" y="4191000"/>
          <p14:tracePt t="149224" x="3395663" y="4198938"/>
          <p14:tracePt t="149240" x="3403600" y="4216400"/>
          <p14:tracePt t="149257" x="3429000" y="4216400"/>
          <p14:tracePt t="149290" x="3462338" y="4224338"/>
          <p14:tracePt t="149307" x="3471863" y="4224338"/>
          <p14:tracePt t="149324" x="3487738" y="4233863"/>
          <p14:tracePt t="149428" x="3497263" y="4241800"/>
          <p14:tracePt t="149444" x="3497263" y="4249738"/>
          <p14:tracePt t="150164" x="3505200" y="4249738"/>
          <p14:tracePt t="150172" x="3513138" y="4249738"/>
          <p14:tracePt t="150180" x="3522663" y="4249738"/>
          <p14:tracePt t="150196" x="3556000" y="4249738"/>
          <p14:tracePt t="150208" x="3598863" y="4249738"/>
          <p14:tracePt t="150224" x="3700463" y="4249738"/>
          <p14:tracePt t="150241" x="3792538" y="4249738"/>
          <p14:tracePt t="150258" x="3835400" y="4249738"/>
          <p14:tracePt t="150274" x="3860800" y="4259263"/>
          <p14:tracePt t="150291" x="3868738" y="4259263"/>
          <p14:tracePt t="150308" x="3903663" y="4259263"/>
          <p14:tracePt t="150325" x="3944938" y="4224338"/>
          <p14:tracePt t="150484" x="3919538" y="4241800"/>
          <p14:tracePt t="150492" x="3903663" y="4259263"/>
          <p14:tracePt t="150508" x="3929063" y="4259263"/>
          <p14:tracePt t="150525" x="4021138" y="4224338"/>
          <p14:tracePt t="150541" x="4267200" y="4224338"/>
          <p14:tracePt t="150558" x="4614863" y="4216400"/>
          <p14:tracePt t="150575" x="5164138" y="4148138"/>
          <p14:tracePt t="150591" x="5824538" y="4021138"/>
          <p14:tracePt t="150608" x="6502400" y="3937000"/>
          <p14:tracePt t="150625" x="7196138" y="3903663"/>
          <p14:tracePt t="150642" x="7627938" y="3868738"/>
          <p14:tracePt t="150658" x="7899400" y="3852863"/>
          <p14:tracePt t="150675" x="8085138" y="3852863"/>
          <p14:tracePt t="150692" x="8297863" y="3868738"/>
          <p14:tracePt t="150708" x="8407400" y="3894138"/>
          <p14:tracePt t="150725" x="8483600" y="3903663"/>
          <p14:tracePt t="150742" x="8559800" y="3911600"/>
          <p14:tracePt t="150758" x="8636000" y="3911600"/>
          <p14:tracePt t="150775" x="8737600" y="3911600"/>
          <p14:tracePt t="150792" x="8872538" y="3911600"/>
          <p14:tracePt t="150808" x="8991600" y="3919538"/>
          <p14:tracePt t="150825" x="9126538" y="3919538"/>
          <p14:tracePt t="150842" x="9253538" y="3929063"/>
          <p14:tracePt t="150858" x="9431338" y="3929063"/>
          <p14:tracePt t="150875" x="9593263" y="3929063"/>
          <p14:tracePt t="150892" x="9694863" y="3929063"/>
          <p14:tracePt t="150908" x="9702800" y="3944938"/>
          <p14:tracePt t="150942" x="9710738" y="3954463"/>
          <p14:tracePt t="150958" x="9710738" y="3962400"/>
          <p14:tracePt t="150975" x="9728200" y="3962400"/>
          <p14:tracePt t="150992" x="9745663" y="3962400"/>
          <p14:tracePt t="151008" x="9771063" y="3970338"/>
          <p14:tracePt t="151025" x="9786938" y="3970338"/>
          <p14:tracePt t="151042" x="9796463" y="3970338"/>
          <p14:tracePt t="151076" x="9804400" y="3970338"/>
          <p14:tracePt t="151084" x="9821863" y="3970338"/>
          <p14:tracePt t="151100" x="9837738" y="3970338"/>
          <p14:tracePt t="151108" x="9863138" y="3979863"/>
          <p14:tracePt t="151125" x="9880600" y="3987800"/>
          <p14:tracePt t="151164" x="9880600" y="3995738"/>
          <p14:tracePt t="151175" x="9880600" y="4005263"/>
          <p14:tracePt t="151192" x="9880600" y="4021138"/>
          <p14:tracePt t="151209" x="9880600" y="4038600"/>
          <p14:tracePt t="151225" x="9880600" y="4056063"/>
          <p14:tracePt t="151242" x="9837738" y="4064000"/>
          <p14:tracePt t="151259" x="9812338" y="4064000"/>
          <p14:tracePt t="151275" x="9771063" y="4071938"/>
          <p14:tracePt t="151292" x="9753600" y="4071938"/>
          <p14:tracePt t="151309" x="9736138" y="4071938"/>
          <p14:tracePt t="151325" x="9728200" y="4071938"/>
          <p14:tracePt t="151342" x="9720263" y="4056063"/>
          <p14:tracePt t="151359" x="9720263" y="4038600"/>
          <p14:tracePt t="151375" x="9702800" y="4005263"/>
          <p14:tracePt t="151392" x="9702800" y="3979863"/>
          <p14:tracePt t="151409" x="9702800" y="3944938"/>
          <p14:tracePt t="151426" x="9702800" y="3903663"/>
          <p14:tracePt t="151442" x="9702800" y="3878263"/>
          <p14:tracePt t="151459" x="9702800" y="3852863"/>
          <p14:tracePt t="151476" x="9702800" y="3827463"/>
          <p14:tracePt t="151492" x="9702800" y="3810000"/>
          <p14:tracePt t="151509" x="9702800" y="3802063"/>
          <p14:tracePt t="151526" x="9720263" y="3776663"/>
          <p14:tracePt t="151542" x="9736138" y="3767138"/>
          <p14:tracePt t="151559" x="9771063" y="3741738"/>
          <p14:tracePt t="151576" x="9804400" y="3716338"/>
          <p14:tracePt t="151592" x="9855200" y="3708400"/>
          <p14:tracePt t="151609" x="9888538" y="3700463"/>
          <p14:tracePt t="151626" x="9913938" y="3690938"/>
          <p14:tracePt t="151642" x="9923463" y="3690938"/>
          <p14:tracePt t="151660" x="9931400" y="3690938"/>
          <p14:tracePt t="151676" x="9939338" y="3700463"/>
          <p14:tracePt t="151692" x="9939338" y="3708400"/>
          <p14:tracePt t="151709" x="9939338" y="3741738"/>
          <p14:tracePt t="151726" x="9939338" y="3776663"/>
          <p14:tracePt t="151742" x="9923463" y="3810000"/>
          <p14:tracePt t="151759" x="9898063" y="3835400"/>
          <p14:tracePt t="151776" x="9863138" y="3852863"/>
          <p14:tracePt t="151793" x="9847263" y="3852863"/>
          <p14:tracePt t="151809" x="9829800" y="3852863"/>
          <p14:tracePt t="151826" x="9812338" y="3852863"/>
          <p14:tracePt t="151843" x="9796463" y="3852863"/>
          <p14:tracePt t="151859" x="9761538" y="3843338"/>
          <p14:tracePt t="151876" x="9761538" y="3835400"/>
          <p14:tracePt t="151893" x="9761538" y="3827463"/>
          <p14:tracePt t="151909" x="9761538" y="3817938"/>
          <p14:tracePt t="151926" x="9753600" y="3792538"/>
          <p14:tracePt t="151943" x="9753600" y="3776663"/>
          <p14:tracePt t="151959" x="9753600" y="3759200"/>
          <p14:tracePt t="151976" x="9753600" y="3741738"/>
          <p14:tracePt t="151993" x="9753600" y="3733800"/>
          <p14:tracePt t="152009" x="9771063" y="3725863"/>
          <p14:tracePt t="152026" x="9786938" y="3725863"/>
          <p14:tracePt t="152043" x="9804400" y="3725863"/>
          <p14:tracePt t="152059" x="9829800" y="3725863"/>
          <p14:tracePt t="152061" x="9837738" y="3741738"/>
          <p14:tracePt t="152076" x="9863138" y="3792538"/>
          <p14:tracePt t="152093" x="9863138" y="3817938"/>
          <p14:tracePt t="152109" x="9863138" y="3835400"/>
          <p14:tracePt t="152126" x="9863138" y="3843338"/>
          <p14:tracePt t="152143" x="9847263" y="3860800"/>
          <p14:tracePt t="152159" x="9829800" y="3860800"/>
          <p14:tracePt t="152176" x="9821863" y="3860800"/>
          <p14:tracePt t="152193" x="9804400" y="3860800"/>
          <p14:tracePt t="152209" x="9804400" y="3852863"/>
          <p14:tracePt t="152226" x="9804400" y="3835400"/>
          <p14:tracePt t="152243" x="9804400" y="3810000"/>
          <p14:tracePt t="152259" x="9804400" y="3751263"/>
          <p14:tracePt t="152276" x="9804400" y="3708400"/>
          <p14:tracePt t="152293" x="9812338" y="3708400"/>
          <p14:tracePt t="152310" x="9821863" y="3708400"/>
          <p14:tracePt t="152348" x="9829800" y="3725863"/>
          <p14:tracePt t="152364" x="9837738" y="3725863"/>
          <p14:tracePt t="152492" x="9837738" y="3716338"/>
          <p14:tracePt t="152500" x="9837738" y="3708400"/>
          <p14:tracePt t="152524" x="9847263" y="3700463"/>
          <p14:tracePt t="152532" x="9847263" y="3690938"/>
          <p14:tracePt t="152543" x="9847263" y="3683000"/>
          <p14:tracePt t="152560" x="9847263" y="3657600"/>
          <p14:tracePt t="152576" x="9847263" y="3640138"/>
          <p14:tracePt t="152593" x="9847263" y="3598863"/>
          <p14:tracePt t="152610" x="9847263" y="3573463"/>
          <p14:tracePt t="152626" x="9847263" y="3556000"/>
          <p14:tracePt t="152643" x="9847263" y="3548063"/>
          <p14:tracePt t="152660" x="9847263" y="3530600"/>
          <p14:tracePt t="152676" x="9847263" y="3522663"/>
          <p14:tracePt t="152710" x="9847263" y="3505200"/>
          <p14:tracePt t="152748" x="9847263" y="3497263"/>
          <p14:tracePt t="152760" x="9847263" y="3487738"/>
          <p14:tracePt t="152776" x="9847263" y="3479800"/>
          <p14:tracePt t="152812" x="9847263" y="3471863"/>
          <p14:tracePt t="152836" x="9847263" y="3462338"/>
          <p14:tracePt t="152852" x="9847263" y="3454400"/>
          <p14:tracePt t="154700" x="9855200" y="3454400"/>
          <p14:tracePt t="154716" x="9855200" y="3462338"/>
          <p14:tracePt t="154724" x="9863138" y="3471863"/>
          <p14:tracePt t="154732" x="9872663" y="3471863"/>
          <p14:tracePt t="154745" x="9872663" y="3479800"/>
          <p14:tracePt t="154762" x="9872663" y="3497263"/>
          <p14:tracePt t="154778" x="9880600" y="3522663"/>
          <p14:tracePt t="154795" x="9880600" y="3548063"/>
          <p14:tracePt t="154812" x="9880600" y="3581400"/>
          <p14:tracePt t="154828" x="9888538" y="3614738"/>
          <p14:tracePt t="154845" x="9888538" y="3649663"/>
          <p14:tracePt t="154862" x="9888538" y="3690938"/>
          <p14:tracePt t="154878" x="9880600" y="3725863"/>
          <p14:tracePt t="154895" x="9855200" y="3767138"/>
          <p14:tracePt t="154912" x="9812338" y="3817938"/>
          <p14:tracePt t="154928" x="9745663" y="3903663"/>
          <p14:tracePt t="154945" x="9702800" y="3970338"/>
          <p14:tracePt t="154962" x="9659938" y="4021138"/>
          <p14:tracePt t="154978" x="9626600" y="4056063"/>
          <p14:tracePt t="154995" x="9583738" y="4114800"/>
          <p14:tracePt t="155012" x="9491663" y="4191000"/>
          <p14:tracePt t="155028" x="9398000" y="4275138"/>
          <p14:tracePt t="155045" x="9278938" y="4335463"/>
          <p14:tracePt t="155062" x="9144000" y="4386263"/>
          <p14:tracePt t="155078" x="8999538" y="4445000"/>
          <p14:tracePt t="155095" x="8915400" y="4503738"/>
          <p14:tracePt t="155112" x="8831263" y="4538663"/>
          <p14:tracePt t="155128" x="8729663" y="4579938"/>
          <p14:tracePt t="155145" x="8610600" y="4589463"/>
          <p14:tracePt t="155162" x="8501063" y="4630738"/>
          <p14:tracePt t="155179" x="8348663" y="4665663"/>
          <p14:tracePt t="155195" x="8196263" y="4699000"/>
          <p14:tracePt t="155212" x="7958138" y="4741863"/>
          <p14:tracePt t="155229" x="7823200" y="4757738"/>
          <p14:tracePt t="155245" x="7704138" y="4783138"/>
          <p14:tracePt t="155262" x="7594600" y="4800600"/>
          <p14:tracePt t="155278" x="7450138" y="4808538"/>
          <p14:tracePt t="155295" x="7307263" y="4843463"/>
          <p14:tracePt t="155312" x="7145338" y="4876800"/>
          <p14:tracePt t="155329" x="6985000" y="4884738"/>
          <p14:tracePt t="155345" x="6824663" y="4884738"/>
          <p14:tracePt t="155362" x="6662738" y="4910138"/>
          <p14:tracePt t="155379" x="6484938" y="4910138"/>
          <p14:tracePt t="155395" x="6256338" y="4919663"/>
          <p14:tracePt t="155412" x="6103938" y="4927600"/>
          <p14:tracePt t="155429" x="5943600" y="4935538"/>
          <p14:tracePt t="155445" x="5783263" y="4935538"/>
          <p14:tracePt t="155462" x="5646738" y="4935538"/>
          <p14:tracePt t="155479" x="5478463" y="4935538"/>
          <p14:tracePt t="155495" x="5316538" y="4935538"/>
          <p14:tracePt t="155512" x="5138738" y="4935538"/>
          <p14:tracePt t="155529" x="4986338" y="4935538"/>
          <p14:tracePt t="155545" x="4833938" y="4935538"/>
          <p14:tracePt t="155562" x="4716463" y="4935538"/>
          <p14:tracePt t="155564" x="4648200" y="4935538"/>
          <p14:tracePt t="155579" x="4572000" y="4927600"/>
          <p14:tracePt t="155595" x="4411663" y="4927600"/>
          <p14:tracePt t="155612" x="4335463" y="4876800"/>
          <p14:tracePt t="155629" x="4216400" y="4783138"/>
          <p14:tracePt t="155646" x="4071938" y="4673600"/>
          <p14:tracePt t="155662" x="3903663" y="4564063"/>
          <p14:tracePt t="155679" x="3581400" y="4419600"/>
          <p14:tracePt t="155696" x="3294063" y="4292600"/>
          <p14:tracePt t="155712" x="2971800" y="4208463"/>
          <p14:tracePt t="155729" x="2700338" y="4097338"/>
          <p14:tracePt t="155746" x="2413000" y="3954463"/>
          <p14:tracePt t="155762" x="2209800" y="3852863"/>
          <p14:tracePt t="155763" x="2141538" y="3784600"/>
          <p14:tracePt t="155779" x="2090738" y="3741738"/>
          <p14:tracePt t="155796" x="2039938" y="3657600"/>
          <p14:tracePt t="155812" x="2032000" y="3614738"/>
          <p14:tracePt t="155829" x="2032000" y="3581400"/>
          <p14:tracePt t="155846" x="2024063" y="3556000"/>
          <p14:tracePt t="155862" x="1989138" y="3538538"/>
          <p14:tracePt t="155879" x="1973263" y="3522663"/>
          <p14:tracePt t="155896" x="1947863" y="3505200"/>
          <p14:tracePt t="155912" x="1905000" y="3462338"/>
          <p14:tracePt t="155929" x="1871663" y="3429000"/>
          <p14:tracePt t="155946" x="1846263" y="3403600"/>
          <p14:tracePt t="155963" x="1811338" y="3370263"/>
          <p14:tracePt t="155979" x="1760538" y="3335338"/>
          <p14:tracePt t="155996" x="1701800" y="3302000"/>
          <p14:tracePt t="156013" x="1676400" y="3294063"/>
          <p14:tracePt t="156029" x="1668463" y="3268663"/>
          <p14:tracePt t="156046" x="1643063" y="3259138"/>
          <p14:tracePt t="156063" x="1600200" y="3251200"/>
          <p14:tracePt t="156079" x="1549400" y="3233738"/>
          <p14:tracePt t="156096" x="1498600" y="3208338"/>
          <p14:tracePt t="156113" x="1447800" y="3200400"/>
          <p14:tracePt t="156129" x="1404938" y="3175000"/>
          <p14:tracePt t="156146" x="1379538" y="3157538"/>
          <p14:tracePt t="156163" x="1379538" y="3149600"/>
          <p14:tracePt t="156228" x="1371600" y="3149600"/>
          <p14:tracePt t="156284" x="1371600" y="3141663"/>
          <p14:tracePt t="156300" x="1371600" y="3132138"/>
          <p14:tracePt t="156372" x="1371600" y="3124200"/>
          <p14:tracePt t="156388" x="1363663" y="3124200"/>
          <p14:tracePt t="156396" x="1363663" y="3116263"/>
          <p14:tracePt t="156413" x="1363663" y="3106738"/>
          <p14:tracePt t="156429" x="1354138" y="3098800"/>
          <p14:tracePt t="156446" x="1354138" y="3090863"/>
          <p14:tracePt t="156463" x="1346200" y="3090863"/>
          <p14:tracePt t="156532" x="1346200" y="3081338"/>
          <p14:tracePt t="156900" x="1354138" y="3081338"/>
          <p14:tracePt t="156908" x="1363663" y="3081338"/>
          <p14:tracePt t="156916" x="1379538" y="3081338"/>
          <p14:tracePt t="156930" x="1397000" y="3081338"/>
          <p14:tracePt t="156947" x="1447800" y="3081338"/>
          <p14:tracePt t="156963" x="1481138" y="3073400"/>
          <p14:tracePt t="156980" x="1592263" y="3073400"/>
          <p14:tracePt t="156997" x="1658938" y="3073400"/>
          <p14:tracePt t="157013" x="1735138" y="3073400"/>
          <p14:tracePt t="157030" x="1811338" y="3073400"/>
          <p14:tracePt t="157047" x="1887538" y="3073400"/>
          <p14:tracePt t="157063" x="2014538" y="3073400"/>
          <p14:tracePt t="157080" x="2166938" y="3065463"/>
          <p14:tracePt t="157097" x="2319338" y="3065463"/>
          <p14:tracePt t="157113" x="2455863" y="3065463"/>
          <p14:tracePt t="157130" x="2532063" y="3065463"/>
          <p14:tracePt t="157147" x="2598738" y="3065463"/>
          <p14:tracePt t="157163" x="2649538" y="3065463"/>
          <p14:tracePt t="157180" x="2667000" y="3065463"/>
          <p14:tracePt t="157197" x="2725738" y="3065463"/>
          <p14:tracePt t="157213" x="2811463" y="3073400"/>
          <p14:tracePt t="157230" x="2928938" y="3073400"/>
          <p14:tracePt t="157247" x="3048000" y="3073400"/>
          <p14:tracePt t="157263" x="3149600" y="3073400"/>
          <p14:tracePt t="157280" x="3217863" y="3073400"/>
          <p14:tracePt t="157297" x="3268663" y="3073400"/>
          <p14:tracePt t="157314" x="3294063" y="3073400"/>
          <p14:tracePt t="157330" x="3309938" y="3073400"/>
          <p14:tracePt t="157347" x="3335338" y="3073400"/>
          <p14:tracePt t="157364" x="3395663" y="3073400"/>
          <p14:tracePt t="157380" x="3421063" y="3073400"/>
          <p14:tracePt t="157397" x="3446463" y="3073400"/>
          <p14:tracePt t="157414" x="3471863" y="3073400"/>
          <p14:tracePt t="157430" x="3479800" y="3073400"/>
          <p14:tracePt t="157604" x="3471863" y="3073400"/>
          <p14:tracePt t="157620" x="3454400" y="3073400"/>
          <p14:tracePt t="157628" x="3454400" y="3065463"/>
          <p14:tracePt t="157636" x="3436938" y="3055938"/>
          <p14:tracePt t="157647" x="3429000" y="3055938"/>
          <p14:tracePt t="157664" x="3403600" y="3055938"/>
          <p14:tracePt t="157681" x="3370263" y="3055938"/>
          <p14:tracePt t="157697" x="3327400" y="3055938"/>
          <p14:tracePt t="157714" x="3276600" y="3055938"/>
          <p14:tracePt t="157731" x="3182938" y="3055938"/>
          <p14:tracePt t="157747" x="3055938" y="3055938"/>
          <p14:tracePt t="157764" x="2819400" y="3055938"/>
          <p14:tracePt t="157781" x="2649538" y="3055938"/>
          <p14:tracePt t="157797" x="2497138" y="3055938"/>
          <p14:tracePt t="157814" x="2354263" y="3055938"/>
          <p14:tracePt t="157831" x="2209800" y="3055938"/>
          <p14:tracePt t="157847" x="2065338" y="3055938"/>
          <p14:tracePt t="157864" x="1930400" y="3055938"/>
          <p14:tracePt t="157881" x="1803400" y="3055938"/>
          <p14:tracePt t="157897" x="1684338" y="3055938"/>
          <p14:tracePt t="157914" x="1549400" y="3055938"/>
          <p14:tracePt t="157931" x="1465263" y="3055938"/>
          <p14:tracePt t="157947" x="1379538" y="3055938"/>
          <p14:tracePt t="157964" x="1371600" y="3048000"/>
          <p14:tracePt t="157981" x="1354138" y="3048000"/>
          <p14:tracePt t="157997" x="1338263" y="3030538"/>
          <p14:tracePt t="158172" x="1363663" y="3014663"/>
          <p14:tracePt t="158180" x="1430338" y="3014663"/>
          <p14:tracePt t="158188" x="1531938" y="3005138"/>
          <p14:tracePt t="158198" x="1651000" y="3005138"/>
          <p14:tracePt t="158214" x="1989138" y="3005138"/>
          <p14:tracePt t="158231" x="2293938" y="3005138"/>
          <p14:tracePt t="158248" x="2565400" y="2979738"/>
          <p14:tracePt t="158264" x="2743200" y="2979738"/>
          <p14:tracePt t="158281" x="2844800" y="2979738"/>
          <p14:tracePt t="158298" x="2895600" y="2979738"/>
          <p14:tracePt t="158314" x="2938463" y="2979738"/>
          <p14:tracePt t="158331" x="2971800" y="3005138"/>
          <p14:tracePt t="158348" x="3065463" y="3030538"/>
          <p14:tracePt t="158364" x="3116263" y="3048000"/>
          <p14:tracePt t="158381" x="3182938" y="3048000"/>
          <p14:tracePt t="158398" x="3233738" y="3048000"/>
          <p14:tracePt t="158414" x="3268663" y="3048000"/>
          <p14:tracePt t="158431" x="3276600" y="3048000"/>
          <p14:tracePt t="158448" x="3284538" y="3048000"/>
          <p14:tracePt t="158484" x="3294063" y="3048000"/>
          <p14:tracePt t="166332" x="3294063" y="3055938"/>
          <p14:tracePt t="166348" x="3294063" y="3073400"/>
          <p14:tracePt t="166356" x="3294063" y="3081338"/>
          <p14:tracePt t="166371" x="3294063" y="3090863"/>
          <p14:tracePt t="166388" x="3294063" y="3124200"/>
          <p14:tracePt t="166404" x="3294063" y="3149600"/>
          <p14:tracePt t="166421" x="3294063" y="3167063"/>
          <p14:tracePt t="166438" x="3294063" y="3200400"/>
          <p14:tracePt t="166454" x="3294063" y="3217863"/>
          <p14:tracePt t="166471" x="3294063" y="3233738"/>
          <p14:tracePt t="166488" x="3294063" y="3259138"/>
          <p14:tracePt t="166504" x="3294063" y="3302000"/>
          <p14:tracePt t="166521" x="3294063" y="3344863"/>
          <p14:tracePt t="166538" x="3294063" y="3403600"/>
          <p14:tracePt t="166555" x="3294063" y="3454400"/>
          <p14:tracePt t="166556" x="3294063" y="3479800"/>
          <p14:tracePt t="166571" x="3294063" y="3505200"/>
          <p14:tracePt t="166588" x="3302000" y="3573463"/>
          <p14:tracePt t="166604" x="3309938" y="3632200"/>
          <p14:tracePt t="166621" x="3309938" y="3665538"/>
          <p14:tracePt t="166638" x="3319463" y="3708400"/>
          <p14:tracePt t="166654" x="3335338" y="3751263"/>
          <p14:tracePt t="166671" x="3335338" y="3784600"/>
          <p14:tracePt t="166688" x="3344863" y="3810000"/>
          <p14:tracePt t="166704" x="3344863" y="3827463"/>
          <p14:tracePt t="166721" x="3344863" y="3843338"/>
          <p14:tracePt t="166738" x="3344863" y="3852863"/>
          <p14:tracePt t="166754" x="3344863" y="3878263"/>
          <p14:tracePt t="166771" x="3344863" y="3903663"/>
          <p14:tracePt t="166788" x="3344863" y="3962400"/>
          <p14:tracePt t="166804" x="3352800" y="3979863"/>
          <p14:tracePt t="166821" x="3360738" y="4038600"/>
          <p14:tracePt t="166838" x="3360738" y="4097338"/>
          <p14:tracePt t="166855" x="3360738" y="4148138"/>
          <p14:tracePt t="166871" x="3360738" y="4191000"/>
          <p14:tracePt t="166888" x="3360738" y="4224338"/>
          <p14:tracePt t="167068" x="3352800" y="4208463"/>
          <p14:tracePt t="167076" x="3344863" y="4191000"/>
          <p14:tracePt t="167124" x="3344863" y="4183063"/>
          <p14:tracePt t="167180" x="3335338" y="4183063"/>
          <p14:tracePt t="167196" x="3327400" y="4173538"/>
          <p14:tracePt t="167204" x="3319463" y="4173538"/>
          <p14:tracePt t="167212" x="3309938" y="4157663"/>
          <p14:tracePt t="167221" x="3284538" y="4148138"/>
          <p14:tracePt t="167238" x="3251200" y="4122738"/>
          <p14:tracePt t="167255" x="3225800" y="4081463"/>
          <p14:tracePt t="167348" x="3233738" y="4081463"/>
          <p14:tracePt t="167356" x="3243263" y="4081463"/>
          <p14:tracePt t="167380" x="3259138" y="4081463"/>
          <p14:tracePt t="167396" x="3268663" y="4081463"/>
          <p14:tracePt t="167412" x="3276600" y="4081463"/>
          <p14:tracePt t="167422" x="3276600" y="4089400"/>
          <p14:tracePt t="167438" x="3284538" y="4097338"/>
          <p14:tracePt t="167472" x="3294063" y="4106863"/>
          <p14:tracePt t="167772" x="3294063" y="4097338"/>
          <p14:tracePt t="167780" x="3294063" y="4089400"/>
          <p14:tracePt t="167836" x="3284538" y="4089400"/>
          <p14:tracePt t="168396" x="3284538" y="4097338"/>
          <p14:tracePt t="168492" x="3276600" y="4097338"/>
          <p14:tracePt t="168500" x="3276600" y="4106863"/>
          <p14:tracePt t="168508" x="3268663" y="4114800"/>
          <p14:tracePt t="168523" x="3259138" y="4122738"/>
          <p14:tracePt t="168539" x="3233738" y="4140200"/>
          <p14:tracePt t="168556" x="3208338" y="4148138"/>
          <p14:tracePt t="168573" x="3167063" y="4165600"/>
          <p14:tracePt t="168589" x="3116263" y="4173538"/>
          <p14:tracePt t="168606" x="3005138" y="4183063"/>
          <p14:tracePt t="168623" x="2903538" y="4183063"/>
          <p14:tracePt t="168639" x="2801938" y="4183063"/>
          <p14:tracePt t="168656" x="2709863" y="4183063"/>
          <p14:tracePt t="168673" x="2667000" y="4191000"/>
          <p14:tracePt t="168689" x="2649538" y="4191000"/>
          <p14:tracePt t="168706" x="2624138" y="4198938"/>
          <p14:tracePt t="168723" x="2590800" y="4198938"/>
          <p14:tracePt t="168739" x="2532063" y="4198938"/>
          <p14:tracePt t="168756" x="2438400" y="4198938"/>
          <p14:tracePt t="168773" x="2354263" y="4198938"/>
          <p14:tracePt t="168789" x="2243138" y="4198938"/>
          <p14:tracePt t="168806" x="2125663" y="4198938"/>
          <p14:tracePt t="168823" x="2039938" y="4198938"/>
          <p14:tracePt t="168839" x="1963738" y="4198938"/>
          <p14:tracePt t="168856" x="1912938" y="4198938"/>
          <p14:tracePt t="168873" x="1879600" y="4198938"/>
          <p14:tracePt t="168890" x="1846263" y="4191000"/>
          <p14:tracePt t="168906" x="1836738" y="4191000"/>
          <p14:tracePt t="168923" x="1828800" y="4191000"/>
          <p14:tracePt t="168940" x="1795463" y="4191000"/>
          <p14:tracePt t="168956" x="1752600" y="4183063"/>
          <p14:tracePt t="168973" x="1684338" y="4183063"/>
          <p14:tracePt t="168990" x="1592263" y="4173538"/>
          <p14:tracePt t="169006" x="1541463" y="4173538"/>
          <p14:tracePt t="169023" x="1490663" y="4173538"/>
          <p14:tracePt t="169040" x="1473200" y="4165600"/>
          <p14:tracePt t="169056" x="1465263" y="4165600"/>
          <p14:tracePt t="169084" x="1455738" y="4165600"/>
          <p14:tracePt t="169092" x="1455738" y="4157663"/>
          <p14:tracePt t="169106" x="1447800" y="4148138"/>
          <p14:tracePt t="169123" x="1430338" y="4140200"/>
          <p14:tracePt t="169140" x="1422400" y="4122738"/>
          <p14:tracePt t="169156" x="1404938" y="4106863"/>
          <p14:tracePt t="169173" x="1404938" y="4097338"/>
          <p14:tracePt t="169190" x="1379538" y="4089400"/>
          <p14:tracePt t="169206" x="1371600" y="4089400"/>
          <p14:tracePt t="169223" x="1346200" y="4081463"/>
          <p14:tracePt t="169240" x="1338263" y="4071938"/>
          <p14:tracePt t="169256" x="1320800" y="4064000"/>
          <p14:tracePt t="169273" x="1320800" y="4056063"/>
          <p14:tracePt t="169290" x="1312863" y="4038600"/>
          <p14:tracePt t="169306" x="1303338" y="4038600"/>
          <p14:tracePt t="169340" x="1295400" y="4021138"/>
          <p14:tracePt t="169748" x="1303338" y="4021138"/>
          <p14:tracePt t="169796" x="1312863" y="4021138"/>
          <p14:tracePt t="169844" x="1320800" y="4021138"/>
          <p14:tracePt t="169852" x="1328738" y="4021138"/>
          <p14:tracePt t="169876" x="1338263" y="4021138"/>
          <p14:tracePt t="169884" x="1346200" y="4021138"/>
          <p14:tracePt t="169891" x="1354138" y="4021138"/>
          <p14:tracePt t="169907" x="1404938" y="4021138"/>
          <p14:tracePt t="169924" x="1608138" y="4021138"/>
          <p14:tracePt t="169940" x="1897063" y="4021138"/>
          <p14:tracePt t="169957" x="2311400" y="4021138"/>
          <p14:tracePt t="169974" x="2786063" y="4021138"/>
          <p14:tracePt t="169990" x="3116263" y="4021138"/>
          <p14:tracePt t="170007" x="3294063" y="4021138"/>
          <p14:tracePt t="170024" x="3411538" y="4021138"/>
          <p14:tracePt t="170040" x="3462338" y="4021138"/>
          <p14:tracePt t="170057" x="3505200" y="4021138"/>
          <p14:tracePt t="170060" x="3513138" y="4021138"/>
          <p14:tracePt t="170074" x="3522663" y="4021138"/>
          <p14:tracePt t="170091" x="3548063" y="4021138"/>
          <p14:tracePt t="170107" x="3598863" y="4021138"/>
          <p14:tracePt t="170124" x="3614738" y="4030663"/>
          <p14:tracePt t="170164" x="3624263" y="4030663"/>
          <p14:tracePt t="170180" x="3632200" y="4030663"/>
          <p14:tracePt t="170190" x="3649663" y="4030663"/>
          <p14:tracePt t="170207" x="3700463" y="4038600"/>
          <p14:tracePt t="170224" x="3733800" y="4038600"/>
          <p14:tracePt t="170324" x="3716338" y="4038600"/>
          <p14:tracePt t="170332" x="3675063" y="4038600"/>
          <p14:tracePt t="170341" x="3614738" y="4038600"/>
          <p14:tracePt t="170357" x="3411538" y="4030663"/>
          <p14:tracePt t="170374" x="3124200" y="4030663"/>
          <p14:tracePt t="170391" x="2811463" y="4030663"/>
          <p14:tracePt t="170407" x="2471738" y="4021138"/>
          <p14:tracePt t="170424" x="2201863" y="4005263"/>
          <p14:tracePt t="170441" x="2006600" y="3995738"/>
          <p14:tracePt t="170457" x="1905000" y="3987800"/>
          <p14:tracePt t="170474" x="1871663" y="3979863"/>
          <p14:tracePt t="170491" x="1862138" y="3979863"/>
          <p14:tracePt t="170507" x="1846263" y="3970338"/>
          <p14:tracePt t="170524" x="1811338" y="3970338"/>
          <p14:tracePt t="170541" x="1803400" y="3970338"/>
          <p14:tracePt t="170588" x="1795463" y="3970338"/>
          <p14:tracePt t="170596" x="1778000" y="3970338"/>
          <p14:tracePt t="170608" x="1744663" y="3970338"/>
          <p14:tracePt t="170624" x="1625600" y="3970338"/>
          <p14:tracePt t="170641" x="1465263" y="3970338"/>
          <p14:tracePt t="170658" x="1303338" y="3970338"/>
          <p14:tracePt t="170674" x="1201738" y="3970338"/>
          <p14:tracePt t="170691" x="1143000" y="3970338"/>
          <p14:tracePt t="171028" x="1150938" y="3970338"/>
          <p14:tracePt t="171036" x="1185863" y="3970338"/>
          <p14:tracePt t="171044" x="1219200" y="3970338"/>
          <p14:tracePt t="171058" x="1277938" y="3970338"/>
          <p14:tracePt t="171075" x="1447800" y="3970338"/>
          <p14:tracePt t="171091" x="1820863" y="3970338"/>
          <p14:tracePt t="171108" x="2125663" y="3970338"/>
          <p14:tracePt t="171124" x="2395538" y="3970338"/>
          <p14:tracePt t="171141" x="2565400" y="3970338"/>
          <p14:tracePt t="171158" x="2717800" y="3970338"/>
          <p14:tracePt t="171175" x="2801938" y="3970338"/>
          <p14:tracePt t="171191" x="2895600" y="3970338"/>
          <p14:tracePt t="171208" x="3014663" y="3970338"/>
          <p14:tracePt t="171225" x="3116263" y="3970338"/>
          <p14:tracePt t="171241" x="3192463" y="3970338"/>
          <p14:tracePt t="171258" x="3259138" y="3970338"/>
          <p14:tracePt t="171275" x="3284538" y="3970338"/>
          <p14:tracePt t="171892" x="3294063" y="3970338"/>
          <p14:tracePt t="171932" x="3302000" y="3970338"/>
          <p14:tracePt t="172172" x="3302000" y="3979863"/>
          <p14:tracePt t="172180" x="3302000" y="3995738"/>
          <p14:tracePt t="172192" x="3302000" y="4005263"/>
          <p14:tracePt t="172209" x="3302000" y="4046538"/>
          <p14:tracePt t="172226" x="3276600" y="4106863"/>
          <p14:tracePt t="172243" x="3182938" y="4224338"/>
          <p14:tracePt t="172259" x="3090863" y="4318000"/>
          <p14:tracePt t="172276" x="2971800" y="4445000"/>
          <p14:tracePt t="172292" x="2878138" y="4513263"/>
          <p14:tracePt t="172309" x="2819400" y="4564063"/>
          <p14:tracePt t="172326" x="2743200" y="4597400"/>
          <p14:tracePt t="172342" x="2667000" y="4622800"/>
          <p14:tracePt t="172359" x="2557463" y="4630738"/>
          <p14:tracePt t="172376" x="2471738" y="4630738"/>
          <p14:tracePt t="172393" x="2420938" y="4630738"/>
          <p14:tracePt t="172409" x="2413000" y="4630738"/>
          <p14:tracePt t="172756" x="2405063" y="4630738"/>
          <p14:tracePt t="172772" x="2395538" y="4622800"/>
          <p14:tracePt t="172780" x="2395538" y="4605338"/>
          <p14:tracePt t="172793" x="2387600" y="4597400"/>
          <p14:tracePt t="172809" x="2379663" y="4564063"/>
          <p14:tracePt t="172826" x="2379663" y="4546600"/>
          <p14:tracePt t="172843" x="2379663" y="4521200"/>
          <p14:tracePt t="172859" x="2370138" y="4487863"/>
          <p14:tracePt t="172876" x="2370138" y="4437063"/>
          <p14:tracePt t="172893" x="2370138" y="4402138"/>
          <p14:tracePt t="172909" x="2370138" y="4343400"/>
          <p14:tracePt t="172926" x="2370138" y="4292600"/>
          <p14:tracePt t="172943" x="2370138" y="4241800"/>
          <p14:tracePt t="172959" x="2370138" y="4198938"/>
          <p14:tracePt t="172976" x="2370138" y="4148138"/>
          <p14:tracePt t="172993" x="2370138" y="4114800"/>
          <p14:tracePt t="173009" x="2370138" y="4081463"/>
          <p14:tracePt t="173026" x="2370138" y="4038600"/>
          <p14:tracePt t="173043" x="2370138" y="3995738"/>
          <p14:tracePt t="173060" x="2370138" y="3929063"/>
          <p14:tracePt t="173076" x="2370138" y="3886200"/>
          <p14:tracePt t="173093" x="2370138" y="3852863"/>
          <p14:tracePt t="173109" x="2370138" y="3810000"/>
          <p14:tracePt t="173126" x="2370138" y="3776663"/>
          <p14:tracePt t="173143" x="2362200" y="3741738"/>
          <p14:tracePt t="173160" x="2362200" y="3690938"/>
          <p14:tracePt t="173176" x="2354263" y="3649663"/>
          <p14:tracePt t="173193" x="2354263" y="3598863"/>
          <p14:tracePt t="173210" x="2354263" y="3530600"/>
          <p14:tracePt t="173226" x="2344738" y="3471863"/>
          <p14:tracePt t="173243" x="2344738" y="3403600"/>
          <p14:tracePt t="173260" x="2344738" y="3319463"/>
          <p14:tracePt t="173276" x="2344738" y="3268663"/>
          <p14:tracePt t="173293" x="2344738" y="3225800"/>
          <p14:tracePt t="173310" x="2344738" y="3200400"/>
          <p14:tracePt t="173326" x="2336800" y="3192463"/>
          <p14:tracePt t="173412" x="2336800" y="3200400"/>
          <p14:tracePt t="173420" x="2336800" y="3217863"/>
          <p14:tracePt t="173428" x="2336800" y="3225800"/>
          <p14:tracePt t="173443" x="2336800" y="3268663"/>
          <p14:tracePt t="173460" x="2336800" y="3319463"/>
          <p14:tracePt t="173477" x="2344738" y="3411538"/>
          <p14:tracePt t="173493" x="2344738" y="3530600"/>
          <p14:tracePt t="173510" x="2344738" y="3632200"/>
          <p14:tracePt t="173527" x="2344738" y="3751263"/>
          <p14:tracePt t="173543" x="2344738" y="3827463"/>
          <p14:tracePt t="173560" x="2344738" y="3903663"/>
          <p14:tracePt t="173577" x="2344738" y="3962400"/>
          <p14:tracePt t="173593" x="2344738" y="4005263"/>
          <p14:tracePt t="173610" x="2344738" y="4038600"/>
          <p14:tracePt t="173627" x="2344738" y="4089400"/>
          <p14:tracePt t="173643" x="2344738" y="4165600"/>
          <p14:tracePt t="173660" x="2344738" y="4233863"/>
          <p14:tracePt t="173677" x="2344738" y="4267200"/>
          <p14:tracePt t="173693" x="2344738" y="4335463"/>
          <p14:tracePt t="173710" x="2344738" y="4411663"/>
          <p14:tracePt t="173727" x="2336800" y="4503738"/>
          <p14:tracePt t="173743" x="2336800" y="4579938"/>
          <p14:tracePt t="173760" x="2336800" y="4665663"/>
          <p14:tracePt t="173777" x="2319338" y="4716463"/>
          <p14:tracePt t="173793" x="2311400" y="4749800"/>
          <p14:tracePt t="173810" x="2311400" y="4783138"/>
          <p14:tracePt t="173827" x="2311400" y="4792663"/>
          <p14:tracePt t="173843" x="2303463" y="4792663"/>
          <p14:tracePt t="173932" x="2303463" y="4783138"/>
          <p14:tracePt t="173939" x="2303463" y="4757738"/>
          <p14:tracePt t="173948" x="2303463" y="4732338"/>
          <p14:tracePt t="173960" x="2303463" y="4716463"/>
          <p14:tracePt t="173977" x="2303463" y="4648200"/>
          <p14:tracePt t="173994" x="2303463" y="4546600"/>
          <p14:tracePt t="174010" x="2303463" y="4427538"/>
          <p14:tracePt t="174027" x="2303463" y="4310063"/>
          <p14:tracePt t="174044" x="2303463" y="4106863"/>
          <p14:tracePt t="174060" x="2303463" y="3987800"/>
          <p14:tracePt t="174077" x="2303463" y="3868738"/>
          <p14:tracePt t="174094" x="2303463" y="3776663"/>
          <p14:tracePt t="174110" x="2303463" y="3700463"/>
          <p14:tracePt t="174127" x="2303463" y="3640138"/>
          <p14:tracePt t="174144" x="2303463" y="3598863"/>
          <p14:tracePt t="174160" x="2303463" y="3563938"/>
          <p14:tracePt t="174177" x="2303463" y="3538538"/>
          <p14:tracePt t="174194" x="2303463" y="3522663"/>
          <p14:tracePt t="174339" x="2303463" y="3538538"/>
          <p14:tracePt t="174347" x="2303463" y="3563938"/>
          <p14:tracePt t="174360" x="2303463" y="3581400"/>
          <p14:tracePt t="174377" x="2311400" y="3649663"/>
          <p14:tracePt t="174394" x="2311400" y="3733800"/>
          <p14:tracePt t="174411" x="2311400" y="3852863"/>
          <p14:tracePt t="174428" x="2311400" y="4030663"/>
          <p14:tracePt t="174444" x="2311400" y="4165600"/>
          <p14:tracePt t="174461" x="2311400" y="4284663"/>
          <p14:tracePt t="174477" x="2311400" y="4368800"/>
          <p14:tracePt t="174494" x="2303463" y="4427538"/>
          <p14:tracePt t="174511" x="2303463" y="4462463"/>
          <p14:tracePt t="174527" x="2303463" y="4513263"/>
          <p14:tracePt t="174544" x="2293938" y="4546600"/>
          <p14:tracePt t="174561" x="2286000" y="4597400"/>
          <p14:tracePt t="174577" x="2286000" y="4614863"/>
          <p14:tracePt t="174594" x="2286000" y="4630738"/>
          <p14:tracePt t="174836" x="2286000" y="4640263"/>
          <p14:tracePt t="174844" x="2303463" y="4656138"/>
          <p14:tracePt t="174851" x="2336800" y="4673600"/>
          <p14:tracePt t="174861" x="2405063" y="4706938"/>
          <p14:tracePt t="174878" x="2582863" y="4749800"/>
          <p14:tracePt t="174894" x="2811463" y="4800600"/>
          <p14:tracePt t="174911" x="3065463" y="4843463"/>
          <p14:tracePt t="174928" x="3309938" y="4868863"/>
          <p14:tracePt t="174944" x="3487738" y="4868863"/>
          <p14:tracePt t="174961" x="3632200" y="4876800"/>
          <p14:tracePt t="174978" x="3767138" y="4876800"/>
          <p14:tracePt t="174995" x="3852863" y="4876800"/>
          <p14:tracePt t="175011" x="3929063" y="4876800"/>
          <p14:tracePt t="175028" x="4013200" y="4876800"/>
          <p14:tracePt t="175044" x="4046538" y="4876800"/>
          <p14:tracePt t="175061" x="4064000" y="4876800"/>
          <p14:tracePt t="175078" x="4071938" y="4876800"/>
          <p14:tracePt t="175095" x="4081463" y="4876800"/>
          <p14:tracePt t="175181" x="4081463" y="4868863"/>
          <p14:tracePt t="175196" x="4081463" y="4859338"/>
          <p14:tracePt t="175212" x="4089400" y="4851400"/>
          <p14:tracePt t="175236" x="4089400" y="4843463"/>
          <p14:tracePt t="175260" x="4089400" y="4833938"/>
          <p14:tracePt t="175276" x="4097338" y="4833938"/>
          <p14:tracePt t="175292" x="4097338" y="4826000"/>
          <p14:tracePt t="175299" x="4097338" y="4818063"/>
          <p14:tracePt t="175324" x="4097338" y="4808538"/>
          <p14:tracePt t="175348" x="4097338" y="4800600"/>
          <p14:tracePt t="175364" x="4097338" y="4792663"/>
          <p14:tracePt t="175388" x="4106863" y="4792663"/>
          <p14:tracePt t="175508" x="4106863" y="4783138"/>
          <p14:tracePt t="175532" x="4106863" y="4775200"/>
          <p14:tracePt t="175548" x="4114800" y="4775200"/>
          <p14:tracePt t="175555" x="4114800" y="4767263"/>
          <p14:tracePt t="175908" x="4132263" y="4767263"/>
          <p14:tracePt t="175924" x="4132263" y="4757738"/>
          <p14:tracePt t="175940" x="4132263" y="4749800"/>
          <p14:tracePt t="176348" x="4132263" y="4741863"/>
          <p14:tracePt t="176364" x="4140200" y="4741863"/>
          <p14:tracePt t="176372" x="4148138" y="4741863"/>
          <p14:tracePt t="176380" x="4157663" y="4741863"/>
          <p14:tracePt t="176395" x="4157663" y="4732338"/>
          <p14:tracePt t="176524" x="4165600" y="4732338"/>
          <p14:tracePt t="176532" x="4165600" y="4724400"/>
          <p14:tracePt t="176546" x="4173538" y="4724400"/>
          <p14:tracePt t="177220" x="4165600" y="4724400"/>
          <p14:tracePt t="177228" x="4140200" y="4724400"/>
          <p14:tracePt t="177236" x="4106863" y="4724400"/>
          <p14:tracePt t="177246" x="4064000" y="4724400"/>
          <p14:tracePt t="177263" x="3944938" y="4724400"/>
          <p14:tracePt t="177280" x="3852863" y="4724400"/>
          <p14:tracePt t="177296" x="3817938" y="4724400"/>
          <p14:tracePt t="177313" x="3810000" y="4724400"/>
          <p14:tracePt t="177330" x="3792538" y="4724400"/>
          <p14:tracePt t="177346" x="3776663" y="4732338"/>
          <p14:tracePt t="177363" x="3725863" y="4732338"/>
          <p14:tracePt t="177380" x="3581400" y="4732338"/>
          <p14:tracePt t="177396" x="3462338" y="4732338"/>
          <p14:tracePt t="177413" x="3378200" y="4732338"/>
          <p14:tracePt t="177430" x="3335338" y="4732338"/>
          <p14:tracePt t="177446" x="3335338" y="4724400"/>
          <p14:tracePt t="177492" x="3335338" y="4716463"/>
          <p14:tracePt t="177500" x="3335338" y="4706938"/>
          <p14:tracePt t="177515" x="3327400" y="4699000"/>
          <p14:tracePt t="177530" x="3309938" y="4699000"/>
          <p14:tracePt t="177546" x="3294063" y="4681538"/>
          <p14:tracePt t="177563" x="3251200" y="4656138"/>
          <p14:tracePt t="177580" x="3225800" y="4640263"/>
          <p14:tracePt t="177597" x="3225800" y="4630738"/>
          <p14:tracePt t="177613" x="3208338" y="4614863"/>
          <p14:tracePt t="177630" x="3208338" y="4605338"/>
          <p14:tracePt t="177663" x="3208338" y="4597400"/>
          <p14:tracePt t="177680" x="3208338" y="4589463"/>
          <p14:tracePt t="177697" x="3208338" y="4579938"/>
          <p14:tracePt t="178492" x="3217863" y="4579938"/>
          <p14:tracePt t="178524" x="3225800" y="4579938"/>
          <p14:tracePt t="178764" x="3233738" y="4579938"/>
          <p14:tracePt t="178788" x="3243263" y="4579938"/>
          <p14:tracePt t="178796" x="3259138" y="4579938"/>
          <p14:tracePt t="178804" x="3284538" y="4579938"/>
          <p14:tracePt t="178814" x="3309938" y="4579938"/>
          <p14:tracePt t="178831" x="3386138" y="4579938"/>
          <p14:tracePt t="178848" x="3479800" y="4579938"/>
          <p14:tracePt t="178864" x="3563938" y="4579938"/>
          <p14:tracePt t="178881" x="3632200" y="4579938"/>
          <p14:tracePt t="178898" x="3690938" y="4579938"/>
          <p14:tracePt t="178914" x="3751263" y="4572000"/>
          <p14:tracePt t="178931" x="3792538" y="4564063"/>
          <p14:tracePt t="178948" x="3852863" y="4546600"/>
          <p14:tracePt t="178964" x="3911600" y="4538663"/>
          <p14:tracePt t="178981" x="3987800" y="4538663"/>
          <p14:tracePt t="178998" x="4038600" y="4538663"/>
          <p14:tracePt t="179014" x="4097338" y="4521200"/>
          <p14:tracePt t="179031" x="4132263" y="4521200"/>
          <p14:tracePt t="179048" x="4157663" y="4521200"/>
          <p14:tracePt t="179081" x="4165600" y="4521200"/>
          <p14:tracePt t="179098" x="4173538" y="4521200"/>
          <p14:tracePt t="179114" x="4216400" y="4521200"/>
          <p14:tracePt t="179131" x="4300538" y="4521200"/>
          <p14:tracePt t="179148" x="4386263" y="4521200"/>
          <p14:tracePt t="179164" x="4452938" y="4521200"/>
          <p14:tracePt t="179181" x="4513263" y="4521200"/>
          <p14:tracePt t="179198" x="4564063" y="4521200"/>
          <p14:tracePt t="179215" x="4605338" y="4521200"/>
          <p14:tracePt t="179231" x="4706938" y="4529138"/>
          <p14:tracePt t="179248" x="4818063" y="4538663"/>
          <p14:tracePt t="179265" x="4978400" y="4546600"/>
          <p14:tracePt t="179281" x="5138738" y="4572000"/>
          <p14:tracePt t="179298" x="5275263" y="4579938"/>
          <p14:tracePt t="179315" x="5392738" y="4597400"/>
          <p14:tracePt t="179331" x="5468938" y="4597400"/>
          <p14:tracePt t="179365" x="5453063" y="4597400"/>
          <p14:tracePt t="179381" x="5443538" y="4597400"/>
          <p14:tracePt t="179540" x="5453063" y="4597400"/>
          <p14:tracePt t="179548" x="5478463" y="4597400"/>
          <p14:tracePt t="179555" x="5511800" y="4597400"/>
          <p14:tracePt t="179565" x="5570538" y="4597400"/>
          <p14:tracePt t="179581" x="5715000" y="4597400"/>
          <p14:tracePt t="179598" x="5867400" y="4572000"/>
          <p14:tracePt t="179615" x="6037263" y="4546600"/>
          <p14:tracePt t="179632" x="6248400" y="4503738"/>
          <p14:tracePt t="179648" x="6494463" y="4452938"/>
          <p14:tracePt t="179665" x="6764338" y="4376738"/>
          <p14:tracePt t="179681" x="6992938" y="4335463"/>
          <p14:tracePt t="179698" x="7170738" y="4300538"/>
          <p14:tracePt t="179715" x="7323138" y="4292600"/>
          <p14:tracePt t="179732" x="7551738" y="4292600"/>
          <p14:tracePt t="179748" x="7713663" y="4292600"/>
          <p14:tracePt t="179765" x="7874000" y="4292600"/>
          <p14:tracePt t="179782" x="8051800" y="4275138"/>
          <p14:tracePt t="179798" x="8178800" y="4275138"/>
          <p14:tracePt t="179815" x="8272463" y="4275138"/>
          <p14:tracePt t="179832" x="8339138" y="4275138"/>
          <p14:tracePt t="179848" x="8407400" y="4267200"/>
          <p14:tracePt t="179865" x="8450263" y="4267200"/>
          <p14:tracePt t="179882" x="8509000" y="4267200"/>
          <p14:tracePt t="179898" x="8577263" y="4275138"/>
          <p14:tracePt t="179915" x="8636000" y="4275138"/>
          <p14:tracePt t="179932" x="8763000" y="4284663"/>
          <p14:tracePt t="179948" x="8821738" y="4284663"/>
          <p14:tracePt t="179965" x="8897938" y="4284663"/>
          <p14:tracePt t="179982" x="8974138" y="4292600"/>
          <p14:tracePt t="179998" x="9050338" y="4292600"/>
          <p14:tracePt t="180015" x="9126538" y="4292600"/>
          <p14:tracePt t="180032" x="9220200" y="4292600"/>
          <p14:tracePt t="180049" x="9296400" y="4300538"/>
          <p14:tracePt t="180065" x="9415463" y="4300538"/>
          <p14:tracePt t="180067" x="9474200" y="4300538"/>
          <p14:tracePt t="180082" x="9558338" y="4300538"/>
          <p14:tracePt t="180099" x="9702800" y="4300538"/>
          <p14:tracePt t="180115" x="9837738" y="4300538"/>
          <p14:tracePt t="180132" x="9880600" y="4300538"/>
          <p14:tracePt t="180149" x="9888538" y="4300538"/>
          <p14:tracePt t="180182" x="9888538" y="4284663"/>
          <p14:tracePt t="180199" x="9872663" y="4275138"/>
          <p14:tracePt t="180215" x="9872663" y="4267200"/>
          <p14:tracePt t="180232" x="9863138" y="4259263"/>
          <p14:tracePt t="180249" x="9863138" y="4249738"/>
          <p14:tracePt t="180265" x="9863138" y="4241800"/>
          <p14:tracePt t="180282" x="9863138" y="4233863"/>
          <p14:tracePt t="180299" x="9855200" y="4233863"/>
          <p14:tracePt t="180315" x="9829800" y="4216400"/>
          <p14:tracePt t="180332" x="9821863" y="4208463"/>
          <p14:tracePt t="180349" x="9812338" y="4191000"/>
          <p14:tracePt t="180365" x="9804400" y="4183063"/>
          <p14:tracePt t="180516" x="9804400" y="4173538"/>
          <p14:tracePt t="181324" x="9804400" y="4165600"/>
          <p14:tracePt t="181339" x="9804400" y="4157663"/>
          <p14:tracePt t="181355" x="9804400" y="4148138"/>
          <p14:tracePt t="181363" x="9804400" y="4140200"/>
          <p14:tracePt t="181379" x="9804400" y="4132263"/>
          <p14:tracePt t="181387" x="9804400" y="4122738"/>
          <p14:tracePt t="181412" x="9796463" y="4122738"/>
          <p14:tracePt t="181452" x="9786938" y="4122738"/>
          <p14:tracePt t="181804" x="9796463" y="4122738"/>
          <p14:tracePt t="181820" x="9796463" y="4114800"/>
          <p14:tracePt t="181827" x="9804400" y="4114800"/>
          <p14:tracePt t="181851" x="9812338" y="4114800"/>
          <p14:tracePt t="181875" x="9821863" y="4114800"/>
          <p14:tracePt t="182084" x="9812338" y="4114800"/>
          <p14:tracePt t="182092" x="9796463" y="4114800"/>
          <p14:tracePt t="182107" x="9779000" y="4114800"/>
          <p14:tracePt t="182117" x="9753600" y="4114800"/>
          <p14:tracePt t="182133" x="9710738" y="4114800"/>
          <p14:tracePt t="182150" x="9659938" y="4106863"/>
          <p14:tracePt t="182167" x="9644063" y="4097338"/>
          <p14:tracePt t="182580" x="9644063" y="4089400"/>
          <p14:tracePt t="182588" x="9652000" y="4081463"/>
          <p14:tracePt t="182601" x="9669463" y="4064000"/>
          <p14:tracePt t="182617" x="9685338" y="4046538"/>
          <p14:tracePt t="182634" x="9694863" y="4030663"/>
          <p14:tracePt t="182651" x="9694863" y="4013200"/>
          <p14:tracePt t="182667" x="9702800" y="4005263"/>
          <p14:tracePt t="182701" x="9694863" y="4005263"/>
          <p14:tracePt t="182717" x="9685338" y="3995738"/>
          <p14:tracePt t="182734" x="9669463" y="3987800"/>
          <p14:tracePt t="182751" x="9652000" y="3987800"/>
          <p14:tracePt t="182767" x="9626600" y="3987800"/>
          <p14:tracePt t="182784" x="9593263" y="4005263"/>
          <p14:tracePt t="182801" x="9532938" y="4071938"/>
          <p14:tracePt t="182817" x="9466263" y="4157663"/>
          <p14:tracePt t="182834" x="9355138" y="4249738"/>
          <p14:tracePt t="182851" x="9212263" y="4402138"/>
          <p14:tracePt t="182867" x="9151938" y="4470400"/>
          <p14:tracePt t="182884" x="9110663" y="4521200"/>
          <p14:tracePt t="182901" x="9085263" y="4579938"/>
          <p14:tracePt t="182917" x="9067800" y="4630738"/>
          <p14:tracePt t="182934" x="9059863" y="4665663"/>
          <p14:tracePt t="182951" x="9042400" y="4706938"/>
          <p14:tracePt t="182967" x="9024938" y="4732338"/>
          <p14:tracePt t="182984" x="8983663" y="4767263"/>
          <p14:tracePt t="183001" x="8974138" y="4783138"/>
          <p14:tracePt t="183017" x="8948738" y="4783138"/>
          <p14:tracePt t="183034" x="8915400" y="4792663"/>
          <p14:tracePt t="183051" x="8882063" y="4792663"/>
          <p14:tracePt t="183068" x="8856663" y="4792663"/>
          <p14:tracePt t="183084" x="8831263" y="4792663"/>
          <p14:tracePt t="183101" x="8821738" y="4783138"/>
          <p14:tracePt t="183118" x="8813800" y="4775200"/>
          <p14:tracePt t="183134" x="8805863" y="4767263"/>
          <p14:tracePt t="183151" x="8805863" y="4749800"/>
          <p14:tracePt t="183168" x="8805863" y="4741863"/>
          <p14:tracePt t="183184" x="8788400" y="4732338"/>
          <p14:tracePt t="183201" x="8788400" y="4724400"/>
          <p14:tracePt t="183218" x="8763000" y="4706938"/>
          <p14:tracePt t="183234" x="8745538" y="4699000"/>
          <p14:tracePt t="183251" x="8720138" y="4673600"/>
          <p14:tracePt t="183268" x="8712200" y="4656138"/>
          <p14:tracePt t="183285" x="8704263" y="4640263"/>
          <p14:tracePt t="183301" x="8704263" y="4630738"/>
          <p14:tracePt t="183318" x="8704263" y="4614863"/>
          <p14:tracePt t="183351" x="8712200" y="4597400"/>
          <p14:tracePt t="183368" x="8712200" y="4589463"/>
          <p14:tracePt t="183636" x="8720138" y="4589463"/>
          <p14:tracePt t="183660" x="8729663" y="4589463"/>
          <p14:tracePt t="183668" x="8737600" y="4589463"/>
          <p14:tracePt t="184429" x="8729663" y="4589463"/>
          <p14:tracePt t="184435" x="8720138" y="4597400"/>
          <p14:tracePt t="184452" x="8694738" y="4597400"/>
          <p14:tracePt t="184469" x="8643938" y="4597400"/>
          <p14:tracePt t="184485" x="8577263" y="4597400"/>
          <p14:tracePt t="184502" x="8483600" y="4597400"/>
          <p14:tracePt t="184519" x="8382000" y="4597400"/>
          <p14:tracePt t="184535" x="8262938" y="4597400"/>
          <p14:tracePt t="184552" x="8161338" y="4597400"/>
          <p14:tracePt t="184569" x="8110538" y="4597400"/>
          <p14:tracePt t="184585" x="8085138" y="4597400"/>
          <p14:tracePt t="184795" x="8094663" y="4597400"/>
          <p14:tracePt t="184811" x="8102600" y="4597400"/>
          <p14:tracePt t="184827" x="8110538" y="4597400"/>
          <p14:tracePt t="184852" x="8120063" y="4597400"/>
          <p14:tracePt t="184876" x="8128000" y="4597400"/>
          <p14:tracePt t="184883" x="8135938" y="4589463"/>
          <p14:tracePt t="184899" x="8145463" y="4589463"/>
          <p14:tracePt t="184907" x="8153400" y="4589463"/>
          <p14:tracePt t="184919" x="8161338" y="4589463"/>
          <p14:tracePt t="184936" x="8170863" y="4589463"/>
          <p14:tracePt t="184953" x="8196263" y="4589463"/>
          <p14:tracePt t="184969" x="8255000" y="4589463"/>
          <p14:tracePt t="184986" x="8305800" y="4579938"/>
          <p14:tracePt t="185002" x="8348663" y="4579938"/>
          <p14:tracePt t="185019" x="8432800" y="4579938"/>
          <p14:tracePt t="185036" x="8483600" y="4579938"/>
          <p14:tracePt t="185053" x="8516938" y="4579938"/>
          <p14:tracePt t="185069" x="8567738" y="4579938"/>
          <p14:tracePt t="185086" x="8610600" y="4579938"/>
          <p14:tracePt t="185103" x="8661400" y="4579938"/>
          <p14:tracePt t="185119" x="8686800" y="4579938"/>
          <p14:tracePt t="185136" x="8694738" y="4579938"/>
          <p14:tracePt t="185444" x="8686800" y="4579938"/>
          <p14:tracePt t="185451" x="8669338" y="4579938"/>
          <p14:tracePt t="185459" x="8653463" y="4579938"/>
          <p14:tracePt t="185469" x="8618538" y="4579938"/>
          <p14:tracePt t="185486" x="8559800" y="4579938"/>
          <p14:tracePt t="185503" x="8501063" y="4579938"/>
          <p14:tracePt t="185519" x="8432800" y="4579938"/>
          <p14:tracePt t="185536" x="8389938" y="4579938"/>
          <p14:tracePt t="185553" x="8364538" y="4589463"/>
          <p14:tracePt t="185569" x="8331200" y="4589463"/>
          <p14:tracePt t="185586" x="8297863" y="4589463"/>
          <p14:tracePt t="185603" x="8288338" y="4589463"/>
          <p14:tracePt t="185620" x="8262938" y="4589463"/>
          <p14:tracePt t="185668" x="8255000" y="4589463"/>
          <p14:tracePt t="185724" x="8247063" y="4589463"/>
          <p14:tracePt t="185948" x="8237538" y="4589463"/>
          <p14:tracePt t="187316" x="8237538" y="4579938"/>
          <p14:tracePt t="187324" x="8237538" y="4564063"/>
          <p14:tracePt t="187338" x="8237538" y="4554538"/>
          <p14:tracePt t="187355" x="8229600" y="4503738"/>
          <p14:tracePt t="187371" x="8229600" y="4445000"/>
          <p14:tracePt t="187388" x="8212138" y="4284663"/>
          <p14:tracePt t="187404" x="8196263" y="4233863"/>
          <p14:tracePt t="187421" x="8186738" y="4165600"/>
          <p14:tracePt t="187438" x="8186738" y="4132263"/>
          <p14:tracePt t="187454" x="8178800" y="4114800"/>
          <p14:tracePt t="187471" x="8170863" y="4106863"/>
          <p14:tracePt t="187524" x="8170863" y="4097338"/>
          <p14:tracePt t="187531" x="8170863" y="4089400"/>
          <p14:tracePt t="188164" x="8178800" y="4089400"/>
          <p14:tracePt t="188171" x="8186738" y="4089400"/>
          <p14:tracePt t="188179" x="8196263" y="4089400"/>
          <p14:tracePt t="188188" x="8204200" y="4089400"/>
          <p14:tracePt t="188205" x="8221663" y="4089400"/>
          <p14:tracePt t="188222" x="8229600" y="4089400"/>
          <p14:tracePt t="188238" x="8237538" y="4097338"/>
          <p14:tracePt t="188255" x="8262938" y="4097338"/>
          <p14:tracePt t="188272" x="8356600" y="4097338"/>
          <p14:tracePt t="188288" x="8458200" y="4097338"/>
          <p14:tracePt t="188305" x="8585200" y="4097338"/>
          <p14:tracePt t="188322" x="8694738" y="4106863"/>
          <p14:tracePt t="188339" x="8720138" y="4106863"/>
          <p14:tracePt t="188355" x="8729663" y="4106863"/>
          <p14:tracePt t="188556" x="8729663" y="4114800"/>
          <p14:tracePt t="188564" x="8729663" y="4122738"/>
          <p14:tracePt t="188572" x="8737600" y="4148138"/>
          <p14:tracePt t="188589" x="8763000" y="4216400"/>
          <p14:tracePt t="188605" x="8813800" y="4300538"/>
          <p14:tracePt t="188622" x="8821738" y="4368800"/>
          <p14:tracePt t="188639" x="8821738" y="4437063"/>
          <p14:tracePt t="188655" x="8821738" y="4487863"/>
          <p14:tracePt t="188672" x="8821738" y="4529138"/>
          <p14:tracePt t="188689" x="8821738" y="4554538"/>
          <p14:tracePt t="188705" x="8813800" y="4579938"/>
          <p14:tracePt t="188722" x="8805863" y="4579938"/>
          <p14:tracePt t="188740" x="8805863" y="4589463"/>
          <p14:tracePt t="188763" x="8796338" y="4597400"/>
          <p14:tracePt t="188787" x="8788400" y="4597400"/>
          <p14:tracePt t="188804" x="8780463" y="4597400"/>
          <p14:tracePt t="188827" x="8770938" y="4597400"/>
          <p14:tracePt t="188844" x="8763000" y="4597400"/>
          <p14:tracePt t="189075" x="8755063" y="4597400"/>
          <p14:tracePt t="189083" x="8737600" y="4597400"/>
          <p14:tracePt t="189091" x="8678863" y="4597400"/>
          <p14:tracePt t="189106" x="8593138" y="4597400"/>
          <p14:tracePt t="189123" x="8389938" y="4597400"/>
          <p14:tracePt t="189139" x="8069263" y="4673600"/>
          <p14:tracePt t="189156" x="7916863" y="4706938"/>
          <p14:tracePt t="189173" x="7805738" y="4732338"/>
          <p14:tracePt t="189189" x="7754938" y="4741863"/>
          <p14:tracePt t="189251" x="7764463" y="4741863"/>
          <p14:tracePt t="189259" x="7772400" y="4732338"/>
          <p14:tracePt t="189275" x="7780338" y="4732338"/>
          <p14:tracePt t="189289" x="7789863" y="4732338"/>
          <p14:tracePt t="189306" x="7797800" y="4724400"/>
          <p14:tracePt t="189323" x="7823200" y="4716463"/>
          <p14:tracePt t="189339" x="7881938" y="4706938"/>
          <p14:tracePt t="189356" x="7916863" y="4699000"/>
          <p14:tracePt t="189373" x="7932738" y="4699000"/>
          <p14:tracePt t="189389" x="7958138" y="4691063"/>
          <p14:tracePt t="189406" x="7975600" y="4681538"/>
          <p14:tracePt t="189423" x="8043863" y="4681538"/>
          <p14:tracePt t="189439" x="8161338" y="4681538"/>
          <p14:tracePt t="189456" x="8280400" y="4681538"/>
          <p14:tracePt t="189473" x="8399463" y="4665663"/>
          <p14:tracePt t="189489" x="8516938" y="4648200"/>
          <p14:tracePt t="189506" x="8567738" y="4648200"/>
          <p14:tracePt t="189523" x="8577263" y="4648200"/>
          <p14:tracePt t="189579" x="8585200" y="4648200"/>
          <p14:tracePt t="189587" x="8610600" y="4648200"/>
          <p14:tracePt t="189595" x="8618538" y="4648200"/>
          <p14:tracePt t="189606" x="8636000" y="4648200"/>
          <p14:tracePt t="189623" x="8643938" y="4648200"/>
          <p14:tracePt t="189691" x="8628063" y="4648200"/>
          <p14:tracePt t="189699" x="8593138" y="4640263"/>
          <p14:tracePt t="189708" x="8567738" y="4640263"/>
          <p14:tracePt t="189723" x="8542338" y="4630738"/>
          <p14:tracePt t="189740" x="8432800" y="4605338"/>
          <p14:tracePt t="189756" x="8374063" y="4605338"/>
          <p14:tracePt t="189773" x="8331200" y="4605338"/>
          <p14:tracePt t="189790" x="8288338" y="4605338"/>
          <p14:tracePt t="189806" x="8280400" y="4605338"/>
          <p14:tracePt t="190388" x="8262938" y="4605338"/>
          <p14:tracePt t="190396" x="8229600" y="4605338"/>
          <p14:tracePt t="190407" x="8186738" y="4614863"/>
          <p14:tracePt t="190423" x="8018463" y="4673600"/>
          <p14:tracePt t="190440" x="7739063" y="4732338"/>
          <p14:tracePt t="190457" x="7399338" y="4732338"/>
          <p14:tracePt t="190474" x="7035800" y="4741863"/>
          <p14:tracePt t="190491" x="6723063" y="4767263"/>
          <p14:tracePt t="190507" x="6367463" y="4767263"/>
          <p14:tracePt t="190524" x="6172200" y="4783138"/>
          <p14:tracePt t="190540" x="6002338" y="4783138"/>
          <p14:tracePt t="190557" x="5783263" y="4775200"/>
          <p14:tracePt t="190574" x="5580063" y="4775200"/>
          <p14:tracePt t="190590" x="5367338" y="4775200"/>
          <p14:tracePt t="190607" x="5148263" y="4775200"/>
          <p14:tracePt t="190624" x="4960938" y="4775200"/>
          <p14:tracePt t="190640" x="4775200" y="4775200"/>
          <p14:tracePt t="190657" x="4597400" y="4775200"/>
          <p14:tracePt t="190674" x="4452938" y="4775200"/>
          <p14:tracePt t="190691" x="4310063" y="4767263"/>
          <p14:tracePt t="190707" x="4089400" y="4767263"/>
          <p14:tracePt t="190724" x="3954463" y="4767263"/>
          <p14:tracePt t="190740" x="3868738" y="4767263"/>
          <p14:tracePt t="190757" x="3776663" y="4767263"/>
          <p14:tracePt t="190774" x="3700463" y="4767263"/>
          <p14:tracePt t="190790" x="3649663" y="4767263"/>
          <p14:tracePt t="190807" x="3606800" y="4757738"/>
          <p14:tracePt t="190824" x="3563938" y="4741863"/>
          <p14:tracePt t="190841" x="3479800" y="4716463"/>
          <p14:tracePt t="190857" x="3403600" y="4706938"/>
          <p14:tracePt t="190874" x="3284538" y="4691063"/>
          <p14:tracePt t="190891" x="3157538" y="4665663"/>
          <p14:tracePt t="190907" x="2963863" y="4640263"/>
          <p14:tracePt t="190924" x="2852738" y="4614863"/>
          <p14:tracePt t="190941" x="2786063" y="4605338"/>
          <p14:tracePt t="190957" x="2700338" y="4579938"/>
          <p14:tracePt t="190974" x="2649538" y="4564063"/>
          <p14:tracePt t="190991" x="2616200" y="4546600"/>
          <p14:tracePt t="191007" x="2590800" y="4538663"/>
          <p14:tracePt t="191024" x="2557463" y="4521200"/>
          <p14:tracePt t="191041" x="2497138" y="4513263"/>
          <p14:tracePt t="191057" x="2446338" y="4513263"/>
          <p14:tracePt t="191060" x="2413000" y="4513263"/>
          <p14:tracePt t="191074" x="2379663" y="4513263"/>
          <p14:tracePt t="191091" x="2293938" y="4513263"/>
          <p14:tracePt t="191107" x="2192338" y="4513263"/>
          <p14:tracePt t="191124" x="2166938" y="4503738"/>
          <p14:tracePt t="191141" x="2151063" y="4487863"/>
          <p14:tracePt t="191157" x="2133600" y="4462463"/>
          <p14:tracePt t="191174" x="2116138" y="4452938"/>
          <p14:tracePt t="191191" x="2090738" y="4445000"/>
          <p14:tracePt t="191207" x="2049463" y="4427538"/>
          <p14:tracePt t="191224" x="2014538" y="4411663"/>
          <p14:tracePt t="191241" x="1973263" y="4394200"/>
          <p14:tracePt t="191258" x="1955800" y="4360863"/>
          <p14:tracePt t="191274" x="1938338" y="4335463"/>
          <p14:tracePt t="191291" x="1938338" y="4325938"/>
          <p14:tracePt t="191308" x="1938338" y="4292600"/>
          <p14:tracePt t="191324" x="1938338" y="4275138"/>
          <p14:tracePt t="191341" x="1922463" y="4259263"/>
          <p14:tracePt t="191358" x="1912938" y="4241800"/>
          <p14:tracePt t="191374" x="1912938" y="4208463"/>
          <p14:tracePt t="191391" x="1912938" y="4183063"/>
          <p14:tracePt t="191408" x="1912938" y="4148138"/>
          <p14:tracePt t="191424" x="1912938" y="4122738"/>
          <p14:tracePt t="191441" x="1912938" y="4114800"/>
          <p14:tracePt t="191458" x="1912938" y="4106863"/>
          <p14:tracePt t="192348" x="1930400" y="4097338"/>
          <p14:tracePt t="192360" x="1955800" y="4097338"/>
          <p14:tracePt t="192375" x="2032000" y="4097338"/>
          <p14:tracePt t="192392" x="2151063" y="4097338"/>
          <p14:tracePt t="192408" x="2278063" y="4097338"/>
          <p14:tracePt t="192425" x="2395538" y="4097338"/>
          <p14:tracePt t="192442" x="2514600" y="4097338"/>
          <p14:tracePt t="192459" x="2582863" y="4089400"/>
          <p14:tracePt t="192475" x="2624138" y="4089400"/>
          <p14:tracePt t="192492" x="2649538" y="4089400"/>
          <p14:tracePt t="192508" x="2674938" y="4089400"/>
          <p14:tracePt t="192525" x="2717800" y="4089400"/>
          <p14:tracePt t="192542" x="2760663" y="4089400"/>
          <p14:tracePt t="192559" x="2794000" y="4089400"/>
          <p14:tracePt t="192575" x="2819400" y="4089400"/>
          <p14:tracePt t="192644" x="2827338" y="4089400"/>
          <p14:tracePt t="192660" x="2827338" y="4097338"/>
          <p14:tracePt t="192675" x="2836863" y="4097338"/>
          <p14:tracePt t="192700" x="2836863" y="4106863"/>
          <p14:tracePt t="195355" x="2844800" y="4106863"/>
          <p14:tracePt t="195371" x="2852738" y="4106863"/>
          <p14:tracePt t="195379" x="2862263" y="4114800"/>
          <p14:tracePt t="195394" x="2878138" y="4122738"/>
          <p14:tracePt t="195411" x="2938463" y="4122738"/>
          <p14:tracePt t="195428" x="3048000" y="4132263"/>
          <p14:tracePt t="195444" x="3149600" y="4140200"/>
          <p14:tracePt t="195461" x="3243263" y="4140200"/>
          <p14:tracePt t="195478" x="3294063" y="4140200"/>
          <p14:tracePt t="195494" x="3352800" y="4157663"/>
          <p14:tracePt t="195511" x="3429000" y="4165600"/>
          <p14:tracePt t="195528" x="3538538" y="4191000"/>
          <p14:tracePt t="195544" x="3675063" y="4208463"/>
          <p14:tracePt t="195561" x="3817938" y="4224338"/>
          <p14:tracePt t="195563" x="3894138" y="4224338"/>
          <p14:tracePt t="195578" x="3954463" y="4224338"/>
          <p14:tracePt t="195595" x="4046538" y="4224338"/>
          <p14:tracePt t="195611" x="4140200" y="4233863"/>
          <p14:tracePt t="195628" x="4208463" y="4233863"/>
          <p14:tracePt t="195644" x="4284663" y="4233863"/>
          <p14:tracePt t="195661" x="4376738" y="4241800"/>
          <p14:tracePt t="195678" x="4452938" y="4241800"/>
          <p14:tracePt t="195694" x="4529138" y="4241800"/>
          <p14:tracePt t="195711" x="4614863" y="4249738"/>
          <p14:tracePt t="195728" x="4691063" y="4249738"/>
          <p14:tracePt t="195744" x="4741863" y="4259263"/>
          <p14:tracePt t="195761" x="4775200" y="4259263"/>
          <p14:tracePt t="195778" x="4826000" y="4259263"/>
          <p14:tracePt t="195795" x="4868863" y="4259263"/>
          <p14:tracePt t="195811" x="4953000" y="4259263"/>
          <p14:tracePt t="195828" x="5029200" y="4267200"/>
          <p14:tracePt t="195845" x="5113338" y="4267200"/>
          <p14:tracePt t="195861" x="5214938" y="4267200"/>
          <p14:tracePt t="195878" x="5326063" y="4267200"/>
          <p14:tracePt t="195895" x="5410200" y="4267200"/>
          <p14:tracePt t="195911" x="5503863" y="4267200"/>
          <p14:tracePt t="195928" x="5595938" y="4267200"/>
          <p14:tracePt t="195945" x="5689600" y="4267200"/>
          <p14:tracePt t="195961" x="5765800" y="4267200"/>
          <p14:tracePt t="195978" x="5884863" y="4267200"/>
          <p14:tracePt t="195995" x="6002338" y="4267200"/>
          <p14:tracePt t="196011" x="6189663" y="4267200"/>
          <p14:tracePt t="196028" x="6324600" y="4267200"/>
          <p14:tracePt t="196045" x="6469063" y="4284663"/>
          <p14:tracePt t="196061" x="6611938" y="4284663"/>
          <p14:tracePt t="196078" x="6738938" y="4310063"/>
          <p14:tracePt t="196095" x="6850063" y="4335463"/>
          <p14:tracePt t="196111" x="6959600" y="4368800"/>
          <p14:tracePt t="196128" x="7035800" y="4386263"/>
          <p14:tracePt t="196145" x="7112000" y="4419600"/>
          <p14:tracePt t="196161" x="7180263" y="4445000"/>
          <p14:tracePt t="196178" x="7196138" y="4462463"/>
          <p14:tracePt t="196179" x="7213600" y="4470400"/>
          <p14:tracePt t="196195" x="7221538" y="4478338"/>
          <p14:tracePt t="196211" x="7231063" y="4495800"/>
          <p14:tracePt t="196235" x="7239000" y="4495800"/>
          <p14:tracePt t="196245" x="7246938" y="4513263"/>
          <p14:tracePt t="196262" x="7264400" y="4521200"/>
          <p14:tracePt t="196278" x="7289800" y="4538663"/>
          <p14:tracePt t="196295" x="7315200" y="4564063"/>
          <p14:tracePt t="196312" x="7366000" y="4589463"/>
          <p14:tracePt t="196328" x="7408863" y="4597400"/>
          <p14:tracePt t="196345" x="7450138" y="4622800"/>
          <p14:tracePt t="196362" x="7475538" y="4630738"/>
          <p14:tracePt t="196378" x="7485063" y="4648200"/>
          <p14:tracePt t="196395" x="7493000" y="4648200"/>
          <p14:tracePt t="196412" x="7510463" y="4665663"/>
          <p14:tracePt t="196428" x="7510463" y="4673600"/>
          <p14:tracePt t="196445" x="7518400" y="4673600"/>
          <p14:tracePt t="196462" x="7518400" y="4681538"/>
          <p14:tracePt t="196478" x="7526338" y="4691063"/>
          <p14:tracePt t="196495" x="7526338" y="4699000"/>
          <p14:tracePt t="196512" x="7526338" y="4706938"/>
          <p14:tracePt t="196528" x="7526338" y="4716463"/>
          <p14:tracePt t="196562" x="7526338" y="4732338"/>
          <p14:tracePt t="196579" x="7518400" y="4741863"/>
          <p14:tracePt t="196595" x="7500938" y="4741863"/>
          <p14:tracePt t="196612" x="7485063" y="4741863"/>
          <p14:tracePt t="196628" x="7467600" y="4741863"/>
          <p14:tracePt t="196645" x="7442200" y="4732338"/>
          <p14:tracePt t="196662" x="7424738" y="4706938"/>
          <p14:tracePt t="196679" x="7424738" y="4699000"/>
          <p14:tracePt t="196695" x="7416800" y="4673600"/>
          <p14:tracePt t="196712" x="7408863" y="4656138"/>
          <p14:tracePt t="196729" x="7408863" y="4640263"/>
          <p14:tracePt t="196745" x="7408863" y="4622800"/>
          <p14:tracePt t="196762" x="7408863" y="4597400"/>
          <p14:tracePt t="196779" x="7408863" y="4579938"/>
          <p14:tracePt t="196795" x="7408863" y="4554538"/>
          <p14:tracePt t="196812" x="7408863" y="4546600"/>
          <p14:tracePt t="196829" x="7416800" y="4529138"/>
          <p14:tracePt t="196845" x="7434263" y="4521200"/>
          <p14:tracePt t="196862" x="7450138" y="4513263"/>
          <p14:tracePt t="196879" x="7459663" y="4513263"/>
          <p14:tracePt t="196895" x="7467600" y="4495800"/>
          <p14:tracePt t="196912" x="7475538" y="4487863"/>
          <p14:tracePt t="196929" x="7493000" y="4487863"/>
          <p14:tracePt t="196945" x="7510463" y="4487863"/>
          <p14:tracePt t="196962" x="7526338" y="4487863"/>
          <p14:tracePt t="196979" x="7551738" y="4487863"/>
          <p14:tracePt t="196995" x="7561263" y="4487863"/>
          <p14:tracePt t="197012" x="7569200" y="4495800"/>
          <p14:tracePt t="197029" x="7569200" y="4503738"/>
          <p14:tracePt t="197045" x="7569200" y="4521200"/>
          <p14:tracePt t="197062" x="7569200" y="4538663"/>
          <p14:tracePt t="197079" x="7569200" y="4554538"/>
          <p14:tracePt t="197095" x="7569200" y="4572000"/>
          <p14:tracePt t="197112" x="7551738" y="4589463"/>
          <p14:tracePt t="197129" x="7551738" y="4614863"/>
          <p14:tracePt t="197145" x="7535863" y="4640263"/>
          <p14:tracePt t="197163" x="7518400" y="4656138"/>
          <p14:tracePt t="197179" x="7518400" y="4665663"/>
          <p14:tracePt t="197196" x="7510463" y="4673600"/>
          <p14:tracePt t="197212" x="7510463" y="4681538"/>
          <p14:tracePt t="197244" x="7510463" y="4691063"/>
          <p14:tracePt t="197284" x="7500938" y="4691063"/>
          <p14:tracePt t="197292" x="7500938" y="4699000"/>
          <p14:tracePt t="197307" x="7493000" y="4699000"/>
          <p14:tracePt t="197443" x="7493000" y="4691063"/>
          <p14:tracePt t="197459" x="7485063" y="4691063"/>
          <p14:tracePt t="197467" x="7485063" y="4681538"/>
          <p14:tracePt t="197499" x="7485063" y="4673600"/>
          <p14:tracePt t="197507" x="7475538" y="4665663"/>
          <p14:tracePt t="197524" x="7475538" y="4656138"/>
          <p14:tracePt t="197531" x="7467600" y="4640263"/>
          <p14:tracePt t="197546" x="7467600" y="4630738"/>
          <p14:tracePt t="197563" x="7459663" y="4614863"/>
          <p14:tracePt t="197579" x="7459663" y="4605338"/>
          <p14:tracePt t="197596" x="7450138" y="4605338"/>
          <p14:tracePt t="197613" x="7442200" y="4597400"/>
          <p14:tracePt t="197629" x="7442200" y="4589463"/>
          <p14:tracePt t="197646" x="7442200" y="4572000"/>
          <p14:tracePt t="197663" x="7434263" y="4546600"/>
          <p14:tracePt t="197679" x="7434263" y="4529138"/>
          <p14:tracePt t="197713" x="7434263" y="4521200"/>
          <p14:tracePt t="197729" x="7434263" y="4503738"/>
          <p14:tracePt t="197746" x="7442200" y="4503738"/>
          <p14:tracePt t="197763" x="7442200" y="4495800"/>
          <p14:tracePt t="197779" x="7450138" y="4487863"/>
          <p14:tracePt t="197796" x="7459663" y="4478338"/>
          <p14:tracePt t="197813" x="7467600" y="4478338"/>
          <p14:tracePt t="197829" x="7475538" y="4478338"/>
          <p14:tracePt t="197846" x="7485063" y="4478338"/>
          <p14:tracePt t="197863" x="7500938" y="4495800"/>
          <p14:tracePt t="197879" x="7518400" y="4513263"/>
          <p14:tracePt t="197896" x="7551738" y="4564063"/>
          <p14:tracePt t="197913" x="7561263" y="4589463"/>
          <p14:tracePt t="197930" x="7569200" y="4614863"/>
          <p14:tracePt t="197946" x="7569200" y="4630738"/>
          <p14:tracePt t="197947" x="7577138" y="4630738"/>
          <p14:tracePt t="197963" x="7577138" y="4640263"/>
          <p14:tracePt t="198707" x="7569200" y="4640263"/>
          <p14:tracePt t="198859" x="7569200" y="4648200"/>
          <p14:tracePt t="199724" x="7569200" y="4656138"/>
          <p14:tracePt t="199747" x="7569200" y="4665663"/>
          <p14:tracePt t="199947" x="7561263" y="4648200"/>
          <p14:tracePt t="199955" x="7543800" y="4622800"/>
          <p14:tracePt t="199971" x="7526338" y="4597400"/>
          <p14:tracePt t="199981" x="7518400" y="4597400"/>
          <p14:tracePt t="199998" x="7510463" y="4589463"/>
          <p14:tracePt t="200015" x="7500938" y="4572000"/>
          <p14:tracePt t="200031" x="7475538" y="4546600"/>
          <p14:tracePt t="200048" x="7442200" y="4462463"/>
          <p14:tracePt t="200065" x="7315200" y="4284663"/>
          <p14:tracePt t="200067" x="7239000" y="4191000"/>
          <p14:tracePt t="200081" x="7180263" y="4097338"/>
          <p14:tracePt t="200098" x="7094538" y="3929063"/>
          <p14:tracePt t="200115" x="7010400" y="3776663"/>
          <p14:tracePt t="200115" x="6992938" y="3700463"/>
          <p14:tracePt t="200131" x="6934200" y="3530600"/>
          <p14:tracePt t="200148" x="6850063" y="3386138"/>
          <p14:tracePt t="200165" x="6764338" y="3192463"/>
          <p14:tracePt t="200181" x="6697663" y="3030538"/>
          <p14:tracePt t="200198" x="6654800" y="2836863"/>
          <p14:tracePt t="200215" x="6611938" y="2659063"/>
          <p14:tracePt t="200231" x="6586538" y="2497138"/>
          <p14:tracePt t="200248" x="6586538" y="2354263"/>
          <p14:tracePt t="200265" x="6586538" y="2217738"/>
          <p14:tracePt t="200281" x="6586538" y="2116138"/>
          <p14:tracePt t="200298" x="6586538" y="2049463"/>
          <p14:tracePt t="200315" x="6527800" y="1955800"/>
          <p14:tracePt t="200331" x="6469063" y="1912938"/>
          <p14:tracePt t="200348" x="6400800" y="1854200"/>
          <p14:tracePt t="200365" x="6342063" y="1795463"/>
          <p14:tracePt t="200381" x="6256338" y="1701800"/>
          <p14:tracePt t="200398" x="6172200" y="1633538"/>
          <p14:tracePt t="200415" x="6096000" y="1524000"/>
          <p14:tracePt t="200431" x="6019800" y="1473200"/>
          <p14:tracePt t="200448" x="5951538" y="1404938"/>
          <p14:tracePt t="200465" x="5867400" y="1346200"/>
          <p14:tracePt t="200482" x="5765800" y="1277938"/>
          <p14:tracePt t="200499" x="5689600" y="1193800"/>
          <p14:tracePt t="200515" x="5570538" y="1092200"/>
          <p14:tracePt t="200532" x="5503863" y="1016000"/>
          <p14:tracePt t="200548" x="5435600" y="947738"/>
          <p14:tracePt t="200565" x="5384800" y="906463"/>
          <p14:tracePt t="200582" x="5334000" y="855663"/>
          <p14:tracePt t="200598" x="5300663" y="820738"/>
          <p14:tracePt t="200615" x="5300663" y="795338"/>
          <p14:tracePt t="200632" x="5291138" y="787400"/>
          <p14:tracePt t="200648" x="5291138" y="769938"/>
          <p14:tracePt t="200665" x="5291138" y="762000"/>
          <p14:tracePt t="200682" x="5283200" y="762000"/>
          <p14:tracePt t="200683" x="5275263" y="754063"/>
          <p14:tracePt t="200698" x="5275263" y="744538"/>
          <p14:tracePt t="200715" x="5265738" y="736600"/>
          <p14:tracePt t="200732" x="5265738" y="728663"/>
          <p14:tracePt t="200748" x="5265738" y="719138"/>
          <p14:tracePt t="200771" x="5257800" y="719138"/>
          <p14:tracePt t="200795" x="5257800" y="711200"/>
          <p14:tracePt t="200811" x="5257800" y="703263"/>
          <p14:tracePt t="200916" x="5265738" y="703263"/>
          <p14:tracePt t="200955" x="5265738" y="711200"/>
          <p14:tracePt t="200979" x="5265738" y="719138"/>
          <p14:tracePt t="200987" x="5265738" y="728663"/>
          <p14:tracePt t="201003" x="5265738" y="736600"/>
          <p14:tracePt t="201019" x="5265738" y="754063"/>
          <p14:tracePt t="201032" x="5265738" y="762000"/>
          <p14:tracePt t="201049" x="5265738" y="769938"/>
          <p14:tracePt t="201067" x="5265738" y="779463"/>
          <p14:tracePt t="201091" x="5265738" y="787400"/>
          <p14:tracePt t="201100" x="5265738" y="795338"/>
          <p14:tracePt t="201115" x="5257800" y="804863"/>
          <p14:tracePt t="201132" x="5257800" y="830263"/>
          <p14:tracePt t="201149" x="5257800" y="838200"/>
          <p14:tracePt t="201165" x="5249863" y="855663"/>
          <p14:tracePt t="201182" x="5240338" y="855663"/>
          <p14:tracePt t="201199" x="5232400" y="863600"/>
          <p14:tracePt t="202110" x="5240338" y="863600"/>
          <p14:tracePt t="202117" x="5249863" y="863600"/>
          <p14:tracePt t="202139" x="5257800" y="863600"/>
          <p14:tracePt t="202150" x="5265738" y="871538"/>
          <p14:tracePt t="202203" x="5275263" y="871538"/>
          <p14:tracePt t="202211" x="5283200" y="871538"/>
          <p14:tracePt t="202219" x="5291138" y="871538"/>
          <p14:tracePt t="202235" x="5308600" y="871538"/>
          <p14:tracePt t="202250" x="5316538" y="871538"/>
          <p14:tracePt t="202266" x="5334000" y="881063"/>
          <p14:tracePt t="202283" x="5341938" y="881063"/>
          <p14:tracePt t="202300" x="5351463" y="881063"/>
          <p14:tracePt t="202316" x="5359400" y="881063"/>
          <p14:tracePt t="202333" x="5367338" y="881063"/>
          <p14:tracePt t="202387" x="5376863" y="881063"/>
          <p14:tracePt t="202395" x="5376863" y="889000"/>
          <p14:tracePt t="202403" x="5384800" y="889000"/>
          <p14:tracePt t="202419" x="5392738" y="896938"/>
          <p14:tracePt t="202433" x="5392738" y="906463"/>
          <p14:tracePt t="202450" x="5410200" y="914400"/>
          <p14:tracePt t="202467" x="5418138" y="922338"/>
          <p14:tracePt t="202483" x="5427663" y="922338"/>
          <p14:tracePt t="202500" x="5435600" y="931863"/>
          <p14:tracePt t="202517" x="5443538" y="931863"/>
          <p14:tracePt t="202620" x="5461000" y="931863"/>
          <p14:tracePt t="202635" x="5468938" y="931863"/>
          <p14:tracePt t="202643" x="5478463" y="939800"/>
          <p14:tracePt t="202699" x="5468938" y="939800"/>
          <p14:tracePt t="202707" x="5461000" y="939800"/>
          <p14:tracePt t="202717" x="5453063" y="939800"/>
          <p14:tracePt t="202733" x="5410200" y="939800"/>
          <p14:tracePt t="202750" x="5384800" y="939800"/>
          <p14:tracePt t="202767" x="5367338" y="939800"/>
          <p14:tracePt t="202868" x="5359400" y="939800"/>
          <p14:tracePt t="202883" x="5351463" y="939800"/>
          <p14:tracePt t="202891" x="5341938" y="939800"/>
          <p14:tracePt t="202915" x="5326063" y="939800"/>
          <p14:tracePt t="202923" x="5316538" y="939800"/>
          <p14:tracePt t="202934" x="5308600" y="939800"/>
          <p14:tracePt t="202950" x="5291138" y="939800"/>
          <p14:tracePt t="202984" x="5283200" y="939800"/>
          <p14:tracePt t="203595" x="5283200" y="947738"/>
          <p14:tracePt t="203603" x="5291138" y="957263"/>
          <p14:tracePt t="203617" x="5291138" y="982663"/>
          <p14:tracePt t="203634" x="5316538" y="1049338"/>
          <p14:tracePt t="203651" x="5334000" y="1143000"/>
          <p14:tracePt t="203668" x="5384800" y="1354138"/>
          <p14:tracePt t="203684" x="5443538" y="1541463"/>
          <p14:tracePt t="203701" x="5511800" y="1709738"/>
          <p14:tracePt t="203717" x="5621338" y="1879600"/>
          <p14:tracePt t="203734" x="5732463" y="2065338"/>
          <p14:tracePt t="203751" x="5867400" y="2235200"/>
          <p14:tracePt t="203768" x="6011863" y="2438400"/>
          <p14:tracePt t="203784" x="6154738" y="2616200"/>
          <p14:tracePt t="203801" x="6265863" y="2786063"/>
          <p14:tracePt t="203818" x="6367463" y="2903538"/>
          <p14:tracePt t="203835" x="6451600" y="3040063"/>
          <p14:tracePt t="203851" x="6535738" y="3200400"/>
          <p14:tracePt t="203868" x="6596063" y="3302000"/>
          <p14:tracePt t="203884" x="6654800" y="3403600"/>
          <p14:tracePt t="203901" x="6697663" y="3487738"/>
          <p14:tracePt t="203918" x="6738938" y="3573463"/>
          <p14:tracePt t="203934" x="6756400" y="3640138"/>
          <p14:tracePt t="203951" x="6789738" y="3683000"/>
          <p14:tracePt t="203968" x="6824663" y="3725863"/>
          <p14:tracePt t="203984" x="6865938" y="3792538"/>
          <p14:tracePt t="204001" x="6916738" y="3852863"/>
          <p14:tracePt t="204018" x="6985000" y="3919538"/>
          <p14:tracePt t="204035" x="7027863" y="3970338"/>
          <p14:tracePt t="204051" x="7129463" y="4097338"/>
          <p14:tracePt t="204068" x="7205663" y="4173538"/>
          <p14:tracePt t="204084" x="7272338" y="4224338"/>
          <p14:tracePt t="204101" x="7297738" y="4300538"/>
          <p14:tracePt t="204118" x="7340600" y="4360863"/>
          <p14:tracePt t="204135" x="7373938" y="4437063"/>
          <p14:tracePt t="204151" x="7434263" y="4495800"/>
          <p14:tracePt t="204168" x="7485063" y="4554538"/>
          <p14:tracePt t="204185" x="7526338" y="4622800"/>
          <p14:tracePt t="204201" x="7569200" y="4681538"/>
          <p14:tracePt t="204218" x="7602538" y="4706938"/>
          <p14:tracePt t="204235" x="7612063" y="4732338"/>
          <p14:tracePt t="204251" x="7620000" y="4741863"/>
          <p14:tracePt t="204291" x="7620000" y="4749800"/>
          <p14:tracePt t="204301" x="7620000" y="4757738"/>
          <p14:tracePt t="204318" x="7620000" y="4767263"/>
          <p14:tracePt t="204335" x="7637463" y="4775200"/>
          <p14:tracePt t="204351" x="7637463" y="4792663"/>
          <p14:tracePt t="204368" x="7662863" y="4818063"/>
          <p14:tracePt t="204385" x="7670800" y="4826000"/>
          <p14:tracePt t="204401" x="7670800" y="4833938"/>
          <p14:tracePt t="204523" x="7670800" y="4818063"/>
          <p14:tracePt t="204539" x="7670800" y="4808538"/>
          <p14:tracePt t="204547" x="7670800" y="4800600"/>
          <p14:tracePt t="204563" x="7678738" y="4792663"/>
          <p14:tracePt t="204635" x="7678738" y="4783138"/>
          <p14:tracePt t="204643" x="7678738" y="4775200"/>
          <p14:tracePt t="204652" x="7678738" y="4767263"/>
          <p14:tracePt t="204668" x="7678738" y="4757738"/>
          <p14:tracePt t="204685" x="7678738" y="4741863"/>
          <p14:tracePt t="204702" x="7678738" y="4716463"/>
          <p14:tracePt t="204718" x="7678738" y="4699000"/>
          <p14:tracePt t="204735" x="7678738" y="4691063"/>
          <p14:tracePt t="204752" x="7688263" y="4691063"/>
          <p14:tracePt t="204852" x="7678738" y="4681538"/>
          <p14:tracePt t="204859" x="7662863" y="4681538"/>
          <p14:tracePt t="204868" x="7637463" y="4673600"/>
          <p14:tracePt t="204885" x="7602538" y="4665663"/>
          <p14:tracePt t="204902" x="7577138" y="4656138"/>
          <p14:tracePt t="204918" x="7569200" y="4656138"/>
          <p14:tracePt t="204972" x="7569200" y="4648200"/>
          <p14:tracePt t="205603" x="7561263" y="4648200"/>
          <p14:tracePt t="208675" x="7551738" y="4648200"/>
          <p14:tracePt t="208683" x="7543800" y="4640263"/>
          <p14:tracePt t="208691" x="7526338" y="4630738"/>
          <p14:tracePt t="208705" x="7500938" y="4614863"/>
          <p14:tracePt t="208722" x="7442200" y="4564063"/>
          <p14:tracePt t="208738" x="7366000" y="4503738"/>
          <p14:tracePt t="208755" x="7289800" y="4411663"/>
          <p14:tracePt t="208772" x="7239000" y="4318000"/>
          <p14:tracePt t="208788" x="7180263" y="4241800"/>
          <p14:tracePt t="208805" x="7137400" y="4148138"/>
          <p14:tracePt t="208822" x="7112000" y="4046538"/>
          <p14:tracePt t="208838" x="7086600" y="3970338"/>
          <p14:tracePt t="208855" x="7035800" y="3868738"/>
          <p14:tracePt t="208872" x="6977063" y="3776663"/>
          <p14:tracePt t="208888" x="6908800" y="3690938"/>
          <p14:tracePt t="208905" x="6858000" y="3598863"/>
          <p14:tracePt t="208922" x="6824663" y="3513138"/>
          <p14:tracePt t="208923" x="6799263" y="3479800"/>
          <p14:tracePt t="208938" x="6781800" y="3446463"/>
          <p14:tracePt t="208955" x="6738938" y="3344863"/>
          <p14:tracePt t="208972" x="6723063" y="3276600"/>
          <p14:tracePt t="208989" x="6713538" y="3182938"/>
          <p14:tracePt t="209005" x="6705600" y="3116263"/>
          <p14:tracePt t="209022" x="6680200" y="3048000"/>
          <p14:tracePt t="209038" x="6654800" y="2979738"/>
          <p14:tracePt t="209055" x="6637338" y="2903538"/>
          <p14:tracePt t="209072" x="6621463" y="2836863"/>
          <p14:tracePt t="209088" x="6611938" y="2776538"/>
          <p14:tracePt t="209105" x="6596063" y="2743200"/>
          <p14:tracePt t="209122" x="6570663" y="2684463"/>
          <p14:tracePt t="209139" x="6545263" y="2641600"/>
          <p14:tracePt t="209155" x="6477000" y="2557463"/>
          <p14:tracePt t="209172" x="6434138" y="2506663"/>
          <p14:tracePt t="209189" x="6400800" y="2446338"/>
          <p14:tracePt t="209205" x="6357938" y="2395538"/>
          <p14:tracePt t="209222" x="6291263" y="2319338"/>
          <p14:tracePt t="209239" x="6240463" y="2260600"/>
          <p14:tracePt t="209255" x="6205538" y="2209800"/>
          <p14:tracePt t="209272" x="6164263" y="2151063"/>
          <p14:tracePt t="209289" x="6096000" y="2065338"/>
          <p14:tracePt t="209305" x="6053138" y="1989138"/>
          <p14:tracePt t="209323" x="5986463" y="1905000"/>
          <p14:tracePt t="209339" x="5961063" y="1879600"/>
          <p14:tracePt t="209355" x="5892800" y="1811338"/>
          <p14:tracePt t="209372" x="5842000" y="1760538"/>
          <p14:tracePt t="209389" x="5791200" y="1709738"/>
          <p14:tracePt t="209405" x="5732463" y="1668463"/>
          <p14:tracePt t="209422" x="5689600" y="1600200"/>
          <p14:tracePt t="209439" x="5646738" y="1574800"/>
          <p14:tracePt t="209455" x="5595938" y="1549400"/>
          <p14:tracePt t="209472" x="5562600" y="1516063"/>
          <p14:tracePt t="209489" x="5529263" y="1473200"/>
          <p14:tracePt t="209505" x="5503863" y="1455738"/>
          <p14:tracePt t="209523" x="5478463" y="1422400"/>
          <p14:tracePt t="209539" x="5443538" y="1389063"/>
          <p14:tracePt t="209556" x="5402263" y="1354138"/>
          <p14:tracePt t="209572" x="5392738" y="1328738"/>
          <p14:tracePt t="209589" x="5359400" y="1312863"/>
          <p14:tracePt t="209606" x="5341938" y="1262063"/>
          <p14:tracePt t="209622" x="5326063" y="1236663"/>
          <p14:tracePt t="209639" x="5291138" y="1211263"/>
          <p14:tracePt t="209656" x="5283200" y="1185863"/>
          <p14:tracePt t="209672" x="5275263" y="1168400"/>
          <p14:tracePt t="209689" x="5257800" y="1143000"/>
          <p14:tracePt t="209706" x="5249863" y="1117600"/>
          <p14:tracePt t="209723" x="5240338" y="1092200"/>
          <p14:tracePt t="209739" x="5224463" y="1074738"/>
          <p14:tracePt t="209756" x="5224463" y="1049338"/>
          <p14:tracePt t="209772" x="5224463" y="1041400"/>
          <p14:tracePt t="209789" x="5214938" y="1033463"/>
          <p14:tracePt t="209806" x="5214938" y="1016000"/>
          <p14:tracePt t="209822" x="5207000" y="1008063"/>
          <p14:tracePt t="209839" x="5207000" y="982663"/>
          <p14:tracePt t="209873" x="5199063" y="982663"/>
          <p14:tracePt t="209889" x="5199063" y="973138"/>
          <p14:tracePt t="210324" x="5214938" y="973138"/>
          <p14:tracePt t="210331" x="5224463" y="990600"/>
          <p14:tracePt t="210339" x="5240338" y="1008063"/>
          <p14:tracePt t="210356" x="5265738" y="1016000"/>
          <p14:tracePt t="210373" x="5265738" y="1023938"/>
          <p14:tracePt t="210406" x="5275263" y="1023938"/>
          <p14:tracePt t="219411" x="5283200" y="1023938"/>
          <p14:tracePt t="219428" x="5291138" y="1023938"/>
          <p14:tracePt t="219443" x="5300663" y="1023938"/>
          <p14:tracePt t="219451" x="5316538" y="1023938"/>
          <p14:tracePt t="219464" x="5326063" y="1023938"/>
          <p14:tracePt t="219480" x="5359400" y="1023938"/>
          <p14:tracePt t="219497" x="5376863" y="1023938"/>
          <p14:tracePt t="219514" x="5392738" y="1023938"/>
          <p14:tracePt t="219556" x="5402263" y="1023938"/>
          <p14:tracePt t="219563" x="5427663" y="1023938"/>
          <p14:tracePt t="219580" x="5486400" y="1058863"/>
          <p14:tracePt t="219597" x="5570538" y="1092200"/>
          <p14:tracePt t="219614" x="5646738" y="1143000"/>
          <p14:tracePt t="219630" x="5697538" y="1185863"/>
          <p14:tracePt t="219647" x="5740400" y="1219200"/>
          <p14:tracePt t="219664" x="5757863" y="1227138"/>
          <p14:tracePt t="219680" x="5799138" y="1270000"/>
          <p14:tracePt t="219697" x="5824538" y="1295400"/>
          <p14:tracePt t="219714" x="5867400" y="1328738"/>
          <p14:tracePt t="219731" x="5918200" y="1371600"/>
          <p14:tracePt t="219747" x="6019800" y="1473200"/>
          <p14:tracePt t="219764" x="6037263" y="1506538"/>
          <p14:tracePt t="219780" x="6037263" y="1524000"/>
          <p14:tracePt t="219797" x="6053138" y="1549400"/>
          <p14:tracePt t="219814" x="6062663" y="1608138"/>
          <p14:tracePt t="219830" x="6103938" y="1709738"/>
          <p14:tracePt t="219847" x="6138863" y="1803400"/>
          <p14:tracePt t="219864" x="6205538" y="1930400"/>
          <p14:tracePt t="219881" x="6265863" y="2074863"/>
          <p14:tracePt t="219897" x="6383338" y="2217738"/>
          <p14:tracePt t="219914" x="6451600" y="2336800"/>
          <p14:tracePt t="219930" x="6553200" y="2471738"/>
          <p14:tracePt t="219947" x="6611938" y="2547938"/>
          <p14:tracePt t="219964" x="6662738" y="2633663"/>
          <p14:tracePt t="219981" x="6697663" y="2717800"/>
          <p14:tracePt t="219997" x="6731000" y="2776538"/>
          <p14:tracePt t="220014" x="6764338" y="2827338"/>
          <p14:tracePt t="220031" x="6807200" y="2870200"/>
          <p14:tracePt t="220047" x="6865938" y="2946400"/>
          <p14:tracePt t="220064" x="6916738" y="3022600"/>
          <p14:tracePt t="220081" x="7002463" y="3124200"/>
          <p14:tracePt t="220097" x="7061200" y="3243263"/>
          <p14:tracePt t="220114" x="7129463" y="3370263"/>
          <p14:tracePt t="220131" x="7246938" y="3573463"/>
          <p14:tracePt t="220147" x="7323138" y="3683000"/>
          <p14:tracePt t="220164" x="7358063" y="3792538"/>
          <p14:tracePt t="220181" x="7424738" y="3894138"/>
          <p14:tracePt t="220197" x="7475538" y="4021138"/>
          <p14:tracePt t="220214" x="7510463" y="4106863"/>
          <p14:tracePt t="220231" x="7551738" y="4216400"/>
          <p14:tracePt t="220248" x="7586663" y="4300538"/>
          <p14:tracePt t="220264" x="7627938" y="4394200"/>
          <p14:tracePt t="220281" x="7670800" y="4495800"/>
          <p14:tracePt t="220298" x="7696200" y="4579938"/>
          <p14:tracePt t="220314" x="7729538" y="4665663"/>
          <p14:tracePt t="220331" x="7772400" y="4757738"/>
          <p14:tracePt t="220348" x="7805738" y="4818063"/>
          <p14:tracePt t="220364" x="7823200" y="4876800"/>
          <p14:tracePt t="220381" x="7840663" y="4902200"/>
          <p14:tracePt t="220398" x="7856538" y="4935538"/>
          <p14:tracePt t="220414" x="7856538" y="4953000"/>
          <p14:tracePt t="220431" x="7866063" y="4960938"/>
          <p14:tracePt t="220448" x="7866063" y="4970463"/>
          <p14:tracePt t="220515" x="7866063" y="4978400"/>
          <p14:tracePt t="220523" x="7866063" y="4986338"/>
          <p14:tracePt t="220531" x="7856538" y="4986338"/>
          <p14:tracePt t="220548" x="7848600" y="4995863"/>
          <p14:tracePt t="220564" x="7840663" y="4995863"/>
          <p14:tracePt t="220581" x="7823200" y="4995863"/>
          <p14:tracePt t="220598" x="7797800" y="5003800"/>
          <p14:tracePt t="220614" x="7772400" y="5003800"/>
          <p14:tracePt t="220631" x="7747000" y="5003800"/>
          <p14:tracePt t="220648" x="7721600" y="4995863"/>
          <p14:tracePt t="220665" x="7670800" y="4970463"/>
          <p14:tracePt t="220681" x="7637463" y="4960938"/>
          <p14:tracePt t="220698" x="7620000" y="4945063"/>
          <p14:tracePt t="220715" x="7612063" y="4935538"/>
          <p14:tracePt t="220731" x="7594600" y="4919663"/>
          <p14:tracePt t="220748" x="7594600" y="4894263"/>
          <p14:tracePt t="220765" x="7577138" y="4884738"/>
          <p14:tracePt t="220781" x="7551738" y="4851400"/>
          <p14:tracePt t="220798" x="7535863" y="4843463"/>
          <p14:tracePt t="220815" x="7518400" y="4818063"/>
          <p14:tracePt t="220831" x="7500938" y="4783138"/>
          <p14:tracePt t="220848" x="7500938" y="4757738"/>
          <p14:tracePt t="220865" x="7500938" y="4724400"/>
          <p14:tracePt t="220881" x="7500938" y="4699000"/>
          <p14:tracePt t="220898" x="7500938" y="4681538"/>
          <p14:tracePt t="220915" x="7493000" y="4665663"/>
          <p14:tracePt t="220931" x="7493000" y="4640263"/>
          <p14:tracePt t="220948" x="7493000" y="4630738"/>
          <p14:tracePt t="220965" x="7493000" y="4622800"/>
          <p14:tracePt t="220981" x="7493000" y="4605338"/>
          <p14:tracePt t="221015" x="7510463" y="4597400"/>
          <p14:tracePt t="221031" x="7518400" y="4597400"/>
          <p14:tracePt t="221048" x="7535863" y="4597400"/>
          <p14:tracePt t="221065" x="7569200" y="4597400"/>
          <p14:tracePt t="221067" x="7577138" y="4597400"/>
          <p14:tracePt t="221081" x="7594600" y="4597400"/>
          <p14:tracePt t="221098" x="7627938" y="4614863"/>
          <p14:tracePt t="221115" x="7645400" y="4622800"/>
          <p14:tracePt t="221131" x="7653338" y="4622800"/>
          <p14:tracePt t="221148" x="7653338" y="4630738"/>
          <p14:tracePt t="221165" x="7653338" y="4640263"/>
          <p14:tracePt t="221198" x="7653338" y="4648200"/>
          <p14:tracePt t="221215" x="7653338" y="4665663"/>
          <p14:tracePt t="221232" x="7653338" y="4691063"/>
          <p14:tracePt t="221248" x="7653338" y="4716463"/>
          <p14:tracePt t="221265" x="7653338" y="4732338"/>
          <p14:tracePt t="221282" x="7653338" y="4749800"/>
          <p14:tracePt t="221298" x="7653338" y="4757738"/>
          <p14:tracePt t="221315" x="7653338" y="4767263"/>
          <p14:tracePt t="221339" x="7645400" y="4767263"/>
          <p14:tracePt t="221348" x="7637463" y="4775200"/>
          <p14:tracePt t="221365" x="7627938" y="4775200"/>
          <p14:tracePt t="221382" x="7612063" y="4783138"/>
          <p14:tracePt t="221398" x="7602538" y="4783138"/>
          <p14:tracePt t="221415" x="7586663" y="4783138"/>
          <p14:tracePt t="221448" x="7569200" y="4783138"/>
          <p14:tracePt t="221465" x="7551738" y="4783138"/>
          <p14:tracePt t="221482" x="7526338" y="4783138"/>
          <p14:tracePt t="221498" x="7500938" y="4783138"/>
          <p14:tracePt t="221515" x="7459663" y="4783138"/>
          <p14:tracePt t="221532" x="7434263" y="4775200"/>
          <p14:tracePt t="221548" x="7416800" y="4767263"/>
          <p14:tracePt t="221565" x="7408863" y="4757738"/>
          <p14:tracePt t="221582" x="7408863" y="4749800"/>
          <p14:tracePt t="221598" x="7399338" y="4741863"/>
          <p14:tracePt t="221615" x="7399338" y="4732338"/>
          <p14:tracePt t="221632" x="7391400" y="4716463"/>
          <p14:tracePt t="221648" x="7391400" y="4699000"/>
          <p14:tracePt t="221665" x="7391400" y="4691063"/>
          <p14:tracePt t="221682" x="7391400" y="4681538"/>
          <p14:tracePt t="221699" x="7391400" y="4656138"/>
          <p14:tracePt t="221715" x="7391400" y="4640263"/>
          <p14:tracePt t="221732" x="7391400" y="4630738"/>
          <p14:tracePt t="221749" x="7391400" y="4614863"/>
          <p14:tracePt t="221765" x="7391400" y="4589463"/>
          <p14:tracePt t="221782" x="7391400" y="4572000"/>
          <p14:tracePt t="221799" x="7391400" y="4554538"/>
          <p14:tracePt t="221815" x="7391400" y="4538663"/>
          <p14:tracePt t="221832" x="7391400" y="4513263"/>
          <p14:tracePt t="221865" x="7408863" y="4503738"/>
          <p14:tracePt t="221882" x="7416800" y="4503738"/>
          <p14:tracePt t="221899" x="7434263" y="4503738"/>
          <p14:tracePt t="221915" x="7467600" y="4503738"/>
          <p14:tracePt t="221932" x="7518400" y="4513263"/>
          <p14:tracePt t="221949" x="7551738" y="4529138"/>
          <p14:tracePt t="221965" x="7586663" y="4529138"/>
          <p14:tracePt t="221982" x="7594600" y="4529138"/>
          <p14:tracePt t="222043" x="7594600" y="4538663"/>
          <p14:tracePt t="222051" x="7602538" y="4546600"/>
          <p14:tracePt t="222066" x="7602538" y="4554538"/>
          <p14:tracePt t="222082" x="7612063" y="4554538"/>
          <p14:tracePt t="222099" x="7612063" y="4572000"/>
          <p14:tracePt t="222116" x="7612063" y="4579938"/>
          <p14:tracePt t="222132" x="7620000" y="4605338"/>
          <p14:tracePt t="222166" x="7620000" y="4614863"/>
          <p14:tracePt t="222182" x="7620000" y="4622800"/>
          <p14:tracePt t="222211" x="7612063" y="4630738"/>
          <p14:tracePt t="222219" x="7612063" y="4640263"/>
          <p14:tracePt t="222233" x="7612063" y="4648200"/>
          <p14:tracePt t="222249" x="7612063" y="4656138"/>
          <p14:tracePt t="222266" x="7612063" y="4673600"/>
          <p14:tracePt t="222282" x="7612063" y="4681538"/>
          <p14:tracePt t="222299" x="7602538" y="4699000"/>
          <p14:tracePt t="222316" x="7602538" y="4716463"/>
          <p14:tracePt t="222349" x="7594600" y="4732338"/>
          <p14:tracePt t="222366" x="7594600" y="4741863"/>
          <p14:tracePt t="222382" x="7586663" y="4741863"/>
          <p14:tracePt t="222416" x="7586663" y="4749800"/>
          <p14:tracePt t="222507" x="7577138" y="4749800"/>
          <p14:tracePt t="222531" x="7569200" y="4749800"/>
          <p14:tracePt t="222539" x="7561263" y="4749800"/>
          <p14:tracePt t="223939" x="7561263" y="4757738"/>
          <p14:tracePt t="224851" x="7551738" y="4749800"/>
          <p14:tracePt t="224859" x="7543800" y="4741863"/>
          <p14:tracePt t="224868" x="7535863" y="4732338"/>
          <p14:tracePt t="224885" x="7535863" y="4724400"/>
          <p14:tracePt t="224901" x="7535863" y="4706938"/>
          <p14:tracePt t="224918" x="7526338" y="4691063"/>
          <p14:tracePt t="224935" x="7518400" y="4673600"/>
          <p14:tracePt t="224951" x="7518400" y="4648200"/>
          <p14:tracePt t="224968" x="7510463" y="4630738"/>
          <p14:tracePt t="224985" x="7510463" y="4605338"/>
          <p14:tracePt t="225001" x="7510463" y="4589463"/>
          <p14:tracePt t="225018" x="7510463" y="4579938"/>
          <p14:tracePt t="225035" x="7510463" y="4546600"/>
          <p14:tracePt t="225051" x="7510463" y="4521200"/>
          <p14:tracePt t="225075" x="7510463" y="4513263"/>
          <p14:tracePt t="225085" x="7518400" y="4503738"/>
          <p14:tracePt t="225123" x="7526338" y="4503738"/>
          <p14:tracePt t="225139" x="7543800" y="4503738"/>
          <p14:tracePt t="225147" x="7543800" y="4513263"/>
          <p14:tracePt t="225179" x="7551738" y="4521200"/>
          <p14:tracePt t="225187" x="7551738" y="4529138"/>
          <p14:tracePt t="225201" x="7561263" y="4538663"/>
          <p14:tracePt t="225218" x="7569200" y="4554538"/>
          <p14:tracePt t="225235" x="7569200" y="4597400"/>
          <p14:tracePt t="225252" x="7577138" y="4630738"/>
          <p14:tracePt t="225268" x="7577138" y="4656138"/>
          <p14:tracePt t="225285" x="7577138" y="4681538"/>
          <p14:tracePt t="225301" x="7577138" y="4691063"/>
          <p14:tracePt t="225318" x="7577138" y="4699000"/>
          <p14:tracePt t="225335" x="7577138" y="4706938"/>
          <p14:tracePt t="225352" x="7561263" y="4706938"/>
          <p14:tracePt t="225368" x="7551738" y="4716463"/>
          <p14:tracePt t="225385" x="7526338" y="4716463"/>
          <p14:tracePt t="225402" x="7510463" y="4716463"/>
          <p14:tracePt t="225418" x="7493000" y="4716463"/>
          <p14:tracePt t="225435" x="7459663" y="4716463"/>
          <p14:tracePt t="225452" x="7442200" y="4716463"/>
          <p14:tracePt t="225468" x="7416800" y="4706938"/>
          <p14:tracePt t="225485" x="7408863" y="4706938"/>
          <p14:tracePt t="225502" x="7391400" y="4691063"/>
          <p14:tracePt t="225518" x="7383463" y="4673600"/>
          <p14:tracePt t="225535" x="7366000" y="4656138"/>
          <p14:tracePt t="225552" x="7366000" y="4640263"/>
          <p14:tracePt t="225568" x="7366000" y="4605338"/>
          <p14:tracePt t="225585" x="7366000" y="4579938"/>
          <p14:tracePt t="225602" x="7366000" y="4564063"/>
          <p14:tracePt t="225618" x="7366000" y="4538663"/>
          <p14:tracePt t="225635" x="7373938" y="4529138"/>
          <p14:tracePt t="225652" x="7373938" y="4521200"/>
          <p14:tracePt t="225685" x="7383463" y="4521200"/>
          <p14:tracePt t="225702" x="7399338" y="4521200"/>
          <p14:tracePt t="225719" x="7416800" y="4521200"/>
          <p14:tracePt t="225735" x="7434263" y="4521200"/>
          <p14:tracePt t="225752" x="7450138" y="4521200"/>
          <p14:tracePt t="225785" x="7459663" y="4521200"/>
          <p14:tracePt t="225802" x="7467600" y="4521200"/>
          <p14:tracePt t="225819" x="7475538" y="4521200"/>
          <p14:tracePt t="225835" x="7485063" y="4538663"/>
          <p14:tracePt t="225852" x="7485063" y="4572000"/>
          <p14:tracePt t="225869" x="7493000" y="4597400"/>
          <p14:tracePt t="225885" x="7510463" y="4630738"/>
          <p14:tracePt t="225902" x="7510463" y="4656138"/>
          <p14:tracePt t="225919" x="7510463" y="4665663"/>
          <p14:tracePt t="225935" x="7510463" y="4673600"/>
          <p14:tracePt t="226051" x="7500938" y="4673600"/>
          <p14:tracePt t="226083" x="7500938" y="4656138"/>
          <p14:tracePt t="226107" x="7500938" y="4648200"/>
          <p14:tracePt t="226371" x="7500938" y="4640263"/>
          <p14:tracePt t="226379" x="7500938" y="4614863"/>
          <p14:tracePt t="226387" x="7493000" y="4605338"/>
          <p14:tracePt t="226402" x="7485063" y="4572000"/>
          <p14:tracePt t="226419" x="7450138" y="4386263"/>
          <p14:tracePt t="226436" x="7383463" y="4173538"/>
          <p14:tracePt t="226452" x="7323138" y="3954463"/>
          <p14:tracePt t="226469" x="7231063" y="3606800"/>
          <p14:tracePt t="226486" x="7069138" y="3276600"/>
          <p14:tracePt t="226502" x="6908800" y="3014663"/>
          <p14:tracePt t="226519" x="6723063" y="2786063"/>
          <p14:tracePt t="226536" x="6527800" y="2557463"/>
          <p14:tracePt t="226552" x="6357938" y="2395538"/>
          <p14:tracePt t="226554" x="6291263" y="2303463"/>
          <p14:tracePt t="226569" x="6240463" y="2235200"/>
          <p14:tracePt t="226586" x="6138863" y="2074863"/>
          <p14:tracePt t="226602" x="6053138" y="1897063"/>
          <p14:tracePt t="226619" x="6019800" y="1836738"/>
          <p14:tracePt t="226636" x="6011863" y="1770063"/>
          <p14:tracePt t="226653" x="5994400" y="1735138"/>
          <p14:tracePt t="226669" x="5961063" y="1701800"/>
          <p14:tracePt t="226686" x="5961063" y="1684338"/>
          <p14:tracePt t="226703" x="5961063" y="1668463"/>
          <p14:tracePt t="226719" x="5951538" y="1658938"/>
          <p14:tracePt t="226736" x="5943600" y="1643063"/>
          <p14:tracePt t="226753" x="5943600" y="1633538"/>
          <p14:tracePt t="226786" x="5935663" y="1633538"/>
          <p14:tracePt t="226803" x="5910263" y="1625600"/>
          <p14:tracePt t="226819" x="5849938" y="1600200"/>
          <p14:tracePt t="226836" x="5740400" y="1557338"/>
          <p14:tracePt t="226853" x="5638800" y="1490663"/>
          <p14:tracePt t="226870" x="5545138" y="1404938"/>
          <p14:tracePt t="226886" x="5478463" y="1338263"/>
          <p14:tracePt t="226903" x="5443538" y="1287463"/>
          <p14:tracePt t="226920" x="5427663" y="1270000"/>
          <p14:tracePt t="226936" x="5402263" y="1252538"/>
          <p14:tracePt t="226953" x="5351463" y="1227138"/>
          <p14:tracePt t="226970" x="5291138" y="1201738"/>
          <p14:tracePt t="226986" x="5240338" y="1160463"/>
          <p14:tracePt t="227003" x="5156200" y="1074738"/>
          <p14:tracePt t="227020" x="5138738" y="1033463"/>
          <p14:tracePt t="227036" x="5122863" y="1016000"/>
          <p14:tracePt t="227053" x="5105400" y="998538"/>
          <p14:tracePt t="227070" x="5105400" y="973138"/>
          <p14:tracePt t="227086" x="5097463" y="947738"/>
          <p14:tracePt t="227103" x="5087938" y="931863"/>
          <p14:tracePt t="227136" x="5087938" y="922338"/>
          <p14:tracePt t="227387" x="5097463" y="922338"/>
          <p14:tracePt t="227435" x="5097463" y="931863"/>
          <p14:tracePt t="227483" x="5105400" y="931863"/>
          <p14:tracePt t="227595" x="5113338" y="931863"/>
          <p14:tracePt t="227635" x="5122863" y="931863"/>
          <p14:tracePt t="227651" x="5130800" y="931863"/>
          <p14:tracePt t="227731" x="5138738" y="931863"/>
          <p14:tracePt t="227955" x="5148263" y="931863"/>
          <p14:tracePt t="227972" x="5156200" y="931863"/>
          <p14:tracePt t="227987" x="5164138" y="931863"/>
          <p14:tracePt t="227995" x="5173663" y="931863"/>
          <p14:tracePt t="228004" x="5189538" y="931863"/>
          <p14:tracePt t="228020" x="5224463" y="931863"/>
          <p14:tracePt t="228037" x="5275263" y="931863"/>
          <p14:tracePt t="228054" x="5316538" y="931863"/>
          <p14:tracePt t="228070" x="5351463" y="931863"/>
          <p14:tracePt t="228087" x="5376863" y="939800"/>
          <p14:tracePt t="228104" x="5402263" y="939800"/>
          <p14:tracePt t="228121" x="5418138" y="939800"/>
          <p14:tracePt t="228137" x="5427663" y="939800"/>
          <p14:tracePt t="228154" x="5453063" y="939800"/>
          <p14:tracePt t="228171" x="5478463" y="939800"/>
          <p14:tracePt t="228379" x="5468938" y="939800"/>
          <p14:tracePt t="228387" x="5453063" y="939800"/>
          <p14:tracePt t="228403" x="5435600" y="939800"/>
          <p14:tracePt t="228411" x="5418138" y="939800"/>
          <p14:tracePt t="228428" x="5410200" y="939800"/>
          <p14:tracePt t="228437" x="5392738" y="939800"/>
          <p14:tracePt t="228454" x="5384800" y="939800"/>
          <p14:tracePt t="228471" x="5367338" y="939800"/>
          <p14:tracePt t="228487" x="5359400" y="939800"/>
          <p14:tracePt t="228504" x="5341938" y="939800"/>
          <p14:tracePt t="228521" x="5326063" y="939800"/>
          <p14:tracePt t="228538" x="5316538" y="939800"/>
          <p14:tracePt t="228571" x="5308600" y="939800"/>
          <p14:tracePt t="228643" x="5300663" y="939800"/>
          <p14:tracePt t="229963" x="5308600" y="939800"/>
          <p14:tracePt t="229971" x="5316538" y="947738"/>
          <p14:tracePt t="229979" x="5316538" y="957263"/>
          <p14:tracePt t="229989" x="5326063" y="957263"/>
          <p14:tracePt t="230005" x="5341938" y="998538"/>
          <p14:tracePt t="230022" x="5367338" y="1033463"/>
          <p14:tracePt t="230039" x="5376863" y="1084263"/>
          <p14:tracePt t="230055" x="5376863" y="1150938"/>
          <p14:tracePt t="230072" x="5376863" y="1219200"/>
          <p14:tracePt t="230089" x="5376863" y="1303338"/>
          <p14:tracePt t="230105" x="5376863" y="1389063"/>
          <p14:tracePt t="230122" x="5376863" y="1465263"/>
          <p14:tracePt t="230139" x="5376863" y="1574800"/>
          <p14:tracePt t="230155" x="5376863" y="1668463"/>
          <p14:tracePt t="230172" x="5351463" y="1760538"/>
          <p14:tracePt t="230189" x="5351463" y="1820863"/>
          <p14:tracePt t="230206" x="5351463" y="1912938"/>
          <p14:tracePt t="230222" x="5351463" y="1998663"/>
          <p14:tracePt t="230239" x="5351463" y="2065338"/>
          <p14:tracePt t="230255" x="5351463" y="2108200"/>
          <p14:tracePt t="230272" x="5351463" y="2166938"/>
          <p14:tracePt t="230289" x="5359400" y="2209800"/>
          <p14:tracePt t="230306" x="5367338" y="2268538"/>
          <p14:tracePt t="230322" x="5402263" y="2354263"/>
          <p14:tracePt t="230339" x="5443538" y="2463800"/>
          <p14:tracePt t="230356" x="5468938" y="2532063"/>
          <p14:tracePt t="230372" x="5511800" y="2590800"/>
          <p14:tracePt t="230389" x="5554663" y="2667000"/>
          <p14:tracePt t="230406" x="5621338" y="2743200"/>
          <p14:tracePt t="230422" x="5689600" y="2794000"/>
          <p14:tracePt t="230439" x="5740400" y="2862263"/>
          <p14:tracePt t="230456" x="5799138" y="2913063"/>
          <p14:tracePt t="230472" x="5842000" y="2946400"/>
          <p14:tracePt t="230489" x="5910263" y="3022600"/>
          <p14:tracePt t="230506" x="5994400" y="3116263"/>
          <p14:tracePt t="230522" x="6078538" y="3182938"/>
          <p14:tracePt t="230539" x="6223000" y="3319463"/>
          <p14:tracePt t="230556" x="6357938" y="3429000"/>
          <p14:tracePt t="230572" x="6459538" y="3497263"/>
          <p14:tracePt t="230589" x="6561138" y="3581400"/>
          <p14:tracePt t="230606" x="6662738" y="3640138"/>
          <p14:tracePt t="230622" x="6738938" y="3683000"/>
          <p14:tracePt t="230639" x="6807200" y="3708400"/>
          <p14:tracePt t="230656" x="6900863" y="3741738"/>
          <p14:tracePt t="230673" x="7002463" y="3784600"/>
          <p14:tracePt t="230689" x="7129463" y="3827463"/>
          <p14:tracePt t="230706" x="7239000" y="3878263"/>
          <p14:tracePt t="230723" x="7399338" y="3962400"/>
          <p14:tracePt t="230739" x="7500938" y="4021138"/>
          <p14:tracePt t="230756" x="7594600" y="4064000"/>
          <p14:tracePt t="230773" x="7662863" y="4106863"/>
          <p14:tracePt t="230789" x="7729538" y="4140200"/>
          <p14:tracePt t="230806" x="7831138" y="4173538"/>
          <p14:tracePt t="230823" x="7924800" y="4216400"/>
          <p14:tracePt t="230839" x="8026400" y="4259263"/>
          <p14:tracePt t="230856" x="8135938" y="4292600"/>
          <p14:tracePt t="230873" x="8212138" y="4335463"/>
          <p14:tracePt t="230889" x="8272463" y="4360863"/>
          <p14:tracePt t="230906" x="8297863" y="4376738"/>
          <p14:tracePt t="230923" x="8313738" y="4394200"/>
          <p14:tracePt t="231019" x="8313738" y="4376738"/>
          <p14:tracePt t="231027" x="8323263" y="4360863"/>
          <p14:tracePt t="231040" x="8323263" y="4351338"/>
          <p14:tracePt t="231056" x="8331200" y="4343400"/>
          <p14:tracePt t="231073" x="8331200" y="4335463"/>
          <p14:tracePt t="231107" x="8339138" y="4335463"/>
          <p14:tracePt t="231115" x="8348663" y="4335463"/>
          <p14:tracePt t="231123" x="8356600" y="4335463"/>
          <p14:tracePt t="231140" x="8382000" y="4343400"/>
          <p14:tracePt t="231156" x="8399463" y="4351338"/>
          <p14:tracePt t="231219" x="8399463" y="4343400"/>
          <p14:tracePt t="231227" x="8389938" y="4318000"/>
          <p14:tracePt t="231240" x="8374063" y="4275138"/>
          <p14:tracePt t="231256" x="8348663" y="4148138"/>
          <p14:tracePt t="231273" x="8348663" y="3979863"/>
          <p14:tracePt t="231290" x="8348663" y="3784600"/>
          <p14:tracePt t="231306" x="8339138" y="3573463"/>
          <p14:tracePt t="231323" x="8339138" y="3276600"/>
          <p14:tracePt t="231340" x="8339138" y="3124200"/>
          <p14:tracePt t="231356" x="8331200" y="2989263"/>
          <p14:tracePt t="231373" x="8331200" y="2887663"/>
          <p14:tracePt t="231390" x="8323263" y="2819400"/>
          <p14:tracePt t="231406" x="8323263" y="2768600"/>
          <p14:tracePt t="231423" x="8323263" y="2751138"/>
          <p14:tracePt t="231440" x="8323263" y="2735263"/>
          <p14:tracePt t="231456" x="8323263" y="2717800"/>
          <p14:tracePt t="231612" x="8331200" y="2717800"/>
          <p14:tracePt t="231627" x="8356600" y="2717800"/>
          <p14:tracePt t="231635" x="8356600" y="2735263"/>
          <p14:tracePt t="231643" x="8407400" y="2743200"/>
          <p14:tracePt t="231657" x="8424863" y="2751138"/>
          <p14:tracePt t="231673" x="8501063" y="2751138"/>
          <p14:tracePt t="231690" x="8593138" y="2751138"/>
          <p14:tracePt t="231707" x="8678863" y="2760663"/>
          <p14:tracePt t="231723" x="8712200" y="2768600"/>
          <p14:tracePt t="231740" x="8720138" y="2786063"/>
          <p14:tracePt t="231757" x="8780463" y="2819400"/>
          <p14:tracePt t="231773" x="8796338" y="2836863"/>
          <p14:tracePt t="231875" x="8796338" y="2844800"/>
          <p14:tracePt t="231892" x="8796338" y="2852738"/>
          <p14:tracePt t="231899" x="8788400" y="2852738"/>
          <p14:tracePt t="231907" x="8780463" y="2852738"/>
          <p14:tracePt t="231924" x="8770938" y="2870200"/>
          <p14:tracePt t="231940" x="8755063" y="2887663"/>
          <p14:tracePt t="231957" x="8704263" y="2913063"/>
          <p14:tracePt t="231974" x="8661400" y="2928938"/>
          <p14:tracePt t="231990" x="8618538" y="2971800"/>
          <p14:tracePt t="232007" x="8559800" y="2997200"/>
          <p14:tracePt t="232024" x="8491538" y="3022600"/>
          <p14:tracePt t="232040" x="8399463" y="3040063"/>
          <p14:tracePt t="232057" x="8323263" y="3055938"/>
          <p14:tracePt t="232059" x="8288338" y="3065463"/>
          <p14:tracePt t="232074" x="8262938" y="3090863"/>
          <p14:tracePt t="232090" x="8196263" y="3116263"/>
          <p14:tracePt t="232107" x="8120063" y="3141663"/>
          <p14:tracePt t="232124" x="8110538" y="3149600"/>
          <p14:tracePt t="232140" x="8110538" y="3167063"/>
          <p14:tracePt t="232157" x="8085138" y="3192463"/>
          <p14:tracePt t="232174" x="8077200" y="3217863"/>
          <p14:tracePt t="232190" x="8051800" y="3243263"/>
          <p14:tracePt t="232207" x="8043863" y="3268663"/>
          <p14:tracePt t="232224" x="8043863" y="3284538"/>
          <p14:tracePt t="232241" x="8043863" y="3309938"/>
          <p14:tracePt t="232257" x="8059738" y="3344863"/>
          <p14:tracePt t="232274" x="8102600" y="3395663"/>
          <p14:tracePt t="232291" x="8178800" y="3471863"/>
          <p14:tracePt t="232307" x="8229600" y="3505200"/>
          <p14:tracePt t="232324" x="8297863" y="3563938"/>
          <p14:tracePt t="232341" x="8348663" y="3598863"/>
          <p14:tracePt t="232357" x="8374063" y="3640138"/>
          <p14:tracePt t="232374" x="8399463" y="3657600"/>
          <p14:tracePt t="232391" x="8415338" y="3700463"/>
          <p14:tracePt t="232407" x="8415338" y="3716338"/>
          <p14:tracePt t="232424" x="8432800" y="3741738"/>
          <p14:tracePt t="232441" x="8450263" y="3776663"/>
          <p14:tracePt t="232457" x="8450263" y="3802063"/>
          <p14:tracePt t="232474" x="8450263" y="3817938"/>
          <p14:tracePt t="232491" x="8450263" y="3835400"/>
          <p14:tracePt t="232507" x="8450263" y="3843338"/>
          <p14:tracePt t="232524" x="8432800" y="3860800"/>
          <p14:tracePt t="232557" x="8432800" y="3868738"/>
          <p14:tracePt t="232574" x="8432800" y="3886200"/>
          <p14:tracePt t="232591" x="8432800" y="3894138"/>
          <p14:tracePt t="232607" x="8432800" y="3911600"/>
          <p14:tracePt t="232624" x="8432800" y="3929063"/>
          <p14:tracePt t="232641" x="8432800" y="3937000"/>
          <p14:tracePt t="232658" x="8432800" y="3962400"/>
          <p14:tracePt t="232674" x="8432800" y="3987800"/>
          <p14:tracePt t="232691" x="8432800" y="4021138"/>
          <p14:tracePt t="232707" x="8424863" y="4046538"/>
          <p14:tracePt t="232724" x="8424863" y="4071938"/>
          <p14:tracePt t="232741" x="8424863" y="4081463"/>
          <p14:tracePt t="232859" x="8424863" y="4089400"/>
          <p14:tracePt t="232867" x="8424863" y="4097338"/>
          <p14:tracePt t="233731" x="8432800" y="4089400"/>
          <p14:tracePt t="233739" x="8440738" y="4089400"/>
          <p14:tracePt t="233747" x="8440738" y="4081463"/>
          <p14:tracePt t="233763" x="8450263" y="4064000"/>
          <p14:tracePt t="233775" x="8458200" y="4046538"/>
          <p14:tracePt t="233792" x="8466138" y="4021138"/>
          <p14:tracePt t="233808" x="8466138" y="3987800"/>
          <p14:tracePt t="233825" x="8491538" y="3929063"/>
          <p14:tracePt t="233842" x="8567738" y="3860800"/>
          <p14:tracePt t="233858" x="8678863" y="3751263"/>
          <p14:tracePt t="233875" x="8872538" y="3598863"/>
          <p14:tracePt t="233892" x="8966200" y="3513138"/>
          <p14:tracePt t="233909" x="9017000" y="3479800"/>
          <p14:tracePt t="233925" x="9050338" y="3462338"/>
          <p14:tracePt t="233942" x="9059863" y="3462338"/>
          <p14:tracePt t="234091" x="9050338" y="3462338"/>
          <p14:tracePt t="234099" x="9042400" y="3462338"/>
          <p14:tracePt t="234109" x="9034463" y="3454400"/>
          <p14:tracePt t="234125" x="8999538" y="3446463"/>
          <p14:tracePt t="234142" x="8966200" y="3436938"/>
          <p14:tracePt t="234159" x="8890000" y="3436938"/>
          <p14:tracePt t="234175" x="8788400" y="3436938"/>
          <p14:tracePt t="234192" x="8628063" y="3436938"/>
          <p14:tracePt t="234209" x="8475663" y="3436938"/>
          <p14:tracePt t="234225" x="8348663" y="3436938"/>
          <p14:tracePt t="234242" x="8212138" y="3436938"/>
          <p14:tracePt t="234259" x="8110538" y="3436938"/>
          <p14:tracePt t="234275" x="8051800" y="3436938"/>
          <p14:tracePt t="234292" x="8018463" y="3436938"/>
          <p14:tracePt t="234309" x="7983538" y="3436938"/>
          <p14:tracePt t="234325" x="7942263" y="3446463"/>
          <p14:tracePt t="234342" x="7881938" y="3454400"/>
          <p14:tracePt t="234359" x="7840663" y="3471863"/>
          <p14:tracePt t="234376" x="7797800" y="3497263"/>
          <p14:tracePt t="234392" x="7789863" y="3497263"/>
          <p14:tracePt t="234425" x="7780338" y="3505200"/>
          <p14:tracePt t="234442" x="7780338" y="3522663"/>
          <p14:tracePt t="234459" x="7754938" y="3548063"/>
          <p14:tracePt t="234476" x="7747000" y="3556000"/>
          <p14:tracePt t="234939" x="7747000" y="3563938"/>
          <p14:tracePt t="236003" x="7747000" y="3573463"/>
          <p14:tracePt t="236027" x="7747000" y="3581400"/>
          <p14:tracePt t="236043" x="7747000" y="3589338"/>
          <p14:tracePt t="236051" x="7747000" y="3598863"/>
          <p14:tracePt t="236659" x="7747000" y="3606800"/>
          <p14:tracePt t="236707" x="7747000" y="3614738"/>
          <p14:tracePt t="236723" x="7754938" y="3614738"/>
          <p14:tracePt t="237267" x="7754938" y="3624263"/>
          <p14:tracePt t="237275" x="7764463" y="3632200"/>
          <p14:tracePt t="237283" x="7764463" y="3640138"/>
          <p14:tracePt t="237299" x="7764463" y="3649663"/>
          <p14:tracePt t="237311" x="7764463" y="3657600"/>
          <p14:tracePt t="237328" x="7764463" y="3675063"/>
          <p14:tracePt t="237345" x="7780338" y="3690938"/>
          <p14:tracePt t="237361" x="7780338" y="3725863"/>
          <p14:tracePt t="237378" x="7789863" y="3776663"/>
          <p14:tracePt t="237395" x="7815263" y="3817938"/>
          <p14:tracePt t="237411" x="7823200" y="3835400"/>
          <p14:tracePt t="237428" x="7831138" y="3843338"/>
          <p14:tracePt t="237445" x="7840663" y="3860800"/>
          <p14:tracePt t="237478" x="7848600" y="3868738"/>
          <p14:tracePt t="237495" x="7874000" y="3894138"/>
          <p14:tracePt t="237511" x="7891463" y="3929063"/>
          <p14:tracePt t="237528" x="7907338" y="3962400"/>
          <p14:tracePt t="237545" x="7907338" y="3970338"/>
          <p14:tracePt t="237561" x="7924800" y="3995738"/>
          <p14:tracePt t="237563" x="7932738" y="4005263"/>
          <p14:tracePt t="237578" x="7950200" y="4021138"/>
          <p14:tracePt t="237595" x="7993063" y="4071938"/>
          <p14:tracePt t="237612" x="8001000" y="4097338"/>
          <p14:tracePt t="237628" x="8001000" y="4114800"/>
          <p14:tracePt t="237645" x="8008938" y="4140200"/>
          <p14:tracePt t="237678" x="8008938" y="4148138"/>
          <p14:tracePt t="237715" x="8018463" y="4157663"/>
          <p14:tracePt t="237723" x="8026400" y="4165600"/>
          <p14:tracePt t="237739" x="8026400" y="4173538"/>
          <p14:tracePt t="237747" x="8034338" y="4173538"/>
          <p14:tracePt t="237762" x="8034338" y="4183063"/>
          <p14:tracePt t="237779" x="8034338" y="4191000"/>
          <p14:tracePt t="237835" x="8026400" y="4198938"/>
          <p14:tracePt t="237843" x="8018463" y="4198938"/>
          <p14:tracePt t="237851" x="7993063" y="4208463"/>
          <p14:tracePt t="237862" x="7967663" y="4208463"/>
          <p14:tracePt t="237878" x="7932738" y="4208463"/>
          <p14:tracePt t="237895" x="7916863" y="4208463"/>
          <p14:tracePt t="237912" x="7907338" y="4208463"/>
          <p14:tracePt t="237971" x="7907338" y="4216400"/>
          <p14:tracePt t="237979" x="7899400" y="4216400"/>
          <p14:tracePt t="237995" x="7891463" y="4216400"/>
          <p14:tracePt t="238027" x="7881938" y="4224338"/>
          <p14:tracePt t="238035" x="7874000" y="4233863"/>
          <p14:tracePt t="238045" x="7856538" y="4233863"/>
          <p14:tracePt t="238062" x="7772400" y="4300538"/>
          <p14:tracePt t="238078" x="7551738" y="4335463"/>
          <p14:tracePt t="238095" x="7307263" y="4343400"/>
          <p14:tracePt t="238112" x="7027863" y="4360863"/>
          <p14:tracePt t="238128" x="6773863" y="4360863"/>
          <p14:tracePt t="238145" x="6553200" y="4360863"/>
          <p14:tracePt t="238162" x="6383338" y="4360863"/>
          <p14:tracePt t="238178" x="6113463" y="4343400"/>
          <p14:tracePt t="238195" x="5926138" y="4343400"/>
          <p14:tracePt t="238212" x="5697538" y="4343400"/>
          <p14:tracePt t="238229" x="5494338" y="4343400"/>
          <p14:tracePt t="238245" x="5334000" y="4343400"/>
          <p14:tracePt t="238262" x="5207000" y="4343400"/>
          <p14:tracePt t="238279" x="5087938" y="4343400"/>
          <p14:tracePt t="238295" x="4986338" y="4343400"/>
          <p14:tracePt t="238312" x="4910138" y="4335463"/>
          <p14:tracePt t="238329" x="4843463" y="4325938"/>
          <p14:tracePt t="238345" x="4767263" y="4325938"/>
          <p14:tracePt t="238362" x="4665663" y="4325938"/>
          <p14:tracePt t="238379" x="4538663" y="4325938"/>
          <p14:tracePt t="238396" x="4452938" y="4325938"/>
          <p14:tracePt t="238413" x="4411663" y="4325938"/>
          <p14:tracePt t="238429" x="4335463" y="4325938"/>
          <p14:tracePt t="238445" x="4233863" y="4325938"/>
          <p14:tracePt t="238462" x="4157663" y="4325938"/>
          <p14:tracePt t="238479" x="4081463" y="4325938"/>
          <p14:tracePt t="238495" x="3987800" y="4325938"/>
          <p14:tracePt t="238512" x="3886200" y="4335463"/>
          <p14:tracePt t="238529" x="3827463" y="4343400"/>
          <p14:tracePt t="238546" x="3784600" y="4351338"/>
          <p14:tracePt t="238562" x="3725863" y="4360863"/>
          <p14:tracePt t="238564" x="3700463" y="4360863"/>
          <p14:tracePt t="238579" x="3624263" y="4368800"/>
          <p14:tracePt t="238596" x="3530600" y="4376738"/>
          <p14:tracePt t="238612" x="3411538" y="4376738"/>
          <p14:tracePt t="238629" x="3268663" y="4376738"/>
          <p14:tracePt t="238646" x="3124200" y="4376738"/>
          <p14:tracePt t="238662" x="2971800" y="4394200"/>
          <p14:tracePt t="238679" x="2844800" y="4394200"/>
          <p14:tracePt t="238696" x="2725738" y="4394200"/>
          <p14:tracePt t="238712" x="2659063" y="4394200"/>
          <p14:tracePt t="238729" x="2616200" y="4394200"/>
          <p14:tracePt t="238746" x="2608263" y="4394200"/>
          <p14:tracePt t="238779" x="2608263" y="4368800"/>
          <p14:tracePt t="238796" x="2608263" y="4351338"/>
          <p14:tracePt t="238812" x="2608263" y="4318000"/>
          <p14:tracePt t="238829" x="2608263" y="4300538"/>
          <p14:tracePt t="238846" x="2608263" y="4284663"/>
          <p14:tracePt t="238862" x="2608263" y="4267200"/>
          <p14:tracePt t="238879" x="2608263" y="4249738"/>
          <p14:tracePt t="238913" x="2608263" y="4241800"/>
          <p14:tracePt t="238929" x="2616200" y="4233863"/>
          <p14:tracePt t="238946" x="2616200" y="4224338"/>
          <p14:tracePt t="238963" x="2633663" y="4216400"/>
          <p14:tracePt t="238979" x="2641600" y="4198938"/>
          <p14:tracePt t="238996" x="2659063" y="4191000"/>
          <p14:tracePt t="239013" x="2709863" y="4173538"/>
          <p14:tracePt t="239029" x="2743200" y="4148138"/>
          <p14:tracePt t="239046" x="2768600" y="4148138"/>
          <p14:tracePt t="239063" x="2794000" y="4140200"/>
          <p14:tracePt t="239079" x="2801938" y="4140200"/>
          <p14:tracePt t="239096" x="2801938" y="4132263"/>
          <p14:tracePt t="240267" x="2811463" y="4132263"/>
          <p14:tracePt t="240307" x="2819400" y="4132263"/>
          <p14:tracePt t="240779" x="2819400" y="4140200"/>
          <p14:tracePt t="240859" x="2827338" y="4140200"/>
          <p14:tracePt t="240891" x="2836863" y="4140200"/>
          <p14:tracePt t="240899" x="2836863" y="4132263"/>
          <p14:tracePt t="240914" x="2844800" y="4132263"/>
          <p14:tracePt t="240931" x="2852738" y="4132263"/>
          <p14:tracePt t="240947" x="2878138" y="4132263"/>
          <p14:tracePt t="240964" x="2913063" y="4132263"/>
          <p14:tracePt t="240981" x="2954338" y="4132263"/>
          <p14:tracePt t="240998" x="2997200" y="4140200"/>
          <p14:tracePt t="241014" x="3022600" y="4140200"/>
          <p14:tracePt t="241031" x="3030538" y="4140200"/>
          <p14:tracePt t="241047" x="3055938" y="4140200"/>
          <p14:tracePt t="241064" x="3073400" y="4140200"/>
          <p14:tracePt t="241066" x="3090863" y="4140200"/>
          <p14:tracePt t="241081" x="3106738" y="4140200"/>
          <p14:tracePt t="241098" x="3175000" y="4148138"/>
          <p14:tracePt t="241114" x="3243263" y="4148138"/>
          <p14:tracePt t="241115" x="3268663" y="4148138"/>
          <p14:tracePt t="241131" x="3309938" y="4148138"/>
          <p14:tracePt t="241148" x="3327400" y="4148138"/>
          <p14:tracePt t="241164" x="3344863" y="4148138"/>
          <p14:tracePt t="241291" x="3352800" y="4157663"/>
          <p14:tracePt t="241395" x="3360738" y="4157663"/>
          <p14:tracePt t="241403" x="3370263" y="4157663"/>
          <p14:tracePt t="241419" x="3378200" y="4157663"/>
          <p14:tracePt t="241431" x="3386138" y="4157663"/>
          <p14:tracePt t="241448" x="3403600" y="4157663"/>
          <p14:tracePt t="241465" x="3411538" y="4157663"/>
          <p14:tracePt t="241481" x="3421063" y="4157663"/>
          <p14:tracePt t="242451" x="3421063" y="4165600"/>
          <p14:tracePt t="242611" x="3411538" y="4165600"/>
          <p14:tracePt t="242619" x="3403600" y="4165600"/>
          <p14:tracePt t="242635" x="3395663" y="4165600"/>
          <p14:tracePt t="242649" x="3386138" y="4165600"/>
          <p14:tracePt t="242666" x="3352800" y="4173538"/>
          <p14:tracePt t="242682" x="3302000" y="4173538"/>
          <p14:tracePt t="242699" x="3175000" y="4173538"/>
          <p14:tracePt t="242716" x="3098800" y="4173538"/>
          <p14:tracePt t="242732" x="2997200" y="4173538"/>
          <p14:tracePt t="242749" x="2946400" y="4165600"/>
          <p14:tracePt t="242766" x="2928938" y="4157663"/>
          <p14:tracePt t="242883" x="2921000" y="4157663"/>
          <p14:tracePt t="243675" x="2913063" y="4157663"/>
          <p14:tracePt t="243747" x="2903538" y="4157663"/>
          <p14:tracePt t="243755" x="2895600" y="4157663"/>
          <p14:tracePt t="243766" x="2887663" y="4157663"/>
          <p14:tracePt t="243783" x="2878138" y="4157663"/>
          <p14:tracePt t="243800" x="2862263" y="4157663"/>
          <p14:tracePt t="243817" x="2836863" y="4157663"/>
          <p14:tracePt t="243833" x="2794000" y="4157663"/>
          <p14:tracePt t="243850" x="2735263" y="4157663"/>
          <p14:tracePt t="243866" x="2649538" y="4157663"/>
          <p14:tracePt t="243883" x="2608263" y="4157663"/>
          <p14:tracePt t="243900" x="2565400" y="4157663"/>
          <p14:tracePt t="243917" x="2540000" y="4157663"/>
          <p14:tracePt t="243933" x="2514600" y="4157663"/>
          <p14:tracePt t="243950" x="2489200" y="4157663"/>
          <p14:tracePt t="243983" x="2481263" y="4148138"/>
          <p14:tracePt t="244000" x="2463800" y="4148138"/>
          <p14:tracePt t="244017" x="2463800" y="4132263"/>
          <p14:tracePt t="244033" x="2455863" y="4132263"/>
          <p14:tracePt t="244050" x="2438400" y="4132263"/>
          <p14:tracePt t="244067" x="2430463" y="4122738"/>
          <p14:tracePt t="244083" x="2430463" y="4114800"/>
          <p14:tracePt t="246451" x="2438400" y="4114800"/>
          <p14:tracePt t="246459" x="2446338" y="4122738"/>
          <p14:tracePt t="246483" x="2455863" y="4122738"/>
          <p14:tracePt t="246627" x="2455863" y="4132263"/>
          <p14:tracePt t="246635" x="2463800" y="4132263"/>
          <p14:tracePt t="246659" x="2471738" y="4140200"/>
          <p14:tracePt t="246667" x="2481263" y="4148138"/>
          <p14:tracePt t="247107" x="2489200" y="4148138"/>
          <p14:tracePt t="247115" x="2514600" y="4148138"/>
          <p14:tracePt t="247123" x="2547938" y="4148138"/>
          <p14:tracePt t="247136" x="2590800" y="4148138"/>
          <p14:tracePt t="247153" x="2700338" y="4148138"/>
          <p14:tracePt t="247169" x="2768600" y="4148138"/>
          <p14:tracePt t="247186" x="2819400" y="4148138"/>
          <p14:tracePt t="247203" x="2844800" y="4148138"/>
          <p14:tracePt t="247219" x="2852738" y="4148138"/>
          <p14:tracePt t="247236" x="2862263" y="4148138"/>
          <p14:tracePt t="247252" x="2887663" y="4148138"/>
          <p14:tracePt t="247269" x="2954338" y="4148138"/>
          <p14:tracePt t="247286" x="3055938" y="4148138"/>
          <p14:tracePt t="247302" x="3167063" y="4148138"/>
          <p14:tracePt t="247319" x="3233738" y="4157663"/>
          <p14:tracePt t="247336" x="3276600" y="4157663"/>
          <p14:tracePt t="247353" x="3294063" y="4157663"/>
          <p14:tracePt t="247419" x="3302000" y="4157663"/>
          <p14:tracePt t="247428" x="3319463" y="4157663"/>
          <p14:tracePt t="247436" x="3352800" y="4157663"/>
          <p14:tracePt t="247453" x="3411538" y="4148138"/>
          <p14:tracePt t="247469" x="3487738" y="4148138"/>
          <p14:tracePt t="247486" x="3522663" y="4148138"/>
          <p14:tracePt t="247503" x="3530600" y="4140200"/>
          <p14:tracePt t="247804" x="3530600" y="4132263"/>
          <p14:tracePt t="248283" x="3522663" y="4132263"/>
          <p14:tracePt t="248291" x="3497263" y="4132263"/>
          <p14:tracePt t="248304" x="3462338" y="4140200"/>
          <p14:tracePt t="248320" x="3352800" y="4140200"/>
          <p14:tracePt t="248337" x="3157538" y="4148138"/>
          <p14:tracePt t="248353" x="2954338" y="4148138"/>
          <p14:tracePt t="248370" x="2776538" y="4173538"/>
          <p14:tracePt t="248387" x="2608263" y="4173538"/>
          <p14:tracePt t="248403" x="2540000" y="4183063"/>
          <p14:tracePt t="248420" x="2522538" y="4183063"/>
          <p14:tracePt t="248437" x="2514600" y="4183063"/>
          <p14:tracePt t="248470" x="2506663" y="4173538"/>
          <p14:tracePt t="248487" x="2497138" y="4165600"/>
          <p14:tracePt t="248503" x="2489200" y="4165600"/>
          <p14:tracePt t="248520" x="2471738" y="4140200"/>
          <p14:tracePt t="248537" x="2463800" y="4122738"/>
          <p14:tracePt t="248554" x="2446338" y="4097338"/>
          <p14:tracePt t="248555" x="2446338" y="4081463"/>
          <p14:tracePt t="248570" x="2446338" y="4071938"/>
          <p14:tracePt t="248587" x="2430463" y="4064000"/>
          <p14:tracePt t="248604" x="2395538" y="4056063"/>
          <p14:tracePt t="248620" x="2344738" y="4046538"/>
          <p14:tracePt t="248637" x="2278063" y="4046538"/>
          <p14:tracePt t="248654" x="2260600" y="4038600"/>
          <p14:tracePt t="248707" x="2268538" y="4038600"/>
          <p14:tracePt t="248723" x="2278063" y="4038600"/>
          <p14:tracePt t="248731" x="2293938" y="4038600"/>
          <p14:tracePt t="248747" x="2311400" y="4038600"/>
          <p14:tracePt t="248755" x="2336800" y="4038600"/>
          <p14:tracePt t="248770" x="2370138" y="4038600"/>
          <p14:tracePt t="248787" x="2387600" y="4038600"/>
          <p14:tracePt t="248804" x="2395538" y="4038600"/>
          <p14:tracePt t="249459" x="2413000" y="4038600"/>
          <p14:tracePt t="249467" x="2446338" y="4038600"/>
          <p14:tracePt t="249475" x="2481263" y="4038600"/>
          <p14:tracePt t="249488" x="2522538" y="4038600"/>
          <p14:tracePt t="249504" x="2624138" y="4046538"/>
          <p14:tracePt t="249521" x="2725738" y="4046538"/>
          <p14:tracePt t="249538" x="2786063" y="4046538"/>
          <p14:tracePt t="249554" x="2844800" y="4046538"/>
          <p14:tracePt t="249571" x="2870200" y="4046538"/>
          <p14:tracePt t="249588" x="2887663" y="4046538"/>
          <p14:tracePt t="249604" x="2895600" y="4046538"/>
          <p14:tracePt t="249621" x="2903538" y="4046538"/>
          <p14:tracePt t="249638" x="2913063" y="4046538"/>
          <p14:tracePt t="249979" x="2913063" y="4056063"/>
          <p14:tracePt t="249987" x="2921000" y="4056063"/>
          <p14:tracePt t="250003" x="2921000" y="4071938"/>
          <p14:tracePt t="250011" x="2921000" y="4081463"/>
          <p14:tracePt t="250022" x="2928938" y="4089400"/>
          <p14:tracePt t="250038" x="2938463" y="4114800"/>
          <p14:tracePt t="250055" x="2946400" y="4140200"/>
          <p14:tracePt t="250072" x="2954338" y="4157663"/>
          <p14:tracePt t="250088" x="2971800" y="4183063"/>
          <p14:tracePt t="250105" x="2989263" y="4198938"/>
          <p14:tracePt t="250122" x="2997200" y="4208463"/>
          <p14:tracePt t="250155" x="3005138" y="4208463"/>
          <p14:tracePt t="250171" x="3014663" y="4208463"/>
          <p14:tracePt t="250179" x="3022600" y="4208463"/>
          <p14:tracePt t="250188" x="3030538" y="4208463"/>
          <p14:tracePt t="250205" x="3065463" y="4208463"/>
          <p14:tracePt t="250222" x="3098800" y="4198938"/>
          <p14:tracePt t="250238" x="3124200" y="4191000"/>
          <p14:tracePt t="250255" x="3132138" y="4183063"/>
          <p14:tracePt t="250272" x="3141663" y="4183063"/>
          <p14:tracePt t="250288" x="3141663" y="4173538"/>
          <p14:tracePt t="250305" x="3149600" y="4173538"/>
          <p14:tracePt t="250363" x="3157538" y="4173538"/>
          <p14:tracePt t="250379" x="3157538" y="4165600"/>
          <p14:tracePt t="250395" x="3175000" y="4165600"/>
          <p14:tracePt t="250403" x="3192463" y="4157663"/>
          <p14:tracePt t="250411" x="3192463" y="4148138"/>
          <p14:tracePt t="250422" x="3208338" y="4140200"/>
          <p14:tracePt t="250438" x="3225800" y="4132263"/>
          <p14:tracePt t="250459" x="3225800" y="4122738"/>
          <p14:tracePt t="250475" x="3225800" y="4114800"/>
          <p14:tracePt t="250523" x="3225800" y="4106863"/>
          <p14:tracePt t="250531" x="3233738" y="4106863"/>
          <p14:tracePt t="250547" x="3233738" y="4097338"/>
          <p14:tracePt t="250563" x="3243263" y="4097338"/>
          <p14:tracePt t="250572" x="3251200" y="4097338"/>
          <p14:tracePt t="250740" x="3259138" y="4089400"/>
          <p14:tracePt t="250747" x="3268663" y="4089400"/>
          <p14:tracePt t="250755" x="3276600" y="4071938"/>
          <p14:tracePt t="250772" x="3284538" y="4056063"/>
          <p14:tracePt t="250789" x="3302000" y="4046538"/>
          <p14:tracePt t="250851" x="3302000" y="4030663"/>
          <p14:tracePt t="250875" x="3302000" y="4021138"/>
          <p14:tracePt t="250883" x="3302000" y="4013200"/>
          <p14:tracePt t="250891" x="3302000" y="4005263"/>
          <p14:tracePt t="250907" x="3302000" y="3995738"/>
          <p14:tracePt t="251051" x="3319463" y="4005263"/>
          <p14:tracePt t="251059" x="3378200" y="4021138"/>
          <p14:tracePt t="251072" x="3454400" y="4056063"/>
          <p14:tracePt t="251089" x="3690938" y="4114800"/>
          <p14:tracePt t="251106" x="3852863" y="4132263"/>
          <p14:tracePt t="251122" x="3919538" y="4157663"/>
          <p14:tracePt t="251243" x="3911600" y="4157663"/>
          <p14:tracePt t="251267" x="3903663" y="4157663"/>
          <p14:tracePt t="251275" x="3894138" y="4157663"/>
          <p14:tracePt t="251289" x="3886200" y="4148138"/>
          <p14:tracePt t="251306" x="3852863" y="4148138"/>
          <p14:tracePt t="251323" x="3751263" y="4148138"/>
          <p14:tracePt t="251339" x="3624263" y="4148138"/>
          <p14:tracePt t="251356" x="3487738" y="4148138"/>
          <p14:tracePt t="251373" x="3344863" y="4148138"/>
          <p14:tracePt t="251389" x="3233738" y="4148138"/>
          <p14:tracePt t="251406" x="3200400" y="4140200"/>
          <p14:tracePt t="251423" x="3175000" y="4132263"/>
          <p14:tracePt t="251439" x="3149600" y="4132263"/>
          <p14:tracePt t="251456" x="3116263" y="4132263"/>
          <p14:tracePt t="251473" x="3055938" y="4132263"/>
          <p14:tracePt t="251489" x="2997200" y="4132263"/>
          <p14:tracePt t="251506" x="2938463" y="4132263"/>
          <p14:tracePt t="251523" x="2921000" y="4122738"/>
          <p14:tracePt t="251539" x="2921000" y="4114800"/>
          <p14:tracePt t="251579" x="2921000" y="4106863"/>
          <p14:tracePt t="251589" x="2921000" y="4097338"/>
          <p14:tracePt t="251627" x="2921000" y="4089400"/>
          <p14:tracePt t="251723" x="2903538" y="4089400"/>
          <p14:tracePt t="251731" x="2895600" y="4089400"/>
          <p14:tracePt t="251755" x="2887663" y="4089400"/>
          <p14:tracePt t="251763" x="2878138" y="4089400"/>
          <p14:tracePt t="252787" x="2878138" y="4097338"/>
          <p14:tracePt t="252804" x="2878138" y="4106863"/>
          <p14:tracePt t="255035" x="2878138" y="4114800"/>
          <p14:tracePt t="255043" x="2870200" y="4114800"/>
          <p14:tracePt t="255059" x="2852738" y="4114800"/>
          <p14:tracePt t="255075" x="2819400" y="4122738"/>
          <p14:tracePt t="255092" x="2776538" y="4132263"/>
          <p14:tracePt t="255109" x="2725738" y="4148138"/>
          <p14:tracePt t="255125" x="2667000" y="4148138"/>
          <p14:tracePt t="255142" x="2633663" y="4148138"/>
          <p14:tracePt t="255159" x="2624138" y="4148138"/>
          <p14:tracePt t="255192" x="2616200" y="4148138"/>
          <p14:tracePt t="255209" x="2598738" y="4148138"/>
          <p14:tracePt t="255226" x="2573338" y="4148138"/>
          <p14:tracePt t="255242" x="2522538" y="4140200"/>
          <p14:tracePt t="255259" x="2481263" y="4122738"/>
          <p14:tracePt t="255276" x="2463800" y="4097338"/>
          <p14:tracePt t="255292" x="2446338" y="4089400"/>
          <p14:tracePt t="255309" x="2430463" y="4071938"/>
          <p14:tracePt t="255326" x="2420938" y="4056063"/>
          <p14:tracePt t="255342" x="2405063" y="4046538"/>
          <p14:tracePt t="255359" x="2395538" y="4046538"/>
          <p14:tracePt t="255376" x="2379663" y="4038600"/>
          <p14:tracePt t="255392" x="2370138" y="4038600"/>
          <p14:tracePt t="255409" x="2362200" y="4038600"/>
          <p14:tracePt t="255426" x="2354263" y="4038600"/>
          <p14:tracePt t="255643" x="2344738" y="4038600"/>
          <p14:tracePt t="255667" x="2336800" y="4038600"/>
          <p14:tracePt t="255899" x="2328863" y="4038600"/>
          <p14:tracePt t="257035" x="2336800" y="4038600"/>
          <p14:tracePt t="257539" x="2344738" y="4038600"/>
          <p14:tracePt t="257571" x="2354263" y="4038600"/>
          <p14:tracePt t="257611" x="2354263" y="4046538"/>
          <p14:tracePt t="257619" x="2362200" y="4046538"/>
          <p14:tracePt t="257635" x="2362200" y="4056063"/>
          <p14:tracePt t="257651" x="2370138" y="4064000"/>
          <p14:tracePt t="257661" x="2379663" y="4064000"/>
          <p14:tracePt t="257677" x="2387600" y="4081463"/>
          <p14:tracePt t="257711" x="2387600" y="4089400"/>
          <p14:tracePt t="257728" x="2395538" y="4089400"/>
          <p14:tracePt t="257744" x="2405063" y="4089400"/>
          <p14:tracePt t="257761" x="2420938" y="4097338"/>
          <p14:tracePt t="257778" x="2455863" y="4106863"/>
          <p14:tracePt t="257794" x="2532063" y="4114800"/>
          <p14:tracePt t="257811" x="2616200" y="4114800"/>
          <p14:tracePt t="257828" x="2735263" y="4122738"/>
          <p14:tracePt t="257844" x="2844800" y="4122738"/>
          <p14:tracePt t="257861" x="2963863" y="4122738"/>
          <p14:tracePt t="257878" x="3065463" y="4122738"/>
          <p14:tracePt t="257894" x="3167063" y="4122738"/>
          <p14:tracePt t="257911" x="3259138" y="4122738"/>
          <p14:tracePt t="257928" x="3360738" y="4148138"/>
          <p14:tracePt t="257945" x="3454400" y="4148138"/>
          <p14:tracePt t="257961" x="3505200" y="4157663"/>
          <p14:tracePt t="257978" x="3598863" y="4157663"/>
          <p14:tracePt t="257994" x="3708400" y="4157663"/>
          <p14:tracePt t="258011" x="3810000" y="4157663"/>
          <p14:tracePt t="258028" x="3911600" y="4157663"/>
          <p14:tracePt t="258045" x="4089400" y="4157663"/>
          <p14:tracePt t="258061" x="4249738" y="4157663"/>
          <p14:tracePt t="258078" x="4419600" y="4157663"/>
          <p14:tracePt t="258095" x="4597400" y="4157663"/>
          <p14:tracePt t="258111" x="4757738" y="4157663"/>
          <p14:tracePt t="258128" x="4902200" y="4157663"/>
          <p14:tracePt t="258145" x="5003800" y="4157663"/>
          <p14:tracePt t="258161" x="5080000" y="4165600"/>
          <p14:tracePt t="258178" x="5199063" y="4165600"/>
          <p14:tracePt t="258179" x="5275263" y="4165600"/>
          <p14:tracePt t="258195" x="5418138" y="4165600"/>
          <p14:tracePt t="258211" x="5588000" y="4165600"/>
          <p14:tracePt t="258228" x="5791200" y="4165600"/>
          <p14:tracePt t="258245" x="6027738" y="4140200"/>
          <p14:tracePt t="258262" x="6299200" y="4122738"/>
          <p14:tracePt t="258278" x="6629400" y="4097338"/>
          <p14:tracePt t="258295" x="6900863" y="4046538"/>
          <p14:tracePt t="258311" x="7137400" y="4013200"/>
          <p14:tracePt t="258328" x="7332663" y="3979863"/>
          <p14:tracePt t="258345" x="7535863" y="3962400"/>
          <p14:tracePt t="258362" x="7831138" y="3962400"/>
          <p14:tracePt t="258378" x="8051800" y="3954463"/>
          <p14:tracePt t="258395" x="8272463" y="3954463"/>
          <p14:tracePt t="258412" x="8475663" y="3954463"/>
          <p14:tracePt t="258428" x="8643938" y="3954463"/>
          <p14:tracePt t="258445" x="8780463" y="3944938"/>
          <p14:tracePt t="258462" x="8839200" y="3919538"/>
          <p14:tracePt t="258478" x="8882063" y="3903663"/>
          <p14:tracePt t="258495" x="8923338" y="3894138"/>
          <p14:tracePt t="258512" x="8958263" y="3886200"/>
          <p14:tracePt t="258528" x="9009063" y="3868738"/>
          <p14:tracePt t="258545" x="9067800" y="3852863"/>
          <p14:tracePt t="258562" x="9101138" y="3843338"/>
          <p14:tracePt t="258563" x="9126538" y="3835400"/>
          <p14:tracePt t="258578" x="9169400" y="3827463"/>
          <p14:tracePt t="258595" x="9212263" y="3827463"/>
          <p14:tracePt t="258612" x="9237663" y="3817938"/>
          <p14:tracePt t="258645" x="9237663" y="3810000"/>
          <p14:tracePt t="258662" x="9237663" y="3802063"/>
          <p14:tracePt t="258683" x="9237663" y="3792538"/>
          <p14:tracePt t="258695" x="9245600" y="3784600"/>
          <p14:tracePt t="258712" x="9253538" y="3784600"/>
          <p14:tracePt t="258728" x="9263063" y="3776663"/>
          <p14:tracePt t="258747" x="9271000" y="3776663"/>
          <p14:tracePt t="258819" x="9271000" y="3767138"/>
          <p14:tracePt t="258827" x="9271000" y="3759200"/>
          <p14:tracePt t="258835" x="9271000" y="3751263"/>
          <p14:tracePt t="258867" x="9263063" y="3741738"/>
          <p14:tracePt t="258875" x="9253538" y="3741738"/>
          <p14:tracePt t="258883" x="9245600" y="3733800"/>
          <p14:tracePt t="258907" x="9237663" y="3725863"/>
          <p14:tracePt t="258914" x="9228138" y="3708400"/>
          <p14:tracePt t="258929" x="9220200" y="3708400"/>
          <p14:tracePt t="258945" x="9202738" y="3683000"/>
          <p14:tracePt t="258962" x="9186863" y="3665538"/>
          <p14:tracePt t="258979" x="9186863" y="3640138"/>
          <p14:tracePt t="258995" x="9186863" y="3632200"/>
          <p14:tracePt t="259012" x="9177338" y="3624263"/>
          <p14:tracePt t="259029" x="9169400" y="3614738"/>
          <p14:tracePt t="259045" x="9169400" y="3606800"/>
          <p14:tracePt t="259062" x="9169400" y="3598863"/>
          <p14:tracePt t="259079" x="9169400" y="3589338"/>
          <p14:tracePt t="259095" x="9186863" y="3581400"/>
          <p14:tracePt t="259112" x="9186863" y="3573463"/>
          <p14:tracePt t="259139" x="9186863" y="3563938"/>
          <p14:tracePt t="259147" x="9186863" y="3548063"/>
          <p14:tracePt t="259162" x="9177338" y="3548063"/>
          <p14:tracePt t="259179" x="9177338" y="3522663"/>
          <p14:tracePt t="259195" x="9169400" y="3505200"/>
          <p14:tracePt t="259212" x="9169400" y="3497263"/>
          <p14:tracePt t="259229" x="9161463" y="3487738"/>
          <p14:tracePt t="259246" x="9151938" y="3471863"/>
          <p14:tracePt t="259262" x="9151938" y="3462338"/>
          <p14:tracePt t="259279" x="9144000" y="3454400"/>
          <p14:tracePt t="259295" x="9126538" y="3436938"/>
          <p14:tracePt t="259312" x="9126538" y="3421063"/>
          <p14:tracePt t="259329" x="9118600" y="3403600"/>
          <p14:tracePt t="259346" x="9118600" y="3386138"/>
          <p14:tracePt t="259362" x="9110663" y="3370263"/>
          <p14:tracePt t="259379" x="9101138" y="3352800"/>
          <p14:tracePt t="259396" x="9093200" y="3352800"/>
          <p14:tracePt t="259412" x="9093200" y="3344863"/>
          <p14:tracePt t="259429" x="9085263" y="3335338"/>
          <p14:tracePt t="259446" x="9085263" y="3327400"/>
          <p14:tracePt t="259479" x="9075738" y="3319463"/>
          <p14:tracePt t="259691" x="9067800" y="3309938"/>
          <p14:tracePt t="259699" x="9067800" y="3302000"/>
          <p14:tracePt t="259713" x="9050338" y="3294063"/>
          <p14:tracePt t="259729" x="9034463" y="3276600"/>
          <p14:tracePt t="259746" x="9017000" y="3268663"/>
          <p14:tracePt t="259763" x="8983663" y="3251200"/>
          <p14:tracePt t="259779" x="8974138" y="3243263"/>
          <p14:tracePt t="259796" x="8966200" y="3233738"/>
          <p14:tracePt t="259813" x="8958263" y="3233738"/>
          <p14:tracePt t="259829" x="8948738" y="3225800"/>
          <p14:tracePt t="259846" x="8940800" y="3217863"/>
          <p14:tracePt t="259863" x="8932863" y="3217863"/>
          <p14:tracePt t="259879" x="8915400" y="3200400"/>
          <p14:tracePt t="259896" x="8907463" y="3192463"/>
          <p14:tracePt t="259913" x="8897938" y="3192463"/>
          <p14:tracePt t="260163" x="8890000" y="3192463"/>
          <p14:tracePt t="260187" x="8890000" y="3200400"/>
          <p14:tracePt t="260195" x="8872538" y="3200400"/>
          <p14:tracePt t="260211" x="8864600" y="3208338"/>
          <p14:tracePt t="260219" x="8856663" y="3217863"/>
          <p14:tracePt t="260230" x="8839200" y="3217863"/>
          <p14:tracePt t="260246" x="8813800" y="3217863"/>
          <p14:tracePt t="260263" x="8805863" y="3217863"/>
          <p14:tracePt t="260296" x="8796338" y="3217863"/>
          <p14:tracePt t="260531" x="8796338" y="3225800"/>
          <p14:tracePt t="260538" x="8788400" y="3225800"/>
          <p14:tracePt t="260547" x="8780463" y="3225800"/>
          <p14:tracePt t="260563" x="8770938" y="3276600"/>
          <p14:tracePt t="260580" x="8720138" y="3319463"/>
          <p14:tracePt t="260597" x="8661400" y="3352800"/>
          <p14:tracePt t="260613" x="8610600" y="3378200"/>
          <p14:tracePt t="260630" x="8567738" y="3411538"/>
          <p14:tracePt t="260647" x="8551863" y="3421063"/>
          <p14:tracePt t="260663" x="8551863" y="3429000"/>
          <p14:tracePt t="261611" x="8551863" y="3436938"/>
          <p14:tracePt t="261619" x="8559800" y="3436938"/>
          <p14:tracePt t="261651" x="8567738" y="3436938"/>
          <p14:tracePt t="261659" x="8567738" y="3446463"/>
          <p14:tracePt t="261715" x="8567738" y="3454400"/>
          <p14:tracePt t="261731" x="8577263" y="3454400"/>
          <p14:tracePt t="261755" x="8585200" y="3454400"/>
          <p14:tracePt t="261771" x="8593138" y="3462338"/>
          <p14:tracePt t="261803" x="8593138" y="3471863"/>
          <p14:tracePt t="261819" x="8593138" y="3479800"/>
          <p14:tracePt t="261826" x="8602663" y="3479800"/>
          <p14:tracePt t="261835" x="8610600" y="3479800"/>
          <p14:tracePt t="261859" x="8618538" y="3487738"/>
          <p14:tracePt t="261867" x="8618538" y="3497263"/>
          <p14:tracePt t="261907" x="8636000" y="3505200"/>
          <p14:tracePt t="261947" x="8643938" y="3505200"/>
          <p14:tracePt t="262643" x="8643938" y="3513138"/>
          <p14:tracePt t="262931" x="8653463" y="3513138"/>
          <p14:tracePt t="264059" x="8661400" y="3513138"/>
          <p14:tracePt t="264067" x="8669338" y="3522663"/>
          <p14:tracePt t="264115" x="8678863" y="3522663"/>
          <p14:tracePt t="264131" x="8678863" y="3530600"/>
          <p14:tracePt t="264691" x="8678863" y="3538538"/>
          <p14:tracePt t="264707" x="8678863" y="3548063"/>
          <p14:tracePt t="264715" x="8678863" y="3556000"/>
          <p14:tracePt t="264723" x="8669338" y="3563938"/>
          <p14:tracePt t="264733" x="8643938" y="3589338"/>
          <p14:tracePt t="264750" x="8610600" y="3614738"/>
          <p14:tracePt t="264767" x="8542338" y="3657600"/>
          <p14:tracePt t="264783" x="8491538" y="3725863"/>
          <p14:tracePt t="264800" x="8415338" y="3792538"/>
          <p14:tracePt t="264817" x="8339138" y="3835400"/>
          <p14:tracePt t="264833" x="8229600" y="3886200"/>
          <p14:tracePt t="264850" x="8120063" y="3929063"/>
          <p14:tracePt t="264867" x="7916863" y="4021138"/>
          <p14:tracePt t="264883" x="7789863" y="4064000"/>
          <p14:tracePt t="264900" x="7662863" y="4114800"/>
          <p14:tracePt t="264917" x="7561263" y="4165600"/>
          <p14:tracePt t="264933" x="7475538" y="4224338"/>
          <p14:tracePt t="264950" x="7416800" y="4249738"/>
          <p14:tracePt t="264967" x="7383463" y="4267200"/>
          <p14:tracePt t="264984" x="7373938" y="4275138"/>
          <p14:tracePt t="265355" x="7383463" y="4275138"/>
          <p14:tracePt t="265363" x="7391400" y="4275138"/>
          <p14:tracePt t="265371" x="7391400" y="4267200"/>
          <p14:tracePt t="265395" x="7399338" y="4259263"/>
          <p14:tracePt t="265428" x="7408863" y="4249738"/>
          <p14:tracePt t="265435" x="7416800" y="4249738"/>
          <p14:tracePt t="265451" x="7442200" y="4241800"/>
          <p14:tracePt t="265467" x="7493000" y="4224338"/>
          <p14:tracePt t="265484" x="7526338" y="4183063"/>
          <p14:tracePt t="265501" x="7577138" y="4165600"/>
          <p14:tracePt t="265517" x="7637463" y="4157663"/>
          <p14:tracePt t="265534" x="7696200" y="4140200"/>
          <p14:tracePt t="265551" x="7754938" y="4132263"/>
          <p14:tracePt t="265567" x="7840663" y="4114800"/>
          <p14:tracePt t="265584" x="7950200" y="4089400"/>
          <p14:tracePt t="265601" x="8051800" y="4071938"/>
          <p14:tracePt t="265617" x="8161338" y="4038600"/>
          <p14:tracePt t="265634" x="8237538" y="4038600"/>
          <p14:tracePt t="265651" x="8356600" y="4030663"/>
          <p14:tracePt t="265667" x="8389938" y="4021138"/>
          <p14:tracePt t="265684" x="8424863" y="4005263"/>
          <p14:tracePt t="265701" x="8466138" y="4005263"/>
          <p14:tracePt t="265717" x="8526463" y="4005263"/>
          <p14:tracePt t="265734" x="8593138" y="4005263"/>
          <p14:tracePt t="265751" x="8669338" y="3995738"/>
          <p14:tracePt t="265767" x="8729663" y="3979863"/>
          <p14:tracePt t="265784" x="8770938" y="3962400"/>
          <p14:tracePt t="265801" x="8821738" y="3937000"/>
          <p14:tracePt t="265818" x="8856663" y="3929063"/>
          <p14:tracePt t="265834" x="8915400" y="3911600"/>
          <p14:tracePt t="265851" x="8923338" y="3903663"/>
          <p14:tracePt t="265884" x="8932863" y="3903663"/>
          <p14:tracePt t="265901" x="8932863" y="3894138"/>
          <p14:tracePt t="265918" x="8948738" y="3886200"/>
          <p14:tracePt t="265934" x="8983663" y="3868738"/>
          <p14:tracePt t="265951" x="8999538" y="3852863"/>
          <p14:tracePt t="265968" x="9017000" y="3835400"/>
          <p14:tracePt t="265984" x="9017000" y="3827463"/>
          <p14:tracePt t="266001" x="9017000" y="3817938"/>
          <p14:tracePt t="266018" x="9017000" y="3802063"/>
          <p14:tracePt t="266034" x="8999538" y="3776663"/>
          <p14:tracePt t="266051" x="8991600" y="3767138"/>
          <p14:tracePt t="266068" x="8966200" y="3759200"/>
          <p14:tracePt t="266084" x="8940800" y="3759200"/>
          <p14:tracePt t="266101" x="8923338" y="3751263"/>
          <p14:tracePt t="266118" x="8897938" y="3751263"/>
          <p14:tracePt t="266134" x="8882063" y="3751263"/>
          <p14:tracePt t="266151" x="8856663" y="3751263"/>
          <p14:tracePt t="266168" x="8831263" y="3751263"/>
          <p14:tracePt t="266185" x="8745538" y="3767138"/>
          <p14:tracePt t="266201" x="8643938" y="3784600"/>
          <p14:tracePt t="266202" x="8551863" y="3802063"/>
          <p14:tracePt t="266218" x="8466138" y="3827463"/>
          <p14:tracePt t="266235" x="8170863" y="3868738"/>
          <p14:tracePt t="266251" x="7950200" y="3903663"/>
          <p14:tracePt t="266268" x="7645400" y="3929063"/>
          <p14:tracePt t="266285" x="7239000" y="3987800"/>
          <p14:tracePt t="266301" x="6916738" y="4013200"/>
          <p14:tracePt t="266318" x="6637338" y="4021138"/>
          <p14:tracePt t="266335" x="6383338" y="4046538"/>
          <p14:tracePt t="266351" x="6103938" y="4056063"/>
          <p14:tracePt t="266368" x="5849938" y="4071938"/>
          <p14:tracePt t="266385" x="5570538" y="4106863"/>
          <p14:tracePt t="266401" x="5334000" y="4140200"/>
          <p14:tracePt t="266418" x="5122863" y="4173538"/>
          <p14:tracePt t="266435" x="4868863" y="4208463"/>
          <p14:tracePt t="266451" x="4706938" y="4208463"/>
          <p14:tracePt t="266468" x="4589463" y="4208463"/>
          <p14:tracePt t="266485" x="4478338" y="4224338"/>
          <p14:tracePt t="266501" x="4402138" y="4224338"/>
          <p14:tracePt t="266518" x="4351338" y="4224338"/>
          <p14:tracePt t="266535" x="4318000" y="4224338"/>
          <p14:tracePt t="266552" x="4300538" y="4224338"/>
          <p14:tracePt t="266568" x="4275138" y="4224338"/>
          <p14:tracePt t="266585" x="4208463" y="4233863"/>
          <p14:tracePt t="266602" x="4132263" y="4233863"/>
          <p14:tracePt t="266618" x="4056063" y="4233863"/>
          <p14:tracePt t="266635" x="3962400" y="4241800"/>
          <p14:tracePt t="266652" x="3919538" y="4249738"/>
          <p14:tracePt t="266668" x="3868738" y="4259263"/>
          <p14:tracePt t="266685" x="3792538" y="4292600"/>
          <p14:tracePt t="266702" x="3708400" y="4310063"/>
          <p14:tracePt t="266718" x="3649663" y="4351338"/>
          <p14:tracePt t="266735" x="3563938" y="4376738"/>
          <p14:tracePt t="266752" x="3471863" y="4386263"/>
          <p14:tracePt t="266768" x="3436938" y="4411663"/>
          <p14:tracePt t="266785" x="3386138" y="4427538"/>
          <p14:tracePt t="266802" x="3378200" y="4452938"/>
          <p14:tracePt t="266818" x="3319463" y="4478338"/>
          <p14:tracePt t="266835" x="3276600" y="4503738"/>
          <p14:tracePt t="266852" x="3208338" y="4538663"/>
          <p14:tracePt t="266868" x="3106738" y="4564063"/>
          <p14:tracePt t="266885" x="3030538" y="4579938"/>
          <p14:tracePt t="266902" x="3014663" y="4579938"/>
          <p14:tracePt t="266918" x="3005138" y="4579938"/>
          <p14:tracePt t="266979" x="3014663" y="4572000"/>
          <p14:tracePt t="266987" x="3022600" y="4554538"/>
          <p14:tracePt t="267002" x="3030538" y="4546600"/>
          <p14:tracePt t="267019" x="3055938" y="4513263"/>
          <p14:tracePt t="267035" x="3073400" y="4495800"/>
          <p14:tracePt t="267052" x="3090863" y="4478338"/>
          <p14:tracePt t="267069" x="3090863" y="4462463"/>
          <p14:tracePt t="267085" x="3098800" y="4437063"/>
          <p14:tracePt t="267102" x="3098800" y="4411663"/>
          <p14:tracePt t="267119" x="3106738" y="4386263"/>
          <p14:tracePt t="267135" x="3116263" y="4376738"/>
          <p14:tracePt t="267152" x="3124200" y="4360863"/>
          <p14:tracePt t="267169" x="3132138" y="4343400"/>
          <p14:tracePt t="267185" x="3141663" y="4335463"/>
          <p14:tracePt t="267202" x="3141663" y="4318000"/>
          <p14:tracePt t="267219" x="3141663" y="4300538"/>
          <p14:tracePt t="267235" x="3141663" y="4284663"/>
          <p14:tracePt t="267252" x="3157538" y="4267200"/>
          <p14:tracePt t="267269" x="3157538" y="4259263"/>
          <p14:tracePt t="267285" x="3157538" y="4249738"/>
          <p14:tracePt t="267302" x="3157538" y="4241800"/>
          <p14:tracePt t="267319" x="3149600" y="4233863"/>
          <p14:tracePt t="267335" x="3149600" y="4216400"/>
          <p14:tracePt t="267352" x="3149600" y="4208463"/>
          <p14:tracePt t="267369" x="3157538" y="4198938"/>
          <p14:tracePt t="267385" x="3167063" y="4198938"/>
          <p14:tracePt t="267603" x="3141663" y="4198938"/>
          <p14:tracePt t="267611" x="3124200" y="4198938"/>
          <p14:tracePt t="267619" x="3065463" y="4198938"/>
          <p14:tracePt t="267636" x="2921000" y="4208463"/>
          <p14:tracePt t="267652" x="2760663" y="4208463"/>
          <p14:tracePt t="267669" x="2598738" y="4208463"/>
          <p14:tracePt t="267686" x="2420938" y="4208463"/>
          <p14:tracePt t="267702" x="2268538" y="4208463"/>
          <p14:tracePt t="267719" x="2090738" y="4208463"/>
          <p14:tracePt t="267736" x="1955800" y="4208463"/>
          <p14:tracePt t="267752" x="1879600" y="4216400"/>
          <p14:tracePt t="267769" x="1836738" y="4216400"/>
          <p14:tracePt t="267786" x="1811338" y="4216400"/>
          <p14:tracePt t="267843" x="1811338" y="4208463"/>
          <p14:tracePt t="267891" x="1811338" y="4198938"/>
          <p14:tracePt t="268163" x="1811338" y="4191000"/>
          <p14:tracePt t="268170" x="1836738" y="4191000"/>
          <p14:tracePt t="268186" x="1989138" y="4191000"/>
          <p14:tracePt t="268203" x="2362200" y="4191000"/>
          <p14:tracePt t="268219" x="3116263" y="4114800"/>
          <p14:tracePt t="268236" x="3937000" y="4005263"/>
          <p14:tracePt t="268253" x="4691063" y="3962400"/>
          <p14:tracePt t="268270" x="5418138" y="3878263"/>
          <p14:tracePt t="268286" x="5926138" y="3792538"/>
          <p14:tracePt t="268303" x="6299200" y="3767138"/>
          <p14:tracePt t="268320" x="6621463" y="3725863"/>
          <p14:tracePt t="268336" x="6883400" y="3690938"/>
          <p14:tracePt t="268353" x="7086600" y="3657600"/>
          <p14:tracePt t="268370" x="7239000" y="3649663"/>
          <p14:tracePt t="268386" x="7348538" y="3614738"/>
          <p14:tracePt t="268403" x="7358063" y="3606800"/>
          <p14:tracePt t="268420" x="7358063" y="3598863"/>
          <p14:tracePt t="268436" x="7358063" y="3589338"/>
          <p14:tracePt t="268453" x="7358063" y="3573463"/>
          <p14:tracePt t="268470" x="7358063" y="3563938"/>
          <p14:tracePt t="268486" x="7358063" y="3538538"/>
          <p14:tracePt t="268520" x="7383463" y="3530600"/>
          <p14:tracePt t="268536" x="7383463" y="3522663"/>
          <p14:tracePt t="268579" x="7399338" y="3522663"/>
          <p14:tracePt t="268587" x="7442200" y="3522663"/>
          <p14:tracePt t="268603" x="7586663" y="3505200"/>
          <p14:tracePt t="268620" x="7764463" y="3505200"/>
          <p14:tracePt t="268636" x="7942263" y="3505200"/>
          <p14:tracePt t="268653" x="8043863" y="3497263"/>
          <p14:tracePt t="268670" x="8059738" y="3497263"/>
          <p14:tracePt t="268723" x="8077200" y="3505200"/>
          <p14:tracePt t="268731" x="8094663" y="3505200"/>
          <p14:tracePt t="268739" x="8102600" y="3513138"/>
          <p14:tracePt t="268753" x="8120063" y="3522663"/>
          <p14:tracePt t="268770" x="8145463" y="3530600"/>
          <p14:tracePt t="268787" x="8153400" y="3530600"/>
          <p14:tracePt t="268803" x="8161338" y="3530600"/>
          <p14:tracePt t="268835" x="8170863" y="3530600"/>
          <p14:tracePt t="268843" x="8178800" y="3530600"/>
          <p14:tracePt t="268854" x="8196263" y="3530600"/>
          <p14:tracePt t="268870" x="8272463" y="3530600"/>
          <p14:tracePt t="268887" x="8348663" y="3513138"/>
          <p14:tracePt t="268903" x="8458200" y="3513138"/>
          <p14:tracePt t="268920" x="8516938" y="3513138"/>
          <p14:tracePt t="268937" x="8542338" y="3513138"/>
          <p14:tracePt t="268971" x="8559800" y="3513138"/>
          <p14:tracePt t="268979" x="8577263" y="3513138"/>
          <p14:tracePt t="268987" x="8593138" y="3513138"/>
          <p14:tracePt t="269003" x="8653463" y="3513138"/>
          <p14:tracePt t="269020" x="8694738" y="3513138"/>
          <p14:tracePt t="269037" x="8729663" y="3513138"/>
          <p14:tracePt t="269053" x="8737600" y="3513138"/>
          <p14:tracePt t="269139" x="8712200" y="3513138"/>
          <p14:tracePt t="269147" x="8661400" y="3530600"/>
          <p14:tracePt t="269155" x="8559800" y="3530600"/>
          <p14:tracePt t="269170" x="8323263" y="3563938"/>
          <p14:tracePt t="269187" x="8051800" y="3606800"/>
          <p14:tracePt t="269204" x="7856538" y="3624263"/>
          <p14:tracePt t="269220" x="7805738" y="3624263"/>
          <p14:tracePt t="269258" x="7831138" y="3624263"/>
          <p14:tracePt t="269270" x="7848600" y="3624263"/>
          <p14:tracePt t="269287" x="7874000" y="3624263"/>
          <p14:tracePt t="269304" x="7907338" y="3624263"/>
          <p14:tracePt t="269320" x="7950200" y="3624263"/>
          <p14:tracePt t="269337" x="8001000" y="3614738"/>
          <p14:tracePt t="269354" x="8094663" y="3614738"/>
          <p14:tracePt t="269370" x="8323263" y="3589338"/>
          <p14:tracePt t="269387" x="8516938" y="3573463"/>
          <p14:tracePt t="269404" x="8661400" y="3556000"/>
          <p14:tracePt t="269420" x="8729663" y="3556000"/>
          <p14:tracePt t="269437" x="8737600" y="3556000"/>
          <p14:tracePt t="269507" x="8729663" y="3556000"/>
          <p14:tracePt t="269514" x="8720138" y="3556000"/>
          <p14:tracePt t="269522" x="8694738" y="3556000"/>
          <p14:tracePt t="269537" x="8678863" y="3556000"/>
          <p14:tracePt t="269554" x="8636000" y="3548063"/>
          <p14:tracePt t="269555" x="8610600" y="3548063"/>
          <p14:tracePt t="269571" x="8585200" y="3548063"/>
          <p14:tracePt t="269587" x="8567738" y="3548063"/>
          <p14:tracePt t="269604" x="8559800" y="3548063"/>
          <p14:tracePt t="269621" x="8542338" y="3563938"/>
          <p14:tracePt t="269654" x="8542338" y="3573463"/>
          <p14:tracePt t="269671" x="8542338" y="3581400"/>
          <p14:tracePt t="269687" x="8542338" y="3589338"/>
          <p14:tracePt t="269704" x="8542338" y="3598863"/>
          <p14:tracePt t="269721" x="8542338" y="3614738"/>
          <p14:tracePt t="269737" x="8542338" y="3632200"/>
          <p14:tracePt t="269754" x="8551863" y="3649663"/>
          <p14:tracePt t="272219" x="8559800" y="3649663"/>
          <p14:tracePt t="272267" x="8567738" y="3640138"/>
          <p14:tracePt t="272291" x="8567738" y="3624263"/>
          <p14:tracePt t="272306" x="8567738" y="3606800"/>
          <p14:tracePt t="272323" x="8567738" y="3589338"/>
          <p14:tracePt t="272330" x="8551863" y="3573463"/>
          <p14:tracePt t="272339" x="8542338" y="3573463"/>
          <p14:tracePt t="272356" x="8526463" y="3556000"/>
          <p14:tracePt t="272373" x="8483600" y="3522663"/>
          <p14:tracePt t="272389" x="8432800" y="3462338"/>
          <p14:tracePt t="272406" x="8313738" y="3335338"/>
          <p14:tracePt t="272423" x="8178800" y="3208338"/>
          <p14:tracePt t="272440" x="8051800" y="3073400"/>
          <p14:tracePt t="272456" x="7916863" y="2963863"/>
          <p14:tracePt t="272473" x="7805738" y="2852738"/>
          <p14:tracePt t="272490" x="7764463" y="2776538"/>
          <p14:tracePt t="272506" x="7721600" y="2692400"/>
          <p14:tracePt t="272523" x="7721600" y="2667000"/>
          <p14:tracePt t="272540" x="7713663" y="2649538"/>
          <p14:tracePt t="272556" x="7713663" y="2633663"/>
          <p14:tracePt t="272573" x="7713663" y="2624138"/>
          <p14:tracePt t="272590" x="7704138" y="2624138"/>
          <p14:tracePt t="272611" x="7696200" y="2624138"/>
          <p14:tracePt t="272627" x="7688263" y="2624138"/>
          <p14:tracePt t="272675" x="7678738" y="2624138"/>
          <p14:tracePt t="272691" x="7670800" y="2624138"/>
          <p14:tracePt t="272698" x="7662863" y="2624138"/>
          <p14:tracePt t="272707" x="7653338" y="2624138"/>
          <p14:tracePt t="272731" x="7645400" y="2616200"/>
          <p14:tracePt t="272740" x="7637463" y="2608263"/>
          <p14:tracePt t="272756" x="7620000" y="2598738"/>
          <p14:tracePt t="272773" x="7602538" y="2582863"/>
          <p14:tracePt t="272790" x="7569200" y="2573338"/>
          <p14:tracePt t="272806" x="7535863" y="2547938"/>
          <p14:tracePt t="272823" x="7500938" y="2532063"/>
          <p14:tracePt t="272840" x="7442200" y="2497138"/>
          <p14:tracePt t="272856" x="7391400" y="2481263"/>
          <p14:tracePt t="272873" x="7332663" y="2438400"/>
          <p14:tracePt t="272890" x="7264400" y="2420938"/>
          <p14:tracePt t="272907" x="7180263" y="2395538"/>
          <p14:tracePt t="272923" x="7137400" y="2379663"/>
          <p14:tracePt t="272940" x="7119938" y="2370138"/>
          <p14:tracePt t="272957" x="7112000" y="2370138"/>
          <p14:tracePt t="273227" x="7119938" y="2370138"/>
          <p14:tracePt t="273259" x="7129463" y="2370138"/>
          <p14:tracePt t="273299" x="7137400" y="2370138"/>
          <p14:tracePt t="273323" x="7145338" y="2370138"/>
          <p14:tracePt t="274355" x="7145338" y="2379663"/>
          <p14:tracePt t="274371" x="7145338" y="2387600"/>
          <p14:tracePt t="274386" x="7145338" y="2395538"/>
          <p14:tracePt t="274394" x="7145338" y="2405063"/>
          <p14:tracePt t="274408" x="7145338" y="2413000"/>
          <p14:tracePt t="274443" x="7145338" y="2420938"/>
          <p14:tracePt t="274459" x="7145338" y="2430463"/>
          <p14:tracePt t="274483" x="7145338" y="2438400"/>
          <p14:tracePt t="274506" x="7145338" y="2446338"/>
          <p14:tracePt t="274514" x="7145338" y="2455863"/>
          <p14:tracePt t="274546" x="7137400" y="2455863"/>
          <p14:tracePt t="274563" x="7137400" y="2463800"/>
          <p14:tracePt t="274595" x="7137400" y="2471738"/>
          <p14:tracePt t="274611" x="7145338" y="2471738"/>
          <p14:tracePt t="274875" x="7154863" y="2471738"/>
          <p14:tracePt t="274907" x="7162800" y="2471738"/>
          <p14:tracePt t="274955" x="7170738" y="2471738"/>
          <p14:tracePt t="275347" x="7180263" y="2471738"/>
          <p14:tracePt t="275555" x="7188200" y="2471738"/>
          <p14:tracePt t="277739" x="7188200" y="2481263"/>
          <p14:tracePt t="277746" x="7196138" y="2481263"/>
          <p14:tracePt t="277760" x="7196138" y="2489200"/>
          <p14:tracePt t="277777" x="7221538" y="2506663"/>
          <p14:tracePt t="277794" x="7246938" y="2514600"/>
          <p14:tracePt t="277810" x="7289800" y="2540000"/>
          <p14:tracePt t="277827" x="7332663" y="2565400"/>
          <p14:tracePt t="277844" x="7383463" y="2590800"/>
          <p14:tracePt t="277861" x="7434263" y="2616200"/>
          <p14:tracePt t="277877" x="7467600" y="2667000"/>
          <p14:tracePt t="277894" x="7510463" y="2700338"/>
          <p14:tracePt t="277911" x="7569200" y="2743200"/>
          <p14:tracePt t="277927" x="7620000" y="2786063"/>
          <p14:tracePt t="277944" x="7670800" y="2819400"/>
          <p14:tracePt t="277961" x="7729538" y="2844800"/>
          <p14:tracePt t="277977" x="7764463" y="2862263"/>
          <p14:tracePt t="277994" x="7823200" y="2870200"/>
          <p14:tracePt t="278011" x="7916863" y="2878138"/>
          <p14:tracePt t="278027" x="7950200" y="2895600"/>
          <p14:tracePt t="278044" x="8001000" y="2903538"/>
          <p14:tracePt t="278061" x="8026400" y="2913063"/>
          <p14:tracePt t="278077" x="8077200" y="2913063"/>
          <p14:tracePt t="278094" x="8120063" y="2913063"/>
          <p14:tracePt t="278111" x="8178800" y="2913063"/>
          <p14:tracePt t="278127" x="8229600" y="2913063"/>
          <p14:tracePt t="278144" x="8305800" y="2913063"/>
          <p14:tracePt t="278161" x="8432800" y="2913063"/>
          <p14:tracePt t="278178" x="8593138" y="2913063"/>
          <p14:tracePt t="278194" x="8839200" y="2913063"/>
          <p14:tracePt t="278211" x="8999538" y="2913063"/>
          <p14:tracePt t="278228" x="9093200" y="2913063"/>
          <p14:tracePt t="278244" x="9144000" y="2921000"/>
          <p14:tracePt t="278261" x="9194800" y="2954338"/>
          <p14:tracePt t="278278" x="9278938" y="2997200"/>
          <p14:tracePt t="278294" x="9380538" y="3048000"/>
          <p14:tracePt t="278311" x="9466263" y="3098800"/>
          <p14:tracePt t="278327" x="9532938" y="3175000"/>
          <p14:tracePt t="278344" x="9583738" y="3251200"/>
          <p14:tracePt t="278361" x="9626600" y="3309938"/>
          <p14:tracePt t="278378" x="9669463" y="3386138"/>
          <p14:tracePt t="278394" x="9702800" y="3436938"/>
          <p14:tracePt t="278411" x="9702800" y="3479800"/>
          <p14:tracePt t="278428" x="9702800" y="3548063"/>
          <p14:tracePt t="278444" x="9702800" y="3606800"/>
          <p14:tracePt t="278461" x="9702800" y="3690938"/>
          <p14:tracePt t="278478" x="9702800" y="3759200"/>
          <p14:tracePt t="278494" x="9702800" y="3810000"/>
          <p14:tracePt t="278511" x="9702800" y="3852863"/>
          <p14:tracePt t="278528" x="9694863" y="3886200"/>
          <p14:tracePt t="278544" x="9669463" y="3929063"/>
          <p14:tracePt t="278561" x="9659938" y="3970338"/>
          <p14:tracePt t="278563" x="9644063" y="3995738"/>
          <p14:tracePt t="278578" x="9618663" y="4013200"/>
          <p14:tracePt t="278594" x="9558338" y="4122738"/>
          <p14:tracePt t="278611" x="9499600" y="4198938"/>
          <p14:tracePt t="278628" x="9415463" y="4300538"/>
          <p14:tracePt t="278644" x="9321800" y="4411663"/>
          <p14:tracePt t="278661" x="9253538" y="4521200"/>
          <p14:tracePt t="278678" x="9161463" y="4640263"/>
          <p14:tracePt t="278695" x="9050338" y="4792663"/>
          <p14:tracePt t="278711" x="8932863" y="4919663"/>
          <p14:tracePt t="278728" x="8805863" y="5054600"/>
          <p14:tracePt t="278745" x="8661400" y="5189538"/>
          <p14:tracePt t="278761" x="8534400" y="5326063"/>
          <p14:tracePt t="278778" x="8407400" y="5435600"/>
          <p14:tracePt t="278795" x="8178800" y="5580063"/>
          <p14:tracePt t="278811" x="7967663" y="5656263"/>
          <p14:tracePt t="278828" x="7789863" y="5732463"/>
          <p14:tracePt t="278845" x="7662863" y="5773738"/>
          <p14:tracePt t="278861" x="7551738" y="5791200"/>
          <p14:tracePt t="278878" x="7500938" y="5808663"/>
          <p14:tracePt t="278895" x="7408863" y="5808663"/>
          <p14:tracePt t="278911" x="7332663" y="5808663"/>
          <p14:tracePt t="278928" x="7213600" y="5808663"/>
          <p14:tracePt t="278945" x="7053263" y="5816600"/>
          <p14:tracePt t="278962" x="6891338" y="5816600"/>
          <p14:tracePt t="278978" x="6662738" y="5816600"/>
          <p14:tracePt t="278995" x="6527800" y="5816600"/>
          <p14:tracePt t="279012" x="6434138" y="5849938"/>
          <p14:tracePt t="279028" x="6332538" y="5859463"/>
          <p14:tracePt t="279045" x="6223000" y="5875338"/>
          <p14:tracePt t="279062" x="6062663" y="5900738"/>
          <p14:tracePt t="279078" x="5900738" y="5910263"/>
          <p14:tracePt t="279095" x="5748338" y="5935663"/>
          <p14:tracePt t="279112" x="5613400" y="5961063"/>
          <p14:tracePt t="279128" x="5486400" y="5986463"/>
          <p14:tracePt t="279145" x="5392738" y="6002338"/>
          <p14:tracePt t="279162" x="5291138" y="6011863"/>
          <p14:tracePt t="279178" x="5181600" y="6011863"/>
          <p14:tracePt t="279195" x="5113338" y="6002338"/>
          <p14:tracePt t="279212" x="5054600" y="5976938"/>
          <p14:tracePt t="279228" x="4960938" y="5918200"/>
          <p14:tracePt t="279245" x="4859338" y="5910263"/>
          <p14:tracePt t="279262" x="4775200" y="5884863"/>
          <p14:tracePt t="279278" x="4691063" y="5842000"/>
          <p14:tracePt t="279295" x="4630738" y="5816600"/>
          <p14:tracePt t="279312" x="4589463" y="5799138"/>
          <p14:tracePt t="279328" x="4554538" y="5783263"/>
          <p14:tracePt t="279345" x="4529138" y="5748338"/>
          <p14:tracePt t="279362" x="4513263" y="5722938"/>
          <p14:tracePt t="279378" x="4503738" y="5656263"/>
          <p14:tracePt t="279395" x="4495800" y="5595938"/>
          <p14:tracePt t="279412" x="4495800" y="5529263"/>
          <p14:tracePt t="279429" x="4478338" y="5486400"/>
          <p14:tracePt t="279445" x="4470400" y="5435600"/>
          <p14:tracePt t="279462" x="4452938" y="5367338"/>
          <p14:tracePt t="279478" x="4452938" y="5316538"/>
          <p14:tracePt t="279495" x="4445000" y="5249863"/>
          <p14:tracePt t="279512" x="4445000" y="5189538"/>
          <p14:tracePt t="279528" x="4445000" y="5130800"/>
          <p14:tracePt t="279545" x="4445000" y="5054600"/>
          <p14:tracePt t="279562" x="4445000" y="4995863"/>
          <p14:tracePt t="279578" x="4445000" y="4910138"/>
          <p14:tracePt t="279595" x="4462463" y="4851400"/>
          <p14:tracePt t="279612" x="4462463" y="4783138"/>
          <p14:tracePt t="279629" x="4478338" y="4716463"/>
          <p14:tracePt t="279645" x="4487863" y="4648200"/>
          <p14:tracePt t="279662" x="4503738" y="4579938"/>
          <p14:tracePt t="279679" x="4521200" y="4521200"/>
          <p14:tracePt t="279695" x="4529138" y="4470400"/>
          <p14:tracePt t="279712" x="4554538" y="4437063"/>
          <p14:tracePt t="279729" x="4572000" y="4394200"/>
          <p14:tracePt t="279746" x="4605338" y="4368800"/>
          <p14:tracePt t="279762" x="4648200" y="4325938"/>
          <p14:tracePt t="279779" x="4681538" y="4300538"/>
          <p14:tracePt t="279795" x="4724400" y="4267200"/>
          <p14:tracePt t="279812" x="4757738" y="4216400"/>
          <p14:tracePt t="279829" x="4808538" y="4148138"/>
          <p14:tracePt t="279846" x="4876800" y="4071938"/>
          <p14:tracePt t="279862" x="4960938" y="4005263"/>
          <p14:tracePt t="279879" x="5046663" y="3929063"/>
          <p14:tracePt t="279896" x="5148263" y="3852863"/>
          <p14:tracePt t="279912" x="5249863" y="3759200"/>
          <p14:tracePt t="279929" x="5367338" y="3657600"/>
          <p14:tracePt t="279946" x="5503863" y="3548063"/>
          <p14:tracePt t="279962" x="5664200" y="3386138"/>
          <p14:tracePt t="279979" x="5799138" y="3294063"/>
          <p14:tracePt t="279996" x="5900738" y="3192463"/>
          <p14:tracePt t="280012" x="6011863" y="3098800"/>
          <p14:tracePt t="280029" x="6113463" y="3005138"/>
          <p14:tracePt t="280046" x="6197600" y="2946400"/>
          <p14:tracePt t="280062" x="6307138" y="2878138"/>
          <p14:tracePt t="280079" x="6408738" y="2811463"/>
          <p14:tracePt t="280096" x="6494463" y="2760663"/>
          <p14:tracePt t="280112" x="6646863" y="2692400"/>
          <p14:tracePt t="280129" x="6773863" y="2624138"/>
          <p14:tracePt t="280146" x="6942138" y="2557463"/>
          <p14:tracePt t="280162" x="7162800" y="2489200"/>
          <p14:tracePt t="280179" x="7297738" y="2446338"/>
          <p14:tracePt t="280196" x="7416800" y="2430463"/>
          <p14:tracePt t="280212" x="7526338" y="2420938"/>
          <p14:tracePt t="280229" x="7602538" y="2420938"/>
          <p14:tracePt t="280246" x="7688263" y="2420938"/>
          <p14:tracePt t="280263" x="7780338" y="2420938"/>
          <p14:tracePt t="280279" x="7848600" y="2420938"/>
          <p14:tracePt t="280296" x="7907338" y="2420938"/>
          <p14:tracePt t="280313" x="7958138" y="2420938"/>
          <p14:tracePt t="280329" x="8026400" y="2420938"/>
          <p14:tracePt t="280346" x="8085138" y="2420938"/>
          <p14:tracePt t="280363" x="8196263" y="2420938"/>
          <p14:tracePt t="280379" x="8272463" y="2420938"/>
          <p14:tracePt t="280396" x="8348663" y="2420938"/>
          <p14:tracePt t="280413" x="8424863" y="2420938"/>
          <p14:tracePt t="280429" x="8516938" y="2430463"/>
          <p14:tracePt t="280446" x="8628063" y="2446338"/>
          <p14:tracePt t="280463" x="8729663" y="2471738"/>
          <p14:tracePt t="280479" x="8831263" y="2497138"/>
          <p14:tracePt t="280496" x="8897938" y="2532063"/>
          <p14:tracePt t="280513" x="9024938" y="2608263"/>
          <p14:tracePt t="280529" x="9085263" y="2633663"/>
          <p14:tracePt t="280546" x="9186863" y="2725738"/>
          <p14:tracePt t="280563" x="9245600" y="2768600"/>
          <p14:tracePt t="280579" x="9288463" y="2801938"/>
          <p14:tracePt t="280596" x="9329738" y="2844800"/>
          <p14:tracePt t="280613" x="9390063" y="2878138"/>
          <p14:tracePt t="280629" x="9448800" y="2913063"/>
          <p14:tracePt t="280646" x="9532938" y="2954338"/>
          <p14:tracePt t="280663" x="9618663" y="2997200"/>
          <p14:tracePt t="280679" x="9694863" y="3030538"/>
          <p14:tracePt t="280696" x="9779000" y="3073400"/>
          <p14:tracePt t="280713" x="9829800" y="3116263"/>
          <p14:tracePt t="280730" x="9931400" y="3167063"/>
          <p14:tracePt t="280746" x="10015538" y="3243263"/>
          <p14:tracePt t="280763" x="10058400" y="3294063"/>
          <p14:tracePt t="280780" x="10109200" y="3344863"/>
          <p14:tracePt t="280796" x="10152063" y="3378200"/>
          <p14:tracePt t="280813" x="10202863" y="3436938"/>
          <p14:tracePt t="280830" x="10294938" y="3522663"/>
          <p14:tracePt t="280846" x="10380663" y="3606800"/>
          <p14:tracePt t="280863" x="10431463" y="3675063"/>
          <p14:tracePt t="280880" x="10482263" y="3759200"/>
          <p14:tracePt t="280896" x="10523538" y="3810000"/>
          <p14:tracePt t="280913" x="10591800" y="3894138"/>
          <p14:tracePt t="280930" x="10617200" y="3937000"/>
          <p14:tracePt t="280946" x="10634663" y="3995738"/>
          <p14:tracePt t="280963" x="10634663" y="4030663"/>
          <p14:tracePt t="280980" x="10634663" y="4064000"/>
          <p14:tracePt t="280996" x="10634663" y="4089400"/>
          <p14:tracePt t="281013" x="10634663" y="4132263"/>
          <p14:tracePt t="281030" x="10634663" y="4157663"/>
          <p14:tracePt t="281046" x="10634663" y="4183063"/>
          <p14:tracePt t="281063" x="10634663" y="4208463"/>
          <p14:tracePt t="281080" x="10625138" y="4249738"/>
          <p14:tracePt t="281096" x="10625138" y="4284663"/>
          <p14:tracePt t="281113" x="10617200" y="4335463"/>
          <p14:tracePt t="281130" x="10599738" y="4368800"/>
          <p14:tracePt t="281147" x="10574338" y="4402138"/>
          <p14:tracePt t="281163" x="10566400" y="4427538"/>
          <p14:tracePt t="281180" x="10541000" y="4452938"/>
          <p14:tracePt t="281197" x="10533063" y="4470400"/>
          <p14:tracePt t="281213" x="10515600" y="4487863"/>
          <p14:tracePt t="281230" x="10498138" y="4503738"/>
          <p14:tracePt t="281247" x="10490200" y="4521200"/>
          <p14:tracePt t="281263" x="10472738" y="4538663"/>
          <p14:tracePt t="281280" x="10456863" y="4572000"/>
          <p14:tracePt t="281297" x="10439400" y="4597400"/>
          <p14:tracePt t="281313" x="10388600" y="4640263"/>
          <p14:tracePt t="281330" x="10371138" y="4673600"/>
          <p14:tracePt t="281347" x="10337800" y="4699000"/>
          <p14:tracePt t="281364" x="10294938" y="4716463"/>
          <p14:tracePt t="281380" x="10269538" y="4741863"/>
          <p14:tracePt t="281397" x="10253663" y="4749800"/>
          <p14:tracePt t="281413" x="10253663" y="4757738"/>
          <p14:tracePt t="281571" x="10253663" y="4749800"/>
          <p14:tracePt t="283539" x="10253663" y="4741863"/>
          <p14:tracePt t="283579" x="10244138" y="4741863"/>
          <p14:tracePt t="283586" x="10244138" y="4732338"/>
          <p14:tracePt t="283598" x="10244138" y="4724400"/>
          <p14:tracePt t="283615" x="10236200" y="4724400"/>
          <p14:tracePt t="283632" x="10236200" y="4716463"/>
          <p14:tracePt t="283649" x="10236200" y="4706938"/>
          <p14:tracePt t="283665" x="10228263" y="4706938"/>
          <p14:tracePt t="283682" x="10228263" y="4699000"/>
          <p14:tracePt t="283699" x="10210800" y="4673600"/>
          <p14:tracePt t="283732" x="10210800" y="4665663"/>
          <p14:tracePt t="283915" x="10210800" y="4656138"/>
          <p14:tracePt t="283923" x="10210800" y="4648200"/>
          <p14:tracePt t="283932" x="10218738" y="4648200"/>
          <p14:tracePt t="283949" x="10218738" y="4640263"/>
          <p14:tracePt t="285323" x="10218738" y="4630738"/>
          <p14:tracePt t="285330" x="10218738" y="4622800"/>
          <p14:tracePt t="285338" x="10218738" y="4605338"/>
          <p14:tracePt t="285350" x="10210800" y="4597400"/>
          <p14:tracePt t="285367" x="10202863" y="4589463"/>
          <p14:tracePt t="286267" x="10193338" y="4589463"/>
          <p14:tracePt t="286274" x="10193338" y="4597400"/>
          <p14:tracePt t="286284" x="10193338" y="4605338"/>
          <p14:tracePt t="286322" x="10185400" y="4605338"/>
          <p14:tracePt t="286330" x="10185400" y="4614863"/>
          <p14:tracePt t="286346" x="10185400" y="4622800"/>
          <p14:tracePt t="286379" x="10177463" y="4630738"/>
          <p14:tracePt t="286394" x="10167938" y="4630738"/>
          <p14:tracePt t="286402" x="10167938" y="4640263"/>
          <p14:tracePt t="286426" x="10167938" y="4648200"/>
          <p14:tracePt t="286434" x="10160000" y="4648200"/>
          <p14:tracePt t="286451" x="10160000" y="4656138"/>
          <p14:tracePt t="286467" x="10152063" y="4673600"/>
          <p14:tracePt t="286484" x="10142538" y="4673600"/>
          <p14:tracePt t="286501" x="10134600" y="4681538"/>
          <p14:tracePt t="286517" x="10126663" y="4691063"/>
          <p14:tracePt t="286595" x="10117138" y="4699000"/>
          <p14:tracePt t="286610" x="10101263" y="4699000"/>
          <p14:tracePt t="286634" x="10091738" y="4699000"/>
          <p14:tracePt t="286642" x="10091738" y="4706938"/>
          <p14:tracePt t="286651" x="10083800" y="4706938"/>
          <p14:tracePt t="286668" x="10075863" y="4706938"/>
          <p14:tracePt t="287363" x="10075863" y="4716463"/>
          <p14:tracePt t="287419" x="10075863" y="4724400"/>
          <p14:tracePt t="287434" x="10075863" y="4732338"/>
          <p14:tracePt t="288275" x="10075863" y="4741863"/>
          <p14:tracePt t="288770" x="10066338" y="4749800"/>
          <p14:tracePt t="288778" x="10066338" y="4767263"/>
          <p14:tracePt t="288794" x="10040938" y="4775200"/>
          <p14:tracePt t="288803" x="10025063" y="4775200"/>
          <p14:tracePt t="288819" x="9999663" y="4792663"/>
          <p14:tracePt t="288836" x="9956800" y="4800600"/>
          <p14:tracePt t="288853" x="9898063" y="4808538"/>
          <p14:tracePt t="288869" x="9821863" y="4826000"/>
          <p14:tracePt t="288886" x="9728200" y="4833938"/>
          <p14:tracePt t="288903" x="9609138" y="4833938"/>
          <p14:tracePt t="288919" x="9532938" y="4833938"/>
          <p14:tracePt t="288936" x="9491663" y="4833938"/>
          <p14:tracePt t="288953" x="9456738" y="4833938"/>
          <p14:tracePt t="288970" x="9448800" y="4833938"/>
          <p14:tracePt t="288986" x="9431338" y="4833938"/>
          <p14:tracePt t="289003" x="9415463" y="4833938"/>
          <p14:tracePt t="289020" x="9398000" y="4833938"/>
          <p14:tracePt t="289036" x="9380538" y="4833938"/>
          <p14:tracePt t="289053" x="9329738" y="4843463"/>
          <p14:tracePt t="289069" x="9288463" y="4843463"/>
          <p14:tracePt t="289086" x="9212263" y="4843463"/>
          <p14:tracePt t="289103" x="9093200" y="4843463"/>
          <p14:tracePt t="289119" x="8948738" y="4833938"/>
          <p14:tracePt t="289136" x="8805863" y="4833938"/>
          <p14:tracePt t="289153" x="8628063" y="4833938"/>
          <p14:tracePt t="289170" x="8483600" y="4833938"/>
          <p14:tracePt t="289186" x="8237538" y="4833938"/>
          <p14:tracePt t="289203" x="8077200" y="4833938"/>
          <p14:tracePt t="289220" x="7916863" y="4833938"/>
          <p14:tracePt t="289236" x="7772400" y="4833938"/>
          <p14:tracePt t="289253" x="7594600" y="4833938"/>
          <p14:tracePt t="289270" x="7424738" y="4833938"/>
          <p14:tracePt t="289286" x="7264400" y="4833938"/>
          <p14:tracePt t="289303" x="7145338" y="4843463"/>
          <p14:tracePt t="289320" x="7027863" y="4843463"/>
          <p14:tracePt t="289336" x="6926263" y="4843463"/>
          <p14:tracePt t="289353" x="6832600" y="4843463"/>
          <p14:tracePt t="289370" x="6738938" y="4851400"/>
          <p14:tracePt t="289386" x="6561138" y="4851400"/>
          <p14:tracePt t="289403" x="6434138" y="4851400"/>
          <p14:tracePt t="289420" x="6316663" y="4851400"/>
          <p14:tracePt t="289436" x="6223000" y="4851400"/>
          <p14:tracePt t="289453" x="6172200" y="4851400"/>
          <p14:tracePt t="289470" x="6121400" y="4851400"/>
          <p14:tracePt t="289487" x="6070600" y="4851400"/>
          <p14:tracePt t="289503" x="6027738" y="4859338"/>
          <p14:tracePt t="289520" x="5976938" y="4859338"/>
          <p14:tracePt t="289537" x="5918200" y="4859338"/>
          <p14:tracePt t="289553" x="5849938" y="4859338"/>
          <p14:tracePt t="289555" x="5834063" y="4859338"/>
          <p14:tracePt t="289570" x="5773738" y="4859338"/>
          <p14:tracePt t="289587" x="5689600" y="4868863"/>
          <p14:tracePt t="289603" x="5630863" y="4868863"/>
          <p14:tracePt t="289620" x="5562600" y="4868863"/>
          <p14:tracePt t="289637" x="5511800" y="4868863"/>
          <p14:tracePt t="289653" x="5443538" y="4868863"/>
          <p14:tracePt t="289670" x="5341938" y="4868863"/>
          <p14:tracePt t="289687" x="5214938" y="4868863"/>
          <p14:tracePt t="289703" x="5097463" y="4868863"/>
          <p14:tracePt t="289720" x="4978400" y="4868863"/>
          <p14:tracePt t="289737" x="4884738" y="4868863"/>
          <p14:tracePt t="289754" x="4808538" y="4868863"/>
          <p14:tracePt t="289770" x="4691063" y="4868863"/>
          <p14:tracePt t="289787" x="4614863" y="4868863"/>
          <p14:tracePt t="289804" x="4513263" y="4868863"/>
          <p14:tracePt t="289820" x="4411663" y="4868863"/>
          <p14:tracePt t="289837" x="4275138" y="4868863"/>
          <p14:tracePt t="289854" x="4114800" y="4868863"/>
          <p14:tracePt t="289870" x="3954463" y="4868863"/>
          <p14:tracePt t="289887" x="3810000" y="4868863"/>
          <p14:tracePt t="289904" x="3665538" y="4868863"/>
          <p14:tracePt t="289920" x="3548063" y="4868863"/>
          <p14:tracePt t="289937" x="3436938" y="4851400"/>
          <p14:tracePt t="289954" x="3302000" y="4843463"/>
          <p14:tracePt t="289970" x="3081338" y="4826000"/>
          <p14:tracePt t="289987" x="2954338" y="4826000"/>
          <p14:tracePt t="290004" x="2844800" y="4808538"/>
          <p14:tracePt t="290020" x="2794000" y="4800600"/>
          <p14:tracePt t="290037" x="2735263" y="4792663"/>
          <p14:tracePt t="290054" x="2684463" y="4775200"/>
          <p14:tracePt t="290070" x="2649538" y="4749800"/>
          <p14:tracePt t="290087" x="2590800" y="4732338"/>
          <p14:tracePt t="290104" x="2506663" y="4716463"/>
          <p14:tracePt t="290120" x="2420938" y="4665663"/>
          <p14:tracePt t="290137" x="2319338" y="4622800"/>
          <p14:tracePt t="290154" x="2252663" y="4572000"/>
          <p14:tracePt t="290170" x="2176463" y="4503738"/>
          <p14:tracePt t="290187" x="2151063" y="4452938"/>
          <p14:tracePt t="290204" x="2116138" y="4419600"/>
          <p14:tracePt t="290220" x="2065338" y="4360863"/>
          <p14:tracePt t="290237" x="2032000" y="4325938"/>
          <p14:tracePt t="290254" x="1998663" y="4275138"/>
          <p14:tracePt t="290271" x="1981200" y="4241800"/>
          <p14:tracePt t="290287" x="1973263" y="4224338"/>
          <p14:tracePt t="290304" x="1973263" y="4208463"/>
          <p14:tracePt t="290321" x="1963738" y="4191000"/>
          <p14:tracePt t="290337" x="1963738" y="4183063"/>
          <p14:tracePt t="290354" x="1963738" y="4165600"/>
          <p14:tracePt t="290371" x="1963738" y="4157663"/>
          <p14:tracePt t="290387" x="1973263" y="4132263"/>
          <p14:tracePt t="290404" x="1989138" y="4114800"/>
          <p14:tracePt t="290421" x="2006600" y="4114800"/>
          <p14:tracePt t="290437" x="2024063" y="4114800"/>
          <p14:tracePt t="290454" x="2065338" y="4106863"/>
          <p14:tracePt t="290471" x="2116138" y="4106863"/>
          <p14:tracePt t="290487" x="2176463" y="4106863"/>
          <p14:tracePt t="290504" x="2217738" y="4106863"/>
          <p14:tracePt t="290521" x="2235200" y="4106863"/>
          <p14:tracePt t="290537" x="2243138" y="4106863"/>
          <p14:tracePt t="290554" x="2252663" y="4114800"/>
          <p14:tracePt t="290586" x="2252663" y="4132263"/>
          <p14:tracePt t="290603" x="2252663" y="4140200"/>
          <p14:tracePt t="290610" x="2260600" y="4148138"/>
          <p14:tracePt t="290621" x="2260600" y="4157663"/>
          <p14:tracePt t="290637" x="2268538" y="4165600"/>
          <p14:tracePt t="290654" x="2293938" y="4191000"/>
          <p14:tracePt t="290671" x="2293938" y="4208463"/>
          <p14:tracePt t="290688" x="2319338" y="4233863"/>
          <p14:tracePt t="290704" x="2328863" y="4241800"/>
          <p14:tracePt t="290795" x="2328863" y="4249738"/>
          <p14:tracePt t="290803" x="2344738" y="4249738"/>
          <p14:tracePt t="290810" x="2362200" y="4249738"/>
          <p14:tracePt t="290821" x="2379663" y="4259263"/>
          <p14:tracePt t="290838" x="2438400" y="4284663"/>
          <p14:tracePt t="290854" x="2506663" y="4310063"/>
          <p14:tracePt t="290871" x="2557463" y="4318000"/>
          <p14:tracePt t="290888" x="2590800" y="4325938"/>
          <p14:tracePt t="290904" x="2598738" y="4325938"/>
          <p14:tracePt t="291026" x="2598738" y="4335463"/>
          <p14:tracePt t="291042" x="2608263" y="4343400"/>
          <p14:tracePt t="291050" x="2608263" y="4351338"/>
          <p14:tracePt t="291058" x="2616200" y="4368800"/>
          <p14:tracePt t="291071" x="2616200" y="4386263"/>
          <p14:tracePt t="291088" x="2633663" y="4419600"/>
          <p14:tracePt t="291105" x="2633663" y="4452938"/>
          <p14:tracePt t="291121" x="2659063" y="4470400"/>
          <p14:tracePt t="291138" x="2667000" y="4495800"/>
          <p14:tracePt t="291155" x="2667000" y="4513263"/>
          <p14:tracePt t="291171" x="2667000" y="4521200"/>
          <p14:tracePt t="291205" x="2667000" y="4529138"/>
          <p14:tracePt t="291222" x="2667000" y="4538663"/>
          <p14:tracePt t="291238" x="2667000" y="4546600"/>
          <p14:tracePt t="291298" x="2659063" y="4546600"/>
          <p14:tracePt t="291306" x="2649538" y="4546600"/>
          <p14:tracePt t="291322" x="2633663" y="4546600"/>
          <p14:tracePt t="291338" x="2573338" y="4546600"/>
          <p14:tracePt t="291355" x="2514600" y="4546600"/>
          <p14:tracePt t="291372" x="2481263" y="4546600"/>
          <p14:tracePt t="291388" x="2438400" y="4546600"/>
          <p14:tracePt t="291405" x="2387600" y="4538663"/>
          <p14:tracePt t="291422" x="2362200" y="4529138"/>
          <p14:tracePt t="291438" x="2319338" y="4495800"/>
          <p14:tracePt t="291455" x="2286000" y="4478338"/>
          <p14:tracePt t="291472" x="2268538" y="4445000"/>
          <p14:tracePt t="291488" x="2235200" y="4445000"/>
          <p14:tracePt t="291505" x="2217738" y="4427538"/>
          <p14:tracePt t="291522" x="2201863" y="4411663"/>
          <p14:tracePt t="291538" x="2184400" y="4402138"/>
          <p14:tracePt t="291555" x="2176463" y="4402138"/>
          <p14:tracePt t="291706" x="2184400" y="4402138"/>
          <p14:tracePt t="291739" x="2192338" y="4402138"/>
          <p14:tracePt t="291754" x="2192338" y="4411663"/>
          <p14:tracePt t="291762" x="2201863" y="4419600"/>
          <p14:tracePt t="291778" x="2201863" y="4427538"/>
          <p14:tracePt t="291788" x="2201863" y="4445000"/>
          <p14:tracePt t="291805" x="2201863" y="4470400"/>
          <p14:tracePt t="291822" x="2201863" y="4503738"/>
          <p14:tracePt t="291838" x="2201863" y="4546600"/>
          <p14:tracePt t="291855" x="2184400" y="4572000"/>
          <p14:tracePt t="291872" x="2176463" y="4597400"/>
          <p14:tracePt t="291905" x="2176463" y="4605338"/>
          <p14:tracePt t="292034" x="2184400" y="4614863"/>
          <p14:tracePt t="292050" x="2192338" y="4630738"/>
          <p14:tracePt t="292058" x="2209800" y="4648200"/>
          <p14:tracePt t="292072" x="2227263" y="4665663"/>
          <p14:tracePt t="292089" x="2243138" y="4681538"/>
          <p14:tracePt t="292106" x="2243138" y="4699000"/>
          <p14:tracePt t="292122" x="2252663" y="4706938"/>
          <p14:tracePt t="292139" x="2252663" y="4716463"/>
          <p14:tracePt t="292172" x="2252663" y="4724400"/>
          <p14:tracePt t="292189" x="2260600" y="4732338"/>
          <p14:tracePt t="292205" x="2268538" y="4749800"/>
          <p14:tracePt t="292222" x="2268538" y="4775200"/>
          <p14:tracePt t="292239" x="2268538" y="4808538"/>
          <p14:tracePt t="292255" x="2268538" y="4843463"/>
          <p14:tracePt t="292272" x="2268538" y="4868863"/>
          <p14:tracePt t="292289" x="2278063" y="4902200"/>
          <p14:tracePt t="292306" x="2286000" y="4910138"/>
          <p14:tracePt t="292322" x="2293938" y="4935538"/>
          <p14:tracePt t="292339" x="2303463" y="4960938"/>
          <p14:tracePt t="292356" x="2328863" y="4978400"/>
          <p14:tracePt t="292372" x="2354263" y="4986338"/>
          <p14:tracePt t="292389" x="2387600" y="5003800"/>
          <p14:tracePt t="292405" x="2430463" y="5003800"/>
          <p14:tracePt t="292422" x="2489200" y="5011738"/>
          <p14:tracePt t="292439" x="2590800" y="5011738"/>
          <p14:tracePt t="292456" x="2717800" y="5011738"/>
          <p14:tracePt t="292472" x="2913063" y="5003800"/>
          <p14:tracePt t="292489" x="3055938" y="4986338"/>
          <p14:tracePt t="292506" x="3149600" y="4970463"/>
          <p14:tracePt t="292522" x="3200400" y="4945063"/>
          <p14:tracePt t="292539" x="3200400" y="4919663"/>
          <p14:tracePt t="292556" x="3208338" y="4902200"/>
          <p14:tracePt t="292572" x="3208338" y="4859338"/>
          <p14:tracePt t="292589" x="3208338" y="4833938"/>
          <p14:tracePt t="292606" x="3225800" y="4800600"/>
          <p14:tracePt t="292622" x="3243263" y="4783138"/>
          <p14:tracePt t="292639" x="3268663" y="4749800"/>
          <p14:tracePt t="292656" x="3276600" y="4741863"/>
          <p14:tracePt t="292673" x="3276600" y="4732338"/>
          <p14:tracePt t="292689" x="3276600" y="4724400"/>
          <p14:tracePt t="292706" x="3276600" y="4706938"/>
          <p14:tracePt t="292723" x="3276600" y="4699000"/>
          <p14:tracePt t="292739" x="3276600" y="4691063"/>
          <p14:tracePt t="292756" x="3276600" y="4681538"/>
          <p14:tracePt t="292773" x="3276600" y="4665663"/>
          <p14:tracePt t="292789" x="3276600" y="4656138"/>
          <p14:tracePt t="292806" x="3268663" y="4648200"/>
          <p14:tracePt t="292823" x="3259138" y="4640263"/>
          <p14:tracePt t="292856" x="3251200" y="4614863"/>
          <p14:tracePt t="292873" x="3243263" y="4614863"/>
          <p14:tracePt t="292890" x="3233738" y="4579938"/>
          <p14:tracePt t="292906" x="3217863" y="4554538"/>
          <p14:tracePt t="292923" x="3182938" y="4529138"/>
          <p14:tracePt t="292939" x="3149600" y="4495800"/>
          <p14:tracePt t="292956" x="3116263" y="4478338"/>
          <p14:tracePt t="292973" x="3090863" y="4462463"/>
          <p14:tracePt t="292989" x="3073400" y="4452938"/>
          <p14:tracePt t="293006" x="3065463" y="4437063"/>
          <p14:tracePt t="293023" x="3055938" y="4427538"/>
          <p14:tracePt t="293039" x="3048000" y="4419600"/>
          <p14:tracePt t="293073" x="3048000" y="4402138"/>
          <p14:tracePt t="293090" x="3030538" y="4394200"/>
          <p14:tracePt t="293106" x="3030538" y="4368800"/>
          <p14:tracePt t="293123" x="3022600" y="4351338"/>
          <p14:tracePt t="293139" x="3022600" y="4335463"/>
          <p14:tracePt t="293156" x="3014663" y="4300538"/>
          <p14:tracePt t="293173" x="3005138" y="4275138"/>
          <p14:tracePt t="293189" x="3005138" y="4259263"/>
          <p14:tracePt t="293206" x="2997200" y="4216400"/>
          <p14:tracePt t="293223" x="2997200" y="4191000"/>
          <p14:tracePt t="293239" x="2989263" y="4183063"/>
          <p14:tracePt t="293256" x="2989263" y="4148138"/>
          <p14:tracePt t="293290" x="2989263" y="4132263"/>
          <p14:tracePt t="293306" x="2971800" y="4122738"/>
          <p14:tracePt t="293323" x="2963863" y="4106863"/>
          <p14:tracePt t="293340" x="2946400" y="4081463"/>
          <p14:tracePt t="293356" x="2946400" y="4064000"/>
          <p14:tracePt t="293373" x="2928938" y="4046538"/>
          <p14:tracePt t="293390" x="2928938" y="4021138"/>
          <p14:tracePt t="293406" x="2921000" y="4005263"/>
          <p14:tracePt t="293423" x="2921000" y="3987800"/>
          <p14:tracePt t="293440" x="2921000" y="3979863"/>
          <p14:tracePt t="293456" x="2921000" y="3970338"/>
          <p14:tracePt t="294970" x="2913063" y="3979863"/>
          <p14:tracePt t="294978" x="2903538" y="3979863"/>
          <p14:tracePt t="294991" x="2878138" y="3987800"/>
          <p14:tracePt t="295008" x="2786063" y="4030663"/>
          <p14:tracePt t="295024" x="2633663" y="4030663"/>
          <p14:tracePt t="295041" x="2430463" y="4030663"/>
          <p14:tracePt t="295058" x="2260600" y="4038600"/>
          <p14:tracePt t="295074" x="2039938" y="4038600"/>
          <p14:tracePt t="295091" x="1922463" y="4038600"/>
          <p14:tracePt t="295108" x="1846263" y="4038600"/>
          <p14:tracePt t="295124" x="1811338" y="4038600"/>
          <p14:tracePt t="295142" x="1760538" y="4038600"/>
          <p14:tracePt t="295158" x="1701800" y="4038600"/>
          <p14:tracePt t="295174" x="1617663" y="4038600"/>
          <p14:tracePt t="295191" x="1524000" y="4030663"/>
          <p14:tracePt t="295208" x="1455738" y="4030663"/>
          <p14:tracePt t="295224" x="1397000" y="4030663"/>
          <p14:tracePt t="295242" x="1303338" y="4030663"/>
          <p14:tracePt t="295258" x="1168400" y="4021138"/>
          <p14:tracePt t="295275" x="1066800" y="4021138"/>
          <p14:tracePt t="295291" x="931863" y="4021138"/>
          <p14:tracePt t="295308" x="744538" y="4021138"/>
          <p14:tracePt t="295325" x="584200" y="4021138"/>
          <p14:tracePt t="295341" x="500063" y="4021138"/>
          <p14:tracePt t="295358" x="474663" y="4021138"/>
          <p14:tracePt t="295375" x="482600" y="4005263"/>
          <p14:tracePt t="295391" x="500063" y="3987800"/>
          <p14:tracePt t="295408" x="576263" y="3979863"/>
          <p14:tracePt t="295425" x="642938" y="3979863"/>
          <p14:tracePt t="295442" x="719138" y="3979863"/>
          <p14:tracePt t="295458" x="889000" y="3979863"/>
          <p14:tracePt t="295475" x="1041400" y="3979863"/>
          <p14:tracePt t="295491" x="1125538" y="3979863"/>
          <p14:tracePt t="295508" x="1143000" y="3979863"/>
          <p14:tracePt t="295525" x="1143000" y="3970338"/>
          <p14:tracePt t="295542" x="1135063" y="3970338"/>
          <p14:tracePt t="295558" x="1117600" y="3962400"/>
          <p14:tracePt t="295575" x="1109663" y="3954463"/>
          <p14:tracePt t="295714" x="1125538" y="3954463"/>
          <p14:tracePt t="295722" x="1160463" y="3954463"/>
          <p14:tracePt t="295730" x="1201738" y="3954463"/>
          <p14:tracePt t="295741" x="1277938" y="3962400"/>
          <p14:tracePt t="295758" x="1524000" y="3962400"/>
          <p14:tracePt t="295775" x="1760538" y="3962400"/>
          <p14:tracePt t="295792" x="1922463" y="3962400"/>
          <p14:tracePt t="295808" x="1998663" y="3962400"/>
          <p14:tracePt t="295825" x="2024063" y="3962400"/>
          <p14:tracePt t="295882" x="2032000" y="3962400"/>
          <p14:tracePt t="295890" x="2032000" y="3970338"/>
          <p14:tracePt t="295906" x="2039938" y="3970338"/>
          <p14:tracePt t="295914" x="2057400" y="3970338"/>
          <p14:tracePt t="295925" x="2074863" y="3979863"/>
          <p14:tracePt t="295942" x="2100263" y="3979863"/>
          <p14:tracePt t="296066" x="2100263" y="3987800"/>
          <p14:tracePt t="296082" x="2090738" y="3987800"/>
          <p14:tracePt t="296090" x="2074863" y="3987800"/>
          <p14:tracePt t="296098" x="2065338" y="3987800"/>
          <p14:tracePt t="296109" x="2049463" y="3987800"/>
          <p14:tracePt t="296125" x="2024063" y="3987800"/>
          <p14:tracePt t="296142" x="2006600" y="3987800"/>
          <p14:tracePt t="296175" x="1998663" y="3987800"/>
          <p14:tracePt t="296192" x="1981200" y="3987800"/>
          <p14:tracePt t="296209" x="1963738" y="3987800"/>
          <p14:tracePt t="296226" x="1955800" y="3987800"/>
          <p14:tracePt t="296242" x="1947863" y="3987800"/>
          <p14:tracePt t="296322" x="1938338" y="3987800"/>
          <p14:tracePt t="296594" x="1947863" y="3987800"/>
          <p14:tracePt t="296603" x="1963738" y="3987800"/>
          <p14:tracePt t="296610" x="1981200" y="3987800"/>
          <p14:tracePt t="296626" x="2006600" y="3987800"/>
          <p14:tracePt t="296642" x="2074863" y="3987800"/>
          <p14:tracePt t="296659" x="2116138" y="3987800"/>
          <p14:tracePt t="296676" x="2151063" y="3987800"/>
          <p14:tracePt t="296692" x="2184400" y="3987800"/>
          <p14:tracePt t="296709" x="2235200" y="3987800"/>
          <p14:tracePt t="296726" x="2311400" y="3987800"/>
          <p14:tracePt t="296742" x="2379663" y="3987800"/>
          <p14:tracePt t="296759" x="2446338" y="3987800"/>
          <p14:tracePt t="296776" x="2497138" y="3987800"/>
          <p14:tracePt t="296792" x="2514600" y="3987800"/>
          <p14:tracePt t="296954" x="2489200" y="3987800"/>
          <p14:tracePt t="296962" x="2481263" y="3987800"/>
          <p14:tracePt t="296976" x="2446338" y="3987800"/>
          <p14:tracePt t="296993" x="2370138" y="3987800"/>
          <p14:tracePt t="297009" x="2252663" y="3987800"/>
          <p14:tracePt t="297026" x="2049463" y="4005263"/>
          <p14:tracePt t="297043" x="1938338" y="4005263"/>
          <p14:tracePt t="297059" x="1862138" y="4005263"/>
          <p14:tracePt t="297076" x="1854200" y="4005263"/>
          <p14:tracePt t="297093" x="1846263" y="4005263"/>
          <p14:tracePt t="297178" x="1854200" y="4005263"/>
          <p14:tracePt t="297194" x="1871663" y="4005263"/>
          <p14:tracePt t="297202" x="1887538" y="4005263"/>
          <p14:tracePt t="297211" x="1905000" y="4005263"/>
          <p14:tracePt t="297226" x="1963738" y="4005263"/>
          <p14:tracePt t="297243" x="2006600" y="4005263"/>
          <p14:tracePt t="297259" x="2057400" y="4005263"/>
          <p14:tracePt t="297276" x="2082800" y="4005263"/>
          <p14:tracePt t="297293" x="2116138" y="4005263"/>
          <p14:tracePt t="297309" x="2133600" y="4005263"/>
          <p14:tracePt t="297326" x="2141538" y="4005263"/>
          <p14:tracePt t="297363" x="2151063" y="4005263"/>
          <p14:tracePt t="297376" x="2159000" y="4005263"/>
          <p14:tracePt t="297393" x="2201863" y="4013200"/>
          <p14:tracePt t="297410" x="2227263" y="4013200"/>
          <p14:tracePt t="297426" x="2243138" y="4013200"/>
          <p14:tracePt t="297514" x="2252663" y="4013200"/>
          <p14:tracePt t="297522" x="2260600" y="4013200"/>
          <p14:tracePt t="297530" x="2268538" y="4021138"/>
          <p14:tracePt t="297543" x="2278063" y="4030663"/>
          <p14:tracePt t="297560" x="2286000" y="4030663"/>
          <p14:tracePt t="297576" x="2293938" y="4030663"/>
          <p14:tracePt t="297602" x="2293938" y="4038600"/>
          <p14:tracePt t="297618" x="2303463" y="4038600"/>
          <p14:tracePt t="297626" x="2311400" y="4038600"/>
          <p14:tracePt t="297643" x="2328863" y="4038600"/>
          <p14:tracePt t="297660" x="2336800" y="4038600"/>
          <p14:tracePt t="298147" x="2336800" y="4046538"/>
          <p14:tracePt t="298154" x="2336800" y="4056063"/>
          <p14:tracePt t="298162" x="2344738" y="4056063"/>
          <p14:tracePt t="298177" x="2344738" y="4064000"/>
          <p14:tracePt t="298194" x="2362200" y="4081463"/>
          <p14:tracePt t="298210" x="2446338" y="4148138"/>
          <p14:tracePt t="298227" x="2590800" y="4216400"/>
          <p14:tracePt t="298244" x="2827338" y="4275138"/>
          <p14:tracePt t="298260" x="3124200" y="4360863"/>
          <p14:tracePt t="298277" x="3411538" y="4470400"/>
          <p14:tracePt t="298294" x="3700463" y="4597400"/>
          <p14:tracePt t="298310" x="3979863" y="4741863"/>
          <p14:tracePt t="298327" x="4208463" y="4884738"/>
          <p14:tracePt t="298344" x="4437063" y="5003800"/>
          <p14:tracePt t="298360" x="4648200" y="5148263"/>
          <p14:tracePt t="298377" x="4792663" y="5232400"/>
          <p14:tracePt t="298394" x="4995863" y="5376863"/>
          <p14:tracePt t="298410" x="5087938" y="5478463"/>
          <p14:tracePt t="298427" x="5156200" y="5580063"/>
          <p14:tracePt t="298444" x="5189538" y="5681663"/>
          <p14:tracePt t="298460" x="5199063" y="5757863"/>
          <p14:tracePt t="298477" x="5232400" y="5816600"/>
          <p14:tracePt t="298494" x="5257800" y="5867400"/>
          <p14:tracePt t="298510" x="5275263" y="5910263"/>
          <p14:tracePt t="298527" x="5291138" y="5918200"/>
          <p14:tracePt t="298544" x="5308600" y="5943600"/>
          <p14:tracePt t="298560" x="5326063" y="5943600"/>
          <p14:tracePt t="298563" x="5334000" y="5951538"/>
          <p14:tracePt t="298577" x="5334000" y="5961063"/>
          <p14:tracePt t="298594" x="5351463" y="5961063"/>
          <p14:tracePt t="298611" x="5359400" y="5961063"/>
          <p14:tracePt t="298650" x="5367338" y="5961063"/>
          <p14:tracePt t="298660" x="5376863" y="5961063"/>
          <p14:tracePt t="298677" x="5384800" y="5961063"/>
          <p14:tracePt t="298738" x="5392738" y="5961063"/>
          <p14:tracePt t="298762" x="5392738" y="5969000"/>
          <p14:tracePt t="298834" x="5402263" y="5969000"/>
          <p14:tracePt t="298850" x="5402263" y="5961063"/>
          <p14:tracePt t="298858" x="5410200" y="5951538"/>
          <p14:tracePt t="298866" x="5418138" y="5943600"/>
          <p14:tracePt t="298877" x="5418138" y="5918200"/>
          <p14:tracePt t="298894" x="5435600" y="5892800"/>
          <p14:tracePt t="298911" x="5435600" y="5875338"/>
          <p14:tracePt t="298928" x="5435600" y="5859463"/>
          <p14:tracePt t="298961" x="5443538" y="5859463"/>
          <p14:tracePt t="299018" x="5435600" y="5859463"/>
          <p14:tracePt t="299050" x="5427663" y="5859463"/>
          <p14:tracePt t="299082" x="5418138" y="5859463"/>
          <p14:tracePt t="299170" x="5427663" y="5859463"/>
          <p14:tracePt t="299186" x="5435600" y="5859463"/>
          <p14:tracePt t="299202" x="5435600" y="58674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DF18026-7D06-40B4-9CDA-B5B7B0CD4AF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33874"/>
              </p:ext>
            </p:extLst>
          </p:nvPr>
        </p:nvGraphicFramePr>
        <p:xfrm>
          <a:off x="2927626" y="659564"/>
          <a:ext cx="4652851" cy="3243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hemistry 4-D Draw" r:id="rId5" imgW="1607760" imgH="1120320" progId="Chemistry4DDraw.v2">
                  <p:embed/>
                </p:oleObj>
              </mc:Choice>
              <mc:Fallback>
                <p:oleObj name="Chemistry 4-D Draw" r:id="rId5" imgW="1607760" imgH="1120320" progId="Chemistry4DDraw.v2">
                  <p:embed/>
                  <p:pic>
                    <p:nvPicPr>
                      <p:cNvPr id="3075" name="Object 3">
                        <a:extLst>
                          <a:ext uri="{FF2B5EF4-FFF2-40B4-BE49-F238E27FC236}">
                            <a16:creationId xmlns:a16="http://schemas.microsoft.com/office/drawing/2014/main" id="{F41ED10D-742D-4F3A-8033-1FAC5870FE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626" y="659564"/>
                        <a:ext cx="4652851" cy="32438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3A0B9E-7E19-484E-A5C2-4350B0888CA8}"/>
              </a:ext>
            </a:extLst>
          </p:cNvPr>
          <p:cNvCxnSpPr/>
          <p:nvPr/>
        </p:nvCxnSpPr>
        <p:spPr>
          <a:xfrm>
            <a:off x="3237875" y="5096656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6DDFA016-D3F4-4294-AE50-3C6652075B93}"/>
              </a:ext>
            </a:extLst>
          </p:cNvPr>
          <p:cNvCxnSpPr/>
          <p:nvPr/>
        </p:nvCxnSpPr>
        <p:spPr>
          <a:xfrm rot="16200000" flipV="1">
            <a:off x="4736891" y="3588607"/>
            <a:ext cx="1394086" cy="7944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25110BE8-4A53-4B64-8E4B-512287C6A7EF}"/>
              </a:ext>
            </a:extLst>
          </p:cNvPr>
          <p:cNvCxnSpPr/>
          <p:nvPr/>
        </p:nvCxnSpPr>
        <p:spPr>
          <a:xfrm rot="5400000" flipH="1" flipV="1">
            <a:off x="5613815" y="3506160"/>
            <a:ext cx="1409076" cy="94438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2B85B9-E75B-45B9-9A6D-CAE28B9F01A3}"/>
              </a:ext>
            </a:extLst>
          </p:cNvPr>
          <p:cNvSpPr txBox="1"/>
          <p:nvPr/>
        </p:nvSpPr>
        <p:spPr>
          <a:xfrm>
            <a:off x="3889946" y="4841823"/>
            <a:ext cx="4856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two hydrogens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same?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6EBBB-C106-474D-B9F0-09DC55B23293}"/>
              </a:ext>
            </a:extLst>
          </p:cNvPr>
          <p:cNvSpPr txBox="1"/>
          <p:nvPr/>
        </p:nvSpPr>
        <p:spPr>
          <a:xfrm>
            <a:off x="8589365" y="1439056"/>
            <a:ext cx="3602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CH-CH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214909-D9AC-4805-9B60-30E3D79C9E49}"/>
              </a:ext>
            </a:extLst>
          </p:cNvPr>
          <p:cNvSpPr/>
          <p:nvPr/>
        </p:nvSpPr>
        <p:spPr>
          <a:xfrm>
            <a:off x="9803567" y="1289154"/>
            <a:ext cx="644577" cy="74950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9FC9E2-EB8E-4A4F-A71F-971AE0D7B5B0}"/>
              </a:ext>
            </a:extLst>
          </p:cNvPr>
          <p:cNvCxnSpPr/>
          <p:nvPr/>
        </p:nvCxnSpPr>
        <p:spPr>
          <a:xfrm>
            <a:off x="9803567" y="1783830"/>
            <a:ext cx="0" cy="232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F2C4113-199A-421A-9BD7-CFA7EDEE8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81"/>
    </mc:Choice>
    <mc:Fallback xmlns="">
      <p:transition spd="slow" advTm="244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6" x="3919538" y="3411538"/>
          <p14:tracePt t="1262" x="3919538" y="3403600"/>
          <p14:tracePt t="1277" x="3911600" y="3403600"/>
          <p14:tracePt t="1294" x="3903663" y="3395663"/>
          <p14:tracePt t="1310" x="3894138" y="3395663"/>
          <p14:tracePt t="1327" x="3878263" y="3395663"/>
          <p14:tracePt t="1344" x="3843338" y="3395663"/>
          <p14:tracePt t="1361" x="3784600" y="3403600"/>
          <p14:tracePt t="1377" x="3741738" y="3395663"/>
          <p14:tracePt t="1394" x="3700463" y="3370263"/>
          <p14:tracePt t="1411" x="3690938" y="3352800"/>
          <p14:tracePt t="1427" x="3690938" y="3335338"/>
          <p14:tracePt t="1461" x="3675063" y="3319463"/>
          <p14:tracePt t="1477" x="3632200" y="3309938"/>
          <p14:tracePt t="1494" x="3522663" y="3302000"/>
          <p14:tracePt t="1511" x="3436938" y="3302000"/>
          <p14:tracePt t="1601" x="3421063" y="3302000"/>
          <p14:tracePt t="1609" x="3302000" y="3352800"/>
          <p14:tracePt t="1617" x="3233738" y="3395663"/>
          <p14:tracePt t="1627" x="3233738" y="3403600"/>
          <p14:tracePt t="1644" x="3259138" y="3403600"/>
          <p14:tracePt t="1661" x="3319463" y="3403600"/>
          <p14:tracePt t="1677" x="3462338" y="3395663"/>
          <p14:tracePt t="1694" x="3665538" y="3395663"/>
          <p14:tracePt t="1711" x="3987800" y="3370263"/>
          <p14:tracePt t="1728" x="4478338" y="3370263"/>
          <p14:tracePt t="1744" x="5748338" y="3352800"/>
          <p14:tracePt t="1761" x="6545263" y="3335338"/>
          <p14:tracePt t="1778" x="7196138" y="3335338"/>
          <p14:tracePt t="1794" x="7874000" y="3335338"/>
          <p14:tracePt t="1811" x="8516938" y="3335338"/>
          <p14:tracePt t="1828" x="9144000" y="3335338"/>
          <p14:tracePt t="1844" x="9567863" y="3319463"/>
          <p14:tracePt t="1861" x="9786938" y="3251200"/>
          <p14:tracePt t="1878" x="9913938" y="3208338"/>
          <p14:tracePt t="1894" x="9990138" y="3200400"/>
          <p14:tracePt t="1911" x="10058400" y="3182938"/>
          <p14:tracePt t="1928" x="10083800" y="3182938"/>
          <p14:tracePt t="1944" x="10109200" y="3175000"/>
          <p14:tracePt t="1961" x="10142538" y="3157538"/>
          <p14:tracePt t="1978" x="10228263" y="3106738"/>
          <p14:tracePt t="1994" x="10421938" y="3048000"/>
          <p14:tracePt t="2011" x="10617200" y="3014663"/>
          <p14:tracePt t="2028" x="10812463" y="2979738"/>
          <p14:tracePt t="2045" x="10929938" y="2954338"/>
          <p14:tracePt t="2061" x="10990263" y="2938463"/>
          <p14:tracePt t="2078" x="10998200" y="3005138"/>
          <p14:tracePt t="2095" x="10914063" y="3106738"/>
          <p14:tracePt t="2111" x="10904538" y="3124200"/>
          <p14:tracePt t="2257" x="10888663" y="3141663"/>
          <p14:tracePt t="2265" x="10904538" y="3132138"/>
          <p14:tracePt t="2278" x="10955338" y="3090863"/>
          <p14:tracePt t="2295" x="11074400" y="3040063"/>
          <p14:tracePt t="2311" x="11269663" y="3005138"/>
          <p14:tracePt t="2328" x="11531600" y="2954338"/>
          <p14:tracePt t="2329" x="11641138" y="2938463"/>
          <p14:tracePt t="2345" x="11844338" y="2852738"/>
          <p14:tracePt t="2362" x="11938000" y="2801938"/>
          <p14:tracePt t="2378" x="11980863" y="2786063"/>
          <p14:tracePt t="2395" x="12006263" y="2776538"/>
          <p14:tracePt t="2412" x="12022138" y="2751138"/>
          <p14:tracePt t="2428" x="12039600" y="2717800"/>
          <p14:tracePt t="2445" x="12082463" y="2641600"/>
          <p14:tracePt t="2461" x="12107863" y="2547938"/>
          <p14:tracePt t="2478" x="12123738" y="2446338"/>
          <p14:tracePt t="2495" x="12123738" y="2362200"/>
          <p14:tracePt t="2511" x="12123738" y="2268538"/>
          <p14:tracePt t="2528" x="12123738" y="2201863"/>
          <p14:tracePt t="2545" x="12123738" y="2176463"/>
          <p14:tracePt t="2562" x="12123738" y="2141538"/>
          <p14:tracePt t="2578" x="12107863" y="2133600"/>
          <p14:tracePt t="2595" x="12107863" y="2125663"/>
          <p14:tracePt t="2612" x="12090400" y="2116138"/>
          <p14:tracePt t="2628" x="12072938" y="2090738"/>
          <p14:tracePt t="2645" x="12057063" y="2074863"/>
          <p14:tracePt t="2662" x="12039600" y="2049463"/>
          <p14:tracePt t="2678" x="12014200" y="2014538"/>
          <p14:tracePt t="2695" x="11980863" y="1963738"/>
          <p14:tracePt t="2712" x="11955463" y="1930400"/>
          <p14:tracePt t="2728" x="11938000" y="1879600"/>
          <p14:tracePt t="2745" x="11938000" y="1871663"/>
          <p14:tracePt t="2762" x="11938000" y="1854200"/>
          <p14:tracePt t="2778" x="11938000" y="1836738"/>
          <p14:tracePt t="2841" x="11920538" y="1828800"/>
          <p14:tracePt t="2849" x="11912600" y="1811338"/>
          <p14:tracePt t="2862" x="11895138" y="1803400"/>
          <p14:tracePt t="2879" x="11869738" y="1778000"/>
          <p14:tracePt t="2895" x="11869738" y="1752600"/>
          <p14:tracePt t="2929" x="11853863" y="1744663"/>
          <p14:tracePt t="2945" x="11844338" y="1727200"/>
          <p14:tracePt t="2962" x="11836400" y="1709738"/>
          <p14:tracePt t="2979" x="11836400" y="1701800"/>
          <p14:tracePt t="2995" x="11836400" y="1693863"/>
          <p14:tracePt t="3073" x="11828463" y="1693863"/>
          <p14:tracePt t="3081" x="11818938" y="1684338"/>
          <p14:tracePt t="3097" x="11811000" y="1676400"/>
          <p14:tracePt t="3112" x="11803063" y="1676400"/>
          <p14:tracePt t="3129" x="11803063" y="1668463"/>
          <p14:tracePt t="3145" x="11793538" y="1658938"/>
          <p14:tracePt t="3721" x="11803063" y="1658938"/>
          <p14:tracePt t="3761" x="11811000" y="1658938"/>
          <p14:tracePt t="4945" x="11803063" y="1658938"/>
          <p14:tracePt t="4977" x="11793538" y="1658938"/>
          <p14:tracePt t="5025" x="11785600" y="1658938"/>
          <p14:tracePt t="5033" x="11785600" y="1668463"/>
          <p14:tracePt t="5047" x="11777663" y="1668463"/>
          <p14:tracePt t="5064" x="11768138" y="1668463"/>
          <p14:tracePt t="5130" x="11760200" y="1668463"/>
          <p14:tracePt t="5145" x="11752263" y="1676400"/>
          <p14:tracePt t="5161" x="11742738" y="1676400"/>
          <p14:tracePt t="5169" x="11734800" y="1676400"/>
          <p14:tracePt t="5180" x="11726863" y="1676400"/>
          <p14:tracePt t="5217" x="11717338" y="1676400"/>
          <p14:tracePt t="5225" x="11709400" y="1676400"/>
          <p14:tracePt t="5233" x="11701463" y="1676400"/>
          <p14:tracePt t="5249" x="11691938" y="1676400"/>
          <p14:tracePt t="5265" x="11684000" y="1676400"/>
          <p14:tracePt t="5281" x="11676063" y="1676400"/>
          <p14:tracePt t="5313" x="11666538" y="1676400"/>
          <p14:tracePt t="5321" x="11658600" y="1676400"/>
          <p14:tracePt t="5330" x="11650663" y="1676400"/>
          <p14:tracePt t="5347" x="11625263" y="1676400"/>
          <p14:tracePt t="5364" x="11599863" y="1684338"/>
          <p14:tracePt t="5381" x="11574463" y="1684338"/>
          <p14:tracePt t="5397" x="11549063" y="1684338"/>
          <p14:tracePt t="5431" x="11539538" y="1684338"/>
          <p14:tracePt t="5447" x="11523663" y="1684338"/>
          <p14:tracePt t="5464" x="11506200" y="1684338"/>
          <p14:tracePt t="5481" x="11455400" y="1684338"/>
          <p14:tracePt t="5497" x="11437938" y="1684338"/>
          <p14:tracePt t="5514" x="11412538" y="1684338"/>
          <p14:tracePt t="5531" x="11379200" y="1684338"/>
          <p14:tracePt t="5564" x="11371263" y="1684338"/>
          <p14:tracePt t="5581" x="11361738" y="1684338"/>
          <p14:tracePt t="5609" x="11353800" y="1684338"/>
          <p14:tracePt t="5624" x="11345863" y="1684338"/>
          <p14:tracePt t="5632" x="11336338" y="1684338"/>
          <p14:tracePt t="5656" x="11328400" y="1684338"/>
          <p14:tracePt t="5689" x="11320463" y="1684338"/>
          <p14:tracePt t="5777" x="11310938" y="1684338"/>
          <p14:tracePt t="5793" x="11295063" y="1684338"/>
          <p14:tracePt t="5801" x="11277600" y="1684338"/>
          <p14:tracePt t="5814" x="11269663" y="1684338"/>
          <p14:tracePt t="5831" x="11244263" y="1684338"/>
          <p14:tracePt t="5848" x="11234738" y="1684338"/>
          <p14:tracePt t="5905" x="11226800" y="1684338"/>
          <p14:tracePt t="5913" x="11226800" y="1693863"/>
          <p14:tracePt t="5921" x="11218863" y="1693863"/>
          <p14:tracePt t="5931" x="11209338" y="1693863"/>
          <p14:tracePt t="5948" x="11183938" y="1709738"/>
          <p14:tracePt t="5964" x="11158538" y="1719263"/>
          <p14:tracePt t="5981" x="11150600" y="1719263"/>
          <p14:tracePt t="5998" x="11125200" y="1719263"/>
          <p14:tracePt t="6014" x="11117263" y="1727200"/>
          <p14:tracePt t="6031" x="11091863" y="1752600"/>
          <p14:tracePt t="6048" x="11041063" y="1752600"/>
          <p14:tracePt t="6064" x="10964863" y="1760538"/>
          <p14:tracePt t="6081" x="10904538" y="1760538"/>
          <p14:tracePt t="6098" x="10863263" y="1760538"/>
          <p14:tracePt t="6114" x="10795000" y="1760538"/>
          <p14:tracePt t="6131" x="10744200" y="1760538"/>
          <p14:tracePt t="6148" x="10693400" y="1760538"/>
          <p14:tracePt t="6164" x="10660063" y="1760538"/>
          <p14:tracePt t="6181" x="10625138" y="1760538"/>
          <p14:tracePt t="6198" x="10609263" y="1760538"/>
          <p14:tracePt t="6215" x="10599738" y="1760538"/>
          <p14:tracePt t="6231" x="10591800" y="1760538"/>
          <p14:tracePt t="6248" x="10574338" y="1760538"/>
          <p14:tracePt t="6265" x="10515600" y="1760538"/>
          <p14:tracePt t="6281" x="10490200" y="1760538"/>
          <p14:tracePt t="6298" x="10464800" y="1760538"/>
          <p14:tracePt t="6315" x="10456863" y="1760538"/>
          <p14:tracePt t="6537" x="10464800" y="1760538"/>
          <p14:tracePt t="6553" x="10472738" y="1760538"/>
          <p14:tracePt t="6561" x="10490200" y="1760538"/>
          <p14:tracePt t="6569" x="10507663" y="1760538"/>
          <p14:tracePt t="6581" x="10541000" y="1760538"/>
          <p14:tracePt t="6598" x="10609263" y="1760538"/>
          <p14:tracePt t="6615" x="10693400" y="1760538"/>
          <p14:tracePt t="6632" x="10761663" y="1760538"/>
          <p14:tracePt t="6648" x="10837863" y="1744663"/>
          <p14:tracePt t="6665" x="10853738" y="1735138"/>
          <p14:tracePt t="6682" x="10871200" y="1727200"/>
          <p14:tracePt t="6698" x="10896600" y="1719263"/>
          <p14:tracePt t="6715" x="10939463" y="1719263"/>
          <p14:tracePt t="6732" x="11006138" y="1719263"/>
          <p14:tracePt t="6748" x="11056938" y="1719263"/>
          <p14:tracePt t="6765" x="11091863" y="1719263"/>
          <p14:tracePt t="6883" x="11082338" y="1719263"/>
          <p14:tracePt t="6889" x="11074400" y="1719263"/>
          <p14:tracePt t="6913" x="11066463" y="1719263"/>
          <p14:tracePt t="6921" x="11056938" y="1719263"/>
          <p14:tracePt t="6932" x="11049000" y="1719263"/>
          <p14:tracePt t="6948" x="11041063" y="1719263"/>
          <p14:tracePt t="6965" x="11023600" y="1719263"/>
          <p14:tracePt t="6982" x="10980738" y="1719263"/>
          <p14:tracePt t="6998" x="10939463" y="1727200"/>
          <p14:tracePt t="7015" x="10888663" y="1735138"/>
          <p14:tracePt t="7016" x="10879138" y="1735138"/>
          <p14:tracePt t="7032" x="10871200" y="1735138"/>
          <p14:tracePt t="7048" x="10863263" y="1735138"/>
          <p14:tracePt t="7193" x="10853738" y="1735138"/>
          <p14:tracePt t="7201" x="10845800" y="1735138"/>
          <p14:tracePt t="7215" x="10828338" y="1735138"/>
          <p14:tracePt t="7232" x="10744200" y="1735138"/>
          <p14:tracePt t="7249" x="10566400" y="1735138"/>
          <p14:tracePt t="7265" x="10464800" y="1735138"/>
          <p14:tracePt t="7282" x="10406063" y="1735138"/>
          <p14:tracePt t="7299" x="10380663" y="1735138"/>
          <p14:tracePt t="7316" x="10363200" y="1735138"/>
          <p14:tracePt t="7349" x="10355263" y="1735138"/>
          <p14:tracePt t="7365" x="10337800" y="1735138"/>
          <p14:tracePt t="7382" x="10320338" y="1735138"/>
          <p14:tracePt t="7399" x="10294938" y="1727200"/>
          <p14:tracePt t="7415" x="10287000" y="1727200"/>
          <p14:tracePt t="7449" x="10287000" y="1719263"/>
          <p14:tracePt t="7577" x="10294938" y="1719263"/>
          <p14:tracePt t="7593" x="10304463" y="1719263"/>
          <p14:tracePt t="7673" x="10312400" y="1719263"/>
          <p14:tracePt t="7897" x="10304463" y="1719263"/>
          <p14:tracePt t="7929" x="10294938" y="1719263"/>
          <p14:tracePt t="7937" x="10287000" y="1719263"/>
          <p14:tracePt t="7949" x="10269538" y="1719263"/>
          <p14:tracePt t="7966" x="10236200" y="1719263"/>
          <p14:tracePt t="7983" x="10177463" y="1719263"/>
          <p14:tracePt t="7999" x="10101263" y="1719263"/>
          <p14:tracePt t="8016" x="10025063" y="1719263"/>
          <p14:tracePt t="8033" x="9923463" y="1719263"/>
          <p14:tracePt t="8049" x="9872663" y="1719263"/>
          <p14:tracePt t="8066" x="9821863" y="1719263"/>
          <p14:tracePt t="8083" x="9761538" y="1719263"/>
          <p14:tracePt t="8099" x="9736138" y="1719263"/>
          <p14:tracePt t="8116" x="9710738" y="1719263"/>
          <p14:tracePt t="8281" x="9728200" y="1719263"/>
          <p14:tracePt t="8289" x="9753600" y="1719263"/>
          <p14:tracePt t="8300" x="9796463" y="1719263"/>
          <p14:tracePt t="8316" x="9898063" y="1719263"/>
          <p14:tracePt t="8333" x="10015538" y="1719263"/>
          <p14:tracePt t="8350" x="10101263" y="1719263"/>
          <p14:tracePt t="8366" x="10160000" y="1719263"/>
          <p14:tracePt t="8383" x="10185400" y="1719263"/>
          <p14:tracePt t="8425" x="10193338" y="1719263"/>
          <p14:tracePt t="8432" x="10202863" y="1719263"/>
          <p14:tracePt t="8441" x="10218738" y="1719263"/>
          <p14:tracePt t="8450" x="10236200" y="1719263"/>
          <p14:tracePt t="8466" x="10253663" y="1719263"/>
          <p14:tracePt t="8483" x="10279063" y="1719263"/>
          <p14:tracePt t="8657" x="10261600" y="1709738"/>
          <p14:tracePt t="8665" x="10236200" y="1701800"/>
          <p14:tracePt t="8673" x="10202863" y="1701800"/>
          <p14:tracePt t="8683" x="10177463" y="1701800"/>
          <p14:tracePt t="8700" x="10126663" y="1693863"/>
          <p14:tracePt t="8717" x="10058400" y="1684338"/>
          <p14:tracePt t="8733" x="10025063" y="1684338"/>
          <p14:tracePt t="8750" x="10007600" y="1684338"/>
          <p14:tracePt t="8767" x="9974263" y="1684338"/>
          <p14:tracePt t="8783" x="9964738" y="1684338"/>
          <p14:tracePt t="8800" x="9948863" y="1684338"/>
          <p14:tracePt t="8817" x="9923463" y="1684338"/>
          <p14:tracePt t="8833" x="9888538" y="1693863"/>
          <p14:tracePt t="8850" x="9863138" y="1693863"/>
          <p14:tracePt t="8867" x="9847263" y="1693863"/>
          <p14:tracePt t="8883" x="9837738" y="1693863"/>
          <p14:tracePt t="8900" x="9821863" y="1693863"/>
          <p14:tracePt t="9393" x="9829800" y="1693863"/>
          <p14:tracePt t="9409" x="9837738" y="1693863"/>
          <p14:tracePt t="9417" x="9847263" y="1693863"/>
          <p14:tracePt t="9434" x="9863138" y="1693863"/>
          <p14:tracePt t="9450" x="9898063" y="1693863"/>
          <p14:tracePt t="9467" x="9923463" y="1693863"/>
          <p14:tracePt t="9484" x="9974263" y="1693863"/>
          <p14:tracePt t="9500" x="10040938" y="1693863"/>
          <p14:tracePt t="9517" x="10117138" y="1693863"/>
          <p14:tracePt t="9534" x="10177463" y="1684338"/>
          <p14:tracePt t="9551" x="10202863" y="1684338"/>
          <p14:tracePt t="9567" x="10228263" y="1676400"/>
          <p14:tracePt t="9584" x="10261600" y="1676400"/>
          <p14:tracePt t="9601" x="10320338" y="1676400"/>
          <p14:tracePt t="9617" x="10363200" y="1676400"/>
          <p14:tracePt t="9634" x="10396538" y="1676400"/>
          <p14:tracePt t="9651" x="10414000" y="1676400"/>
          <p14:tracePt t="10361" x="10421938" y="1676400"/>
          <p14:tracePt t="10377" x="10431463" y="1676400"/>
          <p14:tracePt t="10385" x="10439400" y="1676400"/>
          <p14:tracePt t="10401" x="10447338" y="1668463"/>
          <p14:tracePt t="10529" x="10447338" y="1651000"/>
          <p14:tracePt t="10537" x="10447338" y="1643063"/>
          <p14:tracePt t="10551" x="10447338" y="1633538"/>
          <p14:tracePt t="10568" x="10447338" y="1608138"/>
          <p14:tracePt t="10585" x="10447338" y="1566863"/>
          <p14:tracePt t="10602" x="10464800" y="1549400"/>
          <p14:tracePt t="10618" x="10472738" y="1541463"/>
          <p14:tracePt t="10635" x="10490200" y="1541463"/>
          <p14:tracePt t="10651" x="10498138" y="1541463"/>
          <p14:tracePt t="10685" x="10515600" y="1541463"/>
          <p14:tracePt t="10702" x="10533063" y="1557338"/>
          <p14:tracePt t="10718" x="10541000" y="1566863"/>
          <p14:tracePt t="10735" x="10566400" y="1600200"/>
          <p14:tracePt t="10751" x="10583863" y="1633538"/>
          <p14:tracePt t="10768" x="10617200" y="1643063"/>
          <p14:tracePt t="10785" x="10617200" y="1658938"/>
          <p14:tracePt t="10857" x="10617200" y="1668463"/>
          <p14:tracePt t="10873" x="10617200" y="1676400"/>
          <p14:tracePt t="10881" x="10617200" y="1693863"/>
          <p14:tracePt t="10897" x="10617200" y="1709738"/>
          <p14:tracePt t="10905" x="10617200" y="1719263"/>
          <p14:tracePt t="10918" x="10617200" y="1727200"/>
          <p14:tracePt t="10935" x="10617200" y="1744663"/>
          <p14:tracePt t="10952" x="10617200" y="1752600"/>
          <p14:tracePt t="10968" x="10609263" y="1760538"/>
          <p14:tracePt t="11002" x="10599738" y="1760538"/>
          <p14:tracePt t="11018" x="10591800" y="1770063"/>
          <p14:tracePt t="11035" x="10583863" y="1770063"/>
          <p14:tracePt t="11052" x="10574338" y="1770063"/>
          <p14:tracePt t="11068" x="10558463" y="1770063"/>
          <p14:tracePt t="11102" x="10541000" y="1770063"/>
          <p14:tracePt t="11118" x="10533063" y="1770063"/>
          <p14:tracePt t="11135" x="10515600" y="1770063"/>
          <p14:tracePt t="11152" x="10507663" y="1770063"/>
          <p14:tracePt t="11168" x="10482263" y="1770063"/>
          <p14:tracePt t="11185" x="10456863" y="1770063"/>
          <p14:tracePt t="11202" x="10447338" y="1770063"/>
          <p14:tracePt t="11219" x="10439400" y="1752600"/>
          <p14:tracePt t="11235" x="10431463" y="1744663"/>
          <p14:tracePt t="11252" x="10414000" y="1735138"/>
          <p14:tracePt t="11269" x="10414000" y="1719263"/>
          <p14:tracePt t="11285" x="10414000" y="1709738"/>
          <p14:tracePt t="11302" x="10414000" y="1701800"/>
          <p14:tracePt t="11319" x="10414000" y="1684338"/>
          <p14:tracePt t="11335" x="10414000" y="1676400"/>
          <p14:tracePt t="11352" x="10414000" y="1668463"/>
          <p14:tracePt t="11369" x="10414000" y="1651000"/>
          <p14:tracePt t="11385" x="10414000" y="1643063"/>
          <p14:tracePt t="11409" x="10421938" y="1625600"/>
          <p14:tracePt t="11419" x="10431463" y="1625600"/>
          <p14:tracePt t="11435" x="10447338" y="1617663"/>
          <p14:tracePt t="11452" x="10464800" y="1608138"/>
          <p14:tracePt t="11469" x="10490200" y="1608138"/>
          <p14:tracePt t="11485" x="10498138" y="1600200"/>
          <p14:tracePt t="11519" x="10515600" y="1600200"/>
          <p14:tracePt t="11535" x="10523538" y="1600200"/>
          <p14:tracePt t="11552" x="10533063" y="1617663"/>
          <p14:tracePt t="11569" x="10541000" y="1617663"/>
          <p14:tracePt t="11585" x="10548938" y="1633538"/>
          <p14:tracePt t="11602" x="10566400" y="1643063"/>
          <p14:tracePt t="11619" x="10566400" y="1658938"/>
          <p14:tracePt t="11636" x="10574338" y="1658938"/>
          <p14:tracePt t="11652" x="10583863" y="1658938"/>
          <p14:tracePt t="11669" x="10583863" y="1676400"/>
          <p14:tracePt t="11686" x="10591800" y="1684338"/>
          <p14:tracePt t="11719" x="10591800" y="1693863"/>
          <p14:tracePt t="11736" x="10591800" y="1701800"/>
          <p14:tracePt t="11753" x="10591800" y="1709738"/>
          <p14:tracePt t="11769" x="10599738" y="1709738"/>
          <p14:tracePt t="11786" x="10599738" y="1727200"/>
          <p14:tracePt t="11802" x="10599738" y="1735138"/>
          <p14:tracePt t="11819" x="10599738" y="1744663"/>
          <p14:tracePt t="11836" x="10599738" y="1760538"/>
          <p14:tracePt t="11869" x="10599738" y="1770063"/>
          <p14:tracePt t="11886" x="10599738" y="1778000"/>
          <p14:tracePt t="11902" x="10599738" y="1785938"/>
          <p14:tracePt t="11919" x="10599738" y="1795463"/>
          <p14:tracePt t="11936" x="10599738" y="1803400"/>
          <p14:tracePt t="11953" x="10591800" y="1803400"/>
          <p14:tracePt t="11969" x="10583863" y="1803400"/>
          <p14:tracePt t="11986" x="10574338" y="1803400"/>
          <p14:tracePt t="12003" x="10566400" y="1803400"/>
          <p14:tracePt t="12019" x="10558463" y="1803400"/>
          <p14:tracePt t="12036" x="10548938" y="1803400"/>
          <p14:tracePt t="12053" x="10523538" y="1803400"/>
          <p14:tracePt t="12069" x="10498138" y="1803400"/>
          <p14:tracePt t="12086" x="10490200" y="1803400"/>
          <p14:tracePt t="12103" x="10482263" y="1803400"/>
          <p14:tracePt t="12145" x="10482263" y="1795463"/>
          <p14:tracePt t="12169" x="10482263" y="1785938"/>
          <p14:tracePt t="12217" x="10490200" y="1785938"/>
          <p14:tracePt t="12225" x="10490200" y="1778000"/>
          <p14:tracePt t="12377" x="10490200" y="1770063"/>
          <p14:tracePt t="12441" x="10482263" y="1770063"/>
          <p14:tracePt t="12457" x="10472738" y="1770063"/>
          <p14:tracePt t="12481" x="10464800" y="1770063"/>
          <p14:tracePt t="12489" x="10456863" y="1770063"/>
          <p14:tracePt t="12503" x="10447338" y="1770063"/>
          <p14:tracePt t="12521" x="10447338" y="1760538"/>
          <p14:tracePt t="12536" x="10439400" y="1752600"/>
          <p14:tracePt t="12553" x="10431463" y="1744663"/>
          <p14:tracePt t="12570" x="10421938" y="1744663"/>
          <p14:tracePt t="12586" x="10406063" y="1735138"/>
          <p14:tracePt t="12603" x="10406063" y="1727200"/>
          <p14:tracePt t="12620" x="10396538" y="1719263"/>
          <p14:tracePt t="12636" x="10388600" y="1709738"/>
          <p14:tracePt t="12653" x="10388600" y="1701800"/>
          <p14:tracePt t="14392" x="10388600" y="1709738"/>
          <p14:tracePt t="14601" x="10380663" y="1709738"/>
          <p14:tracePt t="14649" x="10371138" y="1719263"/>
          <p14:tracePt t="14689" x="10371138" y="1727200"/>
          <p14:tracePt t="14713" x="10363200" y="1727200"/>
          <p14:tracePt t="14720" x="10363200" y="1735138"/>
          <p14:tracePt t="14737" x="10363200" y="1744663"/>
          <p14:tracePt t="14745" x="10363200" y="1752600"/>
          <p14:tracePt t="14755" x="10363200" y="1760538"/>
          <p14:tracePt t="14771" x="10363200" y="1795463"/>
          <p14:tracePt t="14788" x="10363200" y="1811338"/>
          <p14:tracePt t="14805" x="10371138" y="1820863"/>
          <p14:tracePt t="14822" x="10380663" y="1828800"/>
          <p14:tracePt t="14838" x="10388600" y="1836738"/>
          <p14:tracePt t="14855" x="10396538" y="1836738"/>
          <p14:tracePt t="14871" x="10414000" y="1846263"/>
          <p14:tracePt t="14888" x="10447338" y="1846263"/>
          <p14:tracePt t="14905" x="10456863" y="1854200"/>
          <p14:tracePt t="14922" x="10472738" y="1862138"/>
          <p14:tracePt t="14938" x="10507663" y="1871663"/>
          <p14:tracePt t="14955" x="10533063" y="1871663"/>
          <p14:tracePt t="14972" x="10558463" y="1871663"/>
          <p14:tracePt t="14988" x="10599738" y="1871663"/>
          <p14:tracePt t="15005" x="10617200" y="1871663"/>
          <p14:tracePt t="15049" x="10625138" y="1871663"/>
          <p14:tracePt t="15073" x="10634663" y="1871663"/>
          <p14:tracePt t="15089" x="10642600" y="1871663"/>
          <p14:tracePt t="15104" x="10650538" y="1871663"/>
          <p14:tracePt t="15361" x="10660063" y="1871663"/>
          <p14:tracePt t="15369" x="10668000" y="1879600"/>
          <p14:tracePt t="15377" x="10675938" y="1887538"/>
          <p14:tracePt t="15389" x="10675938" y="1905000"/>
          <p14:tracePt t="15405" x="10685463" y="1905000"/>
          <p14:tracePt t="15458" x="10685463" y="1897063"/>
          <p14:tracePt t="15465" x="10685463" y="1871663"/>
          <p14:tracePt t="15481" x="10685463" y="1846263"/>
          <p14:tracePt t="15489" x="10685463" y="1828800"/>
          <p14:tracePt t="15505" x="10685463" y="1795463"/>
          <p14:tracePt t="15522" x="10685463" y="1785938"/>
          <p14:tracePt t="15539" x="10685463" y="1770063"/>
          <p14:tracePt t="15555" x="10685463" y="1760538"/>
          <p14:tracePt t="15713" x="10693400" y="1760538"/>
          <p14:tracePt t="15721" x="10693400" y="1770063"/>
          <p14:tracePt t="15737" x="10701338" y="1778000"/>
          <p14:tracePt t="15745" x="10710863" y="1778000"/>
          <p14:tracePt t="15755" x="10726738" y="1785938"/>
          <p14:tracePt t="15772" x="10769600" y="1795463"/>
          <p14:tracePt t="15789" x="10837863" y="1795463"/>
          <p14:tracePt t="15806" x="10939463" y="1795463"/>
          <p14:tracePt t="15822" x="10998200" y="1795463"/>
          <p14:tracePt t="15839" x="11056938" y="1795463"/>
          <p14:tracePt t="15856" x="11091863" y="1795463"/>
          <p14:tracePt t="16649" x="11099800" y="1795463"/>
          <p14:tracePt t="16657" x="11099800" y="1803400"/>
          <p14:tracePt t="16681" x="11099800" y="1811338"/>
          <p14:tracePt t="16690" x="11099800" y="1820863"/>
          <p14:tracePt t="16706" x="11099800" y="1828800"/>
          <p14:tracePt t="16723" x="11099800" y="1846263"/>
          <p14:tracePt t="16740" x="11091863" y="1854200"/>
          <p14:tracePt t="16756" x="11066463" y="1879600"/>
          <p14:tracePt t="16773" x="11056938" y="1897063"/>
          <p14:tracePt t="16790" x="11049000" y="1922463"/>
          <p14:tracePt t="16806" x="11006138" y="1955800"/>
          <p14:tracePt t="16823" x="10990263" y="1973263"/>
          <p14:tracePt t="16840" x="10955338" y="2014538"/>
          <p14:tracePt t="16856" x="10896600" y="2082800"/>
          <p14:tracePt t="16873" x="10837863" y="2125663"/>
          <p14:tracePt t="16890" x="10752138" y="2201863"/>
          <p14:tracePt t="16906" x="10617200" y="2293938"/>
          <p14:tracePt t="16923" x="10431463" y="2370138"/>
          <p14:tracePt t="16940" x="10193338" y="2446338"/>
          <p14:tracePt t="16957" x="9956800" y="2547938"/>
          <p14:tracePt t="16973" x="9685338" y="2659063"/>
          <p14:tracePt t="16990" x="9390063" y="2743200"/>
          <p14:tracePt t="17006" x="9059863" y="2913063"/>
          <p14:tracePt t="17023" x="8780463" y="2989263"/>
          <p14:tracePt t="17040" x="8516938" y="3081338"/>
          <p14:tracePt t="17057" x="8145463" y="3175000"/>
          <p14:tracePt t="17073" x="7950200" y="3208338"/>
          <p14:tracePt t="17090" x="7747000" y="3225800"/>
          <p14:tracePt t="17107" x="7577138" y="3233738"/>
          <p14:tracePt t="17123" x="7416800" y="3233738"/>
          <p14:tracePt t="17140" x="7289800" y="3225800"/>
          <p14:tracePt t="17157" x="7188200" y="3192463"/>
          <p14:tracePt t="17173" x="7078663" y="3157538"/>
          <p14:tracePt t="17190" x="6926263" y="3141663"/>
          <p14:tracePt t="17207" x="6789738" y="3141663"/>
          <p14:tracePt t="17223" x="6662738" y="3141663"/>
          <p14:tracePt t="17240" x="6484938" y="3141663"/>
          <p14:tracePt t="17257" x="6197600" y="3141663"/>
          <p14:tracePt t="17273" x="6053138" y="3141663"/>
          <p14:tracePt t="17290" x="5875338" y="3141663"/>
          <p14:tracePt t="17307" x="5732463" y="3141663"/>
          <p14:tracePt t="17324" x="5613400" y="3141663"/>
          <p14:tracePt t="17340" x="5503863" y="3116263"/>
          <p14:tracePt t="17357" x="5402263" y="3073400"/>
          <p14:tracePt t="17373" x="5275263" y="3005138"/>
          <p14:tracePt t="17390" x="5122863" y="2963863"/>
          <p14:tracePt t="17392" x="5062538" y="2954338"/>
          <p14:tracePt t="17407" x="4986338" y="2928938"/>
          <p14:tracePt t="17424" x="4902200" y="2903538"/>
          <p14:tracePt t="17440" x="4843463" y="2852738"/>
          <p14:tracePt t="17457" x="4833938" y="2819400"/>
          <p14:tracePt t="17474" x="4826000" y="2794000"/>
          <p14:tracePt t="17490" x="4757738" y="2743200"/>
          <p14:tracePt t="17507" x="4681538" y="2717800"/>
          <p14:tracePt t="17524" x="4579938" y="2674938"/>
          <p14:tracePt t="17540" x="4495800" y="2641600"/>
          <p14:tracePt t="17557" x="4462463" y="2598738"/>
          <p14:tracePt t="17574" x="4462463" y="2573338"/>
          <p14:tracePt t="17590" x="4495800" y="2557463"/>
          <p14:tracePt t="17607" x="4521200" y="2547938"/>
          <p14:tracePt t="17624" x="4538663" y="2547938"/>
          <p14:tracePt t="17640" x="4579938" y="2547938"/>
          <p14:tracePt t="17657" x="4648200" y="2540000"/>
          <p14:tracePt t="17674" x="4724400" y="2540000"/>
          <p14:tracePt t="17690" x="4783138" y="2540000"/>
          <p14:tracePt t="17707" x="4826000" y="2540000"/>
          <p14:tracePt t="17929" x="4851400" y="2540000"/>
          <p14:tracePt t="17937" x="4894263" y="2540000"/>
          <p14:tracePt t="17945" x="4953000" y="2540000"/>
          <p14:tracePt t="17957" x="5054600" y="2540000"/>
          <p14:tracePt t="17974" x="5265738" y="2540000"/>
          <p14:tracePt t="17991" x="5486400" y="2540000"/>
          <p14:tracePt t="18007" x="5689600" y="2540000"/>
          <p14:tracePt t="18024" x="5943600" y="2540000"/>
          <p14:tracePt t="18041" x="6053138" y="2540000"/>
          <p14:tracePt t="18057" x="6129338" y="2532063"/>
          <p14:tracePt t="18074" x="6164263" y="2532063"/>
          <p14:tracePt t="18091" x="6189663" y="2532063"/>
          <p14:tracePt t="18108" x="6205538" y="2540000"/>
          <p14:tracePt t="18124" x="6230938" y="2540000"/>
          <p14:tracePt t="18141" x="6265863" y="2557463"/>
          <p14:tracePt t="18157" x="6281738" y="2557463"/>
          <p14:tracePt t="18174" x="6307138" y="2565400"/>
          <p14:tracePt t="18191" x="6324600" y="2565400"/>
          <p14:tracePt t="18207" x="6367463" y="2565400"/>
          <p14:tracePt t="18224" x="6434138" y="2573338"/>
          <p14:tracePt t="18305" x="6434138" y="2582863"/>
          <p14:tracePt t="18313" x="6443663" y="2582863"/>
          <p14:tracePt t="18324" x="6451600" y="2582863"/>
          <p14:tracePt t="18341" x="6459538" y="2590800"/>
          <p14:tracePt t="18358" x="6469063" y="2590800"/>
          <p14:tracePt t="18489" x="6459538" y="2590800"/>
          <p14:tracePt t="18496" x="6451600" y="2590800"/>
          <p14:tracePt t="18508" x="6451600" y="2582863"/>
          <p14:tracePt t="18524" x="6434138" y="2565400"/>
          <p14:tracePt t="18541" x="6400800" y="2540000"/>
          <p14:tracePt t="18558" x="6357938" y="2481263"/>
          <p14:tracePt t="18574" x="6299200" y="2379663"/>
          <p14:tracePt t="18591" x="6265863" y="2252663"/>
          <p14:tracePt t="18608" x="6256338" y="2090738"/>
          <p14:tracePt t="18625" x="6248400" y="1871663"/>
          <p14:tracePt t="18641" x="6248400" y="1727200"/>
          <p14:tracePt t="18658" x="6248400" y="1592263"/>
          <p14:tracePt t="18675" x="6223000" y="1473200"/>
          <p14:tracePt t="18691" x="6197600" y="1389063"/>
          <p14:tracePt t="18708" x="6172200" y="1320800"/>
          <p14:tracePt t="18725" x="6164263" y="1270000"/>
          <p14:tracePt t="18741" x="6164263" y="1219200"/>
          <p14:tracePt t="18758" x="6164263" y="1193800"/>
          <p14:tracePt t="18775" x="6164263" y="1168400"/>
          <p14:tracePt t="18791" x="6164263" y="1143000"/>
          <p14:tracePt t="18808" x="6164263" y="1109663"/>
          <p14:tracePt t="18825" x="6154738" y="1092200"/>
          <p14:tracePt t="18841" x="6154738" y="1074738"/>
          <p14:tracePt t="18858" x="6154738" y="1058863"/>
          <p14:tracePt t="18875" x="6154738" y="1041400"/>
          <p14:tracePt t="18891" x="6154738" y="1033463"/>
          <p14:tracePt t="18908" x="6146800" y="1023938"/>
          <p14:tracePt t="18925" x="6138863" y="1008063"/>
          <p14:tracePt t="18958" x="6129338" y="1008063"/>
          <p14:tracePt t="19633" x="6138863" y="1008063"/>
          <p14:tracePt t="19649" x="6146800" y="1016000"/>
          <p14:tracePt t="19673" x="6154738" y="1023938"/>
          <p14:tracePt t="19680" x="6172200" y="1023938"/>
          <p14:tracePt t="19692" x="6205538" y="1033463"/>
          <p14:tracePt t="19709" x="6324600" y="1058863"/>
          <p14:tracePt t="19725" x="6477000" y="1117600"/>
          <p14:tracePt t="19742" x="6688138" y="1176338"/>
          <p14:tracePt t="19759" x="6934200" y="1236663"/>
          <p14:tracePt t="19776" x="7323138" y="1303338"/>
          <p14:tracePt t="19792" x="8237538" y="1389063"/>
          <p14:tracePt t="19809" x="8618538" y="1397000"/>
          <p14:tracePt t="19825" x="8847138" y="1414463"/>
          <p14:tracePt t="19842" x="9050338" y="1414463"/>
          <p14:tracePt t="19859" x="9212263" y="1414463"/>
          <p14:tracePt t="19875" x="9355138" y="1422400"/>
          <p14:tracePt t="19892" x="9517063" y="1422400"/>
          <p14:tracePt t="19909" x="9677400" y="1422400"/>
          <p14:tracePt t="19926" x="9855200" y="1430338"/>
          <p14:tracePt t="19942" x="10015538" y="1447800"/>
          <p14:tracePt t="19959" x="10160000" y="1455738"/>
          <p14:tracePt t="19976" x="10279063" y="1465263"/>
          <p14:tracePt t="19992" x="10456863" y="1465263"/>
          <p14:tracePt t="20009" x="10548938" y="1465263"/>
          <p14:tracePt t="20026" x="10660063" y="1465263"/>
          <p14:tracePt t="20042" x="10820400" y="1465263"/>
          <p14:tracePt t="20059" x="10980738" y="1465263"/>
          <p14:tracePt t="20076" x="11099800" y="1465263"/>
          <p14:tracePt t="20093" x="11168063" y="1465263"/>
          <p14:tracePt t="20109" x="11209338" y="1465263"/>
          <p14:tracePt t="20126" x="11244263" y="1465263"/>
          <p14:tracePt t="20143" x="11277600" y="1465263"/>
          <p14:tracePt t="20159" x="11303000" y="1481138"/>
          <p14:tracePt t="20176" x="11310938" y="1490663"/>
          <p14:tracePt t="20265" x="11310938" y="1498600"/>
          <p14:tracePt t="20289" x="11310938" y="1506538"/>
          <p14:tracePt t="20305" x="11310938" y="1516063"/>
          <p14:tracePt t="20313" x="11303000" y="1516063"/>
          <p14:tracePt t="20328" x="11303000" y="1524000"/>
          <p14:tracePt t="20343" x="11303000" y="1531938"/>
          <p14:tracePt t="20359" x="11295063" y="1541463"/>
          <p14:tracePt t="20376" x="11285538" y="1574800"/>
          <p14:tracePt t="20393" x="11269663" y="1582738"/>
          <p14:tracePt t="20409" x="11260138" y="1592263"/>
          <p14:tracePt t="20426" x="11260138" y="1600200"/>
          <p14:tracePt t="20443" x="11252200" y="1608138"/>
          <p14:tracePt t="20459" x="11244263" y="1617663"/>
          <p14:tracePt t="20476" x="11234738" y="1617663"/>
          <p14:tracePt t="20493" x="11218863" y="1625600"/>
          <p14:tracePt t="20509" x="11209338" y="1643063"/>
          <p14:tracePt t="20526" x="11193463" y="1651000"/>
          <p14:tracePt t="20543" x="11193463" y="1658938"/>
          <p14:tracePt t="20559" x="11183938" y="1658938"/>
          <p14:tracePt t="20785" x="11183938" y="1668463"/>
          <p14:tracePt t="20809" x="11183938" y="1676400"/>
          <p14:tracePt t="20824" x="11183938" y="1684338"/>
          <p14:tracePt t="20848" x="11183938" y="1693863"/>
          <p14:tracePt t="20856" x="11183938" y="1701800"/>
          <p14:tracePt t="20873" x="11183938" y="1709738"/>
          <p14:tracePt t="20889" x="11193463" y="1719263"/>
          <p14:tracePt t="20904" x="11193463" y="1735138"/>
          <p14:tracePt t="20913" x="11201400" y="1735138"/>
          <p14:tracePt t="20926" x="11201400" y="1744663"/>
          <p14:tracePt t="20943" x="11209338" y="1760538"/>
          <p14:tracePt t="20960" x="11209338" y="1785938"/>
          <p14:tracePt t="20976" x="11209338" y="1820863"/>
          <p14:tracePt t="20993" x="11209338" y="1836738"/>
          <p14:tracePt t="21010" x="11201400" y="1854200"/>
          <p14:tracePt t="21026" x="11201400" y="1879600"/>
          <p14:tracePt t="21043" x="11201400" y="1897063"/>
          <p14:tracePt t="21060" x="11183938" y="1905000"/>
          <p14:tracePt t="21076" x="11158538" y="1922463"/>
          <p14:tracePt t="21093" x="11133138" y="1947863"/>
          <p14:tracePt t="21110" x="11107738" y="1963738"/>
          <p14:tracePt t="21126" x="11066463" y="1973263"/>
          <p14:tracePt t="21143" x="10990263" y="1981200"/>
          <p14:tracePt t="21160" x="10904538" y="1981200"/>
          <p14:tracePt t="21177" x="10802938" y="1998663"/>
          <p14:tracePt t="21193" x="10744200" y="1998663"/>
          <p14:tracePt t="21210" x="10675938" y="2006600"/>
          <p14:tracePt t="21227" x="10617200" y="2006600"/>
          <p14:tracePt t="21243" x="10541000" y="2006600"/>
          <p14:tracePt t="21260" x="10490200" y="2006600"/>
          <p14:tracePt t="21277" x="10464800" y="2006600"/>
          <p14:tracePt t="21293" x="10439400" y="2006600"/>
          <p14:tracePt t="21310" x="10406063" y="1998663"/>
          <p14:tracePt t="21327" x="10363200" y="1989138"/>
          <p14:tracePt t="21343" x="10304463" y="1981200"/>
          <p14:tracePt t="21360" x="10202863" y="1981200"/>
          <p14:tracePt t="21377" x="10160000" y="1963738"/>
          <p14:tracePt t="21393" x="10101263" y="1955800"/>
          <p14:tracePt t="21410" x="10083800" y="1938338"/>
          <p14:tracePt t="21457" x="10083800" y="1930400"/>
          <p14:tracePt t="21497" x="10075863" y="1922463"/>
          <p14:tracePt t="21505" x="10066338" y="1922463"/>
          <p14:tracePt t="21512" x="10058400" y="1922463"/>
          <p14:tracePt t="21527" x="10058400" y="1912938"/>
          <p14:tracePt t="21544" x="10066338" y="1905000"/>
          <p14:tracePt t="21560" x="10101263" y="1879600"/>
          <p14:tracePt t="21625" x="10091738" y="1879600"/>
          <p14:tracePt t="21632" x="10083800" y="1879600"/>
          <p14:tracePt t="21657" x="10083800" y="1871663"/>
          <p14:tracePt t="21680" x="10091738" y="1871663"/>
          <p14:tracePt t="21705" x="10091738" y="1862138"/>
          <p14:tracePt t="21737" x="10083800" y="1862138"/>
          <p14:tracePt t="21769" x="10075863" y="1862138"/>
          <p14:tracePt t="21777" x="10075863" y="1854200"/>
          <p14:tracePt t="21784" x="10066338" y="1854200"/>
          <p14:tracePt t="21801" x="10058400" y="1846263"/>
          <p14:tracePt t="21818" x="10050463" y="1846263"/>
          <p14:tracePt t="21827" x="10033000" y="1836738"/>
          <p14:tracePt t="21844" x="9990138" y="1836738"/>
          <p14:tracePt t="21860" x="9931400" y="1836738"/>
          <p14:tracePt t="21877" x="9898063" y="1836738"/>
          <p14:tracePt t="21910" x="9898063" y="1828800"/>
          <p14:tracePt t="22129" x="9906000" y="1828800"/>
          <p14:tracePt t="22153" x="9913938" y="1828800"/>
          <p14:tracePt t="22345" x="9906000" y="1828800"/>
          <p14:tracePt t="22593" x="9906000" y="1836738"/>
          <p14:tracePt t="22617" x="9906000" y="1846263"/>
          <p14:tracePt t="22633" x="9898063" y="1846263"/>
          <p14:tracePt t="22640" x="9898063" y="1854200"/>
          <p14:tracePt t="22737" x="9898063" y="1846263"/>
          <p14:tracePt t="22753" x="9888538" y="1846263"/>
          <p14:tracePt t="22769" x="9880600" y="1846263"/>
          <p14:tracePt t="22784" x="9880600" y="1836738"/>
          <p14:tracePt t="22809" x="9880600" y="1828800"/>
          <p14:tracePt t="22864" x="9880600" y="1820863"/>
          <p14:tracePt t="22960" x="9888538" y="1820863"/>
          <p14:tracePt t="22968" x="9888538" y="1828800"/>
          <p14:tracePt t="22978" x="9898063" y="1846263"/>
          <p14:tracePt t="22995" x="9898063" y="1871663"/>
          <p14:tracePt t="23011" x="9923463" y="1912938"/>
          <p14:tracePt t="23028" x="9939338" y="1955800"/>
          <p14:tracePt t="23045" x="9939338" y="1973263"/>
          <p14:tracePt t="23061" x="9939338" y="1981200"/>
          <p14:tracePt t="23078" x="9939338" y="1998663"/>
          <p14:tracePt t="23095" x="9923463" y="2014538"/>
          <p14:tracePt t="23111" x="9888538" y="2024063"/>
          <p14:tracePt t="23128" x="9847263" y="2065338"/>
          <p14:tracePt t="23145" x="9821863" y="2082800"/>
          <p14:tracePt t="23178" x="9821863" y="2090738"/>
          <p14:tracePt t="23384" x="9821863" y="2082800"/>
          <p14:tracePt t="23401" x="9812338" y="2074863"/>
          <p14:tracePt t="23408" x="9812338" y="2065338"/>
          <p14:tracePt t="23424" x="9812338" y="2057400"/>
          <p14:tracePt t="23432" x="9812338" y="2049463"/>
          <p14:tracePt t="23456" x="9812338" y="2039938"/>
          <p14:tracePt t="23472" x="9812338" y="2032000"/>
          <p14:tracePt t="23505" x="9812338" y="2024063"/>
          <p14:tracePt t="23521" x="9812338" y="2014538"/>
          <p14:tracePt t="23528" x="9812338" y="2006600"/>
          <p14:tracePt t="23536" x="9821863" y="1998663"/>
          <p14:tracePt t="23545" x="9829800" y="1989138"/>
          <p14:tracePt t="23562" x="9837738" y="1955800"/>
          <p14:tracePt t="23578" x="9855200" y="1930400"/>
          <p14:tracePt t="23595" x="9855200" y="1905000"/>
          <p14:tracePt t="23612" x="9855200" y="1887538"/>
          <p14:tracePt t="23629" x="9847263" y="1879600"/>
          <p14:tracePt t="23645" x="9837738" y="1854200"/>
          <p14:tracePt t="23662" x="9837738" y="1846263"/>
          <p14:tracePt t="23679" x="9837738" y="1836738"/>
          <p14:tracePt t="23695" x="9837738" y="1820863"/>
          <p14:tracePt t="23712" x="9837738" y="1803400"/>
          <p14:tracePt t="23729" x="9837738" y="1795463"/>
          <p14:tracePt t="23745" x="9821863" y="1785938"/>
          <p14:tracePt t="23762" x="9812338" y="1778000"/>
          <p14:tracePt t="23779" x="9796463" y="1770063"/>
          <p14:tracePt t="23795" x="9786938" y="1752600"/>
          <p14:tracePt t="23812" x="9779000" y="1752600"/>
          <p14:tracePt t="23829" x="9779000" y="1735138"/>
          <p14:tracePt t="23845" x="9771063" y="1727200"/>
          <p14:tracePt t="23862" x="9761538" y="1727200"/>
          <p14:tracePt t="25265" x="9761538" y="1735138"/>
          <p14:tracePt t="25272" x="9761538" y="1744663"/>
          <p14:tracePt t="25305" x="9761538" y="1752600"/>
          <p14:tracePt t="25312" x="9761538" y="1760538"/>
          <p14:tracePt t="25329" x="9761538" y="1770063"/>
          <p14:tracePt t="25336" x="9761538" y="1778000"/>
          <p14:tracePt t="25347" x="9761538" y="1785938"/>
          <p14:tracePt t="25363" x="9753600" y="1795463"/>
          <p14:tracePt t="25380" x="9753600" y="1811338"/>
          <p14:tracePt t="25397" x="9753600" y="1828800"/>
          <p14:tracePt t="25413" x="9753600" y="1846263"/>
          <p14:tracePt t="25430" x="9771063" y="1879600"/>
          <p14:tracePt t="25447" x="9786938" y="1897063"/>
          <p14:tracePt t="25463" x="9796463" y="1922463"/>
          <p14:tracePt t="25480" x="9804400" y="1938338"/>
          <p14:tracePt t="25497" x="9804400" y="1947863"/>
          <p14:tracePt t="25513" x="9804400" y="1955800"/>
          <p14:tracePt t="25530" x="9804400" y="1963738"/>
          <p14:tracePt t="25547" x="9804400" y="1989138"/>
          <p14:tracePt t="25563" x="9804400" y="2014538"/>
          <p14:tracePt t="25580" x="9804400" y="2039938"/>
          <p14:tracePt t="25597" x="9804400" y="2082800"/>
          <p14:tracePt t="25613" x="9804400" y="2108200"/>
          <p14:tracePt t="25630" x="9804400" y="2141538"/>
          <p14:tracePt t="25647" x="9804400" y="2166938"/>
          <p14:tracePt t="25663" x="9804400" y="2184400"/>
          <p14:tracePt t="25680" x="9804400" y="2192338"/>
          <p14:tracePt t="25744" x="9812338" y="2201863"/>
          <p14:tracePt t="25753" x="9812338" y="2209800"/>
          <p14:tracePt t="25763" x="9812338" y="2217738"/>
          <p14:tracePt t="25780" x="9812338" y="2227263"/>
          <p14:tracePt t="25797" x="9812338" y="2235200"/>
          <p14:tracePt t="25818" x="9821863" y="2252663"/>
          <p14:tracePt t="25830" x="9821863" y="2260600"/>
          <p14:tracePt t="25847" x="9829800" y="2260600"/>
          <p14:tracePt t="25864" x="9837738" y="2278063"/>
          <p14:tracePt t="25881" x="9837738" y="2286000"/>
          <p14:tracePt t="26121" x="9837738" y="2278063"/>
          <p14:tracePt t="26136" x="9837738" y="2268538"/>
          <p14:tracePt t="26161" x="9837738" y="2260600"/>
          <p14:tracePt t="26169" x="9837738" y="2243138"/>
          <p14:tracePt t="26193" x="9837738" y="2227263"/>
          <p14:tracePt t="26200" x="9837738" y="2217738"/>
          <p14:tracePt t="26216" x="9837738" y="2201863"/>
          <p14:tracePt t="26231" x="9837738" y="2192338"/>
          <p14:tracePt t="26247" x="9837738" y="2184400"/>
          <p14:tracePt t="26264" x="9837738" y="2159000"/>
          <p14:tracePt t="26281" x="9829800" y="2133600"/>
          <p14:tracePt t="26297" x="9829800" y="2108200"/>
          <p14:tracePt t="26314" x="9829800" y="2090738"/>
          <p14:tracePt t="26331" x="9829800" y="2074863"/>
          <p14:tracePt t="26347" x="9829800" y="2049463"/>
          <p14:tracePt t="26364" x="9829800" y="2039938"/>
          <p14:tracePt t="26381" x="9829800" y="2024063"/>
          <p14:tracePt t="26397" x="9837738" y="2014538"/>
          <p14:tracePt t="26414" x="9837738" y="2006600"/>
          <p14:tracePt t="26431" x="9837738" y="1998663"/>
          <p14:tracePt t="26464" x="9837738" y="1981200"/>
          <p14:tracePt t="26481" x="9837738" y="1963738"/>
          <p14:tracePt t="26497" x="9837738" y="1947863"/>
          <p14:tracePt t="26514" x="9821863" y="1912938"/>
          <p14:tracePt t="26531" x="9796463" y="1871663"/>
          <p14:tracePt t="26547" x="9779000" y="1836738"/>
          <p14:tracePt t="26564" x="9771063" y="1795463"/>
          <p14:tracePt t="26581" x="9771063" y="1778000"/>
          <p14:tracePt t="26598" x="9771063" y="1760538"/>
          <p14:tracePt t="26614" x="9771063" y="1744663"/>
          <p14:tracePt t="26631" x="9761538" y="1735138"/>
          <p14:tracePt t="26648" x="9753600" y="1709738"/>
          <p14:tracePt t="26664" x="9745663" y="1701800"/>
          <p14:tracePt t="26681" x="9745663" y="1693863"/>
          <p14:tracePt t="26785" x="9761538" y="1693863"/>
          <p14:tracePt t="26792" x="9779000" y="1693863"/>
          <p14:tracePt t="26800" x="9812338" y="1693863"/>
          <p14:tracePt t="26814" x="9847263" y="1701800"/>
          <p14:tracePt t="26831" x="9931400" y="1744663"/>
          <p14:tracePt t="26848" x="9948863" y="1744663"/>
          <p14:tracePt t="26864" x="9964738" y="1744663"/>
          <p14:tracePt t="26945" x="9974263" y="1752600"/>
          <p14:tracePt t="26961" x="9982200" y="1760538"/>
          <p14:tracePt t="27009" x="9982200" y="1770063"/>
          <p14:tracePt t="27096" x="9974263" y="1770063"/>
          <p14:tracePt t="27104" x="9974263" y="1778000"/>
          <p14:tracePt t="27120" x="9964738" y="1785938"/>
          <p14:tracePt t="27131" x="9964738" y="1795463"/>
          <p14:tracePt t="27148" x="9956800" y="1803400"/>
          <p14:tracePt t="27165" x="9948863" y="1836738"/>
          <p14:tracePt t="27181" x="9948863" y="1897063"/>
          <p14:tracePt t="27198" x="9948863" y="1955800"/>
          <p14:tracePt t="27215" x="9948863" y="2014538"/>
          <p14:tracePt t="27231" x="9948863" y="2074863"/>
          <p14:tracePt t="27248" x="9948863" y="2108200"/>
          <p14:tracePt t="27265" x="9948863" y="2116138"/>
          <p14:tracePt t="27360" x="9948863" y="2125663"/>
          <p14:tracePt t="27969" x="9939338" y="2125663"/>
          <p14:tracePt t="27993" x="9931400" y="2125663"/>
          <p14:tracePt t="28008" x="9923463" y="2125663"/>
          <p14:tracePt t="28592" x="9913938" y="2116138"/>
          <p14:tracePt t="28600" x="9888538" y="2116138"/>
          <p14:tracePt t="28616" x="9855200" y="2116138"/>
          <p14:tracePt t="28633" x="9694863" y="2116138"/>
          <p14:tracePt t="28649" x="9575800" y="2090738"/>
          <p14:tracePt t="28666" x="9466263" y="2057400"/>
          <p14:tracePt t="28683" x="9339263" y="2014538"/>
          <p14:tracePt t="28699" x="9253538" y="1955800"/>
          <p14:tracePt t="28716" x="9177338" y="1887538"/>
          <p14:tracePt t="28733" x="9110663" y="1836738"/>
          <p14:tracePt t="28749" x="9059863" y="1770063"/>
          <p14:tracePt t="28766" x="9034463" y="1735138"/>
          <p14:tracePt t="28783" x="9034463" y="1709738"/>
          <p14:tracePt t="28799" x="9024938" y="1709738"/>
          <p14:tracePt t="28816" x="9024938" y="1701800"/>
          <p14:tracePt t="29176" x="9017000" y="1701800"/>
          <p14:tracePt t="29184" x="8999538" y="1701800"/>
          <p14:tracePt t="29200" x="8991600" y="1701800"/>
          <p14:tracePt t="29216" x="8872538" y="1727200"/>
          <p14:tracePt t="29233" x="8737600" y="1735138"/>
          <p14:tracePt t="29250" x="8636000" y="1735138"/>
          <p14:tracePt t="29266" x="8516938" y="1735138"/>
          <p14:tracePt t="29283" x="8440738" y="1735138"/>
          <p14:tracePt t="29300" x="8356600" y="1735138"/>
          <p14:tracePt t="29316" x="8247063" y="1735138"/>
          <p14:tracePt t="29333" x="8120063" y="1735138"/>
          <p14:tracePt t="29350" x="7983538" y="1735138"/>
          <p14:tracePt t="29366" x="7856538" y="1735138"/>
          <p14:tracePt t="29383" x="7764463" y="1735138"/>
          <p14:tracePt t="29385" x="7704138" y="1735138"/>
          <p14:tracePt t="29400" x="7645400" y="1735138"/>
          <p14:tracePt t="29417" x="7518400" y="1735138"/>
          <p14:tracePt t="29433" x="7383463" y="1735138"/>
          <p14:tracePt t="29450" x="7281863" y="1735138"/>
          <p14:tracePt t="29467" x="7213600" y="1735138"/>
          <p14:tracePt t="29483" x="7180263" y="1719263"/>
          <p14:tracePt t="29500" x="7170738" y="1701800"/>
          <p14:tracePt t="29517" x="7170738" y="1668463"/>
          <p14:tracePt t="29533" x="7170738" y="1633538"/>
          <p14:tracePt t="29550" x="7170738" y="1600200"/>
          <p14:tracePt t="29567" x="7170738" y="1566863"/>
          <p14:tracePt t="29583" x="7162800" y="1541463"/>
          <p14:tracePt t="29600" x="7145338" y="1506538"/>
          <p14:tracePt t="29617" x="7119938" y="1490663"/>
          <p14:tracePt t="29633" x="7094538" y="1455738"/>
          <p14:tracePt t="29650" x="7069138" y="1430338"/>
          <p14:tracePt t="29667" x="7053263" y="1404938"/>
          <p14:tracePt t="29683" x="7053263" y="1379538"/>
          <p14:tracePt t="29700" x="7053263" y="1354138"/>
          <p14:tracePt t="29717" x="7053263" y="1338263"/>
          <p14:tracePt t="29733" x="7053263" y="1328738"/>
          <p14:tracePt t="29750" x="7043738" y="1320800"/>
          <p14:tracePt t="29783" x="7035800" y="1320800"/>
          <p14:tracePt t="29897" x="7027863" y="1320800"/>
          <p14:tracePt t="29904" x="7018338" y="1320800"/>
          <p14:tracePt t="29917" x="6992938" y="1320800"/>
          <p14:tracePt t="29934" x="6916738" y="1320800"/>
          <p14:tracePt t="29950" x="6789738" y="1338263"/>
          <p14:tracePt t="29967" x="6713538" y="1346200"/>
          <p14:tracePt t="29984" x="6654800" y="1346200"/>
          <p14:tracePt t="30000" x="6629400" y="1346200"/>
          <p14:tracePt t="30065" x="6629400" y="1354138"/>
          <p14:tracePt t="30072" x="6621463" y="1371600"/>
          <p14:tracePt t="30084" x="6604000" y="1397000"/>
          <p14:tracePt t="30100" x="6553200" y="1465263"/>
          <p14:tracePt t="30117" x="6510338" y="1549400"/>
          <p14:tracePt t="30134" x="6502400" y="1651000"/>
          <p14:tracePt t="30150" x="6527800" y="1744663"/>
          <p14:tracePt t="30167" x="6561138" y="1854200"/>
          <p14:tracePt t="30184" x="6578600" y="1938338"/>
          <p14:tracePt t="30200" x="6578600" y="2032000"/>
          <p14:tracePt t="30217" x="6553200" y="2090738"/>
          <p14:tracePt t="30234" x="6510338" y="2151063"/>
          <p14:tracePt t="30251" x="6459538" y="2217738"/>
          <p14:tracePt t="30267" x="6408738" y="2268538"/>
          <p14:tracePt t="30284" x="6383338" y="2319338"/>
          <p14:tracePt t="30301" x="6367463" y="2362200"/>
          <p14:tracePt t="30317" x="6357938" y="2413000"/>
          <p14:tracePt t="30334" x="6342063" y="2463800"/>
          <p14:tracePt t="30351" x="6316663" y="2532063"/>
          <p14:tracePt t="30367" x="6273800" y="2633663"/>
          <p14:tracePt t="30384" x="6189663" y="2700338"/>
          <p14:tracePt t="30401" x="6164263" y="2751138"/>
          <p14:tracePt t="30417" x="6138863" y="2776538"/>
          <p14:tracePt t="30434" x="6121400" y="2801938"/>
          <p14:tracePt t="30451" x="6113463" y="2811463"/>
          <p14:tracePt t="30467" x="6103938" y="2827338"/>
          <p14:tracePt t="30484" x="6096000" y="2836863"/>
          <p14:tracePt t="30501" x="6096000" y="2852738"/>
          <p14:tracePt t="30517" x="6088063" y="2887663"/>
          <p14:tracePt t="30534" x="6088063" y="2946400"/>
          <p14:tracePt t="30551" x="6088063" y="2997200"/>
          <p14:tracePt t="30568" x="6070600" y="3065463"/>
          <p14:tracePt t="30584" x="6019800" y="3175000"/>
          <p14:tracePt t="30601" x="6002338" y="3233738"/>
          <p14:tracePt t="30618" x="5986463" y="3259138"/>
          <p14:tracePt t="30634" x="5969000" y="3276600"/>
          <p14:tracePt t="30721" x="5961063" y="3276600"/>
          <p14:tracePt t="30728" x="5961063" y="3284538"/>
          <p14:tracePt t="30736" x="5961063" y="3294063"/>
          <p14:tracePt t="30753" x="5961063" y="3302000"/>
          <p14:tracePt t="30937" x="5951538" y="3302000"/>
          <p14:tracePt t="30952" x="5943600" y="3294063"/>
          <p14:tracePt t="30960" x="5943600" y="3284538"/>
          <p14:tracePt t="30969" x="5918200" y="3276600"/>
          <p14:tracePt t="30984" x="5884863" y="3268663"/>
          <p14:tracePt t="31001" x="5808663" y="3208338"/>
          <p14:tracePt t="31018" x="5689600" y="3116263"/>
          <p14:tracePt t="31035" x="5562600" y="2989263"/>
          <p14:tracePt t="31051" x="5453063" y="2887663"/>
          <p14:tracePt t="31068" x="5334000" y="2776538"/>
          <p14:tracePt t="31085" x="5224463" y="2659063"/>
          <p14:tracePt t="31101" x="5062538" y="2532063"/>
          <p14:tracePt t="31118" x="4859338" y="2395538"/>
          <p14:tracePt t="31134" x="4691063" y="2268538"/>
          <p14:tracePt t="31151" x="4538663" y="2133600"/>
          <p14:tracePt t="31168" x="4376738" y="1947863"/>
          <p14:tracePt t="31185" x="4335463" y="1828800"/>
          <p14:tracePt t="31201" x="4318000" y="1719263"/>
          <p14:tracePt t="31218" x="4300538" y="1625600"/>
          <p14:tracePt t="31235" x="4267200" y="1557338"/>
          <p14:tracePt t="31251" x="4233863" y="1516063"/>
          <p14:tracePt t="31268" x="4216400" y="1473200"/>
          <p14:tracePt t="31285" x="4191000" y="1455738"/>
          <p14:tracePt t="31301" x="4173538" y="1447800"/>
          <p14:tracePt t="31337" x="4165600" y="1447800"/>
          <p14:tracePt t="31377" x="4157663" y="1447800"/>
          <p14:tracePt t="31384" x="4157663" y="1439863"/>
          <p14:tracePt t="31441" x="4165600" y="1439863"/>
          <p14:tracePt t="31689" x="4165600" y="1430338"/>
          <p14:tracePt t="31737" x="4157663" y="1430338"/>
          <p14:tracePt t="31784" x="4157663" y="1439863"/>
          <p14:tracePt t="31800" x="4157663" y="1447800"/>
          <p14:tracePt t="31817" x="4157663" y="1455738"/>
          <p14:tracePt t="31824" x="4157663" y="1465263"/>
          <p14:tracePt t="31835" x="4157663" y="1481138"/>
          <p14:tracePt t="31852" x="4183063" y="1506538"/>
          <p14:tracePt t="31869" x="4191000" y="1557338"/>
          <p14:tracePt t="31885" x="4191000" y="1617663"/>
          <p14:tracePt t="31902" x="4191000" y="1719263"/>
          <p14:tracePt t="31919" x="4198938" y="1854200"/>
          <p14:tracePt t="31935" x="4198938" y="1973263"/>
          <p14:tracePt t="31952" x="4198938" y="2116138"/>
          <p14:tracePt t="31969" x="4198938" y="2293938"/>
          <p14:tracePt t="31985" x="4198938" y="2395538"/>
          <p14:tracePt t="32002" x="4198938" y="2471738"/>
          <p14:tracePt t="32018" x="4198938" y="2532063"/>
          <p14:tracePt t="32035" x="4198938" y="2565400"/>
          <p14:tracePt t="32052" x="4208463" y="2598738"/>
          <p14:tracePt t="32069" x="4216400" y="2608263"/>
          <p14:tracePt t="32085" x="4233863" y="2624138"/>
          <p14:tracePt t="32102" x="4267200" y="2633663"/>
          <p14:tracePt t="32119" x="4335463" y="2659063"/>
          <p14:tracePt t="32136" x="4411663" y="2700338"/>
          <p14:tracePt t="32152" x="4564063" y="2794000"/>
          <p14:tracePt t="32169" x="4665663" y="2852738"/>
          <p14:tracePt t="32185" x="4783138" y="2928938"/>
          <p14:tracePt t="32202" x="4919663" y="2979738"/>
          <p14:tracePt t="32219" x="5080000" y="3048000"/>
          <p14:tracePt t="32235" x="5232400" y="3106738"/>
          <p14:tracePt t="32252" x="5392738" y="3157538"/>
          <p14:tracePt t="32269" x="5588000" y="3208338"/>
          <p14:tracePt t="32285" x="5783263" y="3217863"/>
          <p14:tracePt t="32302" x="5951538" y="3217863"/>
          <p14:tracePt t="32319" x="6113463" y="3225800"/>
          <p14:tracePt t="32336" x="6273800" y="3225800"/>
          <p14:tracePt t="32352" x="6519863" y="3243263"/>
          <p14:tracePt t="32369" x="6738938" y="3243263"/>
          <p14:tracePt t="32385" x="6985000" y="3259138"/>
          <p14:tracePt t="32402" x="7188200" y="3276600"/>
          <p14:tracePt t="32419" x="7383463" y="3294063"/>
          <p14:tracePt t="32436" x="7526338" y="3327400"/>
          <p14:tracePt t="32452" x="7637463" y="3352800"/>
          <p14:tracePt t="32469" x="7721600" y="3386138"/>
          <p14:tracePt t="32486" x="7789863" y="3421063"/>
          <p14:tracePt t="32503" x="7848600" y="3454400"/>
          <p14:tracePt t="32519" x="7899400" y="3462338"/>
          <p14:tracePt t="32536" x="7967663" y="3487738"/>
          <p14:tracePt t="32553" x="8034338" y="3505200"/>
          <p14:tracePt t="32569" x="8069263" y="3513138"/>
          <p14:tracePt t="32586" x="8094663" y="3513138"/>
          <p14:tracePt t="32603" x="8120063" y="3513138"/>
          <p14:tracePt t="32619" x="8135938" y="3522663"/>
          <p14:tracePt t="32688" x="8145463" y="3522663"/>
          <p14:tracePt t="32696" x="8145463" y="3530600"/>
          <p14:tracePt t="32704" x="8153400" y="3538538"/>
          <p14:tracePt t="32737" x="8161338" y="3538538"/>
          <p14:tracePt t="32753" x="8161338" y="3548063"/>
          <p14:tracePt t="32888" x="8161338" y="3556000"/>
          <p14:tracePt t="32904" x="8170863" y="3556000"/>
          <p14:tracePt t="32912" x="8178800" y="3563938"/>
          <p14:tracePt t="32921" x="8186738" y="3563938"/>
          <p14:tracePt t="32936" x="8186738" y="3581400"/>
          <p14:tracePt t="32953" x="8204200" y="3589338"/>
          <p14:tracePt t="32970" x="8212138" y="3606800"/>
          <p14:tracePt t="32986" x="8221663" y="3624263"/>
          <p14:tracePt t="33003" x="8247063" y="3649663"/>
          <p14:tracePt t="33019" x="8262938" y="3649663"/>
          <p14:tracePt t="33036" x="8272463" y="3665538"/>
          <p14:tracePt t="33053" x="8272463" y="3683000"/>
          <p14:tracePt t="33070" x="8280400" y="3700463"/>
          <p14:tracePt t="33086" x="8305800" y="3733800"/>
          <p14:tracePt t="33103" x="8331200" y="3759200"/>
          <p14:tracePt t="33120" x="8348663" y="3767138"/>
          <p14:tracePt t="33136" x="8348663" y="3776663"/>
          <p14:tracePt t="33153" x="8356600" y="3784600"/>
          <p14:tracePt t="33170" x="8356600" y="3792538"/>
          <p14:tracePt t="33186" x="8364538" y="3792538"/>
          <p14:tracePt t="33225" x="8374063" y="3792538"/>
          <p14:tracePt t="33240" x="8374063" y="3802063"/>
          <p14:tracePt t="33416" x="8389938" y="3810000"/>
          <p14:tracePt t="33424" x="8407400" y="3810000"/>
          <p14:tracePt t="33436" x="8415338" y="3810000"/>
          <p14:tracePt t="33453" x="8432800" y="3810000"/>
          <p14:tracePt t="33486" x="8450263" y="3810000"/>
          <p14:tracePt t="33520" x="8458200" y="3810000"/>
          <p14:tracePt t="33536" x="8458200" y="3817938"/>
          <p14:tracePt t="33553" x="8466138" y="3817938"/>
          <p14:tracePt t="33570" x="8483600" y="3817938"/>
          <p14:tracePt t="33586" x="8491538" y="3835400"/>
          <p14:tracePt t="33603" x="8509000" y="3843338"/>
          <p14:tracePt t="33620" x="8534400" y="3843338"/>
          <p14:tracePt t="33637" x="8551863" y="3843338"/>
          <p14:tracePt t="33653" x="8567738" y="3843338"/>
          <p14:tracePt t="33670" x="8593138" y="3843338"/>
          <p14:tracePt t="33704" x="8602663" y="3852863"/>
          <p14:tracePt t="33720" x="8643938" y="3878263"/>
          <p14:tracePt t="33737" x="8669338" y="3903663"/>
          <p14:tracePt t="33753" x="8686800" y="3919538"/>
          <p14:tracePt t="33770" x="8694738" y="3954463"/>
          <p14:tracePt t="33787" x="8694738" y="3962400"/>
          <p14:tracePt t="33803" x="8694738" y="3995738"/>
          <p14:tracePt t="33820" x="8737600" y="4056063"/>
          <p14:tracePt t="33837" x="8755063" y="4081463"/>
          <p14:tracePt t="33853" x="8755063" y="4097338"/>
          <p14:tracePt t="33870" x="8755063" y="4122738"/>
          <p14:tracePt t="33887" x="8755063" y="4148138"/>
          <p14:tracePt t="33889" x="8755063" y="4157663"/>
          <p14:tracePt t="33905" x="8755063" y="4173538"/>
          <p14:tracePt t="33920" x="8755063" y="4198938"/>
          <p14:tracePt t="33937" x="8755063" y="4216400"/>
          <p14:tracePt t="33954" x="8755063" y="4233863"/>
          <p14:tracePt t="33970" x="8755063" y="4249738"/>
          <p14:tracePt t="33987" x="8755063" y="4259263"/>
          <p14:tracePt t="34004" x="8755063" y="4267200"/>
          <p14:tracePt t="34020" x="8763000" y="4292600"/>
          <p14:tracePt t="34037" x="8770938" y="4310063"/>
          <p14:tracePt t="34054" x="8780463" y="4335463"/>
          <p14:tracePt t="34070" x="8813800" y="4368800"/>
          <p14:tracePt t="34087" x="8831263" y="4402138"/>
          <p14:tracePt t="34104" x="8847138" y="4419600"/>
          <p14:tracePt t="34120" x="8856663" y="4445000"/>
          <p14:tracePt t="34137" x="8856663" y="4462463"/>
          <p14:tracePt t="34154" x="8856663" y="4478338"/>
          <p14:tracePt t="34170" x="8847138" y="4503738"/>
          <p14:tracePt t="34187" x="8831263" y="4529138"/>
          <p14:tracePt t="34204" x="8821738" y="4554538"/>
          <p14:tracePt t="34220" x="8813800" y="4572000"/>
          <p14:tracePt t="34237" x="8805863" y="4579938"/>
          <p14:tracePt t="34254" x="8805863" y="4589463"/>
          <p14:tracePt t="34270" x="8805863" y="4597400"/>
          <p14:tracePt t="34287" x="8796338" y="4597400"/>
          <p14:tracePt t="34304" x="8796338" y="4605338"/>
          <p14:tracePt t="34320" x="8788400" y="4622800"/>
          <p14:tracePt t="34337" x="8780463" y="4622800"/>
          <p14:tracePt t="34354" x="8780463" y="4630738"/>
          <p14:tracePt t="34370" x="8770938" y="4648200"/>
          <p14:tracePt t="34404" x="8745538" y="4656138"/>
          <p14:tracePt t="34421" x="8729663" y="4665663"/>
          <p14:tracePt t="34437" x="8694738" y="4691063"/>
          <p14:tracePt t="34454" x="8678863" y="4699000"/>
          <p14:tracePt t="34470" x="8661400" y="4706938"/>
          <p14:tracePt t="34487" x="8636000" y="4716463"/>
          <p14:tracePt t="34504" x="8602663" y="4716463"/>
          <p14:tracePt t="34521" x="8551863" y="4716463"/>
          <p14:tracePt t="34537" x="8483600" y="4716463"/>
          <p14:tracePt t="34554" x="8424863" y="4716463"/>
          <p14:tracePt t="34571" x="8364538" y="4716463"/>
          <p14:tracePt t="34587" x="8280400" y="4716463"/>
          <p14:tracePt t="34604" x="8178800" y="4716463"/>
          <p14:tracePt t="34621" x="8043863" y="4716463"/>
          <p14:tracePt t="34637" x="7924800" y="4716463"/>
          <p14:tracePt t="34654" x="7840663" y="4716463"/>
          <p14:tracePt t="34671" x="7721600" y="4716463"/>
          <p14:tracePt t="34688" x="7602538" y="4724400"/>
          <p14:tracePt t="34704" x="7358063" y="4724400"/>
          <p14:tracePt t="34721" x="7205663" y="4724400"/>
          <p14:tracePt t="34738" x="7078663" y="4724400"/>
          <p14:tracePt t="34754" x="6934200" y="4724400"/>
          <p14:tracePt t="34771" x="6799263" y="4724400"/>
          <p14:tracePt t="34787" x="6662738" y="4724400"/>
          <p14:tracePt t="34804" x="6535738" y="4724400"/>
          <p14:tracePt t="34821" x="6400800" y="4724400"/>
          <p14:tracePt t="34838" x="6299200" y="4724400"/>
          <p14:tracePt t="34854" x="6223000" y="4716463"/>
          <p14:tracePt t="34871" x="6164263" y="4706938"/>
          <p14:tracePt t="34888" x="6129338" y="4706938"/>
          <p14:tracePt t="34890" x="6103938" y="4706938"/>
          <p14:tracePt t="34904" x="6062663" y="4706938"/>
          <p14:tracePt t="34921" x="6011863" y="4706938"/>
          <p14:tracePt t="34938" x="5951538" y="4706938"/>
          <p14:tracePt t="34954" x="5867400" y="4691063"/>
          <p14:tracePt t="34971" x="5783263" y="4665663"/>
          <p14:tracePt t="34988" x="5715000" y="4614863"/>
          <p14:tracePt t="35004" x="5672138" y="4564063"/>
          <p14:tracePt t="35021" x="5638800" y="4521200"/>
          <p14:tracePt t="35038" x="5588000" y="4462463"/>
          <p14:tracePt t="35054" x="5529263" y="4386263"/>
          <p14:tracePt t="35071" x="5427663" y="4292600"/>
          <p14:tracePt t="35088" x="5334000" y="4183063"/>
          <p14:tracePt t="35104" x="5199063" y="4030663"/>
          <p14:tracePt t="35121" x="5164138" y="3954463"/>
          <p14:tracePt t="35138" x="5138738" y="3852863"/>
          <p14:tracePt t="35154" x="5138738" y="3776663"/>
          <p14:tracePt t="35171" x="5138738" y="3700463"/>
          <p14:tracePt t="35188" x="5138738" y="3624263"/>
          <p14:tracePt t="35204" x="5138738" y="3556000"/>
          <p14:tracePt t="35221" x="5138738" y="3513138"/>
          <p14:tracePt t="35238" x="5138738" y="3454400"/>
          <p14:tracePt t="35255" x="5138738" y="3403600"/>
          <p14:tracePt t="35271" x="5138738" y="3360738"/>
          <p14:tracePt t="35288" x="5130800" y="3302000"/>
          <p14:tracePt t="35305" x="5130800" y="3243263"/>
          <p14:tracePt t="35321" x="5113338" y="3217863"/>
          <p14:tracePt t="35338" x="5105400" y="3192463"/>
          <p14:tracePt t="35355" x="5105400" y="3175000"/>
          <p14:tracePt t="35371" x="5105400" y="3141663"/>
          <p14:tracePt t="35388" x="5105400" y="3124200"/>
          <p14:tracePt t="35405" x="5097463" y="3090863"/>
          <p14:tracePt t="35421" x="5080000" y="3065463"/>
          <p14:tracePt t="35438" x="5062538" y="3022600"/>
          <p14:tracePt t="35455" x="5037138" y="2979738"/>
          <p14:tracePt t="35471" x="5011738" y="2938463"/>
          <p14:tracePt t="35488" x="4960938" y="2887663"/>
          <p14:tracePt t="35505" x="4945063" y="2870200"/>
          <p14:tracePt t="35521" x="4927600" y="2852738"/>
          <p14:tracePt t="35538" x="4927600" y="2844800"/>
          <p14:tracePt t="35555" x="4927600" y="2827338"/>
          <p14:tracePt t="35592" x="4927600" y="2819400"/>
          <p14:tracePt t="35605" x="4927600" y="2811463"/>
          <p14:tracePt t="35621" x="4910138" y="2801938"/>
          <p14:tracePt t="35638" x="4902200" y="2786063"/>
          <p14:tracePt t="35655" x="4902200" y="2776538"/>
          <p14:tracePt t="35672" x="4902200" y="2768600"/>
          <p14:tracePt t="35688" x="4902200" y="2760663"/>
          <p14:tracePt t="35744" x="4910138" y="2760663"/>
          <p14:tracePt t="35761" x="4919663" y="2760663"/>
          <p14:tracePt t="35793" x="4927600" y="2760663"/>
          <p14:tracePt t="35809" x="4935538" y="2760663"/>
          <p14:tracePt t="35864" x="4953000" y="2760663"/>
          <p14:tracePt t="35873" x="4960938" y="2760663"/>
          <p14:tracePt t="35888" x="4986338" y="2760663"/>
          <p14:tracePt t="35905" x="5037138" y="2760663"/>
          <p14:tracePt t="35922" x="5130800" y="2760663"/>
          <p14:tracePt t="35938" x="5257800" y="2760663"/>
          <p14:tracePt t="35955" x="5376863" y="2760663"/>
          <p14:tracePt t="35972" x="5486400" y="2760663"/>
          <p14:tracePt t="35988" x="5595938" y="2760663"/>
          <p14:tracePt t="36005" x="5773738" y="2760663"/>
          <p14:tracePt t="36022" x="5943600" y="2760663"/>
          <p14:tracePt t="36039" x="6138863" y="2760663"/>
          <p14:tracePt t="36056" x="6307138" y="2760663"/>
          <p14:tracePt t="36072" x="6502400" y="2760663"/>
          <p14:tracePt t="36089" x="6570663" y="2760663"/>
          <p14:tracePt t="36105" x="6586538" y="2760663"/>
          <p14:tracePt t="36122" x="6596063" y="2760663"/>
          <p14:tracePt t="36139" x="6611938" y="2760663"/>
          <p14:tracePt t="36155" x="6646863" y="2760663"/>
          <p14:tracePt t="36172" x="6662738" y="2760663"/>
          <p14:tracePt t="36189" x="6688138" y="2768600"/>
          <p14:tracePt t="36205" x="6705600" y="2768600"/>
          <p14:tracePt t="36222" x="6713538" y="2768600"/>
          <p14:tracePt t="36384" x="6713538" y="2776538"/>
          <p14:tracePt t="36400" x="6723063" y="2786063"/>
          <p14:tracePt t="36408" x="6738938" y="2801938"/>
          <p14:tracePt t="36422" x="6756400" y="2827338"/>
          <p14:tracePt t="36439" x="6832600" y="2887663"/>
          <p14:tracePt t="36456" x="6977063" y="2979738"/>
          <p14:tracePt t="36472" x="7577138" y="3208338"/>
          <p14:tracePt t="36489" x="8255000" y="3487738"/>
          <p14:tracePt t="36506" x="8999538" y="3751263"/>
          <p14:tracePt t="36522" x="9601200" y="3987800"/>
          <p14:tracePt t="36539" x="9956800" y="4140200"/>
          <p14:tracePt t="36556" x="10228263" y="4249738"/>
          <p14:tracePt t="36572" x="10431463" y="4368800"/>
          <p14:tracePt t="36589" x="10558463" y="4470400"/>
          <p14:tracePt t="36606" x="10668000" y="4546600"/>
          <p14:tracePt t="36622" x="10736263" y="4597400"/>
          <p14:tracePt t="36639" x="10777538" y="4640263"/>
          <p14:tracePt t="36656" x="10828338" y="4665663"/>
          <p14:tracePt t="36672" x="10837863" y="4665663"/>
          <p14:tracePt t="36712" x="10845800" y="4665663"/>
          <p14:tracePt t="36736" x="10845800" y="4673600"/>
          <p14:tracePt t="36752" x="10853738" y="4673600"/>
          <p14:tracePt t="36760" x="10863263" y="4673600"/>
          <p14:tracePt t="36773" x="10863263" y="4681538"/>
          <p14:tracePt t="36789" x="10879138" y="4691063"/>
          <p14:tracePt t="36840" x="10888663" y="4691063"/>
          <p14:tracePt t="37656" x="10896600" y="4691063"/>
          <p14:tracePt t="37672" x="10904538" y="4691063"/>
          <p14:tracePt t="37729" x="10914063" y="4691063"/>
          <p14:tracePt t="37737" x="10922000" y="4691063"/>
          <p14:tracePt t="37744" x="10929938" y="4691063"/>
          <p14:tracePt t="37760" x="10939463" y="4691063"/>
          <p14:tracePt t="37773" x="10947400" y="4691063"/>
          <p14:tracePt t="37790" x="10955338" y="4691063"/>
          <p14:tracePt t="37968" x="10964863" y="4691063"/>
          <p14:tracePt t="37984" x="10972800" y="4691063"/>
          <p14:tracePt t="38833" x="10980738" y="4691063"/>
          <p14:tracePt t="38856" x="10990263" y="4691063"/>
          <p14:tracePt t="38882" x="10998200" y="4691063"/>
          <p14:tracePt t="38896" x="11006138" y="4691063"/>
          <p14:tracePt t="38904" x="11015663" y="4691063"/>
          <p14:tracePt t="38912" x="11023600" y="4691063"/>
          <p14:tracePt t="38924" x="11031538" y="4691063"/>
          <p14:tracePt t="38941" x="11041063" y="4691063"/>
          <p14:tracePt t="38957" x="11056938" y="4673600"/>
          <p14:tracePt t="38974" x="11066463" y="4673600"/>
          <p14:tracePt t="38991" x="11082338" y="4656138"/>
          <p14:tracePt t="39008" x="11117263" y="4614863"/>
          <p14:tracePt t="39024" x="11176000" y="4546600"/>
          <p14:tracePt t="39041" x="11193463" y="4513263"/>
          <p14:tracePt t="39058" x="11193463" y="4487863"/>
          <p14:tracePt t="39074" x="11193463" y="4470400"/>
          <p14:tracePt t="39091" x="11193463" y="4462463"/>
          <p14:tracePt t="39108" x="11193463" y="4445000"/>
          <p14:tracePt t="39124" x="11193463" y="4427538"/>
          <p14:tracePt t="39141" x="11168063" y="4419600"/>
          <p14:tracePt t="39158" x="11133138" y="4419600"/>
          <p14:tracePt t="39174" x="11117263" y="4419600"/>
          <p14:tracePt t="39191" x="11099800" y="4419600"/>
          <p14:tracePt t="46416" x="11107738" y="4419600"/>
          <p14:tracePt t="46424" x="11125200" y="4427538"/>
          <p14:tracePt t="46432" x="11142663" y="4427538"/>
          <p14:tracePt t="46447" x="11150600" y="4437063"/>
          <p14:tracePt t="46465" x="11150600" y="4419600"/>
          <p14:tracePt t="46480" x="11150600" y="4402138"/>
          <p14:tracePt t="46497" x="11150600" y="4386263"/>
          <p14:tracePt t="46514" x="11125200" y="4360863"/>
          <p14:tracePt t="46530" x="11107738" y="4360863"/>
          <p14:tracePt t="46547" x="11091863" y="4360863"/>
          <p14:tracePt t="46564" x="11066463" y="4368800"/>
          <p14:tracePt t="46580" x="11049000" y="4402138"/>
          <p14:tracePt t="46597" x="11041063" y="4427538"/>
          <p14:tracePt t="46614" x="11006138" y="4452938"/>
          <p14:tracePt t="46631" x="10998200" y="4470400"/>
          <p14:tracePt t="46647" x="10990263" y="4470400"/>
          <p14:tracePt t="46672" x="10980738" y="4470400"/>
          <p14:tracePt t="46688" x="10972800" y="4470400"/>
          <p14:tracePt t="46697" x="10972800" y="4478338"/>
          <p14:tracePt t="46714" x="10939463" y="4487863"/>
          <p14:tracePt t="46730" x="10879138" y="4521200"/>
          <p14:tracePt t="46747" x="10837863" y="4538663"/>
          <p14:tracePt t="46764" x="10777538" y="4564063"/>
          <p14:tracePt t="46780" x="10752138" y="4579938"/>
          <p14:tracePt t="46797" x="10718800" y="4614863"/>
          <p14:tracePt t="46814" x="10675938" y="4640263"/>
          <p14:tracePt t="46830" x="10660063" y="4640263"/>
          <p14:tracePt t="46847" x="10642600" y="4648200"/>
          <p14:tracePt t="46864" x="10609263" y="4656138"/>
          <p14:tracePt t="46880" x="10583863" y="4665663"/>
          <p14:tracePt t="46897" x="10566400" y="4665663"/>
          <p14:tracePt t="46914" x="10548938" y="4665663"/>
          <p14:tracePt t="46931" x="10523538" y="4673600"/>
          <p14:tracePt t="46947" x="10498138" y="4673600"/>
          <p14:tracePt t="46964" x="10456863" y="4673600"/>
          <p14:tracePt t="46981" x="10406063" y="4673600"/>
          <p14:tracePt t="46997" x="10337800" y="4656138"/>
          <p14:tracePt t="47014" x="10253663" y="4630738"/>
          <p14:tracePt t="47031" x="10160000" y="4605338"/>
          <p14:tracePt t="47047" x="10091738" y="4589463"/>
          <p14:tracePt t="47064" x="10015538" y="4572000"/>
          <p14:tracePt t="47081" x="9956800" y="4564063"/>
          <p14:tracePt t="47097" x="9913938" y="4554538"/>
          <p14:tracePt t="47114" x="9872663" y="4554538"/>
          <p14:tracePt t="47131" x="9847263" y="4554538"/>
          <p14:tracePt t="47147" x="9804400" y="4554538"/>
          <p14:tracePt t="47164" x="9753600" y="4554538"/>
          <p14:tracePt t="47181" x="9694863" y="4546600"/>
          <p14:tracePt t="47197" x="9618663" y="4546600"/>
          <p14:tracePt t="47214" x="9517063" y="4546600"/>
          <p14:tracePt t="47231" x="9380538" y="4546600"/>
          <p14:tracePt t="47248" x="9278938" y="4546600"/>
          <p14:tracePt t="47264" x="9093200" y="4546600"/>
          <p14:tracePt t="47281" x="8974138" y="4546600"/>
          <p14:tracePt t="47298" x="8864600" y="4538663"/>
          <p14:tracePt t="47314" x="8805863" y="4538663"/>
          <p14:tracePt t="47331" x="8755063" y="4538663"/>
          <p14:tracePt t="47348" x="8694738" y="4554538"/>
          <p14:tracePt t="47364" x="8636000" y="4579938"/>
          <p14:tracePt t="47381" x="8593138" y="4597400"/>
          <p14:tracePt t="47398" x="8551863" y="4605338"/>
          <p14:tracePt t="47414" x="8526463" y="4605338"/>
          <p14:tracePt t="47431" x="8509000" y="4605338"/>
          <p14:tracePt t="47448" x="8483600" y="4614863"/>
          <p14:tracePt t="47464" x="8407400" y="4622800"/>
          <p14:tracePt t="47481" x="8374063" y="4640263"/>
          <p14:tracePt t="47498" x="8313738" y="4648200"/>
          <p14:tracePt t="47514" x="8237538" y="4648200"/>
          <p14:tracePt t="47531" x="8204200" y="4648200"/>
          <p14:tracePt t="47548" x="8170863" y="4648200"/>
          <p14:tracePt t="47564" x="8161338" y="4648200"/>
          <p14:tracePt t="47581" x="8153400" y="4648200"/>
          <p14:tracePt t="47598" x="8135938" y="4640263"/>
          <p14:tracePt t="47614" x="8085138" y="4630738"/>
          <p14:tracePt t="47631" x="8018463" y="4605338"/>
          <p14:tracePt t="47648" x="7815263" y="4503738"/>
          <p14:tracePt t="47664" x="7602538" y="4386263"/>
          <p14:tracePt t="47681" x="7434263" y="4343400"/>
          <p14:tracePt t="47698" x="7256463" y="4284663"/>
          <p14:tracePt t="47715" x="7061200" y="4208463"/>
          <p14:tracePt t="47731" x="6908800" y="4157663"/>
          <p14:tracePt t="47748" x="6799263" y="4140200"/>
          <p14:tracePt t="47765" x="6680200" y="4132263"/>
          <p14:tracePt t="47781" x="6578600" y="4132263"/>
          <p14:tracePt t="47798" x="6418263" y="4132263"/>
          <p14:tracePt t="47815" x="6240463" y="4132263"/>
          <p14:tracePt t="47832" x="6053138" y="4132263"/>
          <p14:tracePt t="47848" x="5732463" y="4132263"/>
          <p14:tracePt t="47865" x="5503863" y="4132263"/>
          <p14:tracePt t="47881" x="5291138" y="4132263"/>
          <p14:tracePt t="47898" x="5054600" y="4132263"/>
          <p14:tracePt t="47915" x="4868863" y="4132263"/>
          <p14:tracePt t="47931" x="4665663" y="4089400"/>
          <p14:tracePt t="47948" x="4437063" y="4038600"/>
          <p14:tracePt t="47965" x="4216400" y="3954463"/>
          <p14:tracePt t="47981" x="4064000" y="3878263"/>
          <p14:tracePt t="47998" x="3970338" y="3810000"/>
          <p14:tracePt t="48015" x="3903663" y="3733800"/>
          <p14:tracePt t="48032" x="3878263" y="3683000"/>
          <p14:tracePt t="48048" x="3878263" y="3573463"/>
          <p14:tracePt t="48065" x="3878263" y="3513138"/>
          <p14:tracePt t="48082" x="3878263" y="3436938"/>
          <p14:tracePt t="48098" x="3868738" y="3370263"/>
          <p14:tracePt t="48115" x="3827463" y="3294063"/>
          <p14:tracePt t="48132" x="3776663" y="3243263"/>
          <p14:tracePt t="48148" x="3741738" y="3192463"/>
          <p14:tracePt t="48165" x="3725863" y="3141663"/>
          <p14:tracePt t="48182" x="3725863" y="3081338"/>
          <p14:tracePt t="48198" x="3725863" y="3030538"/>
          <p14:tracePt t="48215" x="3725863" y="2989263"/>
          <p14:tracePt t="48232" x="3725863" y="2946400"/>
          <p14:tracePt t="48248" x="3725863" y="2895600"/>
          <p14:tracePt t="48265" x="3725863" y="2852738"/>
          <p14:tracePt t="48282" x="3725863" y="2836863"/>
          <p14:tracePt t="48298" x="3716338" y="2786063"/>
          <p14:tracePt t="48315" x="3708400" y="2760663"/>
          <p14:tracePt t="48332" x="3700463" y="2743200"/>
          <p14:tracePt t="48348" x="3700463" y="2725738"/>
          <p14:tracePt t="48365" x="3690938" y="2700338"/>
          <p14:tracePt t="48382" x="3690938" y="2674938"/>
          <p14:tracePt t="48384" x="3690938" y="2641600"/>
          <p14:tracePt t="48398" x="3690938" y="2616200"/>
          <p14:tracePt t="48415" x="3690938" y="2582863"/>
          <p14:tracePt t="48432" x="3690938" y="2506663"/>
          <p14:tracePt t="48448" x="3690938" y="2455863"/>
          <p14:tracePt t="48465" x="3690938" y="2405063"/>
          <p14:tracePt t="48482" x="3690938" y="2344738"/>
          <p14:tracePt t="48498" x="3690938" y="2293938"/>
          <p14:tracePt t="48515" x="3690938" y="2227263"/>
          <p14:tracePt t="48532" x="3690938" y="2176463"/>
          <p14:tracePt t="48549" x="3690938" y="2141538"/>
          <p14:tracePt t="48565" x="3690938" y="2108200"/>
          <p14:tracePt t="48582" x="3690938" y="2057400"/>
          <p14:tracePt t="48599" x="3690938" y="2024063"/>
          <p14:tracePt t="48615" x="3690938" y="1981200"/>
          <p14:tracePt t="48632" x="3690938" y="1938338"/>
          <p14:tracePt t="48649" x="3690938" y="1912938"/>
          <p14:tracePt t="48665" x="3690938" y="1897063"/>
          <p14:tracePt t="48682" x="3690938" y="1871663"/>
          <p14:tracePt t="48699" x="3690938" y="1836738"/>
          <p14:tracePt t="48715" x="3690938" y="1803400"/>
          <p14:tracePt t="48732" x="3700463" y="1770063"/>
          <p14:tracePt t="48749" x="3700463" y="1727200"/>
          <p14:tracePt t="48765" x="3700463" y="1701800"/>
          <p14:tracePt t="48782" x="3700463" y="1684338"/>
          <p14:tracePt t="48799" x="3700463" y="1676400"/>
          <p14:tracePt t="48816" x="3700463" y="1658938"/>
          <p14:tracePt t="48832" x="3700463" y="1651000"/>
          <p14:tracePt t="48849" x="3708400" y="1651000"/>
          <p14:tracePt t="49696" x="3700463" y="1651000"/>
          <p14:tracePt t="49704" x="3690938" y="1651000"/>
          <p14:tracePt t="49720" x="3683000" y="1651000"/>
          <p14:tracePt t="49736" x="3675063" y="1651000"/>
          <p14:tracePt t="49752" x="3665538" y="1651000"/>
          <p14:tracePt t="49766" x="3657600" y="1651000"/>
          <p14:tracePt t="49783" x="3624263" y="1651000"/>
          <p14:tracePt t="49800" x="3598863" y="1651000"/>
          <p14:tracePt t="49816" x="3581400" y="1651000"/>
          <p14:tracePt t="49833" x="3573463" y="1651000"/>
          <p14:tracePt t="49850" x="3563938" y="1651000"/>
          <p14:tracePt t="49976" x="3573463" y="1651000"/>
          <p14:tracePt t="49992" x="3581400" y="1651000"/>
          <p14:tracePt t="54456" x="3589338" y="1651000"/>
          <p14:tracePt t="54480" x="3598863" y="1651000"/>
          <p14:tracePt t="54504" x="3606800" y="1651000"/>
          <p14:tracePt t="54712" x="3606800" y="1658938"/>
          <p14:tracePt t="54720" x="3614738" y="1684338"/>
          <p14:tracePt t="54737" x="3649663" y="1709738"/>
          <p14:tracePt t="54753" x="3675063" y="1744663"/>
          <p14:tracePt t="54770" x="3683000" y="1752600"/>
          <p14:tracePt t="54787" x="3690938" y="1752600"/>
          <p14:tracePt t="54804" x="3690938" y="1760538"/>
          <p14:tracePt t="54820" x="3716338" y="1760538"/>
          <p14:tracePt t="54837" x="3767138" y="1778000"/>
          <p14:tracePt t="54854" x="3860800" y="1778000"/>
          <p14:tracePt t="54870" x="3919538" y="1785938"/>
          <p14:tracePt t="54887" x="3962400" y="1795463"/>
          <p14:tracePt t="54889" x="3970338" y="1795463"/>
          <p14:tracePt t="54904" x="3979863" y="1795463"/>
          <p14:tracePt t="54920" x="3987800" y="1795463"/>
          <p14:tracePt t="54944" x="3995738" y="1795463"/>
          <p14:tracePt t="54954" x="4005263" y="1785938"/>
          <p14:tracePt t="54970" x="4030663" y="1785938"/>
          <p14:tracePt t="54987" x="4064000" y="1760538"/>
          <p14:tracePt t="55004" x="4071938" y="1744663"/>
          <p14:tracePt t="55020" x="4097338" y="1709738"/>
          <p14:tracePt t="55037" x="4148138" y="1676400"/>
          <p14:tracePt t="55054" x="4208463" y="1643063"/>
          <p14:tracePt t="55070" x="4249738" y="1608138"/>
          <p14:tracePt t="55087" x="4267200" y="1608138"/>
          <p14:tracePt t="55104" x="4275138" y="1608138"/>
          <p14:tracePt t="55193" x="4267200" y="1608138"/>
          <p14:tracePt t="55200" x="4259263" y="1608138"/>
          <p14:tracePt t="55208" x="4241800" y="1608138"/>
          <p14:tracePt t="55220" x="4224338" y="1608138"/>
          <p14:tracePt t="55237" x="4114800" y="1617663"/>
          <p14:tracePt t="55254" x="3937000" y="1617663"/>
          <p14:tracePt t="55271" x="3751263" y="1617663"/>
          <p14:tracePt t="55288" x="3589338" y="1617663"/>
          <p14:tracePt t="55304" x="3522663" y="1617663"/>
          <p14:tracePt t="55376" x="3522663" y="1608138"/>
          <p14:tracePt t="55392" x="3538538" y="1600200"/>
          <p14:tracePt t="55400" x="3573463" y="1600200"/>
          <p14:tracePt t="55408" x="3606800" y="1600200"/>
          <p14:tracePt t="55421" x="3649663" y="1592263"/>
          <p14:tracePt t="55437" x="3792538" y="1592263"/>
          <p14:tracePt t="55454" x="3937000" y="1592263"/>
          <p14:tracePt t="55471" x="4056063" y="1592263"/>
          <p14:tracePt t="55488" x="4114800" y="1592263"/>
          <p14:tracePt t="55504" x="4122738" y="1592263"/>
          <p14:tracePt t="55552" x="4114800" y="1592263"/>
          <p14:tracePt t="55569" x="4106863" y="1592263"/>
          <p14:tracePt t="55592" x="4097338" y="1592263"/>
          <p14:tracePt t="55600" x="4089400" y="1592263"/>
          <p14:tracePt t="55608" x="4081463" y="1592263"/>
          <p14:tracePt t="55621" x="4056063" y="1592263"/>
          <p14:tracePt t="55638" x="4038600" y="1592263"/>
          <p14:tracePt t="55654" x="4021138" y="1592263"/>
          <p14:tracePt t="55671" x="4013200" y="1592263"/>
          <p14:tracePt t="55744" x="4005263" y="1592263"/>
          <p14:tracePt t="55752" x="4005263" y="1600200"/>
          <p14:tracePt t="55760" x="3995738" y="1600200"/>
          <p14:tracePt t="55771" x="3987800" y="1600200"/>
          <p14:tracePt t="55788" x="3962400" y="1600200"/>
          <p14:tracePt t="55804" x="3944938" y="1608138"/>
          <p14:tracePt t="55821" x="3903663" y="1625600"/>
          <p14:tracePt t="55838" x="3860800" y="1633538"/>
          <p14:tracePt t="55854" x="3810000" y="1643063"/>
          <p14:tracePt t="55872" x="3741738" y="1651000"/>
          <p14:tracePt t="55888" x="3665538" y="1658938"/>
          <p14:tracePt t="55904" x="3657600" y="1658938"/>
          <p14:tracePt t="55928" x="3657600" y="1668463"/>
          <p14:tracePt t="55944" x="3657600" y="1676400"/>
          <p14:tracePt t="55968" x="3657600" y="1684338"/>
          <p14:tracePt t="55976" x="3657600" y="1701800"/>
          <p14:tracePt t="56008" x="3657600" y="1719263"/>
          <p14:tracePt t="56032" x="3657600" y="1727200"/>
          <p14:tracePt t="56104" x="3657600" y="1735138"/>
          <p14:tracePt t="56288" x="3649663" y="1735138"/>
          <p14:tracePt t="56808" x="3640138" y="1735138"/>
          <p14:tracePt t="56864" x="3640138" y="1727200"/>
          <p14:tracePt t="57336" x="3632200" y="1727200"/>
          <p14:tracePt t="57432" x="3624263" y="1727200"/>
          <p14:tracePt t="57464" x="3614738" y="1727200"/>
          <p14:tracePt t="57488" x="3606800" y="1727200"/>
          <p14:tracePt t="57560" x="3606800" y="1735138"/>
          <p14:tracePt t="57584" x="3606800" y="1744663"/>
          <p14:tracePt t="57592" x="3606800" y="1752600"/>
          <p14:tracePt t="57624" x="3606800" y="1760538"/>
          <p14:tracePt t="57648" x="3606800" y="1770063"/>
          <p14:tracePt t="57664" x="3606800" y="1778000"/>
          <p14:tracePt t="57704" x="3606800" y="1785938"/>
          <p14:tracePt t="57744" x="3598863" y="1785938"/>
          <p14:tracePt t="57768" x="3589338" y="1785938"/>
          <p14:tracePt t="57824" x="3581400" y="1785938"/>
          <p14:tracePt t="57848" x="3581400" y="1778000"/>
          <p14:tracePt t="57864" x="3581400" y="1770063"/>
          <p14:tracePt t="57872" x="3573463" y="1760538"/>
          <p14:tracePt t="57888" x="3563938" y="1752600"/>
          <p14:tracePt t="57896" x="3563938" y="1744663"/>
          <p14:tracePt t="57912" x="3556000" y="1735138"/>
          <p14:tracePt t="57936" x="3556000" y="1727200"/>
          <p14:tracePt t="57944" x="3556000" y="1709738"/>
          <p14:tracePt t="57960" x="3556000" y="1701800"/>
          <p14:tracePt t="57973" x="3563938" y="1701800"/>
          <p14:tracePt t="57989" x="3573463" y="1701800"/>
          <p14:tracePt t="63248" x="3573463" y="1709738"/>
          <p14:tracePt t="63256" x="3589338" y="1719263"/>
          <p14:tracePt t="63264" x="3606800" y="1727200"/>
          <p14:tracePt t="63277" x="3606800" y="1735138"/>
          <p14:tracePt t="63294" x="3606800" y="1744663"/>
          <p14:tracePt t="63310" x="3614738" y="1744663"/>
          <p14:tracePt t="63328" x="3624263" y="1744663"/>
          <p14:tracePt t="63344" x="3632200" y="1752600"/>
          <p14:tracePt t="63360" x="3649663" y="1760538"/>
          <p14:tracePt t="63377" x="3683000" y="1770063"/>
          <p14:tracePt t="63394" x="3716338" y="1803400"/>
          <p14:tracePt t="63410" x="3759200" y="1828800"/>
          <p14:tracePt t="63427" x="3817938" y="1871663"/>
          <p14:tracePt t="63444" x="3886200" y="1938338"/>
          <p14:tracePt t="63460" x="3970338" y="1989138"/>
          <p14:tracePt t="63477" x="4021138" y="2024063"/>
          <p14:tracePt t="63494" x="4081463" y="2032000"/>
          <p14:tracePt t="63511" x="4157663" y="2039938"/>
          <p14:tracePt t="63527" x="4249738" y="2057400"/>
          <p14:tracePt t="63544" x="4351338" y="2100263"/>
          <p14:tracePt t="63561" x="4427538" y="2133600"/>
          <p14:tracePt t="63577" x="4487863" y="2176463"/>
          <p14:tracePt t="63594" x="4579938" y="2192338"/>
          <p14:tracePt t="63610" x="4673600" y="2217738"/>
          <p14:tracePt t="63627" x="4808538" y="2243138"/>
          <p14:tracePt t="63644" x="4902200" y="2286000"/>
          <p14:tracePt t="63661" x="4995863" y="2319338"/>
          <p14:tracePt t="63677" x="5062538" y="2344738"/>
          <p14:tracePt t="63694" x="5122863" y="2370138"/>
          <p14:tracePt t="63711" x="5156200" y="2395538"/>
          <p14:tracePt t="63727" x="5181600" y="2430463"/>
          <p14:tracePt t="63744" x="5189538" y="2463800"/>
          <p14:tracePt t="63761" x="5189538" y="2489200"/>
          <p14:tracePt t="63777" x="5189538" y="2514600"/>
          <p14:tracePt t="63794" x="5199063" y="2540000"/>
          <p14:tracePt t="63811" x="5199063" y="2557463"/>
          <p14:tracePt t="63827" x="5199063" y="2582863"/>
          <p14:tracePt t="63844" x="5199063" y="2590800"/>
          <p14:tracePt t="63861" x="5199063" y="2616200"/>
          <p14:tracePt t="63877" x="5199063" y="2641600"/>
          <p14:tracePt t="63894" x="5181600" y="2667000"/>
          <p14:tracePt t="63897" x="5173663" y="2684463"/>
          <p14:tracePt t="63911" x="5164138" y="2692400"/>
          <p14:tracePt t="63928" x="5130800" y="2709863"/>
          <p14:tracePt t="63944" x="5122863" y="2709863"/>
          <p14:tracePt t="63984" x="5113338" y="2700338"/>
          <p14:tracePt t="63994" x="5113338" y="2692400"/>
          <p14:tracePt t="64011" x="5105400" y="2684463"/>
          <p14:tracePt t="64028" x="5087938" y="2659063"/>
          <p14:tracePt t="64044" x="5080000" y="2659063"/>
          <p14:tracePt t="64061" x="5062538" y="2649538"/>
          <p14:tracePt t="64078" x="5054600" y="2649538"/>
          <p14:tracePt t="64280" x="5062538" y="2649538"/>
          <p14:tracePt t="64296" x="5072063" y="2649538"/>
          <p14:tracePt t="64344" x="5080000" y="2649538"/>
          <p14:tracePt t="64360" x="5087938" y="2649538"/>
          <p14:tracePt t="64376" x="5097463" y="2659063"/>
          <p14:tracePt t="64392" x="5105400" y="2659063"/>
          <p14:tracePt t="64400" x="5113338" y="2659063"/>
          <p14:tracePt t="64411" x="5122863" y="2667000"/>
          <p14:tracePt t="64428" x="5156200" y="2674938"/>
          <p14:tracePt t="64445" x="5164138" y="2684463"/>
          <p14:tracePt t="64461" x="5181600" y="2692400"/>
          <p14:tracePt t="64478" x="5199063" y="2692400"/>
          <p14:tracePt t="64495" x="5207000" y="2700338"/>
          <p14:tracePt t="64511" x="5232400" y="2700338"/>
          <p14:tracePt t="64528" x="5249863" y="2700338"/>
          <p14:tracePt t="64545" x="5265738" y="2700338"/>
          <p14:tracePt t="64561" x="5283200" y="2700338"/>
          <p14:tracePt t="64578" x="5291138" y="2700338"/>
          <p14:tracePt t="64595" x="5308600" y="2700338"/>
          <p14:tracePt t="64611" x="5351463" y="2700338"/>
          <p14:tracePt t="64628" x="5392738" y="2700338"/>
          <p14:tracePt t="64645" x="5453063" y="2700338"/>
          <p14:tracePt t="64661" x="5486400" y="2700338"/>
          <p14:tracePt t="64678" x="5529263" y="2700338"/>
          <p14:tracePt t="64695" x="5570538" y="2700338"/>
          <p14:tracePt t="64712" x="5580063" y="2700338"/>
          <p14:tracePt t="64728" x="5613400" y="2700338"/>
          <p14:tracePt t="64745" x="5638800" y="2692400"/>
          <p14:tracePt t="64762" x="5646738" y="2684463"/>
          <p14:tracePt t="64778" x="5664200" y="2674938"/>
          <p14:tracePt t="64795" x="5689600" y="2674938"/>
          <p14:tracePt t="64812" x="5697538" y="2674938"/>
          <p14:tracePt t="64828" x="5740400" y="2674938"/>
          <p14:tracePt t="64845" x="5783263" y="2674938"/>
          <p14:tracePt t="64862" x="5842000" y="2674938"/>
          <p14:tracePt t="64878" x="5910263" y="2667000"/>
          <p14:tracePt t="64881" x="5943600" y="2659063"/>
          <p14:tracePt t="64895" x="5961063" y="2649538"/>
          <p14:tracePt t="64912" x="6037263" y="2624138"/>
          <p14:tracePt t="64928" x="6053138" y="2598738"/>
          <p14:tracePt t="64945" x="6070600" y="2590800"/>
          <p14:tracePt t="64962" x="6078538" y="2590800"/>
          <p14:tracePt t="64978" x="6103938" y="2590800"/>
          <p14:tracePt t="64995" x="6121400" y="2590800"/>
          <p14:tracePt t="65012" x="6138863" y="2590800"/>
          <p14:tracePt t="65028" x="6164263" y="2590800"/>
          <p14:tracePt t="65045" x="6180138" y="2590800"/>
          <p14:tracePt t="65062" x="6189663" y="2590800"/>
          <p14:tracePt t="65079" x="6215063" y="2590800"/>
          <p14:tracePt t="65095" x="6240463" y="2590800"/>
          <p14:tracePt t="65112" x="6273800" y="2590800"/>
          <p14:tracePt t="65128" x="6281738" y="2590800"/>
          <p14:tracePt t="65145" x="6299200" y="2590800"/>
          <p14:tracePt t="65184" x="6307138" y="2590800"/>
          <p14:tracePt t="65224" x="6316663" y="2590800"/>
          <p14:tracePt t="65232" x="6324600" y="2590800"/>
          <p14:tracePt t="65245" x="6342063" y="2590800"/>
          <p14:tracePt t="65262" x="6367463" y="2590800"/>
          <p14:tracePt t="65279" x="6375400" y="2590800"/>
          <p14:tracePt t="65632" x="6383338" y="2590800"/>
          <p14:tracePt t="65648" x="6383338" y="2582863"/>
          <p14:tracePt t="65656" x="6392863" y="2582863"/>
          <p14:tracePt t="65776" x="6392863" y="2573338"/>
          <p14:tracePt t="65792" x="6400800" y="2573338"/>
          <p14:tracePt t="65817" x="6400800" y="2565400"/>
          <p14:tracePt t="65864" x="6408738" y="2565400"/>
          <p14:tracePt t="65882" x="6418263" y="2565400"/>
          <p14:tracePt t="65888" x="6426200" y="2565400"/>
          <p14:tracePt t="65896" x="6434138" y="2565400"/>
          <p14:tracePt t="65912" x="6443663" y="2565400"/>
          <p14:tracePt t="65929" x="6451600" y="2565400"/>
          <p14:tracePt t="65946" x="6451600" y="2557463"/>
          <p14:tracePt t="65968" x="6459538" y="2557463"/>
          <p14:tracePt t="65979" x="6459538" y="2547938"/>
          <p14:tracePt t="65996" x="6459538" y="2532063"/>
          <p14:tracePt t="66013" x="6477000" y="2489200"/>
          <p14:tracePt t="66029" x="6484938" y="2438400"/>
          <p14:tracePt t="66046" x="6510338" y="2395538"/>
          <p14:tracePt t="66063" x="6519863" y="2370138"/>
          <p14:tracePt t="66079" x="6519863" y="2336800"/>
          <p14:tracePt t="66096" x="6519863" y="2303463"/>
          <p14:tracePt t="66113" x="6519863" y="2286000"/>
          <p14:tracePt t="66129" x="6519863" y="2278063"/>
          <p14:tracePt t="66146" x="6519863" y="2260600"/>
          <p14:tracePt t="66163" x="6519863" y="2235200"/>
          <p14:tracePt t="66179" x="6519863" y="2217738"/>
          <p14:tracePt t="66196" x="6519863" y="2192338"/>
          <p14:tracePt t="66213" x="6519863" y="2159000"/>
          <p14:tracePt t="66229" x="6519863" y="2141538"/>
          <p14:tracePt t="66246" x="6519863" y="2116138"/>
          <p14:tracePt t="66263" x="6510338" y="2090738"/>
          <p14:tracePt t="66279" x="6510338" y="2082800"/>
          <p14:tracePt t="66296" x="6510338" y="2074863"/>
          <p14:tracePt t="66505" x="6510338" y="2090738"/>
          <p14:tracePt t="66512" x="6527800" y="2116138"/>
          <p14:tracePt t="66520" x="6527800" y="2141538"/>
          <p14:tracePt t="66530" x="6527800" y="2184400"/>
          <p14:tracePt t="66546" x="6527800" y="2328863"/>
          <p14:tracePt t="66563" x="6519863" y="2481263"/>
          <p14:tracePt t="66580" x="6469063" y="2667000"/>
          <p14:tracePt t="66596" x="6400800" y="2776538"/>
          <p14:tracePt t="66613" x="6342063" y="2844800"/>
          <p14:tracePt t="66630" x="6324600" y="2852738"/>
          <p14:tracePt t="66664" x="6324600" y="2844800"/>
          <p14:tracePt t="66688" x="6324600" y="2836863"/>
          <p14:tracePt t="66704" x="6324600" y="2827338"/>
          <p14:tracePt t="66744" x="6307138" y="2827338"/>
          <p14:tracePt t="66752" x="6265863" y="2827338"/>
          <p14:tracePt t="66763" x="6189663" y="2827338"/>
          <p14:tracePt t="66780" x="6027738" y="2827338"/>
          <p14:tracePt t="66796" x="5867400" y="2827338"/>
          <p14:tracePt t="66813" x="5722938" y="2827338"/>
          <p14:tracePt t="66830" x="5605463" y="2811463"/>
          <p14:tracePt t="66847" x="5494338" y="2776538"/>
          <p14:tracePt t="66863" x="5418138" y="2735263"/>
          <p14:tracePt t="66880" x="5351463" y="2700338"/>
          <p14:tracePt t="66897" x="5300663" y="2684463"/>
          <p14:tracePt t="66913" x="5275263" y="2684463"/>
          <p14:tracePt t="66930" x="5249863" y="2674938"/>
          <p14:tracePt t="66947" x="5240338" y="2667000"/>
          <p14:tracePt t="66963" x="5224463" y="2659063"/>
          <p14:tracePt t="66980" x="5214938" y="2624138"/>
          <p14:tracePt t="66997" x="5173663" y="2624138"/>
          <p14:tracePt t="67013" x="5138738" y="2616200"/>
          <p14:tracePt t="67030" x="5062538" y="2616200"/>
          <p14:tracePt t="67047" x="5003800" y="2608263"/>
          <p14:tracePt t="67063" x="4986338" y="2608263"/>
          <p14:tracePt t="67240" x="4995863" y="2608263"/>
          <p14:tracePt t="67256" x="5003800" y="2608263"/>
          <p14:tracePt t="67272" x="5011738" y="2608263"/>
          <p14:tracePt t="67280" x="5021263" y="2608263"/>
          <p14:tracePt t="67297" x="5072063" y="2608263"/>
          <p14:tracePt t="67314" x="5207000" y="2608263"/>
          <p14:tracePt t="67330" x="5351463" y="2624138"/>
          <p14:tracePt t="67347" x="5529263" y="2624138"/>
          <p14:tracePt t="67364" x="5697538" y="2624138"/>
          <p14:tracePt t="67380" x="5834063" y="2624138"/>
          <p14:tracePt t="67397" x="5935663" y="2624138"/>
          <p14:tracePt t="67414" x="5994400" y="2624138"/>
          <p14:tracePt t="67430" x="6037263" y="2624138"/>
          <p14:tracePt t="67447" x="6121400" y="2641600"/>
          <p14:tracePt t="67464" x="6248400" y="2659063"/>
          <p14:tracePt t="67480" x="6299200" y="2667000"/>
          <p14:tracePt t="67497" x="6342063" y="2674938"/>
          <p14:tracePt t="67514" x="6375400" y="2674938"/>
          <p14:tracePt t="67531" x="6408738" y="2692400"/>
          <p14:tracePt t="67547" x="6426200" y="2692400"/>
          <p14:tracePt t="67564" x="6443663" y="2692400"/>
          <p14:tracePt t="67680" x="6443663" y="2700338"/>
          <p14:tracePt t="68000" x="6451600" y="2700338"/>
          <p14:tracePt t="68008" x="6459538" y="2700338"/>
          <p14:tracePt t="68184" x="6469063" y="2700338"/>
          <p14:tracePt t="69376" x="6459538" y="2692400"/>
          <p14:tracePt t="69400" x="6443663" y="2684463"/>
          <p14:tracePt t="69417" x="6426200" y="2684463"/>
          <p14:tracePt t="69424" x="6392863" y="2692400"/>
          <p14:tracePt t="69432" x="6357938" y="2700338"/>
          <p14:tracePt t="69449" x="6205538" y="2717800"/>
          <p14:tracePt t="69465" x="6027738" y="2725738"/>
          <p14:tracePt t="69482" x="5900738" y="2725738"/>
          <p14:tracePt t="69499" x="5791200" y="2717800"/>
          <p14:tracePt t="69515" x="5757863" y="2717800"/>
          <p14:tracePt t="69532" x="5757863" y="2709863"/>
          <p14:tracePt t="69549" x="5757863" y="2692400"/>
          <p14:tracePt t="69632" x="5748338" y="2692400"/>
          <p14:tracePt t="69640" x="5748338" y="2684463"/>
          <p14:tracePt t="69649" x="5740400" y="2684463"/>
          <p14:tracePt t="69665" x="5722938" y="2674938"/>
          <p14:tracePt t="69682" x="5715000" y="2674938"/>
          <p14:tracePt t="69699" x="5707063" y="2674938"/>
          <p14:tracePt t="69792" x="5715000" y="2692400"/>
          <p14:tracePt t="69800" x="5722938" y="2692400"/>
          <p14:tracePt t="69816" x="5732463" y="2700338"/>
          <p14:tracePt t="69832" x="5757863" y="2717800"/>
          <p14:tracePt t="69849" x="5765800" y="2725738"/>
          <p14:tracePt t="69866" x="5765800" y="2735263"/>
          <p14:tracePt t="70248" x="5773738" y="2743200"/>
          <p14:tracePt t="70264" x="5783263" y="2743200"/>
          <p14:tracePt t="70272" x="5783263" y="2760663"/>
          <p14:tracePt t="70283" x="5791200" y="2776538"/>
          <p14:tracePt t="70299" x="5799138" y="2801938"/>
          <p14:tracePt t="70316" x="5816600" y="2836863"/>
          <p14:tracePt t="70333" x="5824538" y="2862263"/>
          <p14:tracePt t="70349" x="5824538" y="2870200"/>
          <p14:tracePt t="70366" x="5824538" y="2878138"/>
          <p14:tracePt t="70496" x="5824538" y="2870200"/>
          <p14:tracePt t="70505" x="5816600" y="2862263"/>
          <p14:tracePt t="70516" x="5816600" y="2852738"/>
          <p14:tracePt t="70533" x="5808663" y="2827338"/>
          <p14:tracePt t="70550" x="5799138" y="2819400"/>
          <p14:tracePt t="70567" x="5791200" y="2801938"/>
          <p14:tracePt t="70583" x="5791200" y="2794000"/>
          <p14:tracePt t="70600" x="5791200" y="2786063"/>
          <p14:tracePt t="70704" x="5791200" y="2776538"/>
          <p14:tracePt t="70720" x="5791200" y="2760663"/>
          <p14:tracePt t="70728" x="5791200" y="2735263"/>
          <p14:tracePt t="70736" x="5799138" y="2709863"/>
          <p14:tracePt t="70750" x="5808663" y="2692400"/>
          <p14:tracePt t="70766" x="5816600" y="2598738"/>
          <p14:tracePt t="70783" x="5859463" y="2506663"/>
          <p14:tracePt t="70800" x="5884863" y="2336800"/>
          <p14:tracePt t="70816" x="5884863" y="2243138"/>
          <p14:tracePt t="70833" x="5884863" y="2141538"/>
          <p14:tracePt t="70850" x="5884863" y="2057400"/>
          <p14:tracePt t="70866" x="5875338" y="1930400"/>
          <p14:tracePt t="70883" x="5875338" y="1803400"/>
          <p14:tracePt t="70900" x="5884863" y="1735138"/>
          <p14:tracePt t="70916" x="5884863" y="1684338"/>
          <p14:tracePt t="70933" x="5884863" y="1617663"/>
          <p14:tracePt t="70950" x="5884863" y="1574800"/>
          <p14:tracePt t="70967" x="5884863" y="1557338"/>
          <p14:tracePt t="70983" x="5875338" y="1498600"/>
          <p14:tracePt t="71000" x="5875338" y="1397000"/>
          <p14:tracePt t="71017" x="5875338" y="1295400"/>
          <p14:tracePt t="71033" x="5875338" y="1176338"/>
          <p14:tracePt t="71050" x="5867400" y="1058863"/>
          <p14:tracePt t="71067" x="5859463" y="947738"/>
          <p14:tracePt t="71083" x="5834063" y="804863"/>
          <p14:tracePt t="71100" x="5824538" y="652463"/>
          <p14:tracePt t="71117" x="5824538" y="550863"/>
          <p14:tracePt t="71133" x="5824538" y="465138"/>
          <p14:tracePt t="71150" x="5824538" y="381000"/>
          <p14:tracePt t="71167" x="5816600" y="312738"/>
          <p14:tracePt t="71183" x="5816600" y="261938"/>
          <p14:tracePt t="71200" x="5816600" y="220663"/>
          <p14:tracePt t="71217" x="5816600" y="185738"/>
          <p14:tracePt t="71233" x="5816600" y="160338"/>
          <p14:tracePt t="71250" x="5816600" y="134938"/>
          <p14:tracePt t="71267" x="5816600" y="127000"/>
          <p14:tracePt t="71448" x="5824538" y="152400"/>
          <p14:tracePt t="71456" x="5834063" y="185738"/>
          <p14:tracePt t="71467" x="5834063" y="220663"/>
          <p14:tracePt t="71484" x="5834063" y="347663"/>
          <p14:tracePt t="71500" x="5834063" y="508000"/>
          <p14:tracePt t="71517" x="5824538" y="677863"/>
          <p14:tracePt t="71534" x="5808663" y="896938"/>
          <p14:tracePt t="71550" x="5791200" y="1117600"/>
          <p14:tracePt t="71567" x="5791200" y="1320800"/>
          <p14:tracePt t="71584" x="5715000" y="1658938"/>
          <p14:tracePt t="71600" x="5656263" y="1836738"/>
          <p14:tracePt t="71617" x="5613400" y="2006600"/>
          <p14:tracePt t="71634" x="5580063" y="2159000"/>
          <p14:tracePt t="71650" x="5580063" y="2319338"/>
          <p14:tracePt t="71667" x="5580063" y="2481263"/>
          <p14:tracePt t="71684" x="5580063" y="2633663"/>
          <p14:tracePt t="71700" x="5570538" y="2786063"/>
          <p14:tracePt t="71717" x="5537200" y="2963863"/>
          <p14:tracePt t="71734" x="5529263" y="3141663"/>
          <p14:tracePt t="71750" x="5503863" y="3302000"/>
          <p14:tracePt t="71767" x="5494338" y="3436938"/>
          <p14:tracePt t="71784" x="5486400" y="3640138"/>
          <p14:tracePt t="71801" x="5486400" y="3759200"/>
          <p14:tracePt t="71817" x="5486400" y="3860800"/>
          <p14:tracePt t="71834" x="5486400" y="3937000"/>
          <p14:tracePt t="71851" x="5486400" y="4005263"/>
          <p14:tracePt t="71867" x="5486400" y="4056063"/>
          <p14:tracePt t="71884" x="5486400" y="4071938"/>
          <p14:tracePt t="71901" x="5486400" y="4089400"/>
          <p14:tracePt t="71984" x="5486400" y="4097338"/>
          <p14:tracePt t="72016" x="5486400" y="4106863"/>
          <p14:tracePt t="72024" x="5486400" y="4114800"/>
          <p14:tracePt t="72034" x="5486400" y="4122738"/>
          <p14:tracePt t="72051" x="5494338" y="4122738"/>
          <p14:tracePt t="72067" x="5503863" y="4132263"/>
          <p14:tracePt t="72084" x="5511800" y="4140200"/>
          <p14:tracePt t="72101" x="5511800" y="4148138"/>
          <p14:tracePt t="72117" x="5519738" y="4148138"/>
          <p14:tracePt t="72134" x="5545138" y="4148138"/>
          <p14:tracePt t="72151" x="5588000" y="4148138"/>
          <p14:tracePt t="72167" x="5638800" y="4140200"/>
          <p14:tracePt t="72184" x="5664200" y="4140200"/>
          <p14:tracePt t="72201" x="5672138" y="4140200"/>
          <p14:tracePt t="72218" x="5681663" y="4148138"/>
          <p14:tracePt t="72234" x="5689600" y="4165600"/>
          <p14:tracePt t="72251" x="5689600" y="4191000"/>
          <p14:tracePt t="72268" x="5689600" y="4198938"/>
          <p14:tracePt t="72284" x="5689600" y="4208463"/>
          <p14:tracePt t="72301" x="5689600" y="4216400"/>
          <p14:tracePt t="72318" x="5689600" y="4233863"/>
          <p14:tracePt t="72334" x="5689600" y="4249738"/>
          <p14:tracePt t="72351" x="5697538" y="4292600"/>
          <p14:tracePt t="72368" x="5697538" y="4360863"/>
          <p14:tracePt t="72384" x="5697538" y="4386263"/>
          <p14:tracePt t="72401" x="5697538" y="4402138"/>
          <p14:tracePt t="72440" x="5697538" y="4394200"/>
          <p14:tracePt t="72552" x="5697538" y="4376738"/>
          <p14:tracePt t="72560" x="5697538" y="4368800"/>
          <p14:tracePt t="72568" x="5689600" y="4351338"/>
          <p14:tracePt t="72584" x="5689600" y="4310063"/>
          <p14:tracePt t="72601" x="5689600" y="4275138"/>
          <p14:tracePt t="72618" x="5689600" y="4233863"/>
          <p14:tracePt t="72635" x="5689600" y="4165600"/>
          <p14:tracePt t="72651" x="5681663" y="4097338"/>
          <p14:tracePt t="72668" x="5672138" y="4046538"/>
          <p14:tracePt t="72685" x="5672138" y="3979863"/>
          <p14:tracePt t="72701" x="5672138" y="3911600"/>
          <p14:tracePt t="72718" x="5672138" y="3835400"/>
          <p14:tracePt t="72735" x="5672138" y="3776663"/>
          <p14:tracePt t="72751" x="5672138" y="3708400"/>
          <p14:tracePt t="72768" x="5672138" y="3598863"/>
          <p14:tracePt t="72785" x="5672138" y="3522663"/>
          <p14:tracePt t="72801" x="5672138" y="3421063"/>
          <p14:tracePt t="72819" x="5672138" y="3327400"/>
          <p14:tracePt t="72835" x="5672138" y="3243263"/>
          <p14:tracePt t="72851" x="5672138" y="3132138"/>
          <p14:tracePt t="72868" x="5672138" y="3030538"/>
          <p14:tracePt t="72885" x="5672138" y="2928938"/>
          <p14:tracePt t="72901" x="5672138" y="2811463"/>
          <p14:tracePt t="72918" x="5672138" y="2725738"/>
          <p14:tracePt t="72935" x="5672138" y="2608263"/>
          <p14:tracePt t="72951" x="5681663" y="2387600"/>
          <p14:tracePt t="72968" x="5681663" y="2243138"/>
          <p14:tracePt t="72985" x="5681663" y="2082800"/>
          <p14:tracePt t="73001" x="5681663" y="1930400"/>
          <p14:tracePt t="73018" x="5689600" y="1785938"/>
          <p14:tracePt t="73035" x="5707063" y="1625600"/>
          <p14:tracePt t="73052" x="5707063" y="1447800"/>
          <p14:tracePt t="73068" x="5722938" y="1277938"/>
          <p14:tracePt t="73085" x="5748338" y="1100138"/>
          <p14:tracePt t="73102" x="5773738" y="947738"/>
          <p14:tracePt t="73118" x="5783263" y="838200"/>
          <p14:tracePt t="73135" x="5783263" y="719138"/>
          <p14:tracePt t="73152" x="5791200" y="541338"/>
          <p14:tracePt t="73168" x="5791200" y="465138"/>
          <p14:tracePt t="73185" x="5791200" y="363538"/>
          <p14:tracePt t="73202" x="5808663" y="271463"/>
          <p14:tracePt t="73218" x="5834063" y="160338"/>
          <p14:tracePt t="73235" x="5842000" y="42863"/>
          <p14:tracePt t="73472" x="5910263" y="17463"/>
          <p14:tracePt t="73480" x="5910263" y="58738"/>
          <p14:tracePt t="73488" x="5910263" y="109538"/>
          <p14:tracePt t="73502" x="5910263" y="160338"/>
          <p14:tracePt t="73519" x="5910263" y="279400"/>
          <p14:tracePt t="73535" x="5918200" y="388938"/>
          <p14:tracePt t="73552" x="5918200" y="550863"/>
          <p14:tracePt t="73569" x="5918200" y="652463"/>
          <p14:tracePt t="73585" x="5918200" y="744538"/>
          <p14:tracePt t="73602" x="5918200" y="830263"/>
          <p14:tracePt t="73619" x="5918200" y="922338"/>
          <p14:tracePt t="73635" x="5918200" y="990600"/>
          <p14:tracePt t="73652" x="5918200" y="1066800"/>
          <p14:tracePt t="73669" x="5918200" y="1135063"/>
          <p14:tracePt t="73685" x="5918200" y="1193800"/>
          <p14:tracePt t="73702" x="5918200" y="1262063"/>
          <p14:tracePt t="73719" x="5910263" y="1312863"/>
          <p14:tracePt t="73735" x="5900738" y="1397000"/>
          <p14:tracePt t="73752" x="5892800" y="1506538"/>
          <p14:tracePt t="73769" x="5884863" y="1608138"/>
          <p14:tracePt t="73786" x="5867400" y="1701800"/>
          <p14:tracePt t="73802" x="5859463" y="1778000"/>
          <p14:tracePt t="73819" x="5842000" y="1862138"/>
          <p14:tracePt t="73836" x="5824538" y="1938338"/>
          <p14:tracePt t="73852" x="5799138" y="2014538"/>
          <p14:tracePt t="73869" x="5791200" y="2090738"/>
          <p14:tracePt t="73886" x="5783263" y="2166938"/>
          <p14:tracePt t="73888" x="5783263" y="2201863"/>
          <p14:tracePt t="73902" x="5773738" y="2235200"/>
          <p14:tracePt t="73919" x="5765800" y="2328863"/>
          <p14:tracePt t="73936" x="5757863" y="2430463"/>
          <p14:tracePt t="73952" x="5757863" y="2514600"/>
          <p14:tracePt t="73969" x="5757863" y="2608263"/>
          <p14:tracePt t="73986" x="5757863" y="2684463"/>
          <p14:tracePt t="74002" x="5757863" y="2768600"/>
          <p14:tracePt t="74019" x="5748338" y="2878138"/>
          <p14:tracePt t="74036" x="5732463" y="2963863"/>
          <p14:tracePt t="74052" x="5715000" y="3048000"/>
          <p14:tracePt t="74069" x="5707063" y="3141663"/>
          <p14:tracePt t="74086" x="5697538" y="3208338"/>
          <p14:tracePt t="74102" x="5697538" y="3276600"/>
          <p14:tracePt t="74119" x="5697538" y="3327400"/>
          <p14:tracePt t="74136" x="5697538" y="3446463"/>
          <p14:tracePt t="74152" x="5697538" y="3513138"/>
          <p14:tracePt t="74169" x="5697538" y="3606800"/>
          <p14:tracePt t="74186" x="5697538" y="3708400"/>
          <p14:tracePt t="74203" x="5697538" y="3792538"/>
          <p14:tracePt t="74219" x="5697538" y="3886200"/>
          <p14:tracePt t="74236" x="5715000" y="3979863"/>
          <p14:tracePt t="74253" x="5715000" y="4056063"/>
          <p14:tracePt t="74269" x="5715000" y="4140200"/>
          <p14:tracePt t="74286" x="5715000" y="4259263"/>
          <p14:tracePt t="74303" x="5722938" y="4351338"/>
          <p14:tracePt t="74319" x="5732463" y="4445000"/>
          <p14:tracePt t="74336" x="5732463" y="4554538"/>
          <p14:tracePt t="74353" x="5732463" y="4605338"/>
          <p14:tracePt t="74369" x="5732463" y="4656138"/>
          <p14:tracePt t="74386" x="5740400" y="4681538"/>
          <p14:tracePt t="74403" x="5740400" y="4699000"/>
          <p14:tracePt t="74419" x="5740400" y="4716463"/>
          <p14:tracePt t="74436" x="5740400" y="4724400"/>
          <p14:tracePt t="74536" x="5740400" y="4716463"/>
          <p14:tracePt t="74544" x="5740400" y="4699000"/>
          <p14:tracePt t="74553" x="5740400" y="4673600"/>
          <p14:tracePt t="74569" x="5740400" y="4614863"/>
          <p14:tracePt t="74586" x="5740400" y="4529138"/>
          <p14:tracePt t="74603" x="5732463" y="4427538"/>
          <p14:tracePt t="74619" x="5707063" y="4318000"/>
          <p14:tracePt t="74636" x="5681663" y="4191000"/>
          <p14:tracePt t="74653" x="5646738" y="4071938"/>
          <p14:tracePt t="74670" x="5646738" y="3937000"/>
          <p14:tracePt t="74686" x="5646738" y="3810000"/>
          <p14:tracePt t="74703" x="5646738" y="3657600"/>
          <p14:tracePt t="74720" x="5646738" y="3454400"/>
          <p14:tracePt t="74736" x="5646738" y="3335338"/>
          <p14:tracePt t="74753" x="5646738" y="3208338"/>
          <p14:tracePt t="74770" x="5646738" y="3073400"/>
          <p14:tracePt t="74786" x="5646738" y="2928938"/>
          <p14:tracePt t="74803" x="5646738" y="2786063"/>
          <p14:tracePt t="74820" x="5646738" y="2624138"/>
          <p14:tracePt t="74836" x="5664200" y="2489200"/>
          <p14:tracePt t="74853" x="5664200" y="2354263"/>
          <p14:tracePt t="74870" x="5664200" y="2243138"/>
          <p14:tracePt t="74886" x="5664200" y="2125663"/>
          <p14:tracePt t="74889" x="5664200" y="2032000"/>
          <p14:tracePt t="74903" x="5664200" y="1963738"/>
          <p14:tracePt t="74920" x="5672138" y="1770063"/>
          <p14:tracePt t="74936" x="5681663" y="1625600"/>
          <p14:tracePt t="74953" x="5689600" y="1506538"/>
          <p14:tracePt t="74970" x="5689600" y="1389063"/>
          <p14:tracePt t="74986" x="5715000" y="1262063"/>
          <p14:tracePt t="75003" x="5732463" y="1143000"/>
          <p14:tracePt t="75020" x="5748338" y="1049338"/>
          <p14:tracePt t="75036" x="5757863" y="957263"/>
          <p14:tracePt t="75053" x="5757863" y="863600"/>
          <p14:tracePt t="75070" x="5773738" y="769938"/>
          <p14:tracePt t="75086" x="5799138" y="668338"/>
          <p14:tracePt t="75103" x="5816600" y="592138"/>
          <p14:tracePt t="75120" x="5824538" y="482600"/>
          <p14:tracePt t="75137" x="5834063" y="423863"/>
          <p14:tracePt t="75153" x="5834063" y="363538"/>
          <p14:tracePt t="75170" x="5834063" y="330200"/>
          <p14:tracePt t="75187" x="5834063" y="296863"/>
          <p14:tracePt t="75203" x="5842000" y="271463"/>
          <p14:tracePt t="75220" x="5842000" y="261938"/>
          <p14:tracePt t="75237" x="5842000" y="254000"/>
          <p14:tracePt t="75376" x="5842000" y="261938"/>
          <p14:tracePt t="75384" x="5849938" y="271463"/>
          <p14:tracePt t="75400" x="5849938" y="279400"/>
          <p14:tracePt t="75408" x="5859463" y="296863"/>
          <p14:tracePt t="75420" x="5859463" y="304800"/>
          <p14:tracePt t="75437" x="5867400" y="338138"/>
          <p14:tracePt t="75453" x="5867400" y="381000"/>
          <p14:tracePt t="75470" x="5867400" y="439738"/>
          <p14:tracePt t="75487" x="5867400" y="525463"/>
          <p14:tracePt t="75504" x="5867400" y="642938"/>
          <p14:tracePt t="75520" x="5867400" y="736600"/>
          <p14:tracePt t="75537" x="5867400" y="838200"/>
          <p14:tracePt t="75554" x="5867400" y="914400"/>
          <p14:tracePt t="75570" x="5867400" y="990600"/>
          <p14:tracePt t="75587" x="5867400" y="1066800"/>
          <p14:tracePt t="75604" x="5867400" y="1143000"/>
          <p14:tracePt t="75620" x="5867400" y="1244600"/>
          <p14:tracePt t="75637" x="5867400" y="1338263"/>
          <p14:tracePt t="75654" x="5867400" y="1414463"/>
          <p14:tracePt t="75670" x="5867400" y="1498600"/>
          <p14:tracePt t="75687" x="5867400" y="1574800"/>
          <p14:tracePt t="75704" x="5867400" y="1701800"/>
          <p14:tracePt t="75720" x="5867400" y="1770063"/>
          <p14:tracePt t="75737" x="5867400" y="1854200"/>
          <p14:tracePt t="75754" x="5867400" y="1905000"/>
          <p14:tracePt t="75770" x="5867400" y="1973263"/>
          <p14:tracePt t="75787" x="5859463" y="2024063"/>
          <p14:tracePt t="75804" x="5859463" y="2082800"/>
          <p14:tracePt t="75820" x="5849938" y="2133600"/>
          <p14:tracePt t="75837" x="5849938" y="2192338"/>
          <p14:tracePt t="75854" x="5849938" y="2252663"/>
          <p14:tracePt t="75870" x="5849938" y="2328863"/>
          <p14:tracePt t="75887" x="5849938" y="2395538"/>
          <p14:tracePt t="75889" x="5849938" y="2420938"/>
          <p14:tracePt t="75904" x="5849938" y="2497138"/>
          <p14:tracePt t="75921" x="5849938" y="2565400"/>
          <p14:tracePt t="75937" x="5849938" y="2641600"/>
          <p14:tracePt t="75954" x="5849938" y="2700338"/>
          <p14:tracePt t="75970" x="5849938" y="2760663"/>
          <p14:tracePt t="75987" x="5842000" y="2811463"/>
          <p14:tracePt t="76004" x="5842000" y="2878138"/>
          <p14:tracePt t="76021" x="5842000" y="2938463"/>
          <p14:tracePt t="76037" x="5842000" y="2989263"/>
          <p14:tracePt t="76054" x="5834063" y="3055938"/>
          <p14:tracePt t="76071" x="5816600" y="3132138"/>
          <p14:tracePt t="76087" x="5816600" y="3225800"/>
          <p14:tracePt t="76104" x="5816600" y="3352800"/>
          <p14:tracePt t="76121" x="5816600" y="3436938"/>
          <p14:tracePt t="76137" x="5816600" y="3513138"/>
          <p14:tracePt t="76154" x="5816600" y="3581400"/>
          <p14:tracePt t="76171" x="5816600" y="3657600"/>
          <p14:tracePt t="76187" x="5816600" y="3725863"/>
          <p14:tracePt t="76204" x="5816600" y="3792538"/>
          <p14:tracePt t="76221" x="5816600" y="3860800"/>
          <p14:tracePt t="76237" x="5808663" y="3919538"/>
          <p14:tracePt t="76254" x="5799138" y="3987800"/>
          <p14:tracePt t="76271" x="5799138" y="4064000"/>
          <p14:tracePt t="76287" x="5791200" y="4165600"/>
          <p14:tracePt t="76304" x="5773738" y="4241800"/>
          <p14:tracePt t="76321" x="5773738" y="4300538"/>
          <p14:tracePt t="76338" x="5765800" y="4376738"/>
          <p14:tracePt t="76354" x="5765800" y="4427538"/>
          <p14:tracePt t="76371" x="5765800" y="4529138"/>
          <p14:tracePt t="76388" x="5765800" y="4597400"/>
          <p14:tracePt t="76404" x="5765800" y="4665663"/>
          <p14:tracePt t="76421" x="5765800" y="4724400"/>
          <p14:tracePt t="76438" x="5757863" y="4767263"/>
          <p14:tracePt t="76454" x="5740400" y="4783138"/>
          <p14:tracePt t="76471" x="5740400" y="4818063"/>
          <p14:tracePt t="76488" x="5740400" y="4833938"/>
          <p14:tracePt t="76521" x="5740400" y="4851400"/>
          <p14:tracePt t="76608" x="5740400" y="4833938"/>
          <p14:tracePt t="76624" x="5740400" y="4808538"/>
          <p14:tracePt t="76632" x="5740400" y="4792663"/>
          <p14:tracePt t="76640" x="5740400" y="4757738"/>
          <p14:tracePt t="76654" x="5740400" y="4732338"/>
          <p14:tracePt t="76671" x="5740400" y="4665663"/>
          <p14:tracePt t="76672" x="5732463" y="4630738"/>
          <p14:tracePt t="76688" x="5722938" y="4554538"/>
          <p14:tracePt t="76705" x="5672138" y="4437063"/>
          <p14:tracePt t="76721" x="5621338" y="4318000"/>
          <p14:tracePt t="76738" x="5554663" y="4173538"/>
          <p14:tracePt t="76755" x="5511800" y="3979863"/>
          <p14:tracePt t="76771" x="5486400" y="3802063"/>
          <p14:tracePt t="76788" x="5478463" y="3598863"/>
          <p14:tracePt t="76805" x="5478463" y="3386138"/>
          <p14:tracePt t="76821" x="5478463" y="3167063"/>
          <p14:tracePt t="76838" x="5478463" y="2979738"/>
          <p14:tracePt t="76855" x="5478463" y="2827338"/>
          <p14:tracePt t="76871" x="5478463" y="2684463"/>
          <p14:tracePt t="76888" x="5478463" y="2497138"/>
          <p14:tracePt t="76905" x="5478463" y="2362200"/>
          <p14:tracePt t="76921" x="5478463" y="2243138"/>
          <p14:tracePt t="76938" x="5478463" y="2116138"/>
          <p14:tracePt t="76955" x="5478463" y="2006600"/>
          <p14:tracePt t="76971" x="5486400" y="1879600"/>
          <p14:tracePt t="76988" x="5519738" y="1752600"/>
          <p14:tracePt t="77005" x="5519738" y="1633538"/>
          <p14:tracePt t="77021" x="5519738" y="1531938"/>
          <p14:tracePt t="77038" x="5519738" y="1439863"/>
          <p14:tracePt t="77055" x="5519738" y="1363663"/>
          <p14:tracePt t="77071" x="5519738" y="1236663"/>
          <p14:tracePt t="77088" x="5529263" y="1143000"/>
          <p14:tracePt t="77105" x="5545138" y="1058863"/>
          <p14:tracePt t="77121" x="5580063" y="982663"/>
          <p14:tracePt t="77138" x="5595938" y="906463"/>
          <p14:tracePt t="77155" x="5605463" y="830263"/>
          <p14:tracePt t="77172" x="5613400" y="736600"/>
          <p14:tracePt t="77188" x="5613400" y="668338"/>
          <p14:tracePt t="77205" x="5613400" y="627063"/>
          <p14:tracePt t="77222" x="5613400" y="566738"/>
          <p14:tracePt t="77238" x="5621338" y="525463"/>
          <p14:tracePt t="77255" x="5630863" y="500063"/>
          <p14:tracePt t="77272" x="5638800" y="482600"/>
          <p14:tracePt t="77360" x="5646738" y="482600"/>
          <p14:tracePt t="77368" x="5656263" y="482600"/>
          <p14:tracePt t="77376" x="5656263" y="508000"/>
          <p14:tracePt t="77388" x="5672138" y="525463"/>
          <p14:tracePt t="77405" x="5757863" y="609600"/>
          <p14:tracePt t="77422" x="5859463" y="719138"/>
          <p14:tracePt t="77438" x="5986463" y="838200"/>
          <p14:tracePt t="77455" x="6037263" y="896938"/>
          <p14:tracePt t="77720" x="6002338" y="931863"/>
          <p14:tracePt t="77728" x="5961063" y="982663"/>
          <p14:tracePt t="77739" x="5892800" y="1066800"/>
          <p14:tracePt t="77755" x="5816600" y="1193800"/>
          <p14:tracePt t="77772" x="5808663" y="1270000"/>
          <p14:tracePt t="77789" x="5808663" y="1320800"/>
          <p14:tracePt t="77805" x="5808663" y="1371600"/>
          <p14:tracePt t="77822" x="5808663" y="1439863"/>
          <p14:tracePt t="77839" x="5808663" y="1498600"/>
          <p14:tracePt t="77855" x="5808663" y="1625600"/>
          <p14:tracePt t="77872" x="5799138" y="1701800"/>
          <p14:tracePt t="77889" x="5799138" y="1760538"/>
          <p14:tracePt t="77905" x="5799138" y="1836738"/>
          <p14:tracePt t="77922" x="5799138" y="1938338"/>
          <p14:tracePt t="77939" x="5799138" y="2024063"/>
          <p14:tracePt t="77955" x="5799138" y="2125663"/>
          <p14:tracePt t="77972" x="5799138" y="2260600"/>
          <p14:tracePt t="77989" x="5799138" y="2420938"/>
          <p14:tracePt t="78005" x="5791200" y="2608263"/>
          <p14:tracePt t="78022" x="5773738" y="2794000"/>
          <p14:tracePt t="78039" x="5765800" y="2971800"/>
          <p14:tracePt t="78056" x="5783263" y="3251200"/>
          <p14:tracePt t="78072" x="5791200" y="3436938"/>
          <p14:tracePt t="78089" x="5791200" y="3640138"/>
          <p14:tracePt t="78106" x="5791200" y="3843338"/>
          <p14:tracePt t="78122" x="5791200" y="4021138"/>
          <p14:tracePt t="78139" x="5791200" y="4183063"/>
          <p14:tracePt t="78156" x="5791200" y="4310063"/>
          <p14:tracePt t="78172" x="5791200" y="4427538"/>
          <p14:tracePt t="78189" x="5791200" y="4546600"/>
          <p14:tracePt t="78206" x="5791200" y="4630738"/>
          <p14:tracePt t="78223" x="5791200" y="4681538"/>
          <p14:tracePt t="78239" x="5791200" y="4706938"/>
          <p14:tracePt t="78320" x="5783263" y="4706938"/>
          <p14:tracePt t="78336" x="5773738" y="4706938"/>
          <p14:tracePt t="78344" x="5773738" y="4699000"/>
          <p14:tracePt t="78360" x="5773738" y="4691063"/>
          <p14:tracePt t="78373" x="5765800" y="4681538"/>
          <p14:tracePt t="78389" x="5757863" y="4673600"/>
          <p14:tracePt t="78406" x="5748338" y="4648200"/>
          <p14:tracePt t="78423" x="5748338" y="4622800"/>
          <p14:tracePt t="78439" x="5722938" y="4589463"/>
          <p14:tracePt t="78456" x="5689600" y="4529138"/>
          <p14:tracePt t="78473" x="5664200" y="4487863"/>
          <p14:tracePt t="78489" x="5656263" y="4437063"/>
          <p14:tracePt t="78506" x="5646738" y="4368800"/>
          <p14:tracePt t="78523" x="5638800" y="4249738"/>
          <p14:tracePt t="78539" x="5630863" y="4132263"/>
          <p14:tracePt t="78556" x="5613400" y="3995738"/>
          <p14:tracePt t="78573" x="5554663" y="3868738"/>
          <p14:tracePt t="78589" x="5529263" y="3741738"/>
          <p14:tracePt t="78606" x="5494338" y="3649663"/>
          <p14:tracePt t="78623" x="5478463" y="3556000"/>
          <p14:tracePt t="78639" x="5468938" y="3479800"/>
          <p14:tracePt t="78656" x="5443538" y="3386138"/>
          <p14:tracePt t="78673" x="5443538" y="3327400"/>
          <p14:tracePt t="78689" x="5435600" y="3259138"/>
          <p14:tracePt t="78706" x="5427663" y="3217863"/>
          <p14:tracePt t="78723" x="5418138" y="3157538"/>
          <p14:tracePt t="78740" x="5402263" y="3124200"/>
          <p14:tracePt t="78756" x="5384800" y="3081338"/>
          <p14:tracePt t="78773" x="5351463" y="3030538"/>
          <p14:tracePt t="78790" x="5326063" y="2971800"/>
          <p14:tracePt t="78806" x="5283200" y="2938463"/>
          <p14:tracePt t="78823" x="5249863" y="2895600"/>
          <p14:tracePt t="78840" x="5173663" y="2819400"/>
          <p14:tracePt t="78856" x="5122863" y="2776538"/>
          <p14:tracePt t="78873" x="5080000" y="2768600"/>
          <p14:tracePt t="78890" x="5003800" y="2717800"/>
          <p14:tracePt t="78906" x="4960938" y="2700338"/>
          <p14:tracePt t="78923" x="4910138" y="2700338"/>
          <p14:tracePt t="78940" x="4868863" y="2700338"/>
          <p14:tracePt t="78956" x="4859338" y="2692400"/>
          <p14:tracePt t="78973" x="4851400" y="2692400"/>
          <p14:tracePt t="79136" x="4851400" y="2684463"/>
          <p14:tracePt t="79144" x="4859338" y="2684463"/>
          <p14:tracePt t="79704" x="4851400" y="2684463"/>
          <p14:tracePt t="79760" x="4859338" y="2684463"/>
          <p14:tracePt t="79768" x="4868863" y="2674938"/>
          <p14:tracePt t="79776" x="4902200" y="2674938"/>
          <p14:tracePt t="79790" x="4927600" y="2674938"/>
          <p14:tracePt t="79807" x="5011738" y="2667000"/>
          <p14:tracePt t="79824" x="5148263" y="2667000"/>
          <p14:tracePt t="79840" x="5224463" y="2659063"/>
          <p14:tracePt t="79857" x="5291138" y="2649538"/>
          <p14:tracePt t="79874" x="5359400" y="2641600"/>
          <p14:tracePt t="79890" x="5418138" y="2641600"/>
          <p14:tracePt t="79907" x="5468938" y="2633663"/>
          <p14:tracePt t="79924" x="5537200" y="2633663"/>
          <p14:tracePt t="79940" x="5595938" y="2633663"/>
          <p14:tracePt t="79957" x="5646738" y="2633663"/>
          <p14:tracePt t="79974" x="5689600" y="2633663"/>
          <p14:tracePt t="79990" x="5740400" y="2633663"/>
          <p14:tracePt t="80007" x="5791200" y="2633663"/>
          <p14:tracePt t="80024" x="5859463" y="2633663"/>
          <p14:tracePt t="80040" x="5910263" y="2641600"/>
          <p14:tracePt t="80057" x="5935663" y="2641600"/>
          <p14:tracePt t="80074" x="5961063" y="2649538"/>
          <p14:tracePt t="80091" x="5986463" y="2659063"/>
          <p14:tracePt t="80107" x="6002338" y="2659063"/>
          <p14:tracePt t="80124" x="6037263" y="2659063"/>
          <p14:tracePt t="80141" x="6053138" y="2659063"/>
          <p14:tracePt t="80157" x="6096000" y="2667000"/>
          <p14:tracePt t="80174" x="6154738" y="2667000"/>
          <p14:tracePt t="80191" x="6215063" y="2667000"/>
          <p14:tracePt t="80207" x="6316663" y="2667000"/>
          <p14:tracePt t="80224" x="6367463" y="2667000"/>
          <p14:tracePt t="80241" x="6408738" y="2667000"/>
          <p14:tracePt t="80274" x="6418263" y="2667000"/>
          <p14:tracePt t="80291" x="6426200" y="2674938"/>
          <p14:tracePt t="80307" x="6459538" y="2684463"/>
          <p14:tracePt t="80324" x="6494463" y="2692400"/>
          <p14:tracePt t="80341" x="6510338" y="2709863"/>
          <p14:tracePt t="80357" x="6519863" y="2709863"/>
          <p14:tracePt t="80416" x="6527800" y="2709863"/>
          <p14:tracePt t="81872" x="6519863" y="2709863"/>
          <p14:tracePt t="81881" x="6510338" y="2709863"/>
          <p14:tracePt t="81892" x="6494463" y="2709863"/>
          <p14:tracePt t="81909" x="6426200" y="2709863"/>
          <p14:tracePt t="81925" x="6307138" y="2709863"/>
          <p14:tracePt t="81942" x="6164263" y="2709863"/>
          <p14:tracePt t="81959" x="6019800" y="2709863"/>
          <p14:tracePt t="81975" x="5842000" y="2709863"/>
          <p14:tracePt t="81992" x="5722938" y="2709863"/>
          <p14:tracePt t="82009" x="5595938" y="2709863"/>
          <p14:tracePt t="82025" x="5443538" y="2709863"/>
          <p14:tracePt t="82042" x="5275263" y="2709863"/>
          <p14:tracePt t="82059" x="5113338" y="2709863"/>
          <p14:tracePt t="82076" x="4978400" y="2709863"/>
          <p14:tracePt t="82092" x="4902200" y="2709863"/>
          <p14:tracePt t="82109" x="4868863" y="2700338"/>
          <p14:tracePt t="82125" x="4843463" y="2674938"/>
          <p14:tracePt t="82142" x="4843463" y="2659063"/>
          <p14:tracePt t="82159" x="4843463" y="2641600"/>
          <p14:tracePt t="82176" x="4826000" y="2616200"/>
          <p14:tracePt t="82192" x="4808538" y="2608263"/>
          <p14:tracePt t="82209" x="4775200" y="2598738"/>
          <p14:tracePt t="82226" x="4757738" y="2590800"/>
          <p14:tracePt t="82242" x="4757738" y="2582863"/>
          <p14:tracePt t="82352" x="4757738" y="2573338"/>
          <p14:tracePt t="82360" x="4757738" y="2565400"/>
          <p14:tracePt t="82376" x="4757738" y="2506663"/>
          <p14:tracePt t="82392" x="4732338" y="2395538"/>
          <p14:tracePt t="82409" x="4699000" y="2235200"/>
          <p14:tracePt t="82426" x="4691063" y="2100263"/>
          <p14:tracePt t="82442" x="4665663" y="1989138"/>
          <p14:tracePt t="82459" x="4665663" y="1887538"/>
          <p14:tracePt t="82476" x="4648200" y="1811338"/>
          <p14:tracePt t="82493" x="4622800" y="1744663"/>
          <p14:tracePt t="82509" x="4572000" y="1676400"/>
          <p14:tracePt t="82526" x="4529138" y="1643063"/>
          <p14:tracePt t="82543" x="4495800" y="1617663"/>
          <p14:tracePt t="82559" x="4487863" y="1592263"/>
          <p14:tracePt t="82576" x="4478338" y="1557338"/>
          <p14:tracePt t="82720" x="4478338" y="1566863"/>
          <p14:tracePt t="82728" x="4487863" y="1574800"/>
          <p14:tracePt t="82743" x="4503738" y="1592263"/>
          <p14:tracePt t="82759" x="4538663" y="1684338"/>
          <p14:tracePt t="82776" x="4589463" y="1785938"/>
          <p14:tracePt t="82793" x="4622800" y="1887538"/>
          <p14:tracePt t="82809" x="4630738" y="2014538"/>
          <p14:tracePt t="82826" x="4648200" y="2133600"/>
          <p14:tracePt t="82843" x="4656138" y="2260600"/>
          <p14:tracePt t="82859" x="4665663" y="2344738"/>
          <p14:tracePt t="82876" x="4665663" y="2420938"/>
          <p14:tracePt t="82893" x="4665663" y="2463800"/>
          <p14:tracePt t="82895" x="4665663" y="2471738"/>
          <p14:tracePt t="82910" x="4665663" y="2489200"/>
          <p14:tracePt t="82926" x="4673600" y="2506663"/>
          <p14:tracePt t="82943" x="4681538" y="2547938"/>
          <p14:tracePt t="82959" x="4716463" y="2590800"/>
          <p14:tracePt t="82976" x="4783138" y="2667000"/>
          <p14:tracePt t="82993" x="4818063" y="2709863"/>
          <p14:tracePt t="83026" x="4818063" y="2725738"/>
          <p14:tracePt t="83060" x="4833938" y="2735263"/>
          <p14:tracePt t="83076" x="4894263" y="2751138"/>
          <p14:tracePt t="83093" x="4986338" y="2768600"/>
          <p14:tracePt t="83110" x="5122863" y="2801938"/>
          <p14:tracePt t="83126" x="5232400" y="2852738"/>
          <p14:tracePt t="83143" x="5326063" y="2870200"/>
          <p14:tracePt t="83160" x="5478463" y="2921000"/>
          <p14:tracePt t="83176" x="5545138" y="2954338"/>
          <p14:tracePt t="83193" x="5595938" y="2963863"/>
          <p14:tracePt t="83210" x="5630863" y="2989263"/>
          <p14:tracePt t="83226" x="5638800" y="3005138"/>
          <p14:tracePt t="83243" x="5646738" y="3005138"/>
          <p14:tracePt t="83288" x="5664200" y="3005138"/>
          <p14:tracePt t="83296" x="5681663" y="3005138"/>
          <p14:tracePt t="83310" x="5697538" y="3005138"/>
          <p14:tracePt t="83326" x="5740400" y="3030538"/>
          <p14:tracePt t="83343" x="5757863" y="3048000"/>
          <p14:tracePt t="83360" x="5765800" y="3048000"/>
          <p14:tracePt t="83576" x="5773738" y="3048000"/>
          <p14:tracePt t="83584" x="5791200" y="3030538"/>
          <p14:tracePt t="83593" x="5824538" y="3005138"/>
          <p14:tracePt t="83610" x="5910263" y="2928938"/>
          <p14:tracePt t="83627" x="5969000" y="2870200"/>
          <p14:tracePt t="83643" x="5994400" y="2862263"/>
          <p14:tracePt t="83660" x="6011863" y="2862263"/>
          <p14:tracePt t="83677" x="6027738" y="2862263"/>
          <p14:tracePt t="83693" x="6062663" y="2862263"/>
          <p14:tracePt t="83710" x="6113463" y="2827338"/>
          <p14:tracePt t="83768" x="6088063" y="2844800"/>
          <p14:tracePt t="83776" x="6062663" y="2870200"/>
          <p14:tracePt t="83784" x="6053138" y="2895600"/>
          <p14:tracePt t="83793" x="6045200" y="2913063"/>
          <p14:tracePt t="83810" x="6045200" y="2946400"/>
          <p14:tracePt t="83827" x="6045200" y="2954338"/>
          <p14:tracePt t="83844" x="6045200" y="2971800"/>
          <p14:tracePt t="83860" x="6037263" y="2997200"/>
          <p14:tracePt t="83877" x="6027738" y="3030538"/>
          <p14:tracePt t="83894" x="6002338" y="3048000"/>
          <p14:tracePt t="83896" x="5986463" y="3055938"/>
          <p14:tracePt t="83910" x="5969000" y="3073400"/>
          <p14:tracePt t="83927" x="5918200" y="3106738"/>
          <p14:tracePt t="83944" x="5842000" y="3157538"/>
          <p14:tracePt t="83960" x="5765800" y="3157538"/>
          <p14:tracePt t="83977" x="5681663" y="3157538"/>
          <p14:tracePt t="83994" x="5613400" y="3157538"/>
          <p14:tracePt t="84011" x="5511800" y="3141663"/>
          <p14:tracePt t="84027" x="5402263" y="3081338"/>
          <p14:tracePt t="84044" x="5291138" y="2971800"/>
          <p14:tracePt t="84060" x="5173663" y="2836863"/>
          <p14:tracePt t="84077" x="5021263" y="2692400"/>
          <p14:tracePt t="84094" x="4884738" y="2565400"/>
          <p14:tracePt t="84110" x="4716463" y="2413000"/>
          <p14:tracePt t="84127" x="4564063" y="2278063"/>
          <p14:tracePt t="84144" x="4351338" y="2082800"/>
          <p14:tracePt t="84160" x="4233863" y="1989138"/>
          <p14:tracePt t="84177" x="4106863" y="1912938"/>
          <p14:tracePt t="84194" x="4030663" y="1854200"/>
          <p14:tracePt t="84211" x="3987800" y="1820863"/>
          <p14:tracePt t="84227" x="3954463" y="1803400"/>
          <p14:tracePt t="84244" x="3944938" y="1778000"/>
          <p14:tracePt t="84261" x="3929063" y="1752600"/>
          <p14:tracePt t="84277" x="3929063" y="1727200"/>
          <p14:tracePt t="84294" x="3919538" y="1693863"/>
          <p14:tracePt t="84311" x="3919538" y="1676400"/>
          <p14:tracePt t="84327" x="3903663" y="1651000"/>
          <p14:tracePt t="84344" x="3878263" y="1617663"/>
          <p14:tracePt t="84361" x="3852863" y="1592263"/>
          <p14:tracePt t="84377" x="3843338" y="1566863"/>
          <p14:tracePt t="84394" x="3843338" y="1549400"/>
          <p14:tracePt t="84528" x="3852863" y="1566863"/>
          <p14:tracePt t="84536" x="3852863" y="1574800"/>
          <p14:tracePt t="84544" x="3860800" y="1592263"/>
          <p14:tracePt t="84561" x="3878263" y="1676400"/>
          <p14:tracePt t="84578" x="3944938" y="1803400"/>
          <p14:tracePt t="84594" x="3970338" y="1897063"/>
          <p14:tracePt t="84611" x="4013200" y="2032000"/>
          <p14:tracePt t="84627" x="4046538" y="2141538"/>
          <p14:tracePt t="84644" x="4064000" y="2252663"/>
          <p14:tracePt t="84661" x="4106863" y="2354263"/>
          <p14:tracePt t="84678" x="4165600" y="2438400"/>
          <p14:tracePt t="84694" x="4233863" y="2532063"/>
          <p14:tracePt t="84711" x="4318000" y="2624138"/>
          <p14:tracePt t="84728" x="4419600" y="2776538"/>
          <p14:tracePt t="84744" x="4478338" y="2827338"/>
          <p14:tracePt t="84761" x="4546600" y="2862263"/>
          <p14:tracePt t="84778" x="4589463" y="2870200"/>
          <p14:tracePt t="84794" x="4656138" y="2895600"/>
          <p14:tracePt t="84811" x="4749800" y="2928938"/>
          <p14:tracePt t="84828" x="4800600" y="2938463"/>
          <p14:tracePt t="84844" x="4859338" y="2938463"/>
          <p14:tracePt t="84861" x="4995863" y="2954338"/>
          <p14:tracePt t="84878" x="5148263" y="2989263"/>
          <p14:tracePt t="84894" x="5291138" y="3048000"/>
          <p14:tracePt t="84897" x="5351463" y="3073400"/>
          <p14:tracePt t="84911" x="5376863" y="3081338"/>
          <p14:tracePt t="84928" x="5453063" y="3098800"/>
          <p14:tracePt t="84944" x="5468938" y="3106738"/>
          <p14:tracePt t="85008" x="5478463" y="3116263"/>
          <p14:tracePt t="85016" x="5478463" y="3124200"/>
          <p14:tracePt t="85028" x="5486400" y="3132138"/>
          <p14:tracePt t="85045" x="5486400" y="3149600"/>
          <p14:tracePt t="85061" x="5503863" y="3149600"/>
          <p14:tracePt t="85078" x="5519738" y="3167063"/>
          <p14:tracePt t="85095" x="5519738" y="3175000"/>
          <p14:tracePt t="85296" x="5537200" y="3175000"/>
          <p14:tracePt t="85304" x="5580063" y="3167063"/>
          <p14:tracePt t="85312" x="5646738" y="3132138"/>
          <p14:tracePt t="85328" x="5783263" y="3073400"/>
          <p14:tracePt t="85345" x="5918200" y="3048000"/>
          <p14:tracePt t="85362" x="5994400" y="3048000"/>
          <p14:tracePt t="85378" x="6037263" y="3090863"/>
          <p14:tracePt t="85395" x="6045200" y="3182938"/>
          <p14:tracePt t="85412" x="6045200" y="3251200"/>
          <p14:tracePt t="85428" x="6045200" y="3309938"/>
          <p14:tracePt t="85445" x="6053138" y="3335338"/>
          <p14:tracePt t="85462" x="6062663" y="3352800"/>
          <p14:tracePt t="85478" x="6078538" y="3360738"/>
          <p14:tracePt t="85495" x="6096000" y="3378200"/>
          <p14:tracePt t="85512" x="6113463" y="3403600"/>
          <p14:tracePt t="85528" x="6113463" y="3421063"/>
          <p14:tracePt t="85600" x="6113463" y="3429000"/>
          <p14:tracePt t="85624" x="6103938" y="3429000"/>
          <p14:tracePt t="85640" x="6096000" y="3429000"/>
          <p14:tracePt t="85648" x="6088063" y="3429000"/>
          <p14:tracePt t="85662" x="6078538" y="3436938"/>
          <p14:tracePt t="85678" x="6062663" y="3436938"/>
          <p14:tracePt t="85695" x="6045200" y="3436938"/>
          <p14:tracePt t="85712" x="6011863" y="3436938"/>
          <p14:tracePt t="85728" x="5976938" y="3436938"/>
          <p14:tracePt t="85745" x="5961063" y="3436938"/>
          <p14:tracePt t="85762" x="5935663" y="3436938"/>
          <p14:tracePt t="85778" x="5918200" y="3436938"/>
          <p14:tracePt t="85795" x="5910263" y="3429000"/>
          <p14:tracePt t="85952" x="5918200" y="3429000"/>
          <p14:tracePt t="85968" x="5926138" y="3429000"/>
          <p14:tracePt t="85976" x="5943600" y="3429000"/>
          <p14:tracePt t="85984" x="5961063" y="3421063"/>
          <p14:tracePt t="85995" x="5986463" y="3421063"/>
          <p14:tracePt t="86012" x="6053138" y="3411538"/>
          <p14:tracePt t="86029" x="6113463" y="3403600"/>
          <p14:tracePt t="86045" x="6205538" y="3395663"/>
          <p14:tracePt t="86062" x="6299200" y="3352800"/>
          <p14:tracePt t="86079" x="6400800" y="3302000"/>
          <p14:tracePt t="86095" x="6502400" y="3208338"/>
          <p14:tracePt t="86112" x="6586538" y="3132138"/>
          <p14:tracePt t="86129" x="6646863" y="3055938"/>
          <p14:tracePt t="86145" x="6697663" y="2997200"/>
          <p14:tracePt t="86162" x="6731000" y="2921000"/>
          <p14:tracePt t="86179" x="6781800" y="2862263"/>
          <p14:tracePt t="86195" x="6832600" y="2786063"/>
          <p14:tracePt t="86212" x="6875463" y="2725738"/>
          <p14:tracePt t="86229" x="6900863" y="2659063"/>
          <p14:tracePt t="86246" x="6908800" y="2608263"/>
          <p14:tracePt t="86262" x="6908800" y="2557463"/>
          <p14:tracePt t="86279" x="6908800" y="2506663"/>
          <p14:tracePt t="86295" x="6908800" y="2413000"/>
          <p14:tracePt t="86312" x="6908800" y="2336800"/>
          <p14:tracePt t="86329" x="6908800" y="2260600"/>
          <p14:tracePt t="86346" x="6908800" y="2192338"/>
          <p14:tracePt t="86362" x="6908800" y="2116138"/>
          <p14:tracePt t="86379" x="6900863" y="2024063"/>
          <p14:tracePt t="86396" x="6891338" y="1947863"/>
          <p14:tracePt t="86412" x="6883400" y="1879600"/>
          <p14:tracePt t="86429" x="6875463" y="1836738"/>
          <p14:tracePt t="86446" x="6865938" y="1785938"/>
          <p14:tracePt t="86462" x="6850063" y="1744663"/>
          <p14:tracePt t="86479" x="6840538" y="1701800"/>
          <p14:tracePt t="86496" x="6824663" y="1651000"/>
          <p14:tracePt t="86512" x="6824663" y="1625600"/>
          <p14:tracePt t="86529" x="6824663" y="1592263"/>
          <p14:tracePt t="86562" x="6815138" y="1582738"/>
          <p14:tracePt t="86579" x="6807200" y="1574800"/>
          <p14:tracePt t="86704" x="6815138" y="1574800"/>
          <p14:tracePt t="86712" x="6840538" y="1592263"/>
          <p14:tracePt t="86720" x="6850063" y="1600200"/>
          <p14:tracePt t="86729" x="6858000" y="1608138"/>
          <p14:tracePt t="86746" x="6891338" y="1668463"/>
          <p14:tracePt t="86763" x="6908800" y="1778000"/>
          <p14:tracePt t="86779" x="6942138" y="1897063"/>
          <p14:tracePt t="86796" x="6942138" y="2057400"/>
          <p14:tracePt t="86813" x="6951663" y="2192338"/>
          <p14:tracePt t="86829" x="6951663" y="2311400"/>
          <p14:tracePt t="86846" x="6934200" y="2438400"/>
          <p14:tracePt t="86863" x="6891338" y="2557463"/>
          <p14:tracePt t="86879" x="6807200" y="2709863"/>
          <p14:tracePt t="86896" x="6713538" y="2801938"/>
          <p14:tracePt t="86913" x="6621463" y="2895600"/>
          <p14:tracePt t="86929" x="6510338" y="3014663"/>
          <p14:tracePt t="86946" x="6408738" y="3116263"/>
          <p14:tracePt t="86963" x="6299200" y="3233738"/>
          <p14:tracePt t="86979" x="6180138" y="3352800"/>
          <p14:tracePt t="86996" x="6070600" y="3471863"/>
          <p14:tracePt t="87013" x="5951538" y="3573463"/>
          <p14:tracePt t="87029" x="5859463" y="3614738"/>
          <p14:tracePt t="87046" x="5816600" y="3640138"/>
          <p14:tracePt t="87063" x="5791200" y="3649663"/>
          <p14:tracePt t="87096" x="5783263" y="3649663"/>
          <p14:tracePt t="87113" x="5765800" y="3640138"/>
          <p14:tracePt t="87130" x="5748338" y="3640138"/>
          <p14:tracePt t="87163" x="5740400" y="3640138"/>
          <p14:tracePt t="87184" x="5740400" y="3632200"/>
          <p14:tracePt t="87505" x="5748338" y="3624263"/>
          <p14:tracePt t="87520" x="5757863" y="3624263"/>
          <p14:tracePt t="87528" x="5757863" y="3614738"/>
          <p14:tracePt t="87544" x="5765800" y="3614738"/>
          <p14:tracePt t="87552" x="5773738" y="3614738"/>
          <p14:tracePt t="87569" x="5783263" y="3614738"/>
          <p14:tracePt t="87580" x="5799138" y="3614738"/>
          <p14:tracePt t="87597" x="5824538" y="3614738"/>
          <p14:tracePt t="87613" x="5859463" y="3614738"/>
          <p14:tracePt t="87630" x="5892800" y="3649663"/>
          <p14:tracePt t="87647" x="5943600" y="3665538"/>
          <p14:tracePt t="87663" x="5976938" y="3683000"/>
          <p14:tracePt t="87680" x="6037263" y="3716338"/>
          <p14:tracePt t="87697" x="6053138" y="3741738"/>
          <p14:tracePt t="87713" x="6129338" y="3792538"/>
          <p14:tracePt t="87730" x="6164263" y="3817938"/>
          <p14:tracePt t="87747" x="6189663" y="3827463"/>
          <p14:tracePt t="87763" x="6197600" y="3835400"/>
          <p14:tracePt t="87864" x="6189663" y="3827463"/>
          <p14:tracePt t="87872" x="6180138" y="3817938"/>
          <p14:tracePt t="87888" x="6180138" y="3810000"/>
          <p14:tracePt t="87897" x="6164263" y="3802063"/>
          <p14:tracePt t="87914" x="6138863" y="3784600"/>
          <p14:tracePt t="87930" x="6129338" y="3776663"/>
          <p14:tracePt t="87947" x="6113463" y="3759200"/>
          <p14:tracePt t="87964" x="6103938" y="3741738"/>
          <p14:tracePt t="87980" x="6103938" y="3725863"/>
          <p14:tracePt t="88014" x="6103938" y="3708400"/>
          <p14:tracePt t="88030" x="6088063" y="3700463"/>
          <p14:tracePt t="88047" x="6078538" y="3665538"/>
          <p14:tracePt t="88064" x="6078538" y="3632200"/>
          <p14:tracePt t="88080" x="6078538" y="3606800"/>
          <p14:tracePt t="88097" x="6096000" y="3573463"/>
          <p14:tracePt t="88114" x="6138863" y="3530600"/>
          <p14:tracePt t="88130" x="6205538" y="3497263"/>
          <p14:tracePt t="88147" x="6265863" y="3462338"/>
          <p14:tracePt t="88164" x="6299200" y="3436938"/>
          <p14:tracePt t="88180" x="6307138" y="3429000"/>
          <p14:tracePt t="88197" x="6316663" y="3429000"/>
          <p14:tracePt t="88230" x="6324600" y="3429000"/>
          <p14:tracePt t="88248" x="6324600" y="3436938"/>
          <p14:tracePt t="88264" x="6273800" y="3471863"/>
          <p14:tracePt t="88281" x="6096000" y="3471863"/>
          <p14:tracePt t="88297" x="5816600" y="3344863"/>
          <p14:tracePt t="88314" x="5605463" y="3157538"/>
          <p14:tracePt t="88331" x="5453063" y="2913063"/>
          <p14:tracePt t="88347" x="5384800" y="2649538"/>
          <p14:tracePt t="88364" x="5376863" y="2362200"/>
          <p14:tracePt t="88381" x="5376863" y="2006600"/>
          <p14:tracePt t="88397" x="5392738" y="1693863"/>
          <p14:tracePt t="88414" x="5392738" y="1414463"/>
          <p14:tracePt t="88431" x="5392738" y="1185863"/>
          <p14:tracePt t="88447" x="5376863" y="863600"/>
          <p14:tracePt t="88464" x="5367338" y="693738"/>
          <p14:tracePt t="88481" x="5367338" y="541338"/>
          <p14:tracePt t="88497" x="5367338" y="414338"/>
          <p14:tracePt t="88514" x="5367338" y="296863"/>
          <p14:tracePt t="88531" x="5392738" y="228600"/>
          <p14:tracePt t="88547" x="5453063" y="134938"/>
          <p14:tracePt t="88564" x="5486400" y="84138"/>
          <p14:tracePt t="88581" x="5519738" y="50800"/>
          <p14:tracePt t="88597" x="5545138" y="25400"/>
          <p14:tracePt t="88614" x="5554663" y="7938"/>
          <p14:tracePt t="88632" x="5562600" y="7938"/>
          <p14:tracePt t="88647" x="5570538" y="7938"/>
          <p14:tracePt t="88664" x="5580063" y="42863"/>
          <p14:tracePt t="88681" x="5605463" y="84138"/>
          <p14:tracePt t="88698" x="5630863" y="160338"/>
          <p14:tracePt t="88714" x="5646738" y="236538"/>
          <p14:tracePt t="88731" x="5646738" y="312738"/>
          <p14:tracePt t="88747" x="5656263" y="388938"/>
          <p14:tracePt t="88764" x="5656263" y="474663"/>
          <p14:tracePt t="88781" x="5656263" y="609600"/>
          <p14:tracePt t="88798" x="5613400" y="754063"/>
          <p14:tracePt t="88814" x="5529263" y="957263"/>
          <p14:tracePt t="88831" x="5435600" y="1168400"/>
          <p14:tracePt t="88848" x="5359400" y="1481138"/>
          <p14:tracePt t="88864" x="5326063" y="1633538"/>
          <p14:tracePt t="88881" x="5283200" y="1803400"/>
          <p14:tracePt t="88898" x="5257800" y="1905000"/>
          <p14:tracePt t="88914" x="5249863" y="2014538"/>
          <p14:tracePt t="88931" x="5240338" y="2065338"/>
          <p14:tracePt t="88948" x="5232400" y="2125663"/>
          <p14:tracePt t="88964" x="5232400" y="2184400"/>
          <p14:tracePt t="88981" x="5224463" y="2252663"/>
          <p14:tracePt t="88998" x="5224463" y="2336800"/>
          <p14:tracePt t="89014" x="5224463" y="2471738"/>
          <p14:tracePt t="89031" x="5224463" y="2616200"/>
          <p14:tracePt t="89048" x="5249863" y="2811463"/>
          <p14:tracePt t="89064" x="5265738" y="2946400"/>
          <p14:tracePt t="89081" x="5291138" y="3106738"/>
          <p14:tracePt t="89098" x="5300663" y="3243263"/>
          <p14:tracePt t="89115" x="5326063" y="3378200"/>
          <p14:tracePt t="89131" x="5334000" y="3479800"/>
          <p14:tracePt t="89148" x="5341938" y="3589338"/>
          <p14:tracePt t="89165" x="5351463" y="3690938"/>
          <p14:tracePt t="89181" x="5351463" y="3767138"/>
          <p14:tracePt t="89198" x="5376863" y="3852863"/>
          <p14:tracePt t="89215" x="5384800" y="3911600"/>
          <p14:tracePt t="89231" x="5402263" y="3987800"/>
          <p14:tracePt t="89248" x="5418138" y="4046538"/>
          <p14:tracePt t="89265" x="5418138" y="4071938"/>
          <p14:tracePt t="89281" x="5418138" y="4097338"/>
          <p14:tracePt t="89298" x="5427663" y="4122738"/>
          <p14:tracePt t="89315" x="5427663" y="4132263"/>
          <p14:tracePt t="89408" x="5427663" y="4122738"/>
          <p14:tracePt t="89416" x="5435600" y="4106863"/>
          <p14:tracePt t="89431" x="5453063" y="4089400"/>
          <p14:tracePt t="89448" x="5461000" y="4081463"/>
          <p14:tracePt t="89465" x="5461000" y="4071938"/>
          <p14:tracePt t="89498" x="5461000" y="4064000"/>
          <p14:tracePt t="89544" x="5468938" y="4056063"/>
          <p14:tracePt t="89656" x="5478463" y="4056063"/>
          <p14:tracePt t="89792" x="5478463" y="4046538"/>
          <p14:tracePt t="89896" x="5468938" y="4046538"/>
          <p14:tracePt t="89936" x="5468938" y="4038600"/>
          <p14:tracePt t="90248" x="5478463" y="4038600"/>
          <p14:tracePt t="90440" x="5486400" y="4038600"/>
          <p14:tracePt t="90456" x="5494338" y="4038600"/>
          <p14:tracePt t="90464" x="5503863" y="4038600"/>
          <p14:tracePt t="90504" x="5511800" y="4038600"/>
          <p14:tracePt t="90520" x="5519738" y="4038600"/>
          <p14:tracePt t="90528" x="5529263" y="4038600"/>
          <p14:tracePt t="90544" x="5537200" y="4038600"/>
          <p14:tracePt t="90552" x="5545138" y="4038600"/>
          <p14:tracePt t="90792" x="5554663" y="4038600"/>
          <p14:tracePt t="90800" x="5580063" y="4030663"/>
          <p14:tracePt t="90816" x="5638800" y="4013200"/>
          <p14:tracePt t="90832" x="5689600" y="4013200"/>
          <p14:tracePt t="90849" x="5715000" y="4005263"/>
          <p14:tracePt t="90866" x="5732463" y="4005263"/>
          <p14:tracePt t="90883" x="5748338" y="4005263"/>
          <p14:tracePt t="90899" x="5748338" y="3995738"/>
          <p14:tracePt t="90928" x="5757863" y="3995738"/>
          <p14:tracePt t="90936" x="5765800" y="3995738"/>
          <p14:tracePt t="90949" x="5773738" y="3995738"/>
          <p14:tracePt t="90966" x="5791200" y="3987800"/>
          <p14:tracePt t="90983" x="5808663" y="3970338"/>
          <p14:tracePt t="90999" x="5834063" y="3970338"/>
          <p14:tracePt t="91320" x="5824538" y="3970338"/>
          <p14:tracePt t="91336" x="5816600" y="3970338"/>
          <p14:tracePt t="91344" x="5808663" y="3970338"/>
          <p14:tracePt t="91352" x="5799138" y="3962400"/>
          <p14:tracePt t="91366" x="5791200" y="3944938"/>
          <p14:tracePt t="91383" x="5748338" y="3937000"/>
          <p14:tracePt t="91385" x="5722938" y="3929063"/>
          <p14:tracePt t="91400" x="5689600" y="3903663"/>
          <p14:tracePt t="91416" x="5605463" y="3878263"/>
          <p14:tracePt t="91433" x="5511800" y="3843338"/>
          <p14:tracePt t="91450" x="5435600" y="3792538"/>
          <p14:tracePt t="91466" x="5367338" y="3725863"/>
          <p14:tracePt t="91483" x="5359400" y="3657600"/>
          <p14:tracePt t="91500" x="5351463" y="3598863"/>
          <p14:tracePt t="91516" x="5341938" y="3538538"/>
          <p14:tracePt t="91533" x="5326063" y="3497263"/>
          <p14:tracePt t="91550" x="5275263" y="3454400"/>
          <p14:tracePt t="91566" x="5181600" y="3386138"/>
          <p14:tracePt t="91583" x="5105400" y="3294063"/>
          <p14:tracePt t="91584" x="5054600" y="3243263"/>
          <p14:tracePt t="91600" x="4995863" y="3192463"/>
          <p14:tracePt t="91617" x="4995863" y="3132138"/>
          <p14:tracePt t="91633" x="4995863" y="3106738"/>
          <p14:tracePt t="91650" x="4995863" y="3065463"/>
          <p14:tracePt t="91667" x="4986338" y="3030538"/>
          <p14:tracePt t="91683" x="4986338" y="2989263"/>
          <p14:tracePt t="91700" x="4986338" y="2946400"/>
          <p14:tracePt t="91716" x="4978400" y="2887663"/>
          <p14:tracePt t="91733" x="4960938" y="2794000"/>
          <p14:tracePt t="91750" x="4935538" y="2717800"/>
          <p14:tracePt t="91767" x="4935538" y="2667000"/>
          <p14:tracePt t="91783" x="4927600" y="2633663"/>
          <p14:tracePt t="91800" x="4927600" y="2624138"/>
          <p14:tracePt t="91817" x="4927600" y="2616200"/>
          <p14:tracePt t="91833" x="4935538" y="2608263"/>
          <p14:tracePt t="91850" x="4935538" y="2598738"/>
          <p14:tracePt t="91867" x="4935538" y="2590800"/>
          <p14:tracePt t="91900" x="4927600" y="2557463"/>
          <p14:tracePt t="91917" x="4919663" y="2540000"/>
          <p14:tracePt t="91933" x="4919663" y="2522538"/>
          <p14:tracePt t="91950" x="4919663" y="2514600"/>
          <p14:tracePt t="92000" x="4910138" y="2514600"/>
          <p14:tracePt t="92312" x="4910138" y="2522538"/>
          <p14:tracePt t="92320" x="4919663" y="2522538"/>
          <p14:tracePt t="92334" x="4919663" y="2532063"/>
          <p14:tracePt t="92350" x="4919663" y="2540000"/>
          <p14:tracePt t="92367" x="4919663" y="2547938"/>
          <p14:tracePt t="92384" x="4927600" y="2565400"/>
          <p14:tracePt t="92400" x="4935538" y="2582863"/>
          <p14:tracePt t="92417" x="4945063" y="2590800"/>
          <p14:tracePt t="92434" x="4953000" y="2608263"/>
          <p14:tracePt t="92451" x="4970463" y="2624138"/>
          <p14:tracePt t="92467" x="4978400" y="2649538"/>
          <p14:tracePt t="92484" x="5003800" y="2667000"/>
          <p14:tracePt t="92501" x="5003800" y="2684463"/>
          <p14:tracePt t="92517" x="5003800" y="2700338"/>
          <p14:tracePt t="92534" x="5021263" y="2709863"/>
          <p14:tracePt t="92551" x="5037138" y="2725738"/>
          <p14:tracePt t="92567" x="5054600" y="2743200"/>
          <p14:tracePt t="92584" x="5054600" y="2760663"/>
          <p14:tracePt t="92601" x="5072063" y="2768600"/>
          <p14:tracePt t="92617" x="5080000" y="2768600"/>
          <p14:tracePt t="92634" x="5087938" y="2776538"/>
          <p14:tracePt t="92651" x="5105400" y="2776538"/>
          <p14:tracePt t="92667" x="5122863" y="2786063"/>
          <p14:tracePt t="92684" x="5130800" y="2794000"/>
          <p14:tracePt t="92701" x="5156200" y="2801938"/>
          <p14:tracePt t="92717" x="5164138" y="2801938"/>
          <p14:tracePt t="92734" x="5181600" y="2801938"/>
          <p14:tracePt t="92751" x="5189538" y="2811463"/>
          <p14:tracePt t="92767" x="5214938" y="2811463"/>
          <p14:tracePt t="92784" x="5240338" y="2811463"/>
          <p14:tracePt t="92801" x="5265738" y="2811463"/>
          <p14:tracePt t="92818" x="5291138" y="2811463"/>
          <p14:tracePt t="92834" x="5316538" y="2811463"/>
          <p14:tracePt t="92851" x="5341938" y="2811463"/>
          <p14:tracePt t="92867" x="5376863" y="2811463"/>
          <p14:tracePt t="92884" x="5402263" y="2811463"/>
          <p14:tracePt t="92901" x="5435600" y="2811463"/>
          <p14:tracePt t="92918" x="5468938" y="2811463"/>
          <p14:tracePt t="92934" x="5486400" y="2811463"/>
          <p14:tracePt t="92951" x="5494338" y="2811463"/>
          <p14:tracePt t="92968" x="5529263" y="2801938"/>
          <p14:tracePt t="92984" x="5554663" y="2801938"/>
          <p14:tracePt t="93001" x="5588000" y="2801938"/>
          <p14:tracePt t="93018" x="5613400" y="2801938"/>
          <p14:tracePt t="93034" x="5638800" y="2801938"/>
          <p14:tracePt t="93051" x="5672138" y="2801938"/>
          <p14:tracePt t="93068" x="5681663" y="2801938"/>
          <p14:tracePt t="93084" x="5715000" y="2794000"/>
          <p14:tracePt t="93101" x="5732463" y="2794000"/>
          <p14:tracePt t="93118" x="5765800" y="2786063"/>
          <p14:tracePt t="93134" x="5824538" y="2786063"/>
          <p14:tracePt t="93151" x="5849938" y="2768600"/>
          <p14:tracePt t="93168" x="5900738" y="2760663"/>
          <p14:tracePt t="93184" x="5918200" y="2751138"/>
          <p14:tracePt t="93201" x="5943600" y="2743200"/>
          <p14:tracePt t="93218" x="5976938" y="2735263"/>
          <p14:tracePt t="93234" x="6011863" y="2725738"/>
          <p14:tracePt t="93251" x="6045200" y="2709863"/>
          <p14:tracePt t="93268" x="6078538" y="2709863"/>
          <p14:tracePt t="93284" x="6113463" y="2709863"/>
          <p14:tracePt t="93301" x="6164263" y="2709863"/>
          <p14:tracePt t="93318" x="6197600" y="2700338"/>
          <p14:tracePt t="93335" x="6240463" y="2692400"/>
          <p14:tracePt t="93351" x="6307138" y="2684463"/>
          <p14:tracePt t="93368" x="6357938" y="2659063"/>
          <p14:tracePt t="93385" x="6375400" y="2649538"/>
          <p14:tracePt t="93401" x="6392863" y="2641600"/>
          <p14:tracePt t="93418" x="6408738" y="2624138"/>
          <p14:tracePt t="93435" x="6426200" y="2616200"/>
          <p14:tracePt t="93496" x="6426200" y="2608263"/>
          <p14:tracePt t="93504" x="6434138" y="2608263"/>
          <p14:tracePt t="93518" x="6434138" y="2598738"/>
          <p14:tracePt t="93535" x="6451600" y="2598738"/>
          <p14:tracePt t="93552" x="6484938" y="2547938"/>
          <p14:tracePt t="93568" x="6502400" y="2540000"/>
          <p14:tracePt t="93585" x="6510338" y="2522538"/>
          <p14:tracePt t="93601" x="6519863" y="2514600"/>
          <p14:tracePt t="93688" x="6519863" y="2506663"/>
          <p14:tracePt t="94200" x="6527800" y="2506663"/>
          <p14:tracePt t="94216" x="6535738" y="2506663"/>
          <p14:tracePt t="94240" x="6545263" y="2506663"/>
          <p14:tracePt t="94264" x="6553200" y="2506663"/>
          <p14:tracePt t="94304" x="6561138" y="2506663"/>
          <p14:tracePt t="94464" x="6570663" y="2506663"/>
          <p14:tracePt t="94768" x="6570663" y="2497138"/>
          <p14:tracePt t="94776" x="6561138" y="2481263"/>
          <p14:tracePt t="94786" x="6561138" y="2471738"/>
          <p14:tracePt t="94802" x="6561138" y="2455863"/>
          <p14:tracePt t="94820" x="6561138" y="2438400"/>
          <p14:tracePt t="94836" x="6561138" y="2413000"/>
          <p14:tracePt t="94852" x="6553200" y="2370138"/>
          <p14:tracePt t="94869" x="6553200" y="2328863"/>
          <p14:tracePt t="94886" x="6535738" y="2268538"/>
          <p14:tracePt t="94888" x="6527800" y="2235200"/>
          <p14:tracePt t="94902" x="6527800" y="2201863"/>
          <p14:tracePt t="94919" x="6494463" y="2090738"/>
          <p14:tracePt t="94936" x="6443663" y="1989138"/>
          <p14:tracePt t="94953" x="6392863" y="1905000"/>
          <p14:tracePt t="94969" x="6350000" y="1820863"/>
          <p14:tracePt t="94986" x="6324600" y="1709738"/>
          <p14:tracePt t="95003" x="6281738" y="1625600"/>
          <p14:tracePt t="95019" x="6256338" y="1541463"/>
          <p14:tracePt t="95036" x="6248400" y="1465263"/>
          <p14:tracePt t="95053" x="6230938" y="1404938"/>
          <p14:tracePt t="95069" x="6197600" y="1346200"/>
          <p14:tracePt t="95086" x="6172200" y="1303338"/>
          <p14:tracePt t="95103" x="6129338" y="1252538"/>
          <p14:tracePt t="95119" x="6062663" y="1168400"/>
          <p14:tracePt t="95136" x="6027738" y="1135063"/>
          <p14:tracePt t="95153" x="5994400" y="1100138"/>
          <p14:tracePt t="95169" x="5935663" y="1049338"/>
          <p14:tracePt t="95186" x="5892800" y="1008063"/>
          <p14:tracePt t="95203" x="5849938" y="990600"/>
          <p14:tracePt t="95219" x="5834063" y="957263"/>
          <p14:tracePt t="95236" x="5816600" y="957263"/>
          <p14:tracePt t="95296" x="5816600" y="947738"/>
          <p14:tracePt t="95312" x="5808663" y="947738"/>
          <p14:tracePt t="95320" x="5799138" y="947738"/>
          <p14:tracePt t="95400" x="5816600" y="957263"/>
          <p14:tracePt t="95408" x="5867400" y="990600"/>
          <p14:tracePt t="95420" x="5900738" y="1016000"/>
          <p14:tracePt t="95436" x="6037263" y="1109663"/>
          <p14:tracePt t="95453" x="6154738" y="1219200"/>
          <p14:tracePt t="95470" x="6265863" y="1346200"/>
          <p14:tracePt t="95486" x="6307138" y="1455738"/>
          <p14:tracePt t="95503" x="6350000" y="1608138"/>
          <p14:tracePt t="95520" x="6392863" y="1795463"/>
          <p14:tracePt t="95536" x="6459538" y="1963738"/>
          <p14:tracePt t="95553" x="6477000" y="2116138"/>
          <p14:tracePt t="95570" x="6477000" y="2243138"/>
          <p14:tracePt t="95586" x="6477000" y="2319338"/>
          <p14:tracePt t="95603" x="6477000" y="2379663"/>
          <p14:tracePt t="95620" x="6477000" y="2387600"/>
          <p14:tracePt t="95636" x="6477000" y="2395538"/>
          <p14:tracePt t="95728" x="6477000" y="2405063"/>
          <p14:tracePt t="95736" x="6477000" y="2413000"/>
          <p14:tracePt t="95744" x="6477000" y="2430463"/>
          <p14:tracePt t="95753" x="6484938" y="2430463"/>
          <p14:tracePt t="95770" x="6484938" y="2438400"/>
          <p14:tracePt t="96048" x="6484938" y="2430463"/>
          <p14:tracePt t="96056" x="6484938" y="2420938"/>
          <p14:tracePt t="96070" x="6484938" y="2405063"/>
          <p14:tracePt t="96087" x="6484938" y="2362200"/>
          <p14:tracePt t="96104" x="6510338" y="2166938"/>
          <p14:tracePt t="96120" x="6561138" y="1998663"/>
          <p14:tracePt t="96137" x="6611938" y="1778000"/>
          <p14:tracePt t="96154" x="6629400" y="1592263"/>
          <p14:tracePt t="96170" x="6629400" y="1430338"/>
          <p14:tracePt t="96187" x="6586538" y="1287463"/>
          <p14:tracePt t="96203" x="6553200" y="1176338"/>
          <p14:tracePt t="96220" x="6484938" y="1074738"/>
          <p14:tracePt t="96237" x="6434138" y="1016000"/>
          <p14:tracePt t="96254" x="6375400" y="947738"/>
          <p14:tracePt t="96270" x="6342063" y="931863"/>
          <p14:tracePt t="96287" x="6307138" y="914400"/>
          <p14:tracePt t="96304" x="6265863" y="914400"/>
          <p14:tracePt t="96320" x="6205538" y="914400"/>
          <p14:tracePt t="96337" x="6113463" y="914400"/>
          <p14:tracePt t="96354" x="5994400" y="906463"/>
          <p14:tracePt t="96370" x="5867400" y="906463"/>
          <p14:tracePt t="96387" x="5757863" y="906463"/>
          <p14:tracePt t="96404" x="5697538" y="906463"/>
          <p14:tracePt t="96420" x="5656263" y="906463"/>
          <p14:tracePt t="96437" x="5646738" y="906463"/>
          <p14:tracePt t="96520" x="5646738" y="914400"/>
          <p14:tracePt t="96536" x="5646738" y="922338"/>
          <p14:tracePt t="96544" x="5646738" y="931863"/>
          <p14:tracePt t="96554" x="5646738" y="939800"/>
          <p14:tracePt t="96571" x="5646738" y="957263"/>
          <p14:tracePt t="96587" x="5646738" y="965200"/>
          <p14:tracePt t="96604" x="5656263" y="965200"/>
          <p14:tracePt t="96680" x="5664200" y="965200"/>
          <p14:tracePt t="96752" x="5672138" y="965200"/>
          <p14:tracePt t="96768" x="5681663" y="965200"/>
          <p14:tracePt t="96808" x="5689600" y="965200"/>
          <p14:tracePt t="97440" x="5697538" y="965200"/>
          <p14:tracePt t="97464" x="5697538" y="957263"/>
          <p14:tracePt t="97992" x="5697538" y="947738"/>
          <p14:tracePt t="98400" x="5697538" y="939800"/>
          <p14:tracePt t="98496" x="5697538" y="931863"/>
          <p14:tracePt t="98688" x="5707063" y="931863"/>
          <p14:tracePt t="98696" x="5715000" y="939800"/>
          <p14:tracePt t="98705" x="5732463" y="965200"/>
          <p14:tracePt t="98722" x="5765800" y="1041400"/>
          <p14:tracePt t="98739" x="5834063" y="1160463"/>
          <p14:tracePt t="98756" x="5900738" y="1312863"/>
          <p14:tracePt t="98772" x="5994400" y="1524000"/>
          <p14:tracePt t="98789" x="6062663" y="1735138"/>
          <p14:tracePt t="98806" x="6070600" y="1989138"/>
          <p14:tracePt t="98822" x="6070600" y="2227263"/>
          <p14:tracePt t="98839" x="6070600" y="2413000"/>
          <p14:tracePt t="98856" x="5951538" y="2590800"/>
          <p14:tracePt t="98872" x="5875338" y="2684463"/>
          <p14:tracePt t="98889" x="5859463" y="2709863"/>
          <p14:tracePt t="98906" x="5834063" y="2735263"/>
          <p14:tracePt t="98922" x="5824538" y="2751138"/>
          <p14:tracePt t="98956" x="5834063" y="2768600"/>
          <p14:tracePt t="98972" x="5842000" y="2776538"/>
          <p14:tracePt t="98989" x="5842000" y="2786063"/>
          <p14:tracePt t="99006" x="5783263" y="2794000"/>
          <p14:tracePt t="99023" x="5664200" y="2801938"/>
          <p14:tracePt t="99039" x="5529263" y="2801938"/>
          <p14:tracePt t="99056" x="5326063" y="2811463"/>
          <p14:tracePt t="99073" x="5232400" y="2819400"/>
          <p14:tracePt t="99089" x="5156200" y="2819400"/>
          <p14:tracePt t="99106" x="5097463" y="2844800"/>
          <p14:tracePt t="99123" x="5072063" y="2862263"/>
          <p14:tracePt t="99139" x="5062538" y="2862263"/>
          <p14:tracePt t="99173" x="5054600" y="2862263"/>
          <p14:tracePt t="99189" x="5046663" y="2862263"/>
          <p14:tracePt t="99216" x="5046663" y="2852738"/>
          <p14:tracePt t="99224" x="5054600" y="2852738"/>
          <p14:tracePt t="99239" x="5113338" y="2852738"/>
          <p14:tracePt t="99256" x="5214938" y="2844800"/>
          <p14:tracePt t="99273" x="5316538" y="2844800"/>
          <p14:tracePt t="99289" x="5384800" y="2844800"/>
          <p14:tracePt t="99306" x="5435600" y="2844800"/>
          <p14:tracePt t="99323" x="5478463" y="2852738"/>
          <p14:tracePt t="99339" x="5519738" y="2887663"/>
          <p14:tracePt t="99356" x="5537200" y="2913063"/>
          <p14:tracePt t="99389" x="5537200" y="2921000"/>
          <p14:tracePt t="99512" x="5545138" y="2921000"/>
          <p14:tracePt t="99520" x="5554663" y="2928938"/>
          <p14:tracePt t="99528" x="5570538" y="2928938"/>
          <p14:tracePt t="99540" x="5595938" y="2938463"/>
          <p14:tracePt t="99556" x="5664200" y="2938463"/>
          <p14:tracePt t="99573" x="5765800" y="2928938"/>
          <p14:tracePt t="99590" x="5926138" y="2921000"/>
          <p14:tracePt t="99606" x="6121400" y="2903538"/>
          <p14:tracePt t="99623" x="6273800" y="2852738"/>
          <p14:tracePt t="99640" x="6383338" y="2827338"/>
          <p14:tracePt t="99656" x="6443663" y="2819400"/>
          <p14:tracePt t="99673" x="6459538" y="2811463"/>
          <p14:tracePt t="99690" x="6469063" y="2776538"/>
          <p14:tracePt t="99706" x="6477000" y="2776538"/>
          <p14:tracePt t="99723" x="6484938" y="2776538"/>
          <p14:tracePt t="99757" x="6484938" y="2768600"/>
          <p14:tracePt t="99776" x="6484938" y="2760663"/>
          <p14:tracePt t="99800" x="6484938" y="2751138"/>
          <p14:tracePt t="99888" x="6494463" y="2751138"/>
          <p14:tracePt t="99896" x="6502400" y="2751138"/>
          <p14:tracePt t="99906" x="6502400" y="2743200"/>
          <p14:tracePt t="99923" x="6510338" y="2743200"/>
          <p14:tracePt t="99940" x="6527800" y="2735263"/>
          <p14:tracePt t="99956" x="6545263" y="2735263"/>
          <p14:tracePt t="99973" x="6553200" y="2735263"/>
          <p14:tracePt t="99990" x="6561138" y="2725738"/>
          <p14:tracePt t="100007" x="6570663" y="2725738"/>
          <p14:tracePt t="100096" x="6578600" y="2725738"/>
          <p14:tracePt t="100120" x="6586538" y="2725738"/>
          <p14:tracePt t="100128" x="6604000" y="2725738"/>
          <p14:tracePt t="100140" x="6611938" y="2725738"/>
          <p14:tracePt t="100157" x="6680200" y="2725738"/>
          <p14:tracePt t="100173" x="6764338" y="2725738"/>
          <p14:tracePt t="100190" x="6875463" y="2725738"/>
          <p14:tracePt t="100207" x="6985000" y="2725738"/>
          <p14:tracePt t="100223" x="7170738" y="2751138"/>
          <p14:tracePt t="100240" x="7307263" y="2760663"/>
          <p14:tracePt t="100257" x="7450138" y="2760663"/>
          <p14:tracePt t="100273" x="7594600" y="2760663"/>
          <p14:tracePt t="100290" x="7713663" y="2760663"/>
          <p14:tracePt t="100307" x="7831138" y="2760663"/>
          <p14:tracePt t="100323" x="7950200" y="2760663"/>
          <p14:tracePt t="100340" x="8051800" y="2760663"/>
          <p14:tracePt t="100357" x="8120063" y="2760663"/>
          <p14:tracePt t="100373" x="8186738" y="2743200"/>
          <p14:tracePt t="100390" x="8229600" y="2735263"/>
          <p14:tracePt t="100392" x="8247063" y="2735263"/>
          <p14:tracePt t="100407" x="8255000" y="2735263"/>
          <p14:tracePt t="100424" x="8280400" y="2725738"/>
          <p14:tracePt t="100440" x="8288338" y="2717800"/>
          <p14:tracePt t="100457" x="8297863" y="2717800"/>
          <p14:tracePt t="100552" x="8297863" y="2709863"/>
          <p14:tracePt t="100560" x="8297863" y="2692400"/>
          <p14:tracePt t="100574" x="8288338" y="2674938"/>
          <p14:tracePt t="100591" x="8280400" y="2659063"/>
          <p14:tracePt t="100607" x="8255000" y="2624138"/>
          <p14:tracePt t="100624" x="8196263" y="2573338"/>
          <p14:tracePt t="100641" x="8161338" y="2557463"/>
          <p14:tracePt t="100657" x="8145463" y="2547938"/>
          <p14:tracePt t="100760" x="8161338" y="2547938"/>
          <p14:tracePt t="100768" x="8204200" y="2532063"/>
          <p14:tracePt t="100776" x="8237538" y="2522538"/>
          <p14:tracePt t="100791" x="8280400" y="2497138"/>
          <p14:tracePt t="100807" x="8382000" y="2489200"/>
          <p14:tracePt t="100824" x="8424863" y="2489200"/>
          <p14:tracePt t="100841" x="8450263" y="2489200"/>
          <p14:tracePt t="100857" x="8458200" y="2489200"/>
          <p14:tracePt t="100891" x="8466138" y="2489200"/>
          <p14:tracePt t="100907" x="8475663" y="2489200"/>
          <p14:tracePt t="100924" x="8501063" y="2489200"/>
          <p14:tracePt t="100941" x="8526463" y="2514600"/>
          <p14:tracePt t="100957" x="8567738" y="2557463"/>
          <p14:tracePt t="100974" x="8628063" y="2598738"/>
          <p14:tracePt t="100991" x="8669338" y="2649538"/>
          <p14:tracePt t="101007" x="8712200" y="2700338"/>
          <p14:tracePt t="101024" x="8737600" y="2735263"/>
          <p14:tracePt t="101041" x="8745538" y="2760663"/>
          <p14:tracePt t="101057" x="8745538" y="2786063"/>
          <p14:tracePt t="101074" x="8745538" y="2801938"/>
          <p14:tracePt t="101091" x="8678863" y="2811463"/>
          <p14:tracePt t="101108" x="8602663" y="2811463"/>
          <p14:tracePt t="101124" x="8491538" y="2811463"/>
          <p14:tracePt t="101141" x="8374063" y="2811463"/>
          <p14:tracePt t="101157" x="8262938" y="2811463"/>
          <p14:tracePt t="101174" x="8153400" y="2811463"/>
          <p14:tracePt t="101191" x="8018463" y="2819400"/>
          <p14:tracePt t="101208" x="7780338" y="2862263"/>
          <p14:tracePt t="101224" x="7627938" y="2862263"/>
          <p14:tracePt t="101241" x="7485063" y="2878138"/>
          <p14:tracePt t="101257" x="7307263" y="2878138"/>
          <p14:tracePt t="101274" x="7137400" y="2878138"/>
          <p14:tracePt t="101291" x="6959600" y="2870200"/>
          <p14:tracePt t="101308" x="6789738" y="2827338"/>
          <p14:tracePt t="101324" x="6672263" y="2801938"/>
          <p14:tracePt t="101341" x="6570663" y="2760663"/>
          <p14:tracePt t="101358" x="6510338" y="2735263"/>
          <p14:tracePt t="101374" x="6459538" y="2717800"/>
          <p14:tracePt t="101391" x="6418263" y="2709863"/>
          <p14:tracePt t="101393" x="6392863" y="2709863"/>
          <p14:tracePt t="101408" x="6367463" y="2709863"/>
          <p14:tracePt t="101424" x="6350000" y="2700338"/>
          <p14:tracePt t="101441" x="6307138" y="2700338"/>
          <p14:tracePt t="101458" x="6256338" y="2692400"/>
          <p14:tracePt t="101474" x="6215063" y="2667000"/>
          <p14:tracePt t="101491" x="6154738" y="2649538"/>
          <p14:tracePt t="101508" x="6088063" y="2633663"/>
          <p14:tracePt t="101525" x="6053138" y="2616200"/>
          <p14:tracePt t="101541" x="6027738" y="2608263"/>
          <p14:tracePt t="101558" x="6011863" y="2608263"/>
          <p14:tracePt t="101574" x="5994400" y="2608263"/>
          <p14:tracePt t="101591" x="5969000" y="2598738"/>
          <p14:tracePt t="101608" x="5961063" y="2598738"/>
          <p14:tracePt t="101625" x="5935663" y="2573338"/>
          <p14:tracePt t="101641" x="5918200" y="2565400"/>
          <p14:tracePt t="101658" x="5892800" y="2565400"/>
          <p14:tracePt t="101675" x="5842000" y="2547938"/>
          <p14:tracePt t="101691" x="5791200" y="2540000"/>
          <p14:tracePt t="101708" x="5757863" y="2514600"/>
          <p14:tracePt t="101725" x="5697538" y="2497138"/>
          <p14:tracePt t="101742" x="5664200" y="2489200"/>
          <p14:tracePt t="101758" x="5613400" y="2471738"/>
          <p14:tracePt t="101775" x="5545138" y="2438400"/>
          <p14:tracePt t="101791" x="5478463" y="2387600"/>
          <p14:tracePt t="101808" x="5453063" y="2362200"/>
          <p14:tracePt t="101825" x="5453063" y="2336800"/>
          <p14:tracePt t="101841" x="5453063" y="2319338"/>
          <p14:tracePt t="101858" x="5453063" y="2303463"/>
          <p14:tracePt t="101875" x="5453063" y="2286000"/>
          <p14:tracePt t="101892" x="5453063" y="2260600"/>
          <p14:tracePt t="101908" x="5443538" y="2243138"/>
          <p14:tracePt t="101925" x="5443538" y="2209800"/>
          <p14:tracePt t="101942" x="5443538" y="2184400"/>
          <p14:tracePt t="101958" x="5461000" y="2133600"/>
          <p14:tracePt t="101975" x="5468938" y="2100263"/>
          <p14:tracePt t="101992" x="5468938" y="2065338"/>
          <p14:tracePt t="102008" x="5468938" y="2039938"/>
          <p14:tracePt t="102025" x="5478463" y="2006600"/>
          <p14:tracePt t="102042" x="5494338" y="1955800"/>
          <p14:tracePt t="102058" x="5511800" y="1912938"/>
          <p14:tracePt t="102075" x="5537200" y="1887538"/>
          <p14:tracePt t="102092" x="5545138" y="1854200"/>
          <p14:tracePt t="102108" x="5562600" y="1820863"/>
          <p14:tracePt t="102125" x="5588000" y="1803400"/>
          <p14:tracePt t="102142" x="5595938" y="1778000"/>
          <p14:tracePt t="102158" x="5646738" y="1770063"/>
          <p14:tracePt t="102175" x="5707063" y="1744663"/>
          <p14:tracePt t="102192" x="5808663" y="1727200"/>
          <p14:tracePt t="102208" x="5884863" y="1709738"/>
          <p14:tracePt t="102225" x="5994400" y="1701800"/>
          <p14:tracePt t="102242" x="6078538" y="1701800"/>
          <p14:tracePt t="102258" x="6154738" y="1701800"/>
          <p14:tracePt t="102275" x="6205538" y="1701800"/>
          <p14:tracePt t="102292" x="6240463" y="1701800"/>
          <p14:tracePt t="102308" x="6256338" y="1701800"/>
          <p14:tracePt t="102325" x="6265863" y="1701800"/>
          <p14:tracePt t="102342" x="6299200" y="1727200"/>
          <p14:tracePt t="102359" x="6324600" y="1744663"/>
          <p14:tracePt t="102375" x="6392863" y="1811338"/>
          <p14:tracePt t="102392" x="6434138" y="1846263"/>
          <p14:tracePt t="102408" x="6451600" y="1862138"/>
          <p14:tracePt t="102425" x="6459538" y="1897063"/>
          <p14:tracePt t="102442" x="6469063" y="1912938"/>
          <p14:tracePt t="102459" x="6477000" y="1947863"/>
          <p14:tracePt t="102475" x="6477000" y="1963738"/>
          <p14:tracePt t="102492" x="6477000" y="1981200"/>
          <p14:tracePt t="102509" x="6484938" y="2006600"/>
          <p14:tracePt t="102525" x="6494463" y="2039938"/>
          <p14:tracePt t="102542" x="6502400" y="2057400"/>
          <p14:tracePt t="102559" x="6510338" y="2090738"/>
          <p14:tracePt t="102575" x="6510338" y="2141538"/>
          <p14:tracePt t="102592" x="6519863" y="2192338"/>
          <p14:tracePt t="102609" x="6519863" y="2235200"/>
          <p14:tracePt t="102625" x="6519863" y="2293938"/>
          <p14:tracePt t="102642" x="6519863" y="2336800"/>
          <p14:tracePt t="102659" x="6502400" y="2362200"/>
          <p14:tracePt t="102675" x="6484938" y="2387600"/>
          <p14:tracePt t="102692" x="6484938" y="2413000"/>
          <p14:tracePt t="102709" x="6477000" y="2413000"/>
          <p14:tracePt t="102744" x="6469063" y="2413000"/>
          <p14:tracePt t="102776" x="6469063" y="2420938"/>
          <p14:tracePt t="102784" x="6469063" y="2430463"/>
          <p14:tracePt t="102792" x="6469063" y="2438400"/>
          <p14:tracePt t="102809" x="6469063" y="2446338"/>
          <p14:tracePt t="102825" x="6459538" y="2463800"/>
          <p14:tracePt t="102968" x="6459538" y="2481263"/>
          <p14:tracePt t="103544" x="6459538" y="2471738"/>
          <p14:tracePt t="103584" x="6459538" y="2463800"/>
          <p14:tracePt t="103592" x="6459538" y="2455863"/>
          <p14:tracePt t="103760" x="6469063" y="2455863"/>
          <p14:tracePt t="103776" x="6477000" y="2455863"/>
          <p14:tracePt t="103784" x="6477000" y="2463800"/>
          <p14:tracePt t="103793" x="6484938" y="2463800"/>
          <p14:tracePt t="103810" x="6502400" y="2471738"/>
          <p14:tracePt t="103826" x="6510338" y="2489200"/>
          <p14:tracePt t="103843" x="6519863" y="2522538"/>
          <p14:tracePt t="103860" x="6535738" y="2573338"/>
          <p14:tracePt t="103876" x="6561138" y="2624138"/>
          <p14:tracePt t="103893" x="6604000" y="2684463"/>
          <p14:tracePt t="103895" x="6621463" y="2735263"/>
          <p14:tracePt t="103910" x="6637338" y="2768600"/>
          <p14:tracePt t="103926" x="6662738" y="2801938"/>
          <p14:tracePt t="103943" x="6680200" y="2819400"/>
          <p14:tracePt t="103960" x="6680200" y="2844800"/>
          <p14:tracePt t="103976" x="6680200" y="2862263"/>
          <p14:tracePt t="103993" x="6688138" y="2862263"/>
          <p14:tracePt t="104010" x="6697663" y="2878138"/>
          <p14:tracePt t="104027" x="6705600" y="2887663"/>
          <p14:tracePt t="104043" x="6705600" y="2895600"/>
          <p14:tracePt t="104060" x="6705600" y="2913063"/>
          <p14:tracePt t="104076" x="6705600" y="2938463"/>
          <p14:tracePt t="104093" x="6723063" y="2954338"/>
          <p14:tracePt t="104110" x="6738938" y="3005138"/>
          <p14:tracePt t="104127" x="6756400" y="3030538"/>
          <p14:tracePt t="104143" x="6756400" y="3048000"/>
          <p14:tracePt t="104472" x="6764338" y="3048000"/>
          <p14:tracePt t="104480" x="6764338" y="3055938"/>
          <p14:tracePt t="104608" x="6773863" y="3055938"/>
          <p14:tracePt t="104624" x="6773863" y="3065463"/>
          <p14:tracePt t="104640" x="6781800" y="3065463"/>
          <p14:tracePt t="104648" x="6781800" y="3073400"/>
          <p14:tracePt t="104664" x="6789738" y="3073400"/>
          <p14:tracePt t="104677" x="6799263" y="3081338"/>
          <p14:tracePt t="104694" x="6807200" y="3098800"/>
          <p14:tracePt t="104711" x="6807200" y="3116263"/>
          <p14:tracePt t="104727" x="6824663" y="3132138"/>
          <p14:tracePt t="104744" x="6832600" y="3182938"/>
          <p14:tracePt t="104760" x="6840538" y="3233738"/>
          <p14:tracePt t="104777" x="6840538" y="3268663"/>
          <p14:tracePt t="104794" x="6840538" y="3294063"/>
          <p14:tracePt t="104811" x="6832600" y="3335338"/>
          <p14:tracePt t="104827" x="6815138" y="3352800"/>
          <p14:tracePt t="104844" x="6799263" y="3386138"/>
          <p14:tracePt t="104860" x="6764338" y="3395663"/>
          <p14:tracePt t="104877" x="6731000" y="3411538"/>
          <p14:tracePt t="104894" x="6680200" y="3421063"/>
          <p14:tracePt t="104896" x="6654800" y="3429000"/>
          <p14:tracePt t="104911" x="6629400" y="3429000"/>
          <p14:tracePt t="104927" x="6578600" y="3446463"/>
          <p14:tracePt t="104944" x="6527800" y="3446463"/>
          <p14:tracePt t="104961" x="6469063" y="3446463"/>
          <p14:tracePt t="104977" x="6392863" y="3446463"/>
          <p14:tracePt t="104994" x="6291263" y="3446463"/>
          <p14:tracePt t="105011" x="6172200" y="3454400"/>
          <p14:tracePt t="105027" x="6053138" y="3454400"/>
          <p14:tracePt t="105044" x="5976938" y="3454400"/>
          <p14:tracePt t="105061" x="5910263" y="3446463"/>
          <p14:tracePt t="105077" x="5875338" y="3421063"/>
          <p14:tracePt t="105094" x="5799138" y="3370263"/>
          <p14:tracePt t="105111" x="5732463" y="3319463"/>
          <p14:tracePt t="105127" x="5697538" y="3251200"/>
          <p14:tracePt t="105144" x="5672138" y="3200400"/>
          <p14:tracePt t="105161" x="5664200" y="3175000"/>
          <p14:tracePt t="105177" x="5638800" y="3141663"/>
          <p14:tracePt t="105194" x="5605463" y="3116263"/>
          <p14:tracePt t="105211" x="5545138" y="3073400"/>
          <p14:tracePt t="105227" x="5478463" y="3014663"/>
          <p14:tracePt t="105244" x="5427663" y="2963863"/>
          <p14:tracePt t="105261" x="5410200" y="2913063"/>
          <p14:tracePt t="105277" x="5402263" y="2878138"/>
          <p14:tracePt t="105294" x="5392738" y="2852738"/>
          <p14:tracePt t="105311" x="5376863" y="2827338"/>
          <p14:tracePt t="105327" x="5351463" y="2794000"/>
          <p14:tracePt t="105344" x="5341938" y="2768600"/>
          <p14:tracePt t="105361" x="5334000" y="2735263"/>
          <p14:tracePt t="105377" x="5334000" y="2692400"/>
          <p14:tracePt t="105394" x="5316538" y="2659063"/>
          <p14:tracePt t="105411" x="5291138" y="2616200"/>
          <p14:tracePt t="105428" x="5265738" y="2573338"/>
          <p14:tracePt t="105444" x="5249863" y="2532063"/>
          <p14:tracePt t="105461" x="5232400" y="2489200"/>
          <p14:tracePt t="105478" x="5232400" y="2455863"/>
          <p14:tracePt t="105494" x="5265738" y="2413000"/>
          <p14:tracePt t="105511" x="5300663" y="2379663"/>
          <p14:tracePt t="105528" x="5367338" y="2328863"/>
          <p14:tracePt t="105544" x="5418138" y="2303463"/>
          <p14:tracePt t="105561" x="5468938" y="2286000"/>
          <p14:tracePt t="105578" x="5529263" y="2268538"/>
          <p14:tracePt t="105594" x="5570538" y="2243138"/>
          <p14:tracePt t="105611" x="5595938" y="2209800"/>
          <p14:tracePt t="105628" x="5638800" y="2192338"/>
          <p14:tracePt t="105644" x="5681663" y="2166938"/>
          <p14:tracePt t="105661" x="5707063" y="2159000"/>
          <p14:tracePt t="105678" x="5715000" y="2151063"/>
          <p14:tracePt t="105768" x="5722938" y="2151063"/>
          <p14:tracePt t="105776" x="5732463" y="2159000"/>
          <p14:tracePt t="105783" x="5740400" y="2159000"/>
          <p14:tracePt t="105896" x="5748338" y="2159000"/>
          <p14:tracePt t="105904" x="5757863" y="2159000"/>
          <p14:tracePt t="105912" x="5765800" y="2159000"/>
          <p14:tracePt t="105928" x="5773738" y="2151063"/>
          <p14:tracePt t="105945" x="5791200" y="2151063"/>
          <p14:tracePt t="105962" x="5799138" y="2141538"/>
          <p14:tracePt t="105978" x="5808663" y="2133600"/>
          <p14:tracePt t="105995" x="5816600" y="2125663"/>
          <p14:tracePt t="106012" x="5816600" y="2116138"/>
          <p14:tracePt t="106028" x="5824538" y="2116138"/>
          <p14:tracePt t="106045" x="5834063" y="2116138"/>
          <p14:tracePt t="106200" x="5834063" y="2125663"/>
          <p14:tracePt t="106216" x="5834063" y="2133600"/>
          <p14:tracePt t="106232" x="5834063" y="2141538"/>
          <p14:tracePt t="107960" x="5824538" y="2141538"/>
          <p14:tracePt t="107968" x="5816600" y="2141538"/>
          <p14:tracePt t="107980" x="5808663" y="2141538"/>
          <p14:tracePt t="107996" x="5773738" y="2141538"/>
          <p14:tracePt t="108013" x="5707063" y="2141538"/>
          <p14:tracePt t="108030" x="5646738" y="2125663"/>
          <p14:tracePt t="108047" x="5580063" y="2082800"/>
          <p14:tracePt t="108063" x="5494338" y="2057400"/>
          <p14:tracePt t="108080" x="5384800" y="2014538"/>
          <p14:tracePt t="108096" x="5316538" y="1981200"/>
          <p14:tracePt t="108113" x="5224463" y="1947863"/>
          <p14:tracePt t="108130" x="5113338" y="1947863"/>
          <p14:tracePt t="108146" x="5029200" y="1947863"/>
          <p14:tracePt t="108163" x="4978400" y="1938338"/>
          <p14:tracePt t="108180" x="4910138" y="1938338"/>
          <p14:tracePt t="108196" x="4851400" y="1930400"/>
          <p14:tracePt t="108213" x="4783138" y="1930400"/>
          <p14:tracePt t="108230" x="4681538" y="1912938"/>
          <p14:tracePt t="108247" x="4538663" y="1871663"/>
          <p14:tracePt t="108263" x="4394200" y="1811338"/>
          <p14:tracePt t="108280" x="4310063" y="1770063"/>
          <p14:tracePt t="108297" x="4249738" y="1735138"/>
          <p14:tracePt t="108313" x="4198938" y="1709738"/>
          <p14:tracePt t="108330" x="4157663" y="1709738"/>
          <p14:tracePt t="108347" x="4148138" y="1709738"/>
          <p14:tracePt t="108363" x="4140200" y="1709738"/>
          <p14:tracePt t="108408" x="4148138" y="1709738"/>
          <p14:tracePt t="108472" x="4157663" y="1709738"/>
          <p14:tracePt t="108480" x="4157663" y="1719263"/>
          <p14:tracePt t="108487" x="4165600" y="1719263"/>
          <p14:tracePt t="108497" x="4165600" y="1744663"/>
          <p14:tracePt t="108513" x="4165600" y="1778000"/>
          <p14:tracePt t="108530" x="4173538" y="1828800"/>
          <p14:tracePt t="108547" x="4173538" y="1879600"/>
          <p14:tracePt t="108563" x="4198938" y="1963738"/>
          <p14:tracePt t="108580" x="4233863" y="2049463"/>
          <p14:tracePt t="108597" x="4325938" y="2201863"/>
          <p14:tracePt t="108614" x="4427538" y="2362200"/>
          <p14:tracePt t="108630" x="4538663" y="2565400"/>
          <p14:tracePt t="108647" x="4640263" y="2751138"/>
          <p14:tracePt t="108663" x="4800600" y="3040063"/>
          <p14:tracePt t="108680" x="4894263" y="3268663"/>
          <p14:tracePt t="108697" x="5029200" y="3454400"/>
          <p14:tracePt t="108714" x="5181600" y="3640138"/>
          <p14:tracePt t="108730" x="5326063" y="3792538"/>
          <p14:tracePt t="108747" x="5443538" y="3894138"/>
          <p14:tracePt t="108764" x="5529263" y="3962400"/>
          <p14:tracePt t="108780" x="5580063" y="3987800"/>
          <p14:tracePt t="108797" x="5605463" y="3987800"/>
          <p14:tracePt t="108832" x="5613400" y="3987800"/>
          <p14:tracePt t="108848" x="5621338" y="3987800"/>
          <p14:tracePt t="108864" x="5664200" y="3944938"/>
          <p14:tracePt t="108880" x="5722938" y="3886200"/>
          <p14:tracePt t="108897" x="5842000" y="3827463"/>
          <p14:tracePt t="108914" x="6002338" y="3700463"/>
          <p14:tracePt t="108930" x="6189663" y="3563938"/>
          <p14:tracePt t="108947" x="6383338" y="3386138"/>
          <p14:tracePt t="108964" x="6553200" y="3208338"/>
          <p14:tracePt t="108980" x="6723063" y="3040063"/>
          <p14:tracePt t="108997" x="6858000" y="2870200"/>
          <p14:tracePt t="109014" x="6985000" y="2717800"/>
          <p14:tracePt t="109031" x="7086600" y="2547938"/>
          <p14:tracePt t="109047" x="7231063" y="2336800"/>
          <p14:tracePt t="109064" x="7315200" y="2217738"/>
          <p14:tracePt t="109081" x="7366000" y="2108200"/>
          <p14:tracePt t="109097" x="7424738" y="2006600"/>
          <p14:tracePt t="109114" x="7485063" y="1922463"/>
          <p14:tracePt t="109131" x="7500938" y="1871663"/>
          <p14:tracePt t="109147" x="7510463" y="1803400"/>
          <p14:tracePt t="109164" x="7526338" y="1770063"/>
          <p14:tracePt t="109181" x="7526338" y="1727200"/>
          <p14:tracePt t="109197" x="7526338" y="1693863"/>
          <p14:tracePt t="109214" x="7526338" y="1651000"/>
          <p14:tracePt t="109231" x="7510463" y="1617663"/>
          <p14:tracePt t="109247" x="7475538" y="1566863"/>
          <p14:tracePt t="109264" x="7459663" y="1531938"/>
          <p14:tracePt t="109281" x="7442200" y="1516063"/>
          <p14:tracePt t="109297" x="7442200" y="1506538"/>
          <p14:tracePt t="109314" x="7434263" y="1490663"/>
          <p14:tracePt t="109392" x="7424738" y="1490663"/>
          <p14:tracePt t="109408" x="7416800" y="1490663"/>
          <p14:tracePt t="109423" x="7399338" y="1490663"/>
          <p14:tracePt t="109432" x="7391400" y="1490663"/>
          <p14:tracePt t="109447" x="7358063" y="1490663"/>
          <p14:tracePt t="109464" x="7307263" y="1490663"/>
          <p14:tracePt t="109481" x="7246938" y="1481138"/>
          <p14:tracePt t="109498" x="7188200" y="1481138"/>
          <p14:tracePt t="109514" x="7154863" y="1481138"/>
          <p14:tracePt t="109531" x="7137400" y="1465263"/>
          <p14:tracePt t="109548" x="7129463" y="1447800"/>
          <p14:tracePt t="109564" x="7129463" y="1439863"/>
          <p14:tracePt t="109581" x="7119938" y="1422400"/>
          <p14:tracePt t="109696" x="7119938" y="1414463"/>
          <p14:tracePt t="109711" x="7129463" y="1404938"/>
          <p14:tracePt t="109728" x="7137400" y="1404938"/>
          <p14:tracePt t="109736" x="7154863" y="1404938"/>
          <p14:tracePt t="109752" x="7162800" y="1404938"/>
          <p14:tracePt t="109764" x="7170738" y="1397000"/>
          <p14:tracePt t="110520" x="7180263" y="1397000"/>
          <p14:tracePt t="110528" x="7180263" y="1389063"/>
          <p14:tracePt t="110544" x="7180263" y="1379538"/>
          <p14:tracePt t="110560" x="7180263" y="1371600"/>
          <p14:tracePt t="110567" x="7188200" y="1371600"/>
          <p14:tracePt t="110600" x="7188200" y="1363663"/>
          <p14:tracePt t="110616" x="7188200" y="1354138"/>
          <p14:tracePt t="110632" x="7196138" y="1354138"/>
          <p14:tracePt t="110672" x="7213600" y="1354138"/>
          <p14:tracePt t="110680" x="7221538" y="1354138"/>
          <p14:tracePt t="110704" x="7231063" y="1354138"/>
          <p14:tracePt t="110712" x="7239000" y="1354138"/>
          <p14:tracePt t="110719" x="7246938" y="1354138"/>
          <p14:tracePt t="110736" x="7256463" y="1354138"/>
          <p14:tracePt t="114208" x="7264400" y="1354138"/>
          <p14:tracePt t="114224" x="7281863" y="1371600"/>
          <p14:tracePt t="114231" x="7289800" y="1397000"/>
          <p14:tracePt t="114240" x="7307263" y="1404938"/>
          <p14:tracePt t="114252" x="7315200" y="1455738"/>
          <p14:tracePt t="114268" x="7323138" y="1524000"/>
          <p14:tracePt t="114285" x="7323138" y="1574800"/>
          <p14:tracePt t="114302" x="7307263" y="1658938"/>
          <p14:tracePt t="114318" x="7281863" y="1719263"/>
          <p14:tracePt t="114335" x="7256463" y="1770063"/>
          <p14:tracePt t="114352" x="7213600" y="1846263"/>
          <p14:tracePt t="114368" x="7205663" y="1887538"/>
          <p14:tracePt t="114385" x="7180263" y="1912938"/>
          <p14:tracePt t="114402" x="7154863" y="1955800"/>
          <p14:tracePt t="114418" x="7112000" y="1989138"/>
          <p14:tracePt t="114435" x="7061200" y="2032000"/>
          <p14:tracePt t="114452" x="6992938" y="2082800"/>
          <p14:tracePt t="114468" x="6926263" y="2125663"/>
          <p14:tracePt t="114485" x="6858000" y="2176463"/>
          <p14:tracePt t="114502" x="6799263" y="2235200"/>
          <p14:tracePt t="114518" x="6738938" y="2293938"/>
          <p14:tracePt t="114535" x="6611938" y="2354263"/>
          <p14:tracePt t="114552" x="6527800" y="2395538"/>
          <p14:tracePt t="114568" x="6434138" y="2420938"/>
          <p14:tracePt t="114585" x="6342063" y="2455863"/>
          <p14:tracePt t="114602" x="6172200" y="2471738"/>
          <p14:tracePt t="114618" x="6053138" y="2514600"/>
          <p14:tracePt t="114635" x="5900738" y="2522538"/>
          <p14:tracePt t="114652" x="5783263" y="2540000"/>
          <p14:tracePt t="114668" x="5672138" y="2557463"/>
          <p14:tracePt t="114685" x="5580063" y="2582863"/>
          <p14:tracePt t="114702" x="5545138" y="2598738"/>
          <p14:tracePt t="114719" x="5494338" y="2598738"/>
          <p14:tracePt t="114735" x="5392738" y="2624138"/>
          <p14:tracePt t="114752" x="5341938" y="2649538"/>
          <p14:tracePt t="114768" x="5275263" y="2667000"/>
          <p14:tracePt t="114785" x="5199063" y="2674938"/>
          <p14:tracePt t="114802" x="5130800" y="2684463"/>
          <p14:tracePt t="114818" x="5054600" y="2717800"/>
          <p14:tracePt t="114835" x="4970463" y="2743200"/>
          <p14:tracePt t="114852" x="4894263" y="2760663"/>
          <p14:tracePt t="114869" x="4826000" y="2760663"/>
          <p14:tracePt t="114885" x="4808538" y="2760663"/>
          <p14:tracePt t="114887" x="4800600" y="2760663"/>
          <p14:tracePt t="114902" x="4800600" y="2751138"/>
          <p14:tracePt t="114919" x="4792663" y="2735263"/>
          <p14:tracePt t="114935" x="4792663" y="2717800"/>
          <p14:tracePt t="114952" x="4783138" y="2709863"/>
          <p14:tracePt t="114969" x="4749800" y="2700338"/>
          <p14:tracePt t="114985" x="4699000" y="2700338"/>
          <p14:tracePt t="115002" x="4597400" y="2692400"/>
          <p14:tracePt t="115019" x="4546600" y="2684463"/>
          <p14:tracePt t="115036" x="4538663" y="2667000"/>
          <p14:tracePt t="115069" x="4546600" y="2649538"/>
          <p14:tracePt t="115085" x="4554538" y="2641600"/>
          <p14:tracePt t="115119" x="4564063" y="2641600"/>
          <p14:tracePt t="115135" x="4579938" y="2641600"/>
          <p14:tracePt t="115152" x="4589463" y="2641600"/>
          <p14:tracePt t="115169" x="4597400" y="2641600"/>
          <p14:tracePt t="115185" x="4605338" y="2641600"/>
          <p14:tracePt t="115202" x="4622800" y="2649538"/>
          <p14:tracePt t="115219" x="4630738" y="2649538"/>
          <p14:tracePt t="115236" x="4640263" y="2659063"/>
          <p14:tracePt t="115252" x="4656138" y="2667000"/>
          <p14:tracePt t="115269" x="4673600" y="2667000"/>
          <p14:tracePt t="115286" x="4699000" y="2674938"/>
          <p14:tracePt t="115302" x="4732338" y="2674938"/>
          <p14:tracePt t="115319" x="4792663" y="2674938"/>
          <p14:tracePt t="115336" x="4919663" y="2674938"/>
          <p14:tracePt t="115352" x="5021263" y="2649538"/>
          <p14:tracePt t="115369" x="5130800" y="2641600"/>
          <p14:tracePt t="115386" x="5232400" y="2641600"/>
          <p14:tracePt t="115402" x="5334000" y="2641600"/>
          <p14:tracePt t="115419" x="5453063" y="2641600"/>
          <p14:tracePt t="115436" x="5545138" y="2641600"/>
          <p14:tracePt t="115452" x="5630863" y="2641600"/>
          <p14:tracePt t="115469" x="5715000" y="2633663"/>
          <p14:tracePt t="115486" x="5791200" y="2624138"/>
          <p14:tracePt t="115502" x="5867400" y="2624138"/>
          <p14:tracePt t="115519" x="6002338" y="2616200"/>
          <p14:tracePt t="115536" x="6078538" y="2616200"/>
          <p14:tracePt t="115552" x="6129338" y="2616200"/>
          <p14:tracePt t="115569" x="6172200" y="2616200"/>
          <p14:tracePt t="115586" x="6197600" y="2616200"/>
          <p14:tracePt t="115602" x="6205538" y="2616200"/>
          <p14:tracePt t="115619" x="6215063" y="2616200"/>
          <p14:tracePt t="115636" x="6230938" y="2624138"/>
          <p14:tracePt t="115653" x="6256338" y="2624138"/>
          <p14:tracePt t="115669" x="6307138" y="2624138"/>
          <p14:tracePt t="115686" x="6350000" y="2624138"/>
          <p14:tracePt t="115703" x="6392863" y="2624138"/>
          <p14:tracePt t="115719" x="6426200" y="2624138"/>
          <p14:tracePt t="115736" x="6434138" y="2624138"/>
          <p14:tracePt t="115768" x="6443663" y="2624138"/>
          <p14:tracePt t="115792" x="6443663" y="2633663"/>
          <p14:tracePt t="115799" x="6443663" y="2641600"/>
          <p14:tracePt t="115815" x="6451600" y="2641600"/>
          <p14:tracePt t="116024" x="6451600" y="2649538"/>
          <p14:tracePt t="116104" x="6443663" y="2641600"/>
          <p14:tracePt t="116119" x="6434138" y="2633663"/>
          <p14:tracePt t="116128" x="6426200" y="2633663"/>
          <p14:tracePt t="116136" x="6418263" y="2633663"/>
          <p14:tracePt t="116153" x="6400800" y="2633663"/>
          <p14:tracePt t="116170" x="6375400" y="2633663"/>
          <p14:tracePt t="116186" x="6350000" y="2633663"/>
          <p14:tracePt t="116203" x="6307138" y="2616200"/>
          <p14:tracePt t="116220" x="6273800" y="2608263"/>
          <p14:tracePt t="116236" x="6205538" y="2608263"/>
          <p14:tracePt t="116253" x="6103938" y="2608263"/>
          <p14:tracePt t="116270" x="5969000" y="2608263"/>
          <p14:tracePt t="116286" x="5808663" y="2608263"/>
          <p14:tracePt t="116303" x="5588000" y="2608263"/>
          <p14:tracePt t="116320" x="5486400" y="2608263"/>
          <p14:tracePt t="116336" x="5410200" y="2608263"/>
          <p14:tracePt t="116353" x="5376863" y="2608263"/>
          <p14:tracePt t="116370" x="5351463" y="2608263"/>
          <p14:tracePt t="116403" x="5334000" y="2608263"/>
          <p14:tracePt t="116420" x="5326063" y="2608263"/>
          <p14:tracePt t="116436" x="5308600" y="2608263"/>
          <p14:tracePt t="116453" x="5283200" y="2608263"/>
          <p14:tracePt t="116470" x="5232400" y="2608263"/>
          <p14:tracePt t="116487" x="5199063" y="2608263"/>
          <p14:tracePt t="116503" x="5138738" y="2608263"/>
          <p14:tracePt t="116520" x="5122863" y="2608263"/>
          <p14:tracePt t="116537" x="5113338" y="2608263"/>
          <p14:tracePt t="116553" x="5105400" y="2608263"/>
          <p14:tracePt t="116968" x="5097463" y="2608263"/>
          <p14:tracePt t="117631" x="5097463" y="2616200"/>
          <p14:tracePt t="118383" x="5097463" y="2624138"/>
          <p14:tracePt t="119224" x="5087938" y="2624138"/>
          <p14:tracePt t="122040" x="5080000" y="2624138"/>
          <p14:tracePt t="122264" x="5087938" y="2624138"/>
          <p14:tracePt t="122287" x="5087938" y="2616200"/>
          <p14:tracePt t="122320" x="5097463" y="2616200"/>
          <p14:tracePt t="122336" x="5105400" y="2616200"/>
          <p14:tracePt t="122351" x="5113338" y="2616200"/>
          <p14:tracePt t="122376" x="5122863" y="2616200"/>
          <p14:tracePt t="122383" x="5130800" y="2616200"/>
          <p14:tracePt t="122399" x="5148263" y="2608263"/>
          <p14:tracePt t="122408" x="5164138" y="2608263"/>
          <p14:tracePt t="122425" x="5199063" y="2608263"/>
          <p14:tracePt t="122442" x="5224463" y="2608263"/>
          <p14:tracePt t="122458" x="5265738" y="2598738"/>
          <p14:tracePt t="122475" x="5291138" y="2590800"/>
          <p14:tracePt t="122492" x="5341938" y="2573338"/>
          <p14:tracePt t="122508" x="5392738" y="2573338"/>
          <p14:tracePt t="122525" x="5468938" y="2573338"/>
          <p14:tracePt t="122541" x="5545138" y="2573338"/>
          <p14:tracePt t="122558" x="5613400" y="2573338"/>
          <p14:tracePt t="122575" x="5689600" y="2573338"/>
          <p14:tracePt t="122592" x="5765800" y="2565400"/>
          <p14:tracePt t="122608" x="5808663" y="2565400"/>
          <p14:tracePt t="122625" x="5849938" y="2565400"/>
          <p14:tracePt t="122642" x="5875338" y="2565400"/>
          <p14:tracePt t="122658" x="5951538" y="2565400"/>
          <p14:tracePt t="122675" x="6027738" y="2565400"/>
          <p14:tracePt t="122692" x="6129338" y="2565400"/>
          <p14:tracePt t="122708" x="6223000" y="2557463"/>
          <p14:tracePt t="122725" x="6299200" y="2557463"/>
          <p14:tracePt t="122742" x="6367463" y="2557463"/>
          <p14:tracePt t="122758" x="6408738" y="2557463"/>
          <p14:tracePt t="122775" x="6477000" y="2565400"/>
          <p14:tracePt t="122792" x="6519863" y="2565400"/>
          <p14:tracePt t="122808" x="6570663" y="2565400"/>
          <p14:tracePt t="122825" x="6629400" y="2573338"/>
          <p14:tracePt t="122842" x="6688138" y="2582863"/>
          <p14:tracePt t="122858" x="6738938" y="2590800"/>
          <p14:tracePt t="122875" x="6764338" y="2590800"/>
          <p14:tracePt t="122892" x="6773863" y="2598738"/>
          <p14:tracePt t="122908" x="6789738" y="2608263"/>
          <p14:tracePt t="122925" x="6799263" y="2608263"/>
          <p14:tracePt t="123968" x="6789738" y="2608263"/>
          <p14:tracePt t="123983" x="6781800" y="2608263"/>
          <p14:tracePt t="124015" x="6773863" y="2608263"/>
          <p14:tracePt t="124023" x="6764338" y="2608263"/>
          <p14:tracePt t="124031" x="6764338" y="2598738"/>
          <p14:tracePt t="124043" x="6756400" y="2598738"/>
          <p14:tracePt t="124059" x="6738938" y="2590800"/>
          <p14:tracePt t="124076" x="6713538" y="2590800"/>
          <p14:tracePt t="124093" x="6672263" y="2582863"/>
          <p14:tracePt t="124109" x="6629400" y="2582863"/>
          <p14:tracePt t="124126" x="6570663" y="2573338"/>
          <p14:tracePt t="124143" x="6510338" y="2573338"/>
          <p14:tracePt t="124159" x="6434138" y="2573338"/>
          <p14:tracePt t="124176" x="6383338" y="2565400"/>
          <p14:tracePt t="124193" x="6299200" y="2547938"/>
          <p14:tracePt t="124209" x="6240463" y="2547938"/>
          <p14:tracePt t="124226" x="6164263" y="2547938"/>
          <p14:tracePt t="124243" x="6070600" y="2547938"/>
          <p14:tracePt t="124259" x="5986463" y="2547938"/>
          <p14:tracePt t="124276" x="5849938" y="2547938"/>
          <p14:tracePt t="124293" x="5732463" y="2547938"/>
          <p14:tracePt t="124309" x="5630863" y="2547938"/>
          <p14:tracePt t="124326" x="5580063" y="2547938"/>
          <p14:tracePt t="124343" x="5519738" y="2547938"/>
          <p14:tracePt t="124360" x="5468938" y="2547938"/>
          <p14:tracePt t="124376" x="5443538" y="2547938"/>
          <p14:tracePt t="124410" x="5427663" y="2557463"/>
          <p14:tracePt t="124426" x="5410200" y="2557463"/>
          <p14:tracePt t="124443" x="5351463" y="2565400"/>
          <p14:tracePt t="124460" x="5326063" y="2573338"/>
          <p14:tracePt t="124476" x="5275263" y="2590800"/>
          <p14:tracePt t="124493" x="5232400" y="2590800"/>
          <p14:tracePt t="124510" x="5189538" y="2590800"/>
          <p14:tracePt t="124526" x="5156200" y="2590800"/>
          <p14:tracePt t="124864" x="5148263" y="2590800"/>
          <p14:tracePt t="134791" x="5148263" y="2598738"/>
          <p14:tracePt t="134807" x="5156200" y="2598738"/>
          <p14:tracePt t="134831" x="5164138" y="2608263"/>
          <p14:tracePt t="134839" x="5164138" y="2616200"/>
          <p14:tracePt t="134855" x="5173663" y="2616200"/>
          <p14:tracePt t="134868" x="5189538" y="2616200"/>
          <p14:tracePt t="134885" x="5224463" y="2641600"/>
          <p14:tracePt t="134887" x="5249863" y="2649538"/>
          <p14:tracePt t="134901" x="5265738" y="2659063"/>
          <p14:tracePt t="134918" x="5265738" y="2667000"/>
          <p14:tracePt t="134959" x="5265738" y="2649538"/>
          <p14:tracePt t="134967" x="5257800" y="2649538"/>
          <p14:tracePt t="134975" x="5232400" y="2649538"/>
          <p14:tracePt t="134985" x="5199063" y="2649538"/>
          <p14:tracePt t="135002" x="5156200" y="2633663"/>
          <p14:tracePt t="135018" x="5130800" y="2624138"/>
          <p14:tracePt t="135035" x="5113338" y="2608263"/>
          <p14:tracePt t="135052" x="5080000" y="2608263"/>
          <p14:tracePt t="135068" x="5062538" y="2598738"/>
          <p14:tracePt t="135085" x="5011738" y="2582863"/>
          <p14:tracePt t="135101" x="4919663" y="2557463"/>
          <p14:tracePt t="135118" x="4843463" y="2497138"/>
          <p14:tracePt t="135135" x="4716463" y="2395538"/>
          <p14:tracePt t="135152" x="4656138" y="2344738"/>
          <p14:tracePt t="135168" x="4622800" y="2286000"/>
          <p14:tracePt t="135185" x="4579938" y="2243138"/>
          <p14:tracePt t="135202" x="4538663" y="2209800"/>
          <p14:tracePt t="135218" x="4529138" y="2192338"/>
          <p14:tracePt t="135235" x="4452938" y="2159000"/>
          <p14:tracePt t="135252" x="4394200" y="2125663"/>
          <p14:tracePt t="135268" x="4300538" y="2100263"/>
          <p14:tracePt t="135285" x="4216400" y="2049463"/>
          <p14:tracePt t="135302" x="4114800" y="1998663"/>
          <p14:tracePt t="135319" x="4038600" y="1963738"/>
          <p14:tracePt t="135335" x="3962400" y="1905000"/>
          <p14:tracePt t="135352" x="3937000" y="1879600"/>
          <p14:tracePt t="135368" x="3894138" y="1854200"/>
          <p14:tracePt t="135385" x="3868738" y="1846263"/>
          <p14:tracePt t="135402" x="3843338" y="1828800"/>
          <p14:tracePt t="135418" x="3835400" y="1820863"/>
          <p14:tracePt t="135435" x="3810000" y="1820863"/>
          <p14:tracePt t="135452" x="3767138" y="1803400"/>
          <p14:tracePt t="135468" x="3725863" y="1778000"/>
          <p14:tracePt t="135485" x="3683000" y="1744663"/>
          <p14:tracePt t="135502" x="3632200" y="1709738"/>
          <p14:tracePt t="135519" x="3563938" y="1658938"/>
          <p14:tracePt t="135535" x="3513138" y="1582738"/>
          <p14:tracePt t="135552" x="3487738" y="1541463"/>
          <p14:tracePt t="135568" x="3487738" y="1498600"/>
          <p14:tracePt t="135585" x="3487738" y="1490663"/>
          <p14:tracePt t="135602" x="3487738" y="1465263"/>
          <p14:tracePt t="135619" x="3487738" y="1455738"/>
          <p14:tracePt t="135652" x="3487738" y="1447800"/>
          <p14:tracePt t="135671" x="3497263" y="1447800"/>
          <p14:tracePt t="135685" x="3505200" y="1447800"/>
          <p14:tracePt t="135702" x="3513138" y="1447800"/>
          <p14:tracePt t="135719" x="3530600" y="1447800"/>
          <p14:tracePt t="135735" x="3538538" y="1447800"/>
          <p14:tracePt t="135752" x="3548063" y="1455738"/>
          <p14:tracePt t="135769" x="3556000" y="1465263"/>
          <p14:tracePt t="135785" x="3556000" y="1473200"/>
          <p14:tracePt t="135802" x="3563938" y="1490663"/>
          <p14:tracePt t="135819" x="3563938" y="1498600"/>
          <p14:tracePt t="135835" x="3573463" y="1506538"/>
          <p14:tracePt t="135852" x="3573463" y="1524000"/>
          <p14:tracePt t="135869" x="3573463" y="1541463"/>
          <p14:tracePt t="135885" x="3573463" y="1557338"/>
          <p14:tracePt t="135902" x="3573463" y="1566863"/>
          <p14:tracePt t="135919" x="3563938" y="1582738"/>
          <p14:tracePt t="135936" x="3548063" y="1592263"/>
          <p14:tracePt t="135952" x="3538538" y="1592263"/>
          <p14:tracePt t="137023" x="3530600" y="1592263"/>
          <p14:tracePt t="142535" x="3538538" y="1608138"/>
          <p14:tracePt t="142543" x="3556000" y="1617663"/>
          <p14:tracePt t="142558" x="3581400" y="1633538"/>
          <p14:tracePt t="142575" x="3632200" y="1684338"/>
          <p14:tracePt t="142591" x="3683000" y="1744663"/>
          <p14:tracePt t="142607" x="3716338" y="1778000"/>
          <p14:tracePt t="142624" x="3716338" y="1803400"/>
          <p14:tracePt t="142641" x="3751263" y="1846263"/>
          <p14:tracePt t="142658" x="3784600" y="1854200"/>
          <p14:tracePt t="142674" x="3827463" y="1887538"/>
          <p14:tracePt t="142691" x="3860800" y="1922463"/>
          <p14:tracePt t="142708" x="3919538" y="1930400"/>
          <p14:tracePt t="142724" x="3970338" y="1955800"/>
          <p14:tracePt t="142741" x="4013200" y="1963738"/>
          <p14:tracePt t="142758" x="4064000" y="1981200"/>
          <p14:tracePt t="142774" x="4089400" y="1998663"/>
          <p14:tracePt t="142791" x="4122738" y="2006600"/>
          <p14:tracePt t="142808" x="4148138" y="2006600"/>
          <p14:tracePt t="142824" x="4198938" y="2006600"/>
          <p14:tracePt t="142841" x="4284663" y="2014538"/>
          <p14:tracePt t="142858" x="4386263" y="2014538"/>
          <p14:tracePt t="142874" x="4554538" y="2039938"/>
          <p14:tracePt t="142891" x="4691063" y="2057400"/>
          <p14:tracePt t="142908" x="4783138" y="2108200"/>
          <p14:tracePt t="142924" x="4876800" y="2159000"/>
          <p14:tracePt t="142941" x="4960938" y="2201863"/>
          <p14:tracePt t="142958" x="5037138" y="2252663"/>
          <p14:tracePt t="142975" x="5105400" y="2311400"/>
          <p14:tracePt t="142991" x="5181600" y="2354263"/>
          <p14:tracePt t="143008" x="5224463" y="2379663"/>
          <p14:tracePt t="143025" x="5265738" y="2413000"/>
          <p14:tracePt t="143058" x="5283200" y="2430463"/>
          <p14:tracePt t="143074" x="5291138" y="2430463"/>
          <p14:tracePt t="143091" x="5308600" y="2430463"/>
          <p14:tracePt t="143143" x="5308600" y="2438400"/>
          <p14:tracePt t="143160" x="5308600" y="2446338"/>
          <p14:tracePt t="143176" x="5316538" y="2446338"/>
          <p14:tracePt t="143192" x="5316538" y="2455863"/>
          <p14:tracePt t="143311" x="5316538" y="2463800"/>
          <p14:tracePt t="143327" x="5316538" y="2471738"/>
          <p14:tracePt t="143335" x="5316538" y="2481263"/>
          <p14:tracePt t="143343" x="5308600" y="2481263"/>
          <p14:tracePt t="143360" x="5300663" y="2481263"/>
          <p14:tracePt t="143375" x="5275263" y="2481263"/>
          <p14:tracePt t="143391" x="5232400" y="2481263"/>
          <p14:tracePt t="143408" x="5148263" y="2446338"/>
          <p14:tracePt t="143425" x="5113338" y="2413000"/>
          <p14:tracePt t="143441" x="5037138" y="2362200"/>
          <p14:tracePt t="143458" x="4986338" y="2336800"/>
          <p14:tracePt t="143475" x="4953000" y="2293938"/>
          <p14:tracePt t="143492" x="4935538" y="2252663"/>
          <p14:tracePt t="143508" x="4919663" y="2201863"/>
          <p14:tracePt t="143525" x="4884738" y="2159000"/>
          <p14:tracePt t="143542" x="4868863" y="2100263"/>
          <p14:tracePt t="143558" x="4826000" y="2057400"/>
          <p14:tracePt t="143575" x="4757738" y="1998663"/>
          <p14:tracePt t="143592" x="4732338" y="1981200"/>
          <p14:tracePt t="143608" x="4706938" y="1947863"/>
          <p14:tracePt t="143625" x="4691063" y="1922463"/>
          <p14:tracePt t="143642" x="4691063" y="1905000"/>
          <p14:tracePt t="143658" x="4681538" y="1905000"/>
          <p14:tracePt t="143675" x="4681538" y="1887538"/>
          <p14:tracePt t="143692" x="4681538" y="1879600"/>
          <p14:tracePt t="143725" x="4681538" y="1871663"/>
          <p14:tracePt t="143742" x="4699000" y="1862138"/>
          <p14:tracePt t="143759" x="4716463" y="1862138"/>
          <p14:tracePt t="143775" x="4757738" y="1854200"/>
          <p14:tracePt t="143792" x="4783138" y="1854200"/>
          <p14:tracePt t="143808" x="4818063" y="1854200"/>
          <p14:tracePt t="143825" x="4843463" y="1854200"/>
          <p14:tracePt t="143842" x="4876800" y="1862138"/>
          <p14:tracePt t="143859" x="4902200" y="1887538"/>
          <p14:tracePt t="143875" x="4960938" y="1930400"/>
          <p14:tracePt t="143892" x="4995863" y="1981200"/>
          <p14:tracePt t="143895" x="5011738" y="2014538"/>
          <p14:tracePt t="143909" x="5046663" y="2057400"/>
          <p14:tracePt t="143925" x="5080000" y="2116138"/>
          <p14:tracePt t="143942" x="5105400" y="2166938"/>
          <p14:tracePt t="143959" x="5138738" y="2227263"/>
          <p14:tracePt t="143975" x="5156200" y="2252663"/>
          <p14:tracePt t="143992" x="5181600" y="2303463"/>
          <p14:tracePt t="144009" x="5207000" y="2344738"/>
          <p14:tracePt t="144025" x="5214938" y="2379663"/>
          <p14:tracePt t="144042" x="5214938" y="2387600"/>
          <p14:tracePt t="144059" x="5214938" y="2395538"/>
          <p14:tracePt t="144075" x="5214938" y="2405063"/>
          <p14:tracePt t="144092" x="5224463" y="2413000"/>
          <p14:tracePt t="144367" x="5214938" y="2413000"/>
          <p14:tracePt t="144383" x="5199063" y="2413000"/>
          <p14:tracePt t="144447" x="5189538" y="2405063"/>
          <p14:tracePt t="145703" x="5189538" y="2395538"/>
          <p14:tracePt t="145944" x="5199063" y="2395538"/>
          <p14:tracePt t="145951" x="5214938" y="2387600"/>
          <p14:tracePt t="145960" x="5240338" y="2387600"/>
          <p14:tracePt t="145977" x="5341938" y="2362200"/>
          <p14:tracePt t="145994" x="5453063" y="2336800"/>
          <p14:tracePt t="146010" x="5545138" y="2319338"/>
          <p14:tracePt t="146027" x="5656263" y="2293938"/>
          <p14:tracePt t="146044" x="5748338" y="2286000"/>
          <p14:tracePt t="146060" x="5808663" y="2286000"/>
          <p14:tracePt t="146077" x="5867400" y="2278063"/>
          <p14:tracePt t="146094" x="5926138" y="2278063"/>
          <p14:tracePt t="146111" x="6011863" y="2278063"/>
          <p14:tracePt t="146127" x="6129338" y="2268538"/>
          <p14:tracePt t="146144" x="6189663" y="2268538"/>
          <p14:tracePt t="146160" x="6256338" y="2268538"/>
          <p14:tracePt t="146177" x="6307138" y="2268538"/>
          <p14:tracePt t="146194" x="6342063" y="2268538"/>
          <p14:tracePt t="146210" x="6375400" y="2278063"/>
          <p14:tracePt t="146227" x="6392863" y="2278063"/>
          <p14:tracePt t="146244" x="6434138" y="2293938"/>
          <p14:tracePt t="146260" x="6469063" y="2293938"/>
          <p14:tracePt t="146277" x="6502400" y="2311400"/>
          <p14:tracePt t="146294" x="6519863" y="2311400"/>
          <p14:tracePt t="146415" x="6519863" y="2303463"/>
          <p14:tracePt t="146431" x="6510338" y="2303463"/>
          <p14:tracePt t="146439" x="6502400" y="2303463"/>
          <p14:tracePt t="146447" x="6494463" y="2303463"/>
          <p14:tracePt t="146463" x="6477000" y="2303463"/>
          <p14:tracePt t="146477" x="6469063" y="2303463"/>
          <p14:tracePt t="146494" x="6443663" y="2303463"/>
          <p14:tracePt t="146511" x="6357938" y="2303463"/>
          <p14:tracePt t="146527" x="6291263" y="2293938"/>
          <p14:tracePt t="146544" x="6223000" y="2293938"/>
          <p14:tracePt t="146561" x="6146800" y="2293938"/>
          <p14:tracePt t="146577" x="6070600" y="2293938"/>
          <p14:tracePt t="146594" x="5969000" y="2293938"/>
          <p14:tracePt t="146611" x="5808663" y="2319338"/>
          <p14:tracePt t="146627" x="5656263" y="2354263"/>
          <p14:tracePt t="146644" x="5554663" y="2362200"/>
          <p14:tracePt t="146661" x="5494338" y="2370138"/>
          <p14:tracePt t="146677" x="5478463" y="2370138"/>
          <p14:tracePt t="146694" x="5468938" y="2370138"/>
          <p14:tracePt t="146881" x="5461000" y="2370138"/>
          <p14:tracePt t="148479" x="5468938" y="2370138"/>
          <p14:tracePt t="148495" x="5468938" y="2362200"/>
          <p14:tracePt t="148503" x="5478463" y="2362200"/>
          <p14:tracePt t="148512" x="5486400" y="2362200"/>
          <p14:tracePt t="148529" x="5494338" y="2344738"/>
          <p14:tracePt t="148546" x="5503863" y="2328863"/>
          <p14:tracePt t="148562" x="5519738" y="2319338"/>
          <p14:tracePt t="148579" x="5519738" y="2303463"/>
          <p14:tracePt t="154271" x="5519738" y="2286000"/>
          <p14:tracePt t="154279" x="5519738" y="2260600"/>
          <p14:tracePt t="154287" x="5519738" y="2217738"/>
          <p14:tracePt t="154300" x="5519738" y="2184400"/>
          <p14:tracePt t="154317" x="5511800" y="2074863"/>
          <p14:tracePt t="154334" x="5511800" y="2006600"/>
          <p14:tracePt t="154350" x="5511800" y="1981200"/>
          <p14:tracePt t="154791" x="5494338" y="1981200"/>
          <p14:tracePt t="154799" x="5435600" y="1981200"/>
          <p14:tracePt t="154807" x="5351463" y="1989138"/>
          <p14:tracePt t="154817" x="5275263" y="1998663"/>
          <p14:tracePt t="154834" x="5199063" y="2032000"/>
          <p14:tracePt t="154851" x="5181600" y="2039938"/>
          <p14:tracePt t="154867" x="5156200" y="2065338"/>
          <p14:tracePt t="154884" x="5105400" y="2116138"/>
          <p14:tracePt t="154901" x="5021263" y="2192338"/>
          <p14:tracePt t="154917" x="4960938" y="2293938"/>
          <p14:tracePt t="154934" x="4876800" y="2387600"/>
          <p14:tracePt t="154951" x="4767263" y="2540000"/>
          <p14:tracePt t="154968" x="4732338" y="2624138"/>
          <p14:tracePt t="154984" x="4681538" y="2684463"/>
          <p14:tracePt t="155001" x="4673600" y="2725738"/>
          <p14:tracePt t="155017" x="4648200" y="2751138"/>
          <p14:tracePt t="155055" x="4656138" y="2751138"/>
          <p14:tracePt t="155068" x="4681538" y="2743200"/>
          <p14:tracePt t="155084" x="4741863" y="2735263"/>
          <p14:tracePt t="155101" x="4818063" y="2725738"/>
          <p14:tracePt t="155117" x="4894263" y="2776538"/>
          <p14:tracePt t="155134" x="4970463" y="2827338"/>
          <p14:tracePt t="155151" x="5011738" y="2878138"/>
          <p14:tracePt t="155168" x="5029200" y="2878138"/>
          <p14:tracePt t="155184" x="5037138" y="2878138"/>
          <p14:tracePt t="155201" x="5046663" y="2878138"/>
          <p14:tracePt t="155218" x="5054600" y="2870200"/>
          <p14:tracePt t="155234" x="5054600" y="2862263"/>
          <p14:tracePt t="155251" x="5054600" y="2827338"/>
          <p14:tracePt t="155268" x="5046663" y="2811463"/>
          <p14:tracePt t="155284" x="5046663" y="2801938"/>
          <p14:tracePt t="155318" x="5072063" y="2794000"/>
          <p14:tracePt t="155334" x="5122863" y="2776538"/>
          <p14:tracePt t="155351" x="5240338" y="2760663"/>
          <p14:tracePt t="155368" x="5334000" y="2735263"/>
          <p14:tracePt t="155384" x="5494338" y="2717800"/>
          <p14:tracePt t="155401" x="5672138" y="2684463"/>
          <p14:tracePt t="155418" x="5816600" y="2684463"/>
          <p14:tracePt t="155434" x="5926138" y="2674938"/>
          <p14:tracePt t="155451" x="6011863" y="2674938"/>
          <p14:tracePt t="155468" x="6096000" y="2659063"/>
          <p14:tracePt t="155484" x="6197600" y="2659063"/>
          <p14:tracePt t="155501" x="6256338" y="2659063"/>
          <p14:tracePt t="155518" x="6316663" y="2659063"/>
          <p14:tracePt t="155535" x="6400800" y="2659063"/>
          <p14:tracePt t="155551" x="6434138" y="2659063"/>
          <p14:tracePt t="155568" x="6443663" y="2659063"/>
          <p14:tracePt t="155601" x="6459538" y="2659063"/>
          <p14:tracePt t="155618" x="6469063" y="2659063"/>
          <p14:tracePt t="155635" x="6484938" y="2659063"/>
          <p14:tracePt t="155651" x="6494463" y="2659063"/>
          <p14:tracePt t="155668" x="6519863" y="2659063"/>
          <p14:tracePt t="155685" x="6578600" y="2659063"/>
          <p14:tracePt t="155701" x="6646863" y="2659063"/>
          <p14:tracePt t="155718" x="6680200" y="2659063"/>
          <p14:tracePt t="155735" x="6697663" y="2659063"/>
          <p14:tracePt t="155775" x="6688138" y="2659063"/>
          <p14:tracePt t="155791" x="6680200" y="2659063"/>
          <p14:tracePt t="155799" x="6662738" y="2659063"/>
          <p14:tracePt t="155807" x="6654800" y="2659063"/>
          <p14:tracePt t="155818" x="6637338" y="2659063"/>
          <p14:tracePt t="155835" x="6611938" y="2659063"/>
          <p14:tracePt t="155851" x="6561138" y="2649538"/>
          <p14:tracePt t="155868" x="6502400" y="2649538"/>
          <p14:tracePt t="155885" x="6418263" y="2641600"/>
          <p14:tracePt t="155887" x="6357938" y="2641600"/>
          <p14:tracePt t="155901" x="6281738" y="2641600"/>
          <p14:tracePt t="155918" x="6180138" y="2641600"/>
          <p14:tracePt t="155935" x="5976938" y="2641600"/>
          <p14:tracePt t="155952" x="5824538" y="2633663"/>
          <p14:tracePt t="155968" x="5697538" y="2633663"/>
          <p14:tracePt t="155985" x="5562600" y="2633663"/>
          <p14:tracePt t="156002" x="5461000" y="2633663"/>
          <p14:tracePt t="156018" x="5392738" y="2633663"/>
          <p14:tracePt t="156035" x="5367338" y="2641600"/>
          <p14:tracePt t="156052" x="5351463" y="2649538"/>
          <p14:tracePt t="156068" x="5341938" y="2649538"/>
          <p14:tracePt t="156085" x="5334000" y="2659063"/>
          <p14:tracePt t="156118" x="5326063" y="2659063"/>
          <p14:tracePt t="156143" x="5326063" y="2667000"/>
          <p14:tracePt t="156152" x="5326063" y="2674938"/>
          <p14:tracePt t="156168" x="5316538" y="2684463"/>
          <p14:tracePt t="156185" x="5300663" y="2692400"/>
          <p14:tracePt t="156202" x="5283200" y="2700338"/>
          <p14:tracePt t="156219" x="5265738" y="2700338"/>
          <p14:tracePt t="156335" x="5265738" y="2692400"/>
          <p14:tracePt t="156591" x="5257800" y="2692400"/>
          <p14:tracePt t="156599" x="5249863" y="2692400"/>
          <p14:tracePt t="156632" x="5240338" y="2692400"/>
          <p14:tracePt t="156783" x="5232400" y="2692400"/>
          <p14:tracePt t="156807" x="5224463" y="2692400"/>
          <p14:tracePt t="156823" x="5214938" y="2692400"/>
          <p14:tracePt t="156839" x="5214938" y="2684463"/>
          <p14:tracePt t="156855" x="5214938" y="2674938"/>
          <p14:tracePt t="166175" x="5214938" y="2667000"/>
          <p14:tracePt t="166183" x="5207000" y="2649538"/>
          <p14:tracePt t="166193" x="5173663" y="2598738"/>
          <p14:tracePt t="166210" x="5087938" y="2481263"/>
          <p14:tracePt t="166227" x="5054600" y="2413000"/>
          <p14:tracePt t="166243" x="5037138" y="2319338"/>
          <p14:tracePt t="166260" x="4978400" y="2201863"/>
          <p14:tracePt t="166277" x="4927600" y="2090738"/>
          <p14:tracePt t="166293" x="4833938" y="1973263"/>
          <p14:tracePt t="166310" x="4724400" y="1828800"/>
          <p14:tracePt t="166327" x="4605338" y="1676400"/>
          <p14:tracePt t="166343" x="4554538" y="1600200"/>
          <p14:tracePt t="166360" x="4529138" y="1549400"/>
          <p14:tracePt t="166377" x="4513263" y="1531938"/>
          <p14:tracePt t="166393" x="4503738" y="1531938"/>
          <p14:tracePt t="166410" x="4462463" y="1531938"/>
          <p14:tracePt t="166427" x="4437063" y="1531938"/>
          <p14:tracePt t="166443" x="4411663" y="1541463"/>
          <p14:tracePt t="166460" x="4386263" y="1541463"/>
          <p14:tracePt t="166477" x="4325938" y="1549400"/>
          <p14:tracePt t="166493" x="4275138" y="1549400"/>
          <p14:tracePt t="166510" x="4165600" y="1557338"/>
          <p14:tracePt t="166527" x="3995738" y="1600200"/>
          <p14:tracePt t="166543" x="3878263" y="1633538"/>
          <p14:tracePt t="166560" x="3810000" y="1651000"/>
          <p14:tracePt t="166577" x="3776663" y="1658938"/>
          <p14:tracePt t="166593" x="3759200" y="1684338"/>
          <p14:tracePt t="166610" x="3716338" y="1744663"/>
          <p14:tracePt t="166627" x="3683000" y="1803400"/>
          <p14:tracePt t="166643" x="3649663" y="1897063"/>
          <p14:tracePt t="166660" x="3606800" y="2039938"/>
          <p14:tracePt t="166677" x="3563938" y="2176463"/>
          <p14:tracePt t="166694" x="3556000" y="2354263"/>
          <p14:tracePt t="166710" x="3538538" y="2514600"/>
          <p14:tracePt t="166727" x="3538538" y="2692400"/>
          <p14:tracePt t="166744" x="3556000" y="2811463"/>
          <p14:tracePt t="166760" x="3606800" y="2913063"/>
          <p14:tracePt t="166777" x="3675063" y="3048000"/>
          <p14:tracePt t="166794" x="3784600" y="3182938"/>
          <p14:tracePt t="166810" x="3919538" y="3319463"/>
          <p14:tracePt t="166827" x="4064000" y="3429000"/>
          <p14:tracePt t="166844" x="4233863" y="3548063"/>
          <p14:tracePt t="166860" x="4462463" y="3657600"/>
          <p14:tracePt t="166877" x="4699000" y="3759200"/>
          <p14:tracePt t="166894" x="4884738" y="3843338"/>
          <p14:tracePt t="166896" x="5003800" y="3878263"/>
          <p14:tracePt t="166910" x="5181600" y="3911600"/>
          <p14:tracePt t="166927" x="5359400" y="3911600"/>
          <p14:tracePt t="166944" x="5511800" y="3911600"/>
          <p14:tracePt t="166960" x="5681663" y="3878263"/>
          <p14:tracePt t="166977" x="5849938" y="3792538"/>
          <p14:tracePt t="166994" x="6045200" y="3700463"/>
          <p14:tracePt t="167010" x="6256338" y="3598863"/>
          <p14:tracePt t="167027" x="6459538" y="3454400"/>
          <p14:tracePt t="167044" x="6646863" y="3309938"/>
          <p14:tracePt t="167060" x="6832600" y="3182938"/>
          <p14:tracePt t="167077" x="6985000" y="3048000"/>
          <p14:tracePt t="167094" x="7188200" y="2903538"/>
          <p14:tracePt t="167110" x="7485063" y="2700338"/>
          <p14:tracePt t="167127" x="7627938" y="2582863"/>
          <p14:tracePt t="167144" x="7696200" y="2481263"/>
          <p14:tracePt t="167161" x="7747000" y="2405063"/>
          <p14:tracePt t="167177" x="7747000" y="2328863"/>
          <p14:tracePt t="167194" x="7780338" y="2227263"/>
          <p14:tracePt t="167211" x="7831138" y="2116138"/>
          <p14:tracePt t="167227" x="7891463" y="1947863"/>
          <p14:tracePt t="167244" x="7950200" y="1836738"/>
          <p14:tracePt t="167261" x="7993063" y="1735138"/>
          <p14:tracePt t="167277" x="8008938" y="1668463"/>
          <p14:tracePt t="167294" x="8008938" y="1574800"/>
          <p14:tracePt t="167311" x="7993063" y="1506538"/>
          <p14:tracePt t="167327" x="7975600" y="1465263"/>
          <p14:tracePt t="167344" x="7950200" y="1439863"/>
          <p14:tracePt t="167361" x="7907338" y="1397000"/>
          <p14:tracePt t="167377" x="7856538" y="1363663"/>
          <p14:tracePt t="167394" x="7780338" y="1328738"/>
          <p14:tracePt t="167411" x="7688263" y="1270000"/>
          <p14:tracePt t="167427" x="7551738" y="1219200"/>
          <p14:tracePt t="167444" x="7459663" y="1135063"/>
          <p14:tracePt t="167461" x="7358063" y="1074738"/>
          <p14:tracePt t="167478" x="7272338" y="1041400"/>
          <p14:tracePt t="167494" x="7162800" y="1016000"/>
          <p14:tracePt t="167511" x="7010400" y="982663"/>
          <p14:tracePt t="167528" x="6908800" y="957263"/>
          <p14:tracePt t="167544" x="6824663" y="957263"/>
          <p14:tracePt t="167561" x="6756400" y="939800"/>
          <p14:tracePt t="167578" x="6654800" y="931863"/>
          <p14:tracePt t="167594" x="6545263" y="922338"/>
          <p14:tracePt t="167611" x="6418263" y="922338"/>
          <p14:tracePt t="167628" x="6248400" y="896938"/>
          <p14:tracePt t="167644" x="6088063" y="896938"/>
          <p14:tracePt t="167661" x="5961063" y="896938"/>
          <p14:tracePt t="167678" x="5884863" y="889000"/>
          <p14:tracePt t="167694" x="5816600" y="889000"/>
          <p14:tracePt t="167711" x="5715000" y="881063"/>
          <p14:tracePt t="167728" x="5656263" y="881063"/>
          <p14:tracePt t="167744" x="5580063" y="881063"/>
          <p14:tracePt t="167761" x="5519738" y="881063"/>
          <p14:tracePt t="167778" x="5453063" y="881063"/>
          <p14:tracePt t="167794" x="5376863" y="871538"/>
          <p14:tracePt t="167811" x="5308600" y="871538"/>
          <p14:tracePt t="167828" x="5240338" y="871538"/>
          <p14:tracePt t="167844" x="5189538" y="871538"/>
          <p14:tracePt t="167861" x="5113338" y="871538"/>
          <p14:tracePt t="167878" x="5037138" y="871538"/>
          <p14:tracePt t="167895" x="4902200" y="871538"/>
          <p14:tracePt t="167911" x="4826000" y="871538"/>
          <p14:tracePt t="167928" x="4749800" y="871538"/>
          <p14:tracePt t="167944" x="4640263" y="871538"/>
          <p14:tracePt t="167961" x="4546600" y="871538"/>
          <p14:tracePt t="167978" x="4462463" y="871538"/>
          <p14:tracePt t="167995" x="4386263" y="881063"/>
          <p14:tracePt t="168011" x="4300538" y="889000"/>
          <p14:tracePt t="168028" x="4224338" y="906463"/>
          <p14:tracePt t="168045" x="4165600" y="931863"/>
          <p14:tracePt t="168061" x="4097338" y="957263"/>
          <p14:tracePt t="168078" x="4038600" y="990600"/>
          <p14:tracePt t="168095" x="3937000" y="1041400"/>
          <p14:tracePt t="168111" x="3878263" y="1100138"/>
          <p14:tracePt t="168128" x="3817938" y="1150938"/>
          <p14:tracePt t="168145" x="3741738" y="1219200"/>
          <p14:tracePt t="168161" x="3649663" y="1287463"/>
          <p14:tracePt t="168178" x="3581400" y="1354138"/>
          <p14:tracePt t="168195" x="3548063" y="1430338"/>
          <p14:tracePt t="168212" x="3505200" y="1490663"/>
          <p14:tracePt t="168228" x="3471863" y="1574800"/>
          <p14:tracePt t="168245" x="3429000" y="1658938"/>
          <p14:tracePt t="168261" x="3386138" y="1770063"/>
          <p14:tracePt t="168278" x="3360738" y="1862138"/>
          <p14:tracePt t="168295" x="3309938" y="1963738"/>
          <p14:tracePt t="168312" x="3284538" y="2039938"/>
          <p14:tracePt t="168328" x="3268663" y="2133600"/>
          <p14:tracePt t="168345" x="3233738" y="2217738"/>
          <p14:tracePt t="168362" x="3217863" y="2286000"/>
          <p14:tracePt t="168378" x="3208338" y="2354263"/>
          <p14:tracePt t="168395" x="3208338" y="2413000"/>
          <p14:tracePt t="168412" x="3208338" y="2481263"/>
          <p14:tracePt t="168428" x="3192463" y="2573338"/>
          <p14:tracePt t="168445" x="3192463" y="2667000"/>
          <p14:tracePt t="168462" x="3192463" y="2735263"/>
          <p14:tracePt t="168478" x="3192463" y="2819400"/>
          <p14:tracePt t="168495" x="3192463" y="2913063"/>
          <p14:tracePt t="168512" x="3200400" y="2979738"/>
          <p14:tracePt t="168528" x="3233738" y="3048000"/>
          <p14:tracePt t="168545" x="3243263" y="3124200"/>
          <p14:tracePt t="168562" x="3251200" y="3182938"/>
          <p14:tracePt t="168578" x="3259138" y="3259138"/>
          <p14:tracePt t="168595" x="3276600" y="3344863"/>
          <p14:tracePt t="168612" x="3302000" y="3411538"/>
          <p14:tracePt t="168628" x="3335338" y="3513138"/>
          <p14:tracePt t="168645" x="3378200" y="3581400"/>
          <p14:tracePt t="168662" x="3395663" y="3640138"/>
          <p14:tracePt t="168678" x="3403600" y="3690938"/>
          <p14:tracePt t="168695" x="3436938" y="3751263"/>
          <p14:tracePt t="168712" x="3454400" y="3802063"/>
          <p14:tracePt t="168728" x="3479800" y="3835400"/>
          <p14:tracePt t="168745" x="3497263" y="3886200"/>
          <p14:tracePt t="168762" x="3513138" y="3944938"/>
          <p14:tracePt t="168779" x="3548063" y="4005263"/>
          <p14:tracePt t="168795" x="3581400" y="4046538"/>
          <p14:tracePt t="168812" x="3624263" y="4097338"/>
          <p14:tracePt t="168829" x="3657600" y="4132263"/>
          <p14:tracePt t="168845" x="3675063" y="4157663"/>
          <p14:tracePt t="168862" x="3683000" y="4191000"/>
          <p14:tracePt t="168879" x="3700463" y="4216400"/>
          <p14:tracePt t="168895" x="3708400" y="4224338"/>
          <p14:tracePt t="168912" x="3708400" y="4241800"/>
          <p14:tracePt t="170079" x="3716338" y="4241800"/>
          <p14:tracePt t="170087" x="3725863" y="4241800"/>
          <p14:tracePt t="170096" x="3725863" y="4224338"/>
          <p14:tracePt t="170113" x="3759200" y="4216400"/>
          <p14:tracePt t="170130" x="3810000" y="4198938"/>
          <p14:tracePt t="170146" x="3868738" y="4165600"/>
          <p14:tracePt t="170163" x="3954463" y="4122738"/>
          <p14:tracePt t="170180" x="4038600" y="4097338"/>
          <p14:tracePt t="170196" x="4114800" y="4097338"/>
          <p14:tracePt t="170213" x="4132263" y="4089400"/>
          <p14:tracePt t="170230" x="4173538" y="4071938"/>
          <p14:tracePt t="170246" x="4208463" y="4071938"/>
          <p14:tracePt t="170263" x="4216400" y="4071938"/>
          <p14:tracePt t="170280" x="4249738" y="4071938"/>
          <p14:tracePt t="170296" x="4310063" y="4071938"/>
          <p14:tracePt t="170313" x="4402138" y="4064000"/>
          <p14:tracePt t="170330" x="4521200" y="4064000"/>
          <p14:tracePt t="170346" x="4640263" y="4064000"/>
          <p14:tracePt t="170363" x="4757738" y="4064000"/>
          <p14:tracePt t="170380" x="4859338" y="4056063"/>
          <p14:tracePt t="170382" x="4910138" y="4056063"/>
          <p14:tracePt t="170397" x="4935538" y="4056063"/>
          <p14:tracePt t="170413" x="5011738" y="4056063"/>
          <p14:tracePt t="170430" x="5113338" y="4056063"/>
          <p14:tracePt t="170446" x="5283200" y="4038600"/>
          <p14:tracePt t="170463" x="5392738" y="4021138"/>
          <p14:tracePt t="170480" x="5519738" y="4005263"/>
          <p14:tracePt t="170497" x="5707063" y="3970338"/>
          <p14:tracePt t="170513" x="5859463" y="3929063"/>
          <p14:tracePt t="170530" x="6011863" y="3886200"/>
          <p14:tracePt t="170547" x="6103938" y="3852863"/>
          <p14:tracePt t="170563" x="6164263" y="3817938"/>
          <p14:tracePt t="170580" x="6230938" y="3784600"/>
          <p14:tracePt t="170597" x="6291263" y="3759200"/>
          <p14:tracePt t="170613" x="6332538" y="3733800"/>
          <p14:tracePt t="170630" x="6357938" y="3700463"/>
          <p14:tracePt t="170647" x="6443663" y="3632200"/>
          <p14:tracePt t="170663" x="6545263" y="3556000"/>
          <p14:tracePt t="170680" x="6646863" y="3487738"/>
          <p14:tracePt t="170697" x="6731000" y="3436938"/>
          <p14:tracePt t="170713" x="6781800" y="3411538"/>
          <p14:tracePt t="170730" x="6824663" y="3386138"/>
          <p14:tracePt t="170747" x="6858000" y="3335338"/>
          <p14:tracePt t="170763" x="6891338" y="3294063"/>
          <p14:tracePt t="170780" x="6926263" y="3233738"/>
          <p14:tracePt t="170797" x="6977063" y="3149600"/>
          <p14:tracePt t="170813" x="7018338" y="3022600"/>
          <p14:tracePt t="170830" x="7069138" y="2938463"/>
          <p14:tracePt t="170847" x="7162800" y="2760663"/>
          <p14:tracePt t="170864" x="7221538" y="2659063"/>
          <p14:tracePt t="170880" x="7297738" y="2540000"/>
          <p14:tracePt t="170897" x="7348538" y="2430463"/>
          <p14:tracePt t="170914" x="7391400" y="2303463"/>
          <p14:tracePt t="170930" x="7408863" y="2217738"/>
          <p14:tracePt t="170947" x="7408863" y="2141538"/>
          <p14:tracePt t="170964" x="7408863" y="2090738"/>
          <p14:tracePt t="170980" x="7408863" y="2032000"/>
          <p14:tracePt t="170997" x="7391400" y="1981200"/>
          <p14:tracePt t="171014" x="7366000" y="1922463"/>
          <p14:tracePt t="171030" x="7332663" y="1836738"/>
          <p14:tracePt t="171047" x="7307263" y="1778000"/>
          <p14:tracePt t="171064" x="7281863" y="1719263"/>
          <p14:tracePt t="171080" x="7256463" y="1676400"/>
          <p14:tracePt t="171097" x="7221538" y="1633538"/>
          <p14:tracePt t="171114" x="7196138" y="1592263"/>
          <p14:tracePt t="171130" x="7170738" y="1549400"/>
          <p14:tracePt t="171147" x="7145338" y="1524000"/>
          <p14:tracePt t="171164" x="7119938" y="1481138"/>
          <p14:tracePt t="171181" x="7078663" y="1430338"/>
          <p14:tracePt t="171197" x="7027863" y="1389063"/>
          <p14:tracePt t="171214" x="6985000" y="1328738"/>
          <p14:tracePt t="171231" x="6926263" y="1262063"/>
          <p14:tracePt t="171247" x="6900863" y="1219200"/>
          <p14:tracePt t="171264" x="6865938" y="1176338"/>
          <p14:tracePt t="171281" x="6832600" y="1150938"/>
          <p14:tracePt t="171297" x="6799263" y="1125538"/>
          <p14:tracePt t="171314" x="6764338" y="1084263"/>
          <p14:tracePt t="171331" x="6723063" y="1049338"/>
          <p14:tracePt t="171347" x="6672263" y="1016000"/>
          <p14:tracePt t="171364" x="6611938" y="957263"/>
          <p14:tracePt t="171381" x="6535738" y="906463"/>
          <p14:tracePt t="171383" x="6510338" y="881063"/>
          <p14:tracePt t="171397" x="6469063" y="855663"/>
          <p14:tracePt t="171414" x="6408738" y="795338"/>
          <p14:tracePt t="171431" x="6324600" y="744538"/>
          <p14:tracePt t="171447" x="6265863" y="711200"/>
          <p14:tracePt t="171464" x="6215063" y="693738"/>
          <p14:tracePt t="171481" x="6164263" y="677863"/>
          <p14:tracePt t="171497" x="6113463" y="660400"/>
          <p14:tracePt t="171514" x="6062663" y="652463"/>
          <p14:tracePt t="171531" x="6019800" y="635000"/>
          <p14:tracePt t="171547" x="5976938" y="617538"/>
          <p14:tracePt t="171564" x="5935663" y="617538"/>
          <p14:tracePt t="171581" x="5884863" y="609600"/>
          <p14:tracePt t="171597" x="5834063" y="609600"/>
          <p14:tracePt t="171614" x="5765800" y="609600"/>
          <p14:tracePt t="171631" x="5664200" y="609600"/>
          <p14:tracePt t="171648" x="5613400" y="609600"/>
          <p14:tracePt t="171664" x="5545138" y="601663"/>
          <p14:tracePt t="171681" x="5478463" y="601663"/>
          <p14:tracePt t="171698" x="5402263" y="601663"/>
          <p14:tracePt t="171714" x="5308600" y="601663"/>
          <p14:tracePt t="171731" x="5240338" y="609600"/>
          <p14:tracePt t="171748" x="5138738" y="609600"/>
          <p14:tracePt t="171764" x="5046663" y="609600"/>
          <p14:tracePt t="171781" x="4953000" y="609600"/>
          <p14:tracePt t="171798" x="4894263" y="609600"/>
          <p14:tracePt t="171814" x="4783138" y="609600"/>
          <p14:tracePt t="171831" x="4691063" y="627063"/>
          <p14:tracePt t="171848" x="4589463" y="635000"/>
          <p14:tracePt t="171864" x="4513263" y="642938"/>
          <p14:tracePt t="171881" x="4445000" y="660400"/>
          <p14:tracePt t="171898" x="4351338" y="668338"/>
          <p14:tracePt t="171914" x="4267200" y="693738"/>
          <p14:tracePt t="171931" x="4173538" y="736600"/>
          <p14:tracePt t="171948" x="4097338" y="754063"/>
          <p14:tracePt t="171965" x="4030663" y="787400"/>
          <p14:tracePt t="171981" x="3954463" y="804863"/>
          <p14:tracePt t="171998" x="3903663" y="846138"/>
          <p14:tracePt t="172014" x="3817938" y="889000"/>
          <p14:tracePt t="172031" x="3767138" y="931863"/>
          <p14:tracePt t="172048" x="3690938" y="965200"/>
          <p14:tracePt t="172065" x="3563938" y="982663"/>
          <p14:tracePt t="172081" x="3505200" y="1016000"/>
          <p14:tracePt t="172098" x="3462338" y="1058863"/>
          <p14:tracePt t="172115" x="3429000" y="1100138"/>
          <p14:tracePt t="172131" x="3403600" y="1150938"/>
          <p14:tracePt t="172148" x="3370263" y="1219200"/>
          <p14:tracePt t="172165" x="3335338" y="1277938"/>
          <p14:tracePt t="172181" x="3284538" y="1363663"/>
          <p14:tracePt t="172198" x="3225800" y="1465263"/>
          <p14:tracePt t="172215" x="3124200" y="1608138"/>
          <p14:tracePt t="172231" x="3098800" y="1684338"/>
          <p14:tracePt t="172248" x="3073400" y="1770063"/>
          <p14:tracePt t="172265" x="3073400" y="1836738"/>
          <p14:tracePt t="172281" x="3073400" y="1897063"/>
          <p14:tracePt t="172298" x="3081338" y="1989138"/>
          <p14:tracePt t="172315" x="3106738" y="2082800"/>
          <p14:tracePt t="172331" x="3132138" y="2166938"/>
          <p14:tracePt t="172348" x="3149600" y="2252663"/>
          <p14:tracePt t="172365" x="3182938" y="2336800"/>
          <p14:tracePt t="172381" x="3225800" y="2430463"/>
          <p14:tracePt t="172383" x="3243263" y="2463800"/>
          <p14:tracePt t="172398" x="3268663" y="2514600"/>
          <p14:tracePt t="172415" x="3335338" y="2667000"/>
          <p14:tracePt t="172432" x="3344863" y="2725738"/>
          <p14:tracePt t="172448" x="3386138" y="2811463"/>
          <p14:tracePt t="172465" x="3462338" y="2895600"/>
          <p14:tracePt t="172482" x="3538538" y="2989263"/>
          <p14:tracePt t="172498" x="3606800" y="3040063"/>
          <p14:tracePt t="172515" x="3640138" y="3106738"/>
          <p14:tracePt t="172532" x="3683000" y="3167063"/>
          <p14:tracePt t="172548" x="3708400" y="3200400"/>
          <p14:tracePt t="172565" x="3767138" y="3233738"/>
          <p14:tracePt t="172582" x="3843338" y="3294063"/>
          <p14:tracePt t="172598" x="3944938" y="3352800"/>
          <p14:tracePt t="172615" x="4064000" y="3395663"/>
          <p14:tracePt t="172632" x="4198938" y="3479800"/>
          <p14:tracePt t="172648" x="4368800" y="3598863"/>
          <p14:tracePt t="172665" x="4529138" y="3683000"/>
          <p14:tracePt t="172682" x="4622800" y="3767138"/>
          <p14:tracePt t="172698" x="4691063" y="3868738"/>
          <p14:tracePt t="172715" x="4749800" y="3944938"/>
          <p14:tracePt t="172732" x="4818063" y="4021138"/>
          <p14:tracePt t="172748" x="4884738" y="4097338"/>
          <p14:tracePt t="172765" x="4919663" y="4140200"/>
          <p14:tracePt t="172782" x="4970463" y="4183063"/>
          <p14:tracePt t="172798" x="5080000" y="4241800"/>
          <p14:tracePt t="172815" x="5164138" y="4292600"/>
          <p14:tracePt t="172832" x="5249863" y="4325938"/>
          <p14:tracePt t="172849" x="5334000" y="4368800"/>
          <p14:tracePt t="172865" x="5443538" y="4386263"/>
          <p14:tracePt t="172882" x="5562600" y="4386263"/>
          <p14:tracePt t="172898" x="5697538" y="4386263"/>
          <p14:tracePt t="172915" x="5824538" y="4386263"/>
          <p14:tracePt t="172932" x="5961063" y="4386263"/>
          <p14:tracePt t="172949" x="6103938" y="4386263"/>
          <p14:tracePt t="172965" x="6240463" y="4386263"/>
          <p14:tracePt t="172982" x="6357938" y="4360863"/>
          <p14:tracePt t="172999" x="6527800" y="4335463"/>
          <p14:tracePt t="173015" x="6654800" y="4284663"/>
          <p14:tracePt t="173032" x="6748463" y="4241800"/>
          <p14:tracePt t="173049" x="6865938" y="4183063"/>
          <p14:tracePt t="173065" x="6951663" y="4122738"/>
          <p14:tracePt t="173082" x="7027863" y="4056063"/>
          <p14:tracePt t="173099" x="7086600" y="4013200"/>
          <p14:tracePt t="173115" x="7129463" y="3962400"/>
          <p14:tracePt t="173132" x="7180263" y="3903663"/>
          <p14:tracePt t="173149" x="7205663" y="3860800"/>
          <p14:tracePt t="173165" x="7231063" y="3835400"/>
          <p14:tracePt t="173182" x="7246938" y="3792538"/>
          <p14:tracePt t="173199" x="7264400" y="3759200"/>
          <p14:tracePt t="173215" x="7264400" y="3751263"/>
          <p14:tracePt t="173535" x="7264400" y="3741738"/>
          <p14:tracePt t="173559" x="7264400" y="3733800"/>
          <p14:tracePt t="173591" x="7264400" y="3725863"/>
          <p14:tracePt t="173607" x="7264400" y="3716338"/>
          <p14:tracePt t="173615" x="7264400" y="3708400"/>
          <p14:tracePt t="173623" x="7264400" y="3700463"/>
          <p14:tracePt t="173639" x="7264400" y="3690938"/>
          <p14:tracePt t="173649" x="7264400" y="3683000"/>
          <p14:tracePt t="173666" x="7264400" y="3675063"/>
          <p14:tracePt t="173682" x="7264400" y="3665538"/>
          <p14:tracePt t="173699" x="7256463" y="3649663"/>
          <p14:tracePt t="173716" x="7221538" y="3598863"/>
          <p14:tracePt t="173733" x="7196138" y="3573463"/>
          <p14:tracePt t="173749" x="7180263" y="3548063"/>
          <p14:tracePt t="173766" x="7162800" y="3548063"/>
          <p14:tracePt t="173783" x="7154863" y="3548063"/>
          <p14:tracePt t="183439" x="7180263" y="3548063"/>
          <p14:tracePt t="183447" x="7239000" y="3548063"/>
          <p14:tracePt t="183457" x="7297738" y="3538538"/>
          <p14:tracePt t="183474" x="7416800" y="3538538"/>
          <p14:tracePt t="183490" x="7518400" y="3530600"/>
          <p14:tracePt t="183507" x="7594600" y="3530600"/>
          <p14:tracePt t="183524" x="7678738" y="3522663"/>
          <p14:tracePt t="183541" x="7780338" y="3522663"/>
          <p14:tracePt t="183557" x="7881938" y="3522663"/>
          <p14:tracePt t="183574" x="7975600" y="3522663"/>
          <p14:tracePt t="183591" x="8110538" y="3513138"/>
          <p14:tracePt t="183607" x="8237538" y="3505200"/>
          <p14:tracePt t="183624" x="8407400" y="3497263"/>
          <p14:tracePt t="183641" x="8593138" y="3497263"/>
          <p14:tracePt t="183657" x="8755063" y="3497263"/>
          <p14:tracePt t="183674" x="8872538" y="3479800"/>
          <p14:tracePt t="183691" x="8940800" y="3462338"/>
          <p14:tracePt t="183707" x="9034463" y="3411538"/>
          <p14:tracePt t="183724" x="9151938" y="3378200"/>
          <p14:tracePt t="183741" x="9253538" y="3268663"/>
          <p14:tracePt t="183757" x="9347200" y="3175000"/>
          <p14:tracePt t="183774" x="9398000" y="3065463"/>
          <p14:tracePt t="183791" x="9415463" y="2878138"/>
          <p14:tracePt t="183807" x="9415463" y="2768600"/>
          <p14:tracePt t="183824" x="9415463" y="2616200"/>
          <p14:tracePt t="183841" x="9415463" y="2455863"/>
          <p14:tracePt t="183857" x="9440863" y="2286000"/>
          <p14:tracePt t="183874" x="9448800" y="2090738"/>
          <p14:tracePt t="183891" x="9474200" y="1930400"/>
          <p14:tracePt t="183907" x="9491663" y="1811338"/>
          <p14:tracePt t="183924" x="9491663" y="1719263"/>
          <p14:tracePt t="183941" x="9491663" y="1658938"/>
          <p14:tracePt t="183957" x="9499600" y="1617663"/>
          <p14:tracePt t="183974" x="9507538" y="1608138"/>
          <p14:tracePt t="184007" x="9517063" y="1608138"/>
          <p14:tracePt t="184031" x="9525000" y="1608138"/>
          <p14:tracePt t="184039" x="9550400" y="1608138"/>
          <p14:tracePt t="184047" x="9575800" y="1608138"/>
          <p14:tracePt t="184058" x="9601200" y="1608138"/>
          <p14:tracePt t="184074" x="9659938" y="1608138"/>
          <p14:tracePt t="184091" x="9702800" y="1608138"/>
          <p14:tracePt t="184107" x="9720263" y="1608138"/>
          <p14:tracePt t="184124" x="9720263" y="1617663"/>
          <p14:tracePt t="184141" x="9728200" y="1617663"/>
          <p14:tracePt t="184158" x="9728200" y="1625600"/>
          <p14:tracePt t="184679" x="9736138" y="1633538"/>
          <p14:tracePt t="184687" x="9736138" y="1643063"/>
          <p14:tracePt t="184703" x="9736138" y="1651000"/>
          <p14:tracePt t="184711" x="9753600" y="1668463"/>
          <p14:tracePt t="184725" x="9761538" y="1676400"/>
          <p14:tracePt t="184741" x="9761538" y="1701800"/>
          <p14:tracePt t="184758" x="9779000" y="1709738"/>
          <p14:tracePt t="184775" x="9779000" y="1735138"/>
          <p14:tracePt t="184791" x="9786938" y="1752600"/>
          <p14:tracePt t="184808" x="9786938" y="1770063"/>
          <p14:tracePt t="184825" x="9786938" y="1778000"/>
          <p14:tracePt t="184842" x="9796463" y="1803400"/>
          <p14:tracePt t="184858" x="9796463" y="1820863"/>
          <p14:tracePt t="184875" x="9796463" y="1836738"/>
          <p14:tracePt t="184892" x="9804400" y="1862138"/>
          <p14:tracePt t="184908" x="9804400" y="1887538"/>
          <p14:tracePt t="184925" x="9804400" y="1912938"/>
          <p14:tracePt t="184942" x="9804400" y="1947863"/>
          <p14:tracePt t="184958" x="9812338" y="1955800"/>
          <p14:tracePt t="184975" x="9812338" y="1981200"/>
          <p14:tracePt t="184992" x="9812338" y="1998663"/>
          <p14:tracePt t="185008" x="9812338" y="2006600"/>
          <p14:tracePt t="185025" x="9812338" y="2014538"/>
          <p14:tracePt t="185042" x="9812338" y="2039938"/>
          <p14:tracePt t="185058" x="9812338" y="2049463"/>
          <p14:tracePt t="185075" x="9812338" y="2065338"/>
          <p14:tracePt t="185092" x="9812338" y="2082800"/>
          <p14:tracePt t="185108" x="9812338" y="2090738"/>
          <p14:tracePt t="185125" x="9812338" y="2116138"/>
          <p14:tracePt t="185327" x="9812338" y="2108200"/>
          <p14:tracePt t="185335" x="9812338" y="2100263"/>
          <p14:tracePt t="185343" x="9812338" y="2090738"/>
          <p14:tracePt t="185358" x="9812338" y="2074863"/>
          <p14:tracePt t="185375" x="9812338" y="2039938"/>
          <p14:tracePt t="185392" x="9804400" y="2024063"/>
          <p14:tracePt t="185409" x="9796463" y="1989138"/>
          <p14:tracePt t="185425" x="9786938" y="1947863"/>
          <p14:tracePt t="185442" x="9786938" y="1887538"/>
          <p14:tracePt t="185459" x="9779000" y="1836738"/>
          <p14:tracePt t="185475" x="9779000" y="1785938"/>
          <p14:tracePt t="185492" x="9779000" y="1752600"/>
          <p14:tracePt t="185509" x="9779000" y="1727200"/>
          <p14:tracePt t="185525" x="9779000" y="1701800"/>
          <p14:tracePt t="185542" x="9779000" y="1693863"/>
          <p14:tracePt t="186599" x="9779000" y="1701800"/>
          <p14:tracePt t="187295" x="9786938" y="1701800"/>
          <p14:tracePt t="187303" x="9796463" y="1701800"/>
          <p14:tracePt t="187327" x="9804400" y="1701800"/>
          <p14:tracePt t="187343" x="9812338" y="1701800"/>
          <p14:tracePt t="187359" x="9821863" y="1701800"/>
          <p14:tracePt t="187367" x="9837738" y="1701800"/>
          <p14:tracePt t="187377" x="9847263" y="1701800"/>
          <p14:tracePt t="187394" x="9888538" y="1701800"/>
          <p14:tracePt t="187410" x="9939338" y="1701800"/>
          <p14:tracePt t="187427" x="9999663" y="1693863"/>
          <p14:tracePt t="187444" x="10050463" y="1684338"/>
          <p14:tracePt t="187460" x="10101263" y="1676400"/>
          <p14:tracePt t="187477" x="10142538" y="1676400"/>
          <p14:tracePt t="187494" x="10177463" y="1668463"/>
          <p14:tracePt t="187510" x="10202863" y="1668463"/>
          <p14:tracePt t="187535" x="10210800" y="1668463"/>
          <p14:tracePt t="187551" x="10218738" y="1668463"/>
          <p14:tracePt t="187560" x="10228263" y="1676400"/>
          <p14:tracePt t="187577" x="10253663" y="1684338"/>
          <p14:tracePt t="187594" x="10269538" y="1684338"/>
          <p14:tracePt t="187610" x="10304463" y="1684338"/>
          <p14:tracePt t="187627" x="10337800" y="1684338"/>
          <p14:tracePt t="187644" x="10355263" y="1684338"/>
          <p14:tracePt t="187661" x="10363200" y="1684338"/>
          <p14:tracePt t="187775" x="10355263" y="1684338"/>
          <p14:tracePt t="187783" x="10312400" y="1658938"/>
          <p14:tracePt t="187794" x="10279063" y="1643063"/>
          <p14:tracePt t="187811" x="10202863" y="1617663"/>
          <p14:tracePt t="187827" x="10040938" y="1524000"/>
          <p14:tracePt t="187844" x="9939338" y="1447800"/>
          <p14:tracePt t="187861" x="9829800" y="1346200"/>
          <p14:tracePt t="187877" x="9804400" y="1277938"/>
          <p14:tracePt t="187894" x="9786938" y="1211263"/>
          <p14:tracePt t="187896" x="9786938" y="1193800"/>
          <p14:tracePt t="187911" x="9786938" y="1135063"/>
          <p14:tracePt t="187927" x="9786938" y="1109663"/>
          <p14:tracePt t="187944" x="9786938" y="1092200"/>
          <p14:tracePt t="188023" x="9786938" y="1084263"/>
          <p14:tracePt t="188063" x="9786938" y="1074738"/>
          <p14:tracePt t="188071" x="9796463" y="1074738"/>
          <p14:tracePt t="188079" x="9804400" y="1066800"/>
          <p14:tracePt t="188103" x="9804400" y="1058863"/>
          <p14:tracePt t="188119" x="9812338" y="1041400"/>
          <p14:tracePt t="188135" x="9812338" y="1023938"/>
          <p14:tracePt t="188144" x="9812338" y="1008063"/>
          <p14:tracePt t="188161" x="9812338" y="982663"/>
          <p14:tracePt t="188177" x="9812338" y="947738"/>
          <p14:tracePt t="188194" x="9821863" y="906463"/>
          <p14:tracePt t="188211" x="9821863" y="881063"/>
          <p14:tracePt t="188227" x="9821863" y="863600"/>
          <p14:tracePt t="188244" x="9821863" y="846138"/>
          <p14:tracePt t="188327" x="9821863" y="855663"/>
          <p14:tracePt t="188335" x="9821863" y="871538"/>
          <p14:tracePt t="188344" x="9821863" y="881063"/>
          <p14:tracePt t="188361" x="9821863" y="914400"/>
          <p14:tracePt t="188378" x="9821863" y="939800"/>
          <p14:tracePt t="188394" x="9837738" y="990600"/>
          <p14:tracePt t="188411" x="9847263" y="1049338"/>
          <p14:tracePt t="188428" x="9855200" y="1117600"/>
          <p14:tracePt t="188444" x="9863138" y="1201738"/>
          <p14:tracePt t="188461" x="9863138" y="1295400"/>
          <p14:tracePt t="188478" x="9872663" y="1379538"/>
          <p14:tracePt t="188494" x="9888538" y="1506538"/>
          <p14:tracePt t="188511" x="9906000" y="1574800"/>
          <p14:tracePt t="188528" x="9913938" y="1643063"/>
          <p14:tracePt t="188544" x="9931400" y="1701800"/>
          <p14:tracePt t="188561" x="9931400" y="1752600"/>
          <p14:tracePt t="188578" x="9939338" y="1811338"/>
          <p14:tracePt t="188594" x="9948863" y="1871663"/>
          <p14:tracePt t="188611" x="9956800" y="1922463"/>
          <p14:tracePt t="188628" x="9974263" y="2006600"/>
          <p14:tracePt t="188645" x="9974263" y="2074863"/>
          <p14:tracePt t="188661" x="9974263" y="2141538"/>
          <p14:tracePt t="188678" x="9999663" y="2217738"/>
          <p14:tracePt t="188695" x="10007600" y="2311400"/>
          <p14:tracePt t="188711" x="10007600" y="2362200"/>
          <p14:tracePt t="188728" x="10007600" y="2430463"/>
          <p14:tracePt t="188745" x="10007600" y="2506663"/>
          <p14:tracePt t="188761" x="10007600" y="2582863"/>
          <p14:tracePt t="188778" x="10007600" y="2659063"/>
          <p14:tracePt t="188795" x="10007600" y="2760663"/>
          <p14:tracePt t="188811" x="10007600" y="2862263"/>
          <p14:tracePt t="188828" x="10015538" y="2946400"/>
          <p14:tracePt t="188845" x="10015538" y="2997200"/>
          <p14:tracePt t="188861" x="10015538" y="3048000"/>
          <p14:tracePt t="188878" x="10015538" y="3065463"/>
          <p14:tracePt t="188880" x="10015538" y="3073400"/>
          <p14:tracePt t="188951" x="10015538" y="3065463"/>
          <p14:tracePt t="188967" x="10015538" y="3040063"/>
          <p14:tracePt t="188975" x="10007600" y="3022600"/>
          <p14:tracePt t="188983" x="10007600" y="2997200"/>
          <p14:tracePt t="188995" x="9999663" y="2963863"/>
          <p14:tracePt t="189012" x="9999663" y="2870200"/>
          <p14:tracePt t="189028" x="9982200" y="2751138"/>
          <p14:tracePt t="189045" x="9982200" y="2633663"/>
          <p14:tracePt t="189061" x="9948863" y="2506663"/>
          <p14:tracePt t="189078" x="9931400" y="2370138"/>
          <p14:tracePt t="189095" x="9906000" y="2166938"/>
          <p14:tracePt t="189112" x="9906000" y="2065338"/>
          <p14:tracePt t="189128" x="9898063" y="1955800"/>
          <p14:tracePt t="189145" x="9888538" y="1887538"/>
          <p14:tracePt t="189162" x="9880600" y="1820863"/>
          <p14:tracePt t="189178" x="9872663" y="1770063"/>
          <p14:tracePt t="189195" x="9872663" y="1709738"/>
          <p14:tracePt t="189212" x="9872663" y="1676400"/>
          <p14:tracePt t="189228" x="9872663" y="1625600"/>
          <p14:tracePt t="189245" x="9872663" y="1574800"/>
          <p14:tracePt t="189262" x="9872663" y="1516063"/>
          <p14:tracePt t="189278" x="9872663" y="1430338"/>
          <p14:tracePt t="189295" x="9872663" y="1371600"/>
          <p14:tracePt t="189312" x="9863138" y="1295400"/>
          <p14:tracePt t="189328" x="9847263" y="1227138"/>
          <p14:tracePt t="189345" x="9847263" y="1150938"/>
          <p14:tracePt t="189362" x="9847263" y="1084263"/>
          <p14:tracePt t="189378" x="9837738" y="1016000"/>
          <p14:tracePt t="189395" x="9837738" y="973138"/>
          <p14:tracePt t="189412" x="9837738" y="931863"/>
          <p14:tracePt t="189429" x="9837738" y="906463"/>
          <p14:tracePt t="189445" x="9837738" y="896938"/>
          <p14:tracePt t="189462" x="9837738" y="889000"/>
          <p14:tracePt t="189478" x="9837738" y="881063"/>
          <p14:tracePt t="189543" x="9837738" y="889000"/>
          <p14:tracePt t="189551" x="9837738" y="896938"/>
          <p14:tracePt t="189562" x="9847263" y="931863"/>
          <p14:tracePt t="189579" x="9855200" y="990600"/>
          <p14:tracePt t="189595" x="9863138" y="1084263"/>
          <p14:tracePt t="189612" x="9872663" y="1185863"/>
          <p14:tracePt t="189629" x="9880600" y="1262063"/>
          <p14:tracePt t="189645" x="9906000" y="1397000"/>
          <p14:tracePt t="189662" x="9913938" y="1531938"/>
          <p14:tracePt t="189679" x="9923463" y="1701800"/>
          <p14:tracePt t="189695" x="9923463" y="1785938"/>
          <p14:tracePt t="189712" x="9923463" y="1905000"/>
          <p14:tracePt t="189729" x="9931400" y="1998663"/>
          <p14:tracePt t="189745" x="9931400" y="2082800"/>
          <p14:tracePt t="189762" x="9931400" y="2141538"/>
          <p14:tracePt t="189779" x="9931400" y="2184400"/>
          <p14:tracePt t="189795" x="9939338" y="2209800"/>
          <p14:tracePt t="189812" x="9939338" y="2227263"/>
          <p14:tracePt t="189829" x="9939338" y="2235200"/>
          <p14:tracePt t="189845" x="9939338" y="2268538"/>
          <p14:tracePt t="189862" x="9939338" y="2278063"/>
          <p14:tracePt t="189879" x="9939338" y="2303463"/>
          <p14:tracePt t="189896" x="9939338" y="2311400"/>
          <p14:tracePt t="189912" x="9939338" y="2319338"/>
          <p14:tracePt t="190135" x="9931400" y="2319338"/>
          <p14:tracePt t="190199" x="9923463" y="2319338"/>
          <p14:tracePt t="190407" x="9913938" y="2319338"/>
          <p14:tracePt t="190415" x="9913938" y="2311400"/>
          <p14:tracePt t="190429" x="9906000" y="2293938"/>
          <p14:tracePt t="190446" x="9855200" y="2260600"/>
          <p14:tracePt t="190463" x="9753600" y="2176463"/>
          <p14:tracePt t="190479" x="9745663" y="2159000"/>
          <p14:tracePt t="190496" x="9736138" y="2159000"/>
          <p14:tracePt t="201014" x="9720263" y="2159000"/>
          <p14:tracePt t="201023" x="9702800" y="2159000"/>
          <p14:tracePt t="201038" x="9659938" y="2159000"/>
          <p14:tracePt t="201055" x="9567863" y="2166938"/>
          <p14:tracePt t="201071" x="9482138" y="2209800"/>
          <p14:tracePt t="201088" x="9364663" y="2319338"/>
          <p14:tracePt t="201105" x="9177338" y="2471738"/>
          <p14:tracePt t="201121" x="8974138" y="2616200"/>
          <p14:tracePt t="201138" x="8755063" y="2692400"/>
          <p14:tracePt t="201155" x="8593138" y="2717800"/>
          <p14:tracePt t="201171" x="8458200" y="2717800"/>
          <p14:tracePt t="201188" x="8364538" y="2717800"/>
          <p14:tracePt t="201205" x="8288338" y="2717800"/>
          <p14:tracePt t="201221" x="8204200" y="2717800"/>
          <p14:tracePt t="201238" x="8051800" y="2717800"/>
          <p14:tracePt t="201255" x="7805738" y="2717800"/>
          <p14:tracePt t="201271" x="7662863" y="2717800"/>
          <p14:tracePt t="201288" x="7543800" y="2717800"/>
          <p14:tracePt t="201305" x="7399338" y="2717800"/>
          <p14:tracePt t="201321" x="7239000" y="2717800"/>
          <p14:tracePt t="201338" x="7053263" y="2717800"/>
          <p14:tracePt t="201355" x="6832600" y="2717800"/>
          <p14:tracePt t="201371" x="6672263" y="2709863"/>
          <p14:tracePt t="201388" x="6570663" y="2667000"/>
          <p14:tracePt t="201390" x="6561138" y="2649538"/>
          <p14:tracePt t="201405" x="6519863" y="2624138"/>
          <p14:tracePt t="201422" x="6451600" y="2598738"/>
          <p14:tracePt t="201438" x="6273800" y="2598738"/>
          <p14:tracePt t="201455" x="6113463" y="2598738"/>
          <p14:tracePt t="201472" x="5935663" y="2598738"/>
          <p14:tracePt t="201488" x="5808663" y="2598738"/>
          <p14:tracePt t="201505" x="5732463" y="2598738"/>
          <p14:tracePt t="201522" x="5681663" y="2590800"/>
          <p14:tracePt t="201538" x="5630863" y="2582863"/>
          <p14:tracePt t="201555" x="5529263" y="2582863"/>
          <p14:tracePt t="201572" x="5367338" y="2582863"/>
          <p14:tracePt t="201588" x="5249863" y="2582863"/>
          <p14:tracePt t="201605" x="5189538" y="2565400"/>
          <p14:tracePt t="201622" x="5164138" y="2565400"/>
          <p14:tracePt t="201638" x="5148263" y="2557463"/>
          <p14:tracePt t="201655" x="5122863" y="2557463"/>
          <p14:tracePt t="201672" x="5080000" y="2557463"/>
          <p14:tracePt t="201688" x="5037138" y="2557463"/>
          <p14:tracePt t="201705" x="5021263" y="2557463"/>
          <p14:tracePt t="201722" x="5011738" y="2557463"/>
          <p14:tracePt t="201847" x="5029200" y="2547938"/>
          <p14:tracePt t="201855" x="5046663" y="2547938"/>
          <p14:tracePt t="201863" x="5080000" y="2532063"/>
          <p14:tracePt t="201872" x="5138738" y="2532063"/>
          <p14:tracePt t="201889" x="5283200" y="2514600"/>
          <p14:tracePt t="201905" x="5478463" y="2514600"/>
          <p14:tracePt t="201922" x="5664200" y="2522538"/>
          <p14:tracePt t="201939" x="5808663" y="2522538"/>
          <p14:tracePt t="201955" x="5910263" y="2522538"/>
          <p14:tracePt t="201972" x="5994400" y="2522538"/>
          <p14:tracePt t="201989" x="6045200" y="2522538"/>
          <p14:tracePt t="202005" x="6096000" y="2522538"/>
          <p14:tracePt t="202022" x="6154738" y="2522538"/>
          <p14:tracePt t="202039" x="6299200" y="2522538"/>
          <p14:tracePt t="202055" x="6375400" y="2532063"/>
          <p14:tracePt t="202072" x="6434138" y="2532063"/>
          <p14:tracePt t="202089" x="6469063" y="2540000"/>
          <p14:tracePt t="202105" x="6519863" y="2547938"/>
          <p14:tracePt t="202122" x="6561138" y="2565400"/>
          <p14:tracePt t="202139" x="6604000" y="2573338"/>
          <p14:tracePt t="202155" x="6611938" y="2582863"/>
          <p14:tracePt t="202172" x="6621463" y="2582863"/>
          <p14:tracePt t="202343" x="6604000" y="2582863"/>
          <p14:tracePt t="202351" x="6596063" y="2573338"/>
          <p14:tracePt t="202359" x="6578600" y="2565400"/>
          <p14:tracePt t="202372" x="6553200" y="2565400"/>
          <p14:tracePt t="202389" x="6510338" y="2547938"/>
          <p14:tracePt t="202390" x="6484938" y="2540000"/>
          <p14:tracePt t="202406" x="6451600" y="2532063"/>
          <p14:tracePt t="202422" x="6350000" y="2522538"/>
          <p14:tracePt t="202439" x="6256338" y="2522538"/>
          <p14:tracePt t="202456" x="6154738" y="2522538"/>
          <p14:tracePt t="202472" x="6019800" y="2522538"/>
          <p14:tracePt t="202489" x="5910263" y="2522538"/>
          <p14:tracePt t="202506" x="5791200" y="2522538"/>
          <p14:tracePt t="202522" x="5672138" y="2522538"/>
          <p14:tracePt t="202539" x="5580063" y="2522538"/>
          <p14:tracePt t="202556" x="5486400" y="2522538"/>
          <p14:tracePt t="202572" x="5443538" y="2532063"/>
          <p14:tracePt t="202589" x="5384800" y="2557463"/>
          <p14:tracePt t="202606" x="5334000" y="2573338"/>
          <p14:tracePt t="202623" x="5283200" y="2598738"/>
          <p14:tracePt t="202639" x="5257800" y="2608263"/>
          <p14:tracePt t="202656" x="5240338" y="2624138"/>
          <p14:tracePt t="202673" x="5232400" y="2641600"/>
          <p14:tracePt t="202689" x="5214938" y="2641600"/>
          <p14:tracePt t="202706" x="5207000" y="2649538"/>
          <p14:tracePt t="202739" x="5199063" y="2649538"/>
          <p14:tracePt t="202863" x="5207000" y="2641600"/>
          <p14:tracePt t="202870" x="5240338" y="2616200"/>
          <p14:tracePt t="202879" x="5275263" y="2608263"/>
          <p14:tracePt t="202889" x="5359400" y="2573338"/>
          <p14:tracePt t="202906" x="5545138" y="2540000"/>
          <p14:tracePt t="202923" x="5740400" y="2489200"/>
          <p14:tracePt t="202939" x="5918200" y="2489200"/>
          <p14:tracePt t="202956" x="6019800" y="2481263"/>
          <p14:tracePt t="202973" x="6088063" y="2481263"/>
          <p14:tracePt t="202989" x="6121400" y="2481263"/>
          <p14:tracePt t="203006" x="6129338" y="2489200"/>
          <p14:tracePt t="203023" x="6146800" y="2514600"/>
          <p14:tracePt t="203040" x="6180138" y="2540000"/>
          <p14:tracePt t="203056" x="6215063" y="2573338"/>
          <p14:tracePt t="203073" x="6240463" y="2616200"/>
          <p14:tracePt t="203089" x="6281738" y="2641600"/>
          <p14:tracePt t="203106" x="6299200" y="2674938"/>
          <p14:tracePt t="203123" x="6342063" y="2717800"/>
          <p14:tracePt t="203140" x="6350000" y="2725738"/>
          <p14:tracePt t="203156" x="6357938" y="2735263"/>
          <p14:tracePt t="203855" x="6367463" y="2735263"/>
          <p14:tracePt t="203903" x="6367463" y="2743200"/>
          <p14:tracePt t="204247" x="6350000" y="2743200"/>
          <p14:tracePt t="204254" x="6324600" y="2743200"/>
          <p14:tracePt t="204262" x="6307138" y="2743200"/>
          <p14:tracePt t="204274" x="6281738" y="2743200"/>
          <p14:tracePt t="204291" x="6205538" y="2743200"/>
          <p14:tracePt t="204307" x="6121400" y="2725738"/>
          <p14:tracePt t="204324" x="6011863" y="2674938"/>
          <p14:tracePt t="204341" x="5892800" y="2590800"/>
          <p14:tracePt t="204357" x="5783263" y="2497138"/>
          <p14:tracePt t="204374" x="5681663" y="2395538"/>
          <p14:tracePt t="204391" x="5529263" y="2293938"/>
          <p14:tracePt t="204407" x="5427663" y="2217738"/>
          <p14:tracePt t="204424" x="5316538" y="2133600"/>
          <p14:tracePt t="204441" x="5232400" y="2065338"/>
          <p14:tracePt t="204457" x="5156200" y="1998663"/>
          <p14:tracePt t="204474" x="5080000" y="1938338"/>
          <p14:tracePt t="204491" x="5011738" y="1862138"/>
          <p14:tracePt t="204507" x="4953000" y="1795463"/>
          <p14:tracePt t="204524" x="4919663" y="1752600"/>
          <p14:tracePt t="204541" x="4876800" y="1676400"/>
          <p14:tracePt t="204557" x="4833938" y="1633538"/>
          <p14:tracePt t="204574" x="4775200" y="1574800"/>
          <p14:tracePt t="204591" x="4724400" y="1524000"/>
          <p14:tracePt t="204607" x="4691063" y="1481138"/>
          <p14:tracePt t="204624" x="4656138" y="1430338"/>
          <p14:tracePt t="204641" x="4640263" y="1397000"/>
          <p14:tracePt t="204657" x="4630738" y="1371600"/>
          <p14:tracePt t="204674" x="4630738" y="1346200"/>
          <p14:tracePt t="204691" x="4630738" y="1338263"/>
          <p14:tracePt t="204815" x="4630738" y="1346200"/>
          <p14:tracePt t="204831" x="4630738" y="1354138"/>
          <p14:tracePt t="204838" x="4630738" y="1363663"/>
          <p14:tracePt t="204846" x="4630738" y="1371600"/>
          <p14:tracePt t="204857" x="4630738" y="1379538"/>
          <p14:tracePt t="204874" x="4648200" y="1414463"/>
          <p14:tracePt t="204891" x="4656138" y="1465263"/>
          <p14:tracePt t="204908" x="4665663" y="1531938"/>
          <p14:tracePt t="204924" x="4673600" y="1600200"/>
          <p14:tracePt t="204941" x="4691063" y="1668463"/>
          <p14:tracePt t="204958" x="4699000" y="1744663"/>
          <p14:tracePt t="204974" x="4706938" y="1836738"/>
          <p14:tracePt t="204991" x="4716463" y="1879600"/>
          <p14:tracePt t="205008" x="4732338" y="1930400"/>
          <p14:tracePt t="205024" x="4749800" y="2014538"/>
          <p14:tracePt t="205041" x="4775200" y="2100263"/>
          <p14:tracePt t="205058" x="4808538" y="2159000"/>
          <p14:tracePt t="205074" x="4851400" y="2217738"/>
          <p14:tracePt t="205091" x="4910138" y="2293938"/>
          <p14:tracePt t="205108" x="4986338" y="2387600"/>
          <p14:tracePt t="205124" x="5054600" y="2463800"/>
          <p14:tracePt t="205141" x="5105400" y="2522538"/>
          <p14:tracePt t="205158" x="5164138" y="2582863"/>
          <p14:tracePt t="205175" x="5214938" y="2649538"/>
          <p14:tracePt t="205191" x="5249863" y="2674938"/>
          <p14:tracePt t="205208" x="5283200" y="2709863"/>
          <p14:tracePt t="205224" x="5316538" y="2735263"/>
          <p14:tracePt t="205241" x="5351463" y="2768600"/>
          <p14:tracePt t="205258" x="5384800" y="2776538"/>
          <p14:tracePt t="205275" x="5418138" y="2794000"/>
          <p14:tracePt t="205291" x="5453063" y="2819400"/>
          <p14:tracePt t="205308" x="5494338" y="2836863"/>
          <p14:tracePt t="205325" x="5519738" y="2844800"/>
          <p14:tracePt t="205341" x="5562600" y="2862263"/>
          <p14:tracePt t="205358" x="5595938" y="2862263"/>
          <p14:tracePt t="205375" x="5656263" y="2862263"/>
          <p14:tracePt t="205391" x="5681663" y="2862263"/>
          <p14:tracePt t="205408" x="5707063" y="2862263"/>
          <p14:tracePt t="205425" x="5732463" y="2862263"/>
          <p14:tracePt t="205441" x="5757863" y="2844800"/>
          <p14:tracePt t="205458" x="5808663" y="2827338"/>
          <p14:tracePt t="205475" x="5867400" y="2801938"/>
          <p14:tracePt t="205491" x="5910263" y="2768600"/>
          <p14:tracePt t="205508" x="5969000" y="2743200"/>
          <p14:tracePt t="205525" x="6027738" y="2709863"/>
          <p14:tracePt t="205542" x="6070600" y="2684463"/>
          <p14:tracePt t="205558" x="6121400" y="2624138"/>
          <p14:tracePt t="205575" x="6146800" y="2598738"/>
          <p14:tracePt t="205591" x="6197600" y="2565400"/>
          <p14:tracePt t="205608" x="6240463" y="2506663"/>
          <p14:tracePt t="205625" x="6281738" y="2446338"/>
          <p14:tracePt t="205642" x="6316663" y="2379663"/>
          <p14:tracePt t="205658" x="6350000" y="2319338"/>
          <p14:tracePt t="205675" x="6375400" y="2260600"/>
          <p14:tracePt t="205692" x="6400800" y="2209800"/>
          <p14:tracePt t="205708" x="6408738" y="2159000"/>
          <p14:tracePt t="205725" x="6434138" y="2108200"/>
          <p14:tracePt t="205742" x="6451600" y="2065338"/>
          <p14:tracePt t="205742" x="6459538" y="2039938"/>
          <p14:tracePt t="205758" x="6469063" y="1989138"/>
          <p14:tracePt t="205775" x="6477000" y="1938338"/>
          <p14:tracePt t="205792" x="6484938" y="1887538"/>
          <p14:tracePt t="205808" x="6502400" y="1820863"/>
          <p14:tracePt t="205825" x="6502400" y="1770063"/>
          <p14:tracePt t="205842" x="6502400" y="1709738"/>
          <p14:tracePt t="205858" x="6502400" y="1668463"/>
          <p14:tracePt t="205875" x="6502400" y="1617663"/>
          <p14:tracePt t="205892" x="6494463" y="1582738"/>
          <p14:tracePt t="205894" x="6494463" y="1549400"/>
          <p14:tracePt t="205908" x="6477000" y="1531938"/>
          <p14:tracePt t="205925" x="6443663" y="1490663"/>
          <p14:tracePt t="205942" x="6418263" y="1465263"/>
          <p14:tracePt t="205958" x="6375400" y="1414463"/>
          <p14:tracePt t="205975" x="6342063" y="1389063"/>
          <p14:tracePt t="205992" x="6291263" y="1354138"/>
          <p14:tracePt t="206009" x="6240463" y="1320800"/>
          <p14:tracePt t="206025" x="6197600" y="1287463"/>
          <p14:tracePt t="206042" x="6138863" y="1270000"/>
          <p14:tracePt t="206058" x="6096000" y="1252538"/>
          <p14:tracePt t="206075" x="6062663" y="1236663"/>
          <p14:tracePt t="206092" x="6027738" y="1236663"/>
          <p14:tracePt t="206109" x="6002338" y="1236663"/>
          <p14:tracePt t="206125" x="5961063" y="1236663"/>
          <p14:tracePt t="206142" x="5875338" y="1227138"/>
          <p14:tracePt t="206159" x="5799138" y="1219200"/>
          <p14:tracePt t="206175" x="5715000" y="1219200"/>
          <p14:tracePt t="206192" x="5621338" y="1219200"/>
          <p14:tracePt t="206209" x="5529263" y="1219200"/>
          <p14:tracePt t="206225" x="5443538" y="1219200"/>
          <p14:tracePt t="206242" x="5376863" y="1219200"/>
          <p14:tracePt t="206259" x="5308600" y="1227138"/>
          <p14:tracePt t="206275" x="5275263" y="1236663"/>
          <p14:tracePt t="206292" x="5224463" y="1236663"/>
          <p14:tracePt t="206309" x="5173663" y="1252538"/>
          <p14:tracePt t="206325" x="5130800" y="1262063"/>
          <p14:tracePt t="206342" x="5062538" y="1295400"/>
          <p14:tracePt t="206359" x="5021263" y="1328738"/>
          <p14:tracePt t="206375" x="4945063" y="1363663"/>
          <p14:tracePt t="206392" x="4876800" y="1397000"/>
          <p14:tracePt t="206409" x="4775200" y="1455738"/>
          <p14:tracePt t="206425" x="4741863" y="1490663"/>
          <p14:tracePt t="206442" x="4716463" y="1516063"/>
          <p14:tracePt t="206459" x="4716463" y="1531938"/>
          <p14:tracePt t="206476" x="4706938" y="1557338"/>
          <p14:tracePt t="206492" x="4699000" y="1592263"/>
          <p14:tracePt t="206509" x="4681538" y="1617663"/>
          <p14:tracePt t="206526" x="4681538" y="1658938"/>
          <p14:tracePt t="206542" x="4673600" y="1727200"/>
          <p14:tracePt t="206559" x="4665663" y="1778000"/>
          <p14:tracePt t="206576" x="4665663" y="1836738"/>
          <p14:tracePt t="206592" x="4656138" y="1879600"/>
          <p14:tracePt t="206609" x="4656138" y="1930400"/>
          <p14:tracePt t="206626" x="4656138" y="1973263"/>
          <p14:tracePt t="206642" x="4656138" y="2014538"/>
          <p14:tracePt t="206659" x="4656138" y="2049463"/>
          <p14:tracePt t="206676" x="4656138" y="2090738"/>
          <p14:tracePt t="206692" x="4656138" y="2125663"/>
          <p14:tracePt t="206709" x="4665663" y="2184400"/>
          <p14:tracePt t="206726" x="4681538" y="2235200"/>
          <p14:tracePt t="206742" x="4699000" y="2328863"/>
          <p14:tracePt t="206759" x="4706938" y="2387600"/>
          <p14:tracePt t="206776" x="4716463" y="2438400"/>
          <p14:tracePt t="206792" x="4732338" y="2463800"/>
          <p14:tracePt t="206809" x="4749800" y="2497138"/>
          <p14:tracePt t="206826" x="4757738" y="2522538"/>
          <p14:tracePt t="206843" x="4757738" y="2540000"/>
          <p14:tracePt t="206859" x="4783138" y="2573338"/>
          <p14:tracePt t="206876" x="4783138" y="2598738"/>
          <p14:tracePt t="206892" x="4808538" y="2624138"/>
          <p14:tracePt t="206895" x="4818063" y="2633663"/>
          <p14:tracePt t="206909" x="4833938" y="2649538"/>
          <p14:tracePt t="206926" x="4851400" y="2684463"/>
          <p14:tracePt t="206943" x="4902200" y="2725738"/>
          <p14:tracePt t="206959" x="4935538" y="2768600"/>
          <p14:tracePt t="206976" x="4945063" y="2786063"/>
          <p14:tracePt t="206993" x="4970463" y="2801938"/>
          <p14:tracePt t="207009" x="4978400" y="2819400"/>
          <p14:tracePt t="207026" x="4986338" y="2819400"/>
          <p14:tracePt t="207043" x="4995863" y="2827338"/>
          <p14:tracePt t="207059" x="5003800" y="2844800"/>
          <p14:tracePt t="207076" x="5021263" y="2844800"/>
          <p14:tracePt t="207093" x="5037138" y="2852738"/>
          <p14:tracePt t="207109" x="5054600" y="2878138"/>
          <p14:tracePt t="207126" x="5080000" y="2887663"/>
          <p14:tracePt t="207143" x="5105400" y="2913063"/>
          <p14:tracePt t="207159" x="5113338" y="2913063"/>
          <p14:tracePt t="207193" x="5122863" y="2913063"/>
          <p14:tracePt t="207214" x="5130800" y="2913063"/>
          <p14:tracePt t="207230" x="5138738" y="2921000"/>
          <p14:tracePt t="207243" x="5148263" y="2921000"/>
          <p14:tracePt t="207260" x="5156200" y="2928938"/>
          <p14:tracePt t="207276" x="5181600" y="2938463"/>
          <p14:tracePt t="207293" x="5199063" y="2938463"/>
          <p14:tracePt t="207310" x="5224463" y="2938463"/>
          <p14:tracePt t="207326" x="5283200" y="2954338"/>
          <p14:tracePt t="207343" x="5334000" y="2979738"/>
          <p14:tracePt t="207360" x="5376863" y="3005138"/>
          <p14:tracePt t="207376" x="5402263" y="3014663"/>
          <p14:tracePt t="207393" x="5418138" y="3022600"/>
          <p14:tracePt t="207410" x="5427663" y="3022600"/>
          <p14:tracePt t="207426" x="5435600" y="3022600"/>
          <p14:tracePt t="207443" x="5443538" y="3022600"/>
          <p14:tracePt t="207460" x="5453063" y="3022600"/>
          <p14:tracePt t="207476" x="5494338" y="3022600"/>
          <p14:tracePt t="207493" x="5554663" y="3022600"/>
          <p14:tracePt t="207510" x="5613400" y="3022600"/>
          <p14:tracePt t="207526" x="5697538" y="2997200"/>
          <p14:tracePt t="207543" x="5757863" y="2971800"/>
          <p14:tracePt t="207560" x="5808663" y="2921000"/>
          <p14:tracePt t="207576" x="5875338" y="2895600"/>
          <p14:tracePt t="207593" x="5926138" y="2862263"/>
          <p14:tracePt t="207610" x="5976938" y="2827338"/>
          <p14:tracePt t="207627" x="6019800" y="2786063"/>
          <p14:tracePt t="207643" x="6045200" y="2743200"/>
          <p14:tracePt t="207660" x="6078538" y="2700338"/>
          <p14:tracePt t="207677" x="6121400" y="2649538"/>
          <p14:tracePt t="207693" x="6164263" y="2590800"/>
          <p14:tracePt t="207710" x="6180138" y="2540000"/>
          <p14:tracePt t="207727" x="6215063" y="2455863"/>
          <p14:tracePt t="207743" x="6230938" y="2413000"/>
          <p14:tracePt t="207760" x="6240463" y="2362200"/>
          <p14:tracePt t="207777" x="6256338" y="2293938"/>
          <p14:tracePt t="207793" x="6256338" y="2217738"/>
          <p14:tracePt t="207810" x="6265863" y="2141538"/>
          <p14:tracePt t="207827" x="6273800" y="2074863"/>
          <p14:tracePt t="207843" x="6281738" y="2024063"/>
          <p14:tracePt t="207860" x="6291263" y="1963738"/>
          <p14:tracePt t="207877" x="6299200" y="1905000"/>
          <p14:tracePt t="207893" x="6299200" y="1854200"/>
          <p14:tracePt t="207895" x="6299200" y="1820863"/>
          <p14:tracePt t="207910" x="6299200" y="1770063"/>
          <p14:tracePt t="207927" x="6299200" y="1735138"/>
          <p14:tracePt t="207943" x="6299200" y="1684338"/>
          <p14:tracePt t="207960" x="6299200" y="1658938"/>
          <p14:tracePt t="207977" x="6281738" y="1633538"/>
          <p14:tracePt t="207993" x="6256338" y="1608138"/>
          <p14:tracePt t="208010" x="6240463" y="1582738"/>
          <p14:tracePt t="208027" x="6205538" y="1541463"/>
          <p14:tracePt t="208043" x="6164263" y="1498600"/>
          <p14:tracePt t="208060" x="6129338" y="1481138"/>
          <p14:tracePt t="208077" x="6078538" y="1465263"/>
          <p14:tracePt t="208094" x="6037263" y="1430338"/>
          <p14:tracePt t="208110" x="5969000" y="1397000"/>
          <p14:tracePt t="208127" x="5926138" y="1389063"/>
          <p14:tracePt t="208144" x="5884863" y="1379538"/>
          <p14:tracePt t="208160" x="5849938" y="1379538"/>
          <p14:tracePt t="208177" x="5799138" y="1379538"/>
          <p14:tracePt t="208194" x="5757863" y="1379538"/>
          <p14:tracePt t="208210" x="5681663" y="1379538"/>
          <p14:tracePt t="208227" x="5580063" y="1404938"/>
          <p14:tracePt t="208244" x="5461000" y="1447800"/>
          <p14:tracePt t="208261" x="5341938" y="1498600"/>
          <p14:tracePt t="208277" x="5232400" y="1531938"/>
          <p14:tracePt t="208294" x="5148263" y="1574800"/>
          <p14:tracePt t="208311" x="5054600" y="1676400"/>
          <p14:tracePt t="208327" x="5021263" y="1719263"/>
          <p14:tracePt t="208344" x="5003800" y="1752600"/>
          <p14:tracePt t="208361" x="5003800" y="1778000"/>
          <p14:tracePt t="208377" x="4986338" y="1811338"/>
          <p14:tracePt t="208394" x="4986338" y="1846263"/>
          <p14:tracePt t="208411" x="4986338" y="1871663"/>
          <p14:tracePt t="208427" x="4978400" y="1922463"/>
          <p14:tracePt t="208444" x="4970463" y="1947863"/>
          <p14:tracePt t="208461" x="4953000" y="1989138"/>
          <p14:tracePt t="208477" x="4927600" y="2014538"/>
          <p14:tracePt t="208494" x="4919663" y="2039938"/>
          <p14:tracePt t="208511" x="4910138" y="2039938"/>
          <p14:tracePt t="208631" x="4910138" y="2049463"/>
          <p14:tracePt t="208647" x="4902200" y="2065338"/>
          <p14:tracePt t="208662" x="4894263" y="2065338"/>
          <p14:tracePt t="208670" x="4894263" y="2074863"/>
          <p14:tracePt t="208679" x="4884738" y="2100263"/>
          <p14:tracePt t="208694" x="4868863" y="2116138"/>
          <p14:tracePt t="208711" x="4656138" y="2268538"/>
          <p14:tracePt t="208727" x="4386263" y="2405063"/>
          <p14:tracePt t="208744" x="4173538" y="2506663"/>
          <p14:tracePt t="208761" x="4005263" y="2573338"/>
          <p14:tracePt t="208777" x="3944938" y="2616200"/>
          <p14:tracePt t="208794" x="3911600" y="2616200"/>
          <p14:tracePt t="208811" x="3903663" y="2624138"/>
          <p14:tracePt t="208895" x="3903663" y="2633663"/>
          <p14:tracePt t="208959" x="3903663" y="2641600"/>
          <p14:tracePt t="209031" x="3911600" y="2641600"/>
          <p14:tracePt t="209054" x="3919538" y="2641600"/>
          <p14:tracePt t="209079" x="3919538" y="2649538"/>
          <p14:tracePt t="209102" x="3929063" y="2649538"/>
          <p14:tracePt t="209110" x="3937000" y="2649538"/>
          <p14:tracePt t="209118" x="3944938" y="2659063"/>
          <p14:tracePt t="209128" x="3954463" y="2659063"/>
          <p14:tracePt t="209144" x="3979863" y="2674938"/>
          <p14:tracePt t="209161" x="4013200" y="2692400"/>
          <p14:tracePt t="209178" x="4132263" y="2709863"/>
          <p14:tracePt t="209194" x="4310063" y="2751138"/>
          <p14:tracePt t="209211" x="4546600" y="2827338"/>
          <p14:tracePt t="209228" x="4833938" y="2913063"/>
          <p14:tracePt t="209245" x="5173663" y="3098800"/>
          <p14:tracePt t="209261" x="5468938" y="3243263"/>
          <p14:tracePt t="209278" x="5849938" y="3446463"/>
          <p14:tracePt t="209294" x="6357938" y="3665538"/>
          <p14:tracePt t="209311" x="6773863" y="3852863"/>
          <p14:tracePt t="209328" x="7162800" y="3962400"/>
          <p14:tracePt t="209345" x="7485063" y="4038600"/>
          <p14:tracePt t="209361" x="7747000" y="4106863"/>
          <p14:tracePt t="209378" x="7967663" y="4148138"/>
          <p14:tracePt t="209395" x="8161338" y="4183063"/>
          <p14:tracePt t="209411" x="8305800" y="4208463"/>
          <p14:tracePt t="209428" x="8407400" y="4208463"/>
          <p14:tracePt t="209445" x="8483600" y="4208463"/>
          <p14:tracePt t="209461" x="8593138" y="4208463"/>
          <p14:tracePt t="209478" x="8694738" y="4208463"/>
          <p14:tracePt t="209495" x="8780463" y="4208463"/>
          <p14:tracePt t="209511" x="8831263" y="4216400"/>
          <p14:tracePt t="209528" x="8872538" y="4216400"/>
          <p14:tracePt t="209545" x="8897938" y="4216400"/>
          <p14:tracePt t="209561" x="8923338" y="4216400"/>
          <p14:tracePt t="209578" x="8932863" y="4208463"/>
          <p14:tracePt t="209595" x="8940800" y="4183063"/>
          <p14:tracePt t="209611" x="8948738" y="4132263"/>
          <p14:tracePt t="209628" x="8966200" y="4064000"/>
          <p14:tracePt t="209645" x="8983663" y="3919538"/>
          <p14:tracePt t="209662" x="8983663" y="3741738"/>
          <p14:tracePt t="209678" x="8983663" y="3454400"/>
          <p14:tracePt t="209695" x="8983663" y="3327400"/>
          <p14:tracePt t="209712" x="8983663" y="3217863"/>
          <p14:tracePt t="209728" x="8983663" y="3175000"/>
          <p14:tracePt t="209745" x="8983663" y="3132138"/>
          <p14:tracePt t="209761" x="8983663" y="3116263"/>
          <p14:tracePt t="209778" x="8983663" y="3106738"/>
          <p14:tracePt t="210535" x="8999538" y="3098800"/>
          <p14:tracePt t="210543" x="9017000" y="3081338"/>
          <p14:tracePt t="210551" x="9024938" y="3065463"/>
          <p14:tracePt t="210562" x="9050338" y="3048000"/>
          <p14:tracePt t="210579" x="9075738" y="2989263"/>
          <p14:tracePt t="210595" x="9075738" y="2928938"/>
          <p14:tracePt t="210612" x="9075738" y="2878138"/>
          <p14:tracePt t="210629" x="9050338" y="2844800"/>
          <p14:tracePt t="210646" x="9050338" y="2819400"/>
          <p14:tracePt t="241279" x="9059863" y="2819400"/>
          <p14:tracePt t="241286" x="9085263" y="2819400"/>
          <p14:tracePt t="241294" x="9110663" y="2819400"/>
          <p14:tracePt t="241304" x="9136063" y="2827338"/>
          <p14:tracePt t="241320" x="9202738" y="2844800"/>
          <p14:tracePt t="241337" x="9278938" y="2852738"/>
          <p14:tracePt t="241354" x="9355138" y="2862263"/>
          <p14:tracePt t="241370" x="9423400" y="2878138"/>
          <p14:tracePt t="241387" x="9491663" y="2903538"/>
          <p14:tracePt t="241404" x="9567863" y="2938463"/>
          <p14:tracePt t="241420" x="9618663" y="2971800"/>
          <p14:tracePt t="241437" x="9634538" y="2979738"/>
          <p14:tracePt t="241454" x="9652000" y="3005138"/>
          <p14:tracePt t="241470" x="9669463" y="3014663"/>
          <p14:tracePt t="241487" x="9694863" y="3022600"/>
          <p14:tracePt t="241504" x="9728200" y="3040063"/>
          <p14:tracePt t="241521" x="9753600" y="3048000"/>
          <p14:tracePt t="241537" x="9771063" y="3055938"/>
          <p14:tracePt t="241862" x="9771063" y="3048000"/>
          <p14:tracePt t="241870" x="9771063" y="3040063"/>
          <p14:tracePt t="241879" x="9761538" y="3022600"/>
          <p14:tracePt t="241887" x="9736138" y="3005138"/>
          <p14:tracePt t="241904" x="9694863" y="2989263"/>
          <p14:tracePt t="241921" x="9685338" y="2971800"/>
          <p14:tracePt t="24340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DC58C1D9-7AC2-4C15-84D9-CA2A4B8E4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8" y="15287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7411" name="Object 2">
            <a:extLst>
              <a:ext uri="{FF2B5EF4-FFF2-40B4-BE49-F238E27FC236}">
                <a16:creationId xmlns:a16="http://schemas.microsoft.com/office/drawing/2014/main" id="{09519C6A-BCCB-41B1-9102-934EDC7A2F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358263"/>
              </p:ext>
            </p:extLst>
          </p:nvPr>
        </p:nvGraphicFramePr>
        <p:xfrm>
          <a:off x="61912" y="127000"/>
          <a:ext cx="9144000" cy="5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r:id="rId7" imgW="7847381" imgH="4796942" progId="JSSPWGraphic">
                  <p:embed/>
                </p:oleObj>
              </mc:Choice>
              <mc:Fallback>
                <p:oleObj r:id="rId7" imgW="7847381" imgH="4796942" progId="JSSPWGraphic">
                  <p:embed/>
                  <p:pic>
                    <p:nvPicPr>
                      <p:cNvPr id="17411" name="Object 2">
                        <a:extLst>
                          <a:ext uri="{FF2B5EF4-FFF2-40B4-BE49-F238E27FC236}">
                            <a16:creationId xmlns:a16="http://schemas.microsoft.com/office/drawing/2014/main" id="{09519C6A-BCCB-41B1-9102-934EDC7A2F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" y="127000"/>
                        <a:ext cx="9144000" cy="55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4">
            <a:extLst>
              <a:ext uri="{FF2B5EF4-FFF2-40B4-BE49-F238E27FC236}">
                <a16:creationId xmlns:a16="http://schemas.microsoft.com/office/drawing/2014/main" id="{1C925979-0BED-4EA7-BB61-9B417118E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What information can we deduce from this spectrum?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AFC8FB69-1F5F-4F11-9D80-63A1DECE1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486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neat liquid</a:t>
            </a:r>
            <a:r>
              <a:rPr lang="en-US" altLang="en-US" sz="2400"/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4D58F0-724E-47F7-9E82-3ADBD2F57D94}"/>
              </a:ext>
            </a:extLst>
          </p:cNvPr>
          <p:cNvCxnSpPr>
            <a:cxnSpLocks/>
          </p:cNvCxnSpPr>
          <p:nvPr/>
        </p:nvCxnSpPr>
        <p:spPr>
          <a:xfrm flipV="1">
            <a:off x="3417758" y="1034089"/>
            <a:ext cx="0" cy="3343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E28483-6CA8-4241-B508-6B9AACEBD5AE}"/>
              </a:ext>
            </a:extLst>
          </p:cNvPr>
          <p:cNvSpPr txBox="1"/>
          <p:nvPr/>
        </p:nvSpPr>
        <p:spPr>
          <a:xfrm>
            <a:off x="8469450" y="1990429"/>
            <a:ext cx="3660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3000 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sp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marL="457200" indent="-457200">
              <a:buFontTx/>
              <a:buAutoNum type="arabicParenR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3000 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sp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  <a:p>
            <a:pPr marL="457200" indent="-457200">
              <a:buAutoNum type="arabicParenR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1700 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C=O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conj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4)  1600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C=C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6A7C2C-4C11-4D3F-BBAD-8A0AD99EB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16"/>
    </mc:Choice>
    <mc:Fallback xmlns="">
      <p:transition spd="slow" advTm="12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" x="2913063" y="4757738"/>
          <p14:tracePt t="311" x="2887663" y="4724400"/>
          <p14:tracePt t="324" x="2878138" y="4706938"/>
          <p14:tracePt t="341" x="2836863" y="4681538"/>
          <p14:tracePt t="358" x="2794000" y="4648200"/>
          <p14:tracePt t="374" x="2768600" y="4614863"/>
          <p14:tracePt t="391" x="2735263" y="4579938"/>
          <p14:tracePt t="408" x="2700338" y="4546600"/>
          <p14:tracePt t="424" x="2692400" y="4529138"/>
          <p14:tracePt t="441" x="2684463" y="4513263"/>
          <p14:tracePt t="458" x="2684463" y="4495800"/>
          <p14:tracePt t="474" x="2684463" y="4487863"/>
          <p14:tracePt t="4179" x="2700338" y="4487863"/>
          <p14:tracePt t="4187" x="2725738" y="4487863"/>
          <p14:tracePt t="4195" x="2760663" y="4487863"/>
          <p14:tracePt t="4211" x="2819400" y="4487863"/>
          <p14:tracePt t="4227" x="2862263" y="4487863"/>
          <p14:tracePt t="4244" x="2895600" y="4487863"/>
          <p14:tracePt t="4261" x="2938463" y="4487863"/>
          <p14:tracePt t="4277" x="3005138" y="4487863"/>
          <p14:tracePt t="4294" x="3081338" y="4487863"/>
          <p14:tracePt t="4311" x="3175000" y="4487863"/>
          <p14:tracePt t="4327" x="3284538" y="4445000"/>
          <p14:tracePt t="4344" x="3454400" y="4351338"/>
          <p14:tracePt t="4361" x="3716338" y="4267200"/>
          <p14:tracePt t="4377" x="4005263" y="4173538"/>
          <p14:tracePt t="4394" x="4241800" y="4097338"/>
          <p14:tracePt t="4411" x="4529138" y="4081463"/>
          <p14:tracePt t="4428" x="4732338" y="4081463"/>
          <p14:tracePt t="4444" x="4919663" y="4081463"/>
          <p14:tracePt t="4461" x="5113338" y="4089400"/>
          <p14:tracePt t="4478" x="5316538" y="4106863"/>
          <p14:tracePt t="4494" x="5545138" y="4106863"/>
          <p14:tracePt t="4511" x="5707063" y="4106863"/>
          <p14:tracePt t="4528" x="5783263" y="4106863"/>
          <p14:tracePt t="4544" x="5842000" y="4106863"/>
          <p14:tracePt t="4561" x="5875338" y="4114800"/>
          <p14:tracePt t="4578" x="5918200" y="4132263"/>
          <p14:tracePt t="4594" x="5935663" y="4173538"/>
          <p14:tracePt t="4611" x="5935663" y="4198938"/>
          <p14:tracePt t="4628" x="5900738" y="4208463"/>
          <p14:tracePt t="4644" x="5816600" y="4183063"/>
          <p14:tracePt t="4661" x="5722938" y="4046538"/>
          <p14:tracePt t="4678" x="5732463" y="3903663"/>
          <p14:tracePt t="4694" x="5799138" y="3690938"/>
          <p14:tracePt t="4711" x="5867400" y="3446463"/>
          <p14:tracePt t="4728" x="6002338" y="3200400"/>
          <p14:tracePt t="4744" x="6113463" y="2989263"/>
          <p14:tracePt t="4761" x="6240463" y="2801938"/>
          <p14:tracePt t="4778" x="6392863" y="2649538"/>
          <p14:tracePt t="4780" x="6469063" y="2582863"/>
          <p14:tracePt t="4794" x="6621463" y="2446338"/>
          <p14:tracePt t="4811" x="6832600" y="2311400"/>
          <p14:tracePt t="4828" x="7043738" y="2184400"/>
          <p14:tracePt t="4845" x="7272338" y="2100263"/>
          <p14:tracePt t="4861" x="7518400" y="2049463"/>
          <p14:tracePt t="4878" x="7764463" y="2039938"/>
          <p14:tracePt t="4895" x="7950200" y="2039938"/>
          <p14:tracePt t="4911" x="8069263" y="2039938"/>
          <p14:tracePt t="4928" x="8128000" y="2039938"/>
          <p14:tracePt t="4945" x="8135938" y="2039938"/>
          <p14:tracePt t="4961" x="8145463" y="2039938"/>
          <p14:tracePt t="4978" x="8145463" y="2082800"/>
          <p14:tracePt t="4995" x="8145463" y="2192338"/>
          <p14:tracePt t="5011" x="8145463" y="2268538"/>
          <p14:tracePt t="5028" x="8153400" y="2413000"/>
          <p14:tracePt t="5045" x="8145463" y="2540000"/>
          <p14:tracePt t="5061" x="8085138" y="2667000"/>
          <p14:tracePt t="5078" x="7950200" y="2768600"/>
          <p14:tracePt t="5095" x="7729538" y="2836863"/>
          <p14:tracePt t="5111" x="7450138" y="2862263"/>
          <p14:tracePt t="5128" x="7154863" y="2870200"/>
          <p14:tracePt t="5145" x="6934200" y="2870200"/>
          <p14:tracePt t="5161" x="6697663" y="2811463"/>
          <p14:tracePt t="5178" x="6459538" y="2760663"/>
          <p14:tracePt t="5195" x="6248400" y="2735263"/>
          <p14:tracePt t="5212" x="5994400" y="2700338"/>
          <p14:tracePt t="5228" x="5748338" y="2684463"/>
          <p14:tracePt t="5245" x="5478463" y="2649538"/>
          <p14:tracePt t="5262" x="5249863" y="2582863"/>
          <p14:tracePt t="5278" x="5072063" y="2489200"/>
          <p14:tracePt t="5295" x="4978400" y="2405063"/>
          <p14:tracePt t="5312" x="4953000" y="2336800"/>
          <p14:tracePt t="5328" x="4978400" y="2227263"/>
          <p14:tracePt t="5345" x="5148263" y="2074863"/>
          <p14:tracePt t="5362" x="5503863" y="1905000"/>
          <p14:tracePt t="5378" x="6545263" y="1574800"/>
          <p14:tracePt t="5395" x="7170738" y="1447800"/>
          <p14:tracePt t="5412" x="7526338" y="1422400"/>
          <p14:tracePt t="5428" x="7678738" y="1439863"/>
          <p14:tracePt t="5445" x="7696200" y="1498600"/>
          <p14:tracePt t="5462" x="7696200" y="1633538"/>
          <p14:tracePt t="5478" x="7696200" y="1795463"/>
          <p14:tracePt t="5495" x="7670800" y="1998663"/>
          <p14:tracePt t="5512" x="7569200" y="2209800"/>
          <p14:tracePt t="5528" x="7424738" y="2387600"/>
          <p14:tracePt t="5545" x="7231063" y="2540000"/>
          <p14:tracePt t="5562" x="6985000" y="2659063"/>
          <p14:tracePt t="5579" x="6705600" y="2709863"/>
          <p14:tracePt t="5595" x="6604000" y="2717800"/>
          <p14:tracePt t="5612" x="6596063" y="2717800"/>
          <p14:tracePt t="5683" x="6596063" y="2725738"/>
          <p14:tracePt t="5691" x="6596063" y="2735263"/>
          <p14:tracePt t="5699" x="6604000" y="2751138"/>
          <p14:tracePt t="5712" x="6604000" y="2768600"/>
          <p14:tracePt t="5729" x="6596063" y="2786063"/>
          <p14:tracePt t="5745" x="6578600" y="2819400"/>
          <p14:tracePt t="5762" x="6561138" y="2827338"/>
          <p14:tracePt t="5779" x="6553200" y="2862263"/>
          <p14:tracePt t="5795" x="6545263" y="2887663"/>
          <p14:tracePt t="5812" x="6527800" y="2903538"/>
          <p14:tracePt t="5829" x="6519863" y="2954338"/>
          <p14:tracePt t="5846" x="6502400" y="2997200"/>
          <p14:tracePt t="5862" x="6443663" y="3090863"/>
          <p14:tracePt t="5879" x="6357938" y="3192463"/>
          <p14:tracePt t="5895" x="6256338" y="3309938"/>
          <p14:tracePt t="5912" x="6189663" y="3411538"/>
          <p14:tracePt t="5929" x="6121400" y="3487738"/>
          <p14:tracePt t="5946" x="6088063" y="3556000"/>
          <p14:tracePt t="5962" x="6019800" y="3624263"/>
          <p14:tracePt t="5979" x="5910263" y="3708400"/>
          <p14:tracePt t="5996" x="5808663" y="3751263"/>
          <p14:tracePt t="6012" x="5722938" y="3784600"/>
          <p14:tracePt t="6029" x="5646738" y="3792538"/>
          <p14:tracePt t="6045" x="5613400" y="3810000"/>
          <p14:tracePt t="6062" x="5588000" y="3810000"/>
          <p14:tracePt t="6079" x="5570538" y="3810000"/>
          <p14:tracePt t="6291" x="5562600" y="3810000"/>
          <p14:tracePt t="6307" x="5554663" y="3810000"/>
          <p14:tracePt t="6323" x="5545138" y="3810000"/>
          <p14:tracePt t="6499" x="5554663" y="3810000"/>
          <p14:tracePt t="6507" x="5562600" y="3810000"/>
          <p14:tracePt t="6515" x="5588000" y="3810000"/>
          <p14:tracePt t="6529" x="5646738" y="3810000"/>
          <p14:tracePt t="6546" x="5765800" y="3792538"/>
          <p14:tracePt t="6563" x="5961063" y="3776663"/>
          <p14:tracePt t="6579" x="5986463" y="3776663"/>
          <p14:tracePt t="6613" x="5961063" y="3776663"/>
          <p14:tracePt t="6629" x="5900738" y="3776663"/>
          <p14:tracePt t="6646" x="5849938" y="3784600"/>
          <p14:tracePt t="6663" x="5783263" y="3784600"/>
          <p14:tracePt t="6679" x="5765800" y="3784600"/>
          <p14:tracePt t="6739" x="5773738" y="3784600"/>
          <p14:tracePt t="6755" x="5783263" y="3784600"/>
          <p14:tracePt t="6763" x="5791200" y="3784600"/>
          <p14:tracePt t="6780" x="5799138" y="3784600"/>
          <p14:tracePt t="7163" x="5808663" y="3784600"/>
          <p14:tracePt t="7171" x="5816600" y="3784600"/>
          <p14:tracePt t="7180" x="5824538" y="3802063"/>
          <p14:tracePt t="7196" x="5834063" y="3802063"/>
          <p14:tracePt t="7251" x="5834063" y="3792538"/>
          <p14:tracePt t="8635" x="5842000" y="3802063"/>
          <p14:tracePt t="8675" x="5842000" y="3810000"/>
          <p14:tracePt t="8707" x="5834063" y="3810000"/>
          <p14:tracePt t="8723" x="5816600" y="3810000"/>
          <p14:tracePt t="8731" x="5791200" y="3810000"/>
          <p14:tracePt t="8739" x="5765800" y="3810000"/>
          <p14:tracePt t="8748" x="5732463" y="3810000"/>
          <p14:tracePt t="8764" x="5638800" y="3802063"/>
          <p14:tracePt t="8781" x="5519738" y="3741738"/>
          <p14:tracePt t="8798" x="5402263" y="3657600"/>
          <p14:tracePt t="8814" x="5316538" y="3538538"/>
          <p14:tracePt t="8831" x="5240338" y="3454400"/>
          <p14:tracePt t="8848" x="5148263" y="3352800"/>
          <p14:tracePt t="8864" x="5037138" y="3233738"/>
          <p14:tracePt t="8881" x="4902200" y="3106738"/>
          <p14:tracePt t="8898" x="4792663" y="3022600"/>
          <p14:tracePt t="8915" x="4622800" y="2928938"/>
          <p14:tracePt t="8931" x="4572000" y="2895600"/>
          <p14:tracePt t="8948" x="4546600" y="2870200"/>
          <p14:tracePt t="8964" x="4529138" y="2852738"/>
          <p14:tracePt t="8981" x="4529138" y="2836863"/>
          <p14:tracePt t="8998" x="4521200" y="2827338"/>
          <p14:tracePt t="9014" x="4495800" y="2786063"/>
          <p14:tracePt t="9031" x="4445000" y="2725738"/>
          <p14:tracePt t="9048" x="4351338" y="2649538"/>
          <p14:tracePt t="9065" x="4284663" y="2573338"/>
          <p14:tracePt t="9081" x="4233863" y="2506663"/>
          <p14:tracePt t="9098" x="4165600" y="2420938"/>
          <p14:tracePt t="9115" x="4071938" y="2319338"/>
          <p14:tracePt t="9131" x="4013200" y="2293938"/>
          <p14:tracePt t="9148" x="3929063" y="2260600"/>
          <p14:tracePt t="9165" x="3860800" y="2235200"/>
          <p14:tracePt t="9181" x="3776663" y="2201863"/>
          <p14:tracePt t="9198" x="3675063" y="2166938"/>
          <p14:tracePt t="9215" x="3581400" y="2141538"/>
          <p14:tracePt t="9231" x="3505200" y="2125663"/>
          <p14:tracePt t="9248" x="3436938" y="2125663"/>
          <p14:tracePt t="9265" x="3370263" y="2125663"/>
          <p14:tracePt t="9267" x="3344863" y="2125663"/>
          <p14:tracePt t="9307" x="3344863" y="2133600"/>
          <p14:tracePt t="9315" x="3344863" y="2141538"/>
          <p14:tracePt t="9323" x="3360738" y="2159000"/>
          <p14:tracePt t="9331" x="3370263" y="2159000"/>
          <p14:tracePt t="9348" x="3411538" y="2201863"/>
          <p14:tracePt t="9365" x="3462338" y="2243138"/>
          <p14:tracePt t="9382" x="3522663" y="2286000"/>
          <p14:tracePt t="9398" x="3538538" y="2319338"/>
          <p14:tracePt t="9415" x="3538538" y="2354263"/>
          <p14:tracePt t="9432" x="3505200" y="2387600"/>
          <p14:tracePt t="9448" x="3471863" y="2405063"/>
          <p14:tracePt t="9465" x="3446463" y="2405063"/>
          <p14:tracePt t="9482" x="3429000" y="2420938"/>
          <p14:tracePt t="9498" x="3403600" y="2438400"/>
          <p14:tracePt t="9515" x="3378200" y="2438400"/>
          <p14:tracePt t="9532" x="3370263" y="2438400"/>
          <p14:tracePt t="9571" x="3360738" y="2446338"/>
          <p14:tracePt t="9582" x="3344863" y="2463800"/>
          <p14:tracePt t="9598" x="3335338" y="2463800"/>
          <p14:tracePt t="9615" x="3284538" y="2463800"/>
          <p14:tracePt t="9632" x="3251200" y="2463800"/>
          <p14:tracePt t="9648" x="3225800" y="2463800"/>
          <p14:tracePt t="9665" x="3217863" y="2455863"/>
          <p14:tracePt t="9682" x="3217863" y="2446338"/>
          <p14:tracePt t="9698" x="3217863" y="2413000"/>
          <p14:tracePt t="9715" x="3217863" y="2387600"/>
          <p14:tracePt t="9749" x="3217863" y="2379663"/>
          <p14:tracePt t="9765" x="3217863" y="2370138"/>
          <p14:tracePt t="9782" x="3217863" y="2354263"/>
          <p14:tracePt t="9799" x="3225800" y="2336800"/>
          <p14:tracePt t="9815" x="3225800" y="2319338"/>
          <p14:tracePt t="9849" x="3225800" y="2311400"/>
          <p14:tracePt t="10715" x="3233738" y="2311400"/>
          <p14:tracePt t="10739" x="3243263" y="2311400"/>
          <p14:tracePt t="10747" x="3243263" y="2319338"/>
          <p14:tracePt t="10763" x="3243263" y="2328863"/>
          <p14:tracePt t="10771" x="3243263" y="2336800"/>
          <p14:tracePt t="10803" x="3243263" y="2344738"/>
          <p14:tracePt t="11731" x="3243263" y="2362200"/>
          <p14:tracePt t="11739" x="3243263" y="2370138"/>
          <p14:tracePt t="11750" x="3243263" y="2395538"/>
          <p14:tracePt t="11767" x="3243263" y="2463800"/>
          <p14:tracePt t="11783" x="3243263" y="2582863"/>
          <p14:tracePt t="11800" x="3243263" y="2700338"/>
          <p14:tracePt t="11817" x="3251200" y="2827338"/>
          <p14:tracePt t="11834" x="3302000" y="3005138"/>
          <p14:tracePt t="11850" x="3344863" y="3081338"/>
          <p14:tracePt t="11867" x="3436938" y="3276600"/>
          <p14:tracePt t="11884" x="3471863" y="3411538"/>
          <p14:tracePt t="11900" x="3497263" y="3522663"/>
          <p14:tracePt t="11917" x="3513138" y="3657600"/>
          <p14:tracePt t="11934" x="3530600" y="3708400"/>
          <p14:tracePt t="11950" x="3538538" y="3759200"/>
          <p14:tracePt t="11967" x="3538538" y="3810000"/>
          <p14:tracePt t="11984" x="3548063" y="3852863"/>
          <p14:tracePt t="12000" x="3556000" y="3894138"/>
          <p14:tracePt t="12017" x="3556000" y="3937000"/>
          <p14:tracePt t="12034" x="3556000" y="3995738"/>
          <p14:tracePt t="12050" x="3556000" y="4081463"/>
          <p14:tracePt t="12067" x="3556000" y="4148138"/>
          <p14:tracePt t="12084" x="3563938" y="4198938"/>
          <p14:tracePt t="12100" x="3563938" y="4267200"/>
          <p14:tracePt t="12117" x="3573463" y="4310063"/>
          <p14:tracePt t="12134" x="3573463" y="4318000"/>
          <p14:tracePt t="12150" x="3573463" y="4335463"/>
          <p14:tracePt t="12167" x="3573463" y="4343400"/>
          <p14:tracePt t="12268" x="3563938" y="4343400"/>
          <p14:tracePt t="12307" x="3563938" y="4335463"/>
          <p14:tracePt t="12315" x="3563938" y="4325938"/>
          <p14:tracePt t="12347" x="3556000" y="4310063"/>
          <p14:tracePt t="12355" x="3556000" y="4300538"/>
          <p14:tracePt t="12367" x="3548063" y="4292600"/>
          <p14:tracePt t="12384" x="3548063" y="4249738"/>
          <p14:tracePt t="12401" x="3538538" y="4198938"/>
          <p14:tracePt t="12417" x="3538538" y="4097338"/>
          <p14:tracePt t="12434" x="3538538" y="3962400"/>
          <p14:tracePt t="12451" x="3538538" y="3767138"/>
          <p14:tracePt t="12467" x="3563938" y="3649663"/>
          <p14:tracePt t="12484" x="3563938" y="3556000"/>
          <p14:tracePt t="12501" x="3563938" y="3487738"/>
          <p14:tracePt t="12517" x="3563938" y="3454400"/>
          <p14:tracePt t="12534" x="3556000" y="3403600"/>
          <p14:tracePt t="12551" x="3548063" y="3370263"/>
          <p14:tracePt t="12567" x="3548063" y="3294063"/>
          <p14:tracePt t="12584" x="3538538" y="3233738"/>
          <p14:tracePt t="12601" x="3538538" y="3157538"/>
          <p14:tracePt t="12618" x="3530600" y="3081338"/>
          <p14:tracePt t="12634" x="3513138" y="2989263"/>
          <p14:tracePt t="12651" x="3497263" y="2852738"/>
          <p14:tracePt t="12667" x="3497263" y="2760663"/>
          <p14:tracePt t="12684" x="3487738" y="2684463"/>
          <p14:tracePt t="12701" x="3487738" y="2608263"/>
          <p14:tracePt t="12718" x="3471863" y="2532063"/>
          <p14:tracePt t="12734" x="3446463" y="2446338"/>
          <p14:tracePt t="12751" x="3421063" y="2370138"/>
          <p14:tracePt t="12768" x="3429000" y="2336800"/>
          <p14:tracePt t="12770" x="3421063" y="2303463"/>
          <p14:tracePt t="12784" x="3411538" y="2268538"/>
          <p14:tracePt t="12801" x="3403600" y="2201863"/>
          <p14:tracePt t="12818" x="3395663" y="2133600"/>
          <p14:tracePt t="12834" x="3395663" y="2065338"/>
          <p14:tracePt t="12851" x="3386138" y="2006600"/>
          <p14:tracePt t="12868" x="3378200" y="1981200"/>
          <p14:tracePt t="12884" x="3370263" y="1922463"/>
          <p14:tracePt t="12901" x="3370263" y="1887538"/>
          <p14:tracePt t="12918" x="3370263" y="1828800"/>
          <p14:tracePt t="12934" x="3360738" y="1760538"/>
          <p14:tracePt t="12951" x="3360738" y="1701800"/>
          <p14:tracePt t="12968" x="3360738" y="1643063"/>
          <p14:tracePt t="12984" x="3360738" y="1600200"/>
          <p14:tracePt t="13001" x="3360738" y="1566863"/>
          <p14:tracePt t="13018" x="3360738" y="1557338"/>
          <p14:tracePt t="13034" x="3360738" y="1549400"/>
          <p14:tracePt t="13243" x="3360738" y="1557338"/>
          <p14:tracePt t="13259" x="3370263" y="1566863"/>
          <p14:tracePt t="13267" x="3386138" y="1582738"/>
          <p14:tracePt t="13275" x="3386138" y="1600200"/>
          <p14:tracePt t="13285" x="3395663" y="1617663"/>
          <p14:tracePt t="13301" x="3403600" y="1658938"/>
          <p14:tracePt t="13318" x="3411538" y="1693863"/>
          <p14:tracePt t="13335" x="3421063" y="1727200"/>
          <p14:tracePt t="13351" x="3421063" y="1760538"/>
          <p14:tracePt t="13368" x="3421063" y="1811338"/>
          <p14:tracePt t="13385" x="3421063" y="1879600"/>
          <p14:tracePt t="13402" x="3411538" y="1922463"/>
          <p14:tracePt t="13418" x="3403600" y="1973263"/>
          <p14:tracePt t="13435" x="3378200" y="2006600"/>
          <p14:tracePt t="13452" x="3378200" y="2014538"/>
          <p14:tracePt t="13468" x="3378200" y="2024063"/>
          <p14:tracePt t="13531" x="3378200" y="2032000"/>
          <p14:tracePt t="13571" x="3378200" y="2039938"/>
          <p14:tracePt t="13603" x="3378200" y="2049463"/>
          <p14:tracePt t="13659" x="3378200" y="2057400"/>
          <p14:tracePt t="13787" x="3370263" y="2057400"/>
          <p14:tracePt t="13803" x="3360738" y="2057400"/>
          <p14:tracePt t="13811" x="3352800" y="2057400"/>
          <p14:tracePt t="13827" x="3335338" y="2057400"/>
          <p14:tracePt t="13835" x="3327400" y="2057400"/>
          <p14:tracePt t="13852" x="3309938" y="2057400"/>
          <p14:tracePt t="13869" x="3294063" y="2057400"/>
          <p14:tracePt t="13885" x="3276600" y="2057400"/>
          <p14:tracePt t="13902" x="3259138" y="2057400"/>
          <p14:tracePt t="13919" x="3251200" y="2057400"/>
          <p14:tracePt t="14195" x="3243263" y="2057400"/>
          <p14:tracePt t="14204" x="3208338" y="2065338"/>
          <p14:tracePt t="14219" x="3098800" y="2074863"/>
          <p14:tracePt t="14235" x="2954338" y="2074863"/>
          <p14:tracePt t="14252" x="2811463" y="2074863"/>
          <p14:tracePt t="14269" x="2735263" y="2074863"/>
          <p14:tracePt t="14285" x="2692400" y="2074863"/>
          <p14:tracePt t="14302" x="2684463" y="2065338"/>
          <p14:tracePt t="14319" x="2667000" y="2065338"/>
          <p14:tracePt t="14336" x="2659063" y="2065338"/>
          <p14:tracePt t="14352" x="2649538" y="2065338"/>
          <p14:tracePt t="14369" x="2633663" y="2065338"/>
          <p14:tracePt t="15083" x="2624138" y="2065338"/>
          <p14:tracePt t="15091" x="2624138" y="2074863"/>
          <p14:tracePt t="15103" x="2624138" y="2082800"/>
          <p14:tracePt t="15119" x="2624138" y="2090738"/>
          <p14:tracePt t="15136" x="2624138" y="2108200"/>
          <p14:tracePt t="15627" x="2624138" y="2125663"/>
          <p14:tracePt t="15635" x="2616200" y="2125663"/>
          <p14:tracePt t="15643" x="2616200" y="2133600"/>
          <p14:tracePt t="15667" x="2616200" y="2141538"/>
          <p14:tracePt t="15699" x="2616200" y="2151063"/>
          <p14:tracePt t="15715" x="2608263" y="2159000"/>
          <p14:tracePt t="15731" x="2608263" y="2166938"/>
          <p14:tracePt t="15747" x="2608263" y="2176463"/>
          <p14:tracePt t="15755" x="2608263" y="2184400"/>
          <p14:tracePt t="15772" x="2608263" y="2192338"/>
          <p14:tracePt t="15787" x="2608263" y="2201863"/>
          <p14:tracePt t="15804" x="2608263" y="2217738"/>
          <p14:tracePt t="15837" x="2608263" y="2227263"/>
          <p14:tracePt t="15854" x="2608263" y="2252663"/>
          <p14:tracePt t="15870" x="2608263" y="2260600"/>
          <p14:tracePt t="15887" x="2608263" y="2278063"/>
          <p14:tracePt t="15920" x="2616200" y="2303463"/>
          <p14:tracePt t="15937" x="2624138" y="2311400"/>
          <p14:tracePt t="15954" x="2633663" y="2328863"/>
          <p14:tracePt t="15970" x="2649538" y="2328863"/>
          <p14:tracePt t="15987" x="2659063" y="2328863"/>
          <p14:tracePt t="16004" x="2667000" y="2328863"/>
          <p14:tracePt t="16020" x="2674938" y="2328863"/>
          <p14:tracePt t="16059" x="2684463" y="2328863"/>
          <p14:tracePt t="16091" x="2692400" y="2328863"/>
          <p14:tracePt t="16099" x="2700338" y="2328863"/>
          <p14:tracePt t="16139" x="2709863" y="2319338"/>
          <p14:tracePt t="16147" x="2709863" y="2311400"/>
          <p14:tracePt t="16171" x="2709863" y="2293938"/>
          <p14:tracePt t="16179" x="2709863" y="2286000"/>
          <p14:tracePt t="16195" x="2709863" y="2278063"/>
          <p14:tracePt t="16204" x="2717800" y="2268538"/>
          <p14:tracePt t="16220" x="2735263" y="2260600"/>
          <p14:tracePt t="16254" x="2743200" y="2235200"/>
          <p14:tracePt t="16270" x="2751138" y="2235200"/>
          <p14:tracePt t="16287" x="2760663" y="2227263"/>
          <p14:tracePt t="16304" x="2768600" y="2209800"/>
          <p14:tracePt t="16321" x="2776538" y="2184400"/>
          <p14:tracePt t="16337" x="2786063" y="2166938"/>
          <p14:tracePt t="16354" x="2811463" y="2159000"/>
          <p14:tracePt t="16370" x="2827338" y="2141538"/>
          <p14:tracePt t="16387" x="2836863" y="2133600"/>
          <p14:tracePt t="16404" x="2862263" y="2116138"/>
          <p14:tracePt t="16421" x="2870200" y="2108200"/>
          <p14:tracePt t="16437" x="2887663" y="2108200"/>
          <p14:tracePt t="16454" x="2895600" y="2108200"/>
          <p14:tracePt t="16471" x="2913063" y="2108200"/>
          <p14:tracePt t="16487" x="2928938" y="2108200"/>
          <p14:tracePt t="16504" x="2954338" y="2108200"/>
          <p14:tracePt t="16521" x="2997200" y="2100263"/>
          <p14:tracePt t="16537" x="3022600" y="2100263"/>
          <p14:tracePt t="16554" x="3048000" y="2100263"/>
          <p14:tracePt t="16571" x="3073400" y="2100263"/>
          <p14:tracePt t="16587" x="3073400" y="2108200"/>
          <p14:tracePt t="16604" x="3081338" y="2125663"/>
          <p14:tracePt t="16621" x="3106738" y="2133600"/>
          <p14:tracePt t="16637" x="3116263" y="2141538"/>
          <p14:tracePt t="16654" x="3157538" y="2159000"/>
          <p14:tracePt t="16671" x="3167063" y="2166938"/>
          <p14:tracePt t="17035" x="3175000" y="2166938"/>
          <p14:tracePt t="17051" x="3182938" y="2166938"/>
          <p14:tracePt t="17059" x="3192463" y="2166938"/>
          <p14:tracePt t="17071" x="3192463" y="2159000"/>
          <p14:tracePt t="17088" x="3208338" y="2151063"/>
          <p14:tracePt t="17104" x="3225800" y="2133600"/>
          <p14:tracePt t="17121" x="3225800" y="2125663"/>
          <p14:tracePt t="17138" x="3233738" y="2116138"/>
          <p14:tracePt t="17531" x="3225800" y="2116138"/>
          <p14:tracePt t="17539" x="3217863" y="2116138"/>
          <p14:tracePt t="17555" x="3208338" y="2108200"/>
          <p14:tracePt t="17571" x="3157538" y="2108200"/>
          <p14:tracePt t="17588" x="3048000" y="2100263"/>
          <p14:tracePt t="17605" x="2895600" y="2100263"/>
          <p14:tracePt t="17622" x="2725738" y="2090738"/>
          <p14:tracePt t="17638" x="2557463" y="2090738"/>
          <p14:tracePt t="17655" x="2438400" y="2090738"/>
          <p14:tracePt t="17672" x="2336800" y="2090738"/>
          <p14:tracePt t="17688" x="2268538" y="2090738"/>
          <p14:tracePt t="17705" x="2227263" y="2090738"/>
          <p14:tracePt t="17722" x="2209800" y="2090738"/>
          <p14:tracePt t="17795" x="2201863" y="2090738"/>
          <p14:tracePt t="17827" x="2201863" y="2100263"/>
          <p14:tracePt t="17867" x="2201863" y="2108200"/>
          <p14:tracePt t="17971" x="2201863" y="2116138"/>
          <p14:tracePt t="18003" x="2209800" y="2116138"/>
          <p14:tracePt t="18491" x="2209800" y="2125663"/>
          <p14:tracePt t="18507" x="2209800" y="2133600"/>
          <p14:tracePt t="18539" x="2209800" y="2141538"/>
          <p14:tracePt t="18563" x="2209800" y="2151063"/>
          <p14:tracePt t="18571" x="2209800" y="2159000"/>
          <p14:tracePt t="18579" x="2209800" y="2166938"/>
          <p14:tracePt t="18589" x="2217738" y="2176463"/>
          <p14:tracePt t="18606" x="2217738" y="2192338"/>
          <p14:tracePt t="18622" x="2227263" y="2209800"/>
          <p14:tracePt t="18656" x="2235200" y="2217738"/>
          <p14:tracePt t="18673" x="2252663" y="2235200"/>
          <p14:tracePt t="18689" x="2311400" y="2260600"/>
          <p14:tracePt t="18706" x="2438400" y="2319338"/>
          <p14:tracePt t="18722" x="2598738" y="2395538"/>
          <p14:tracePt t="18739" x="2633663" y="2405063"/>
          <p14:tracePt t="18756" x="2649538" y="2420938"/>
          <p14:tracePt t="18772" x="2659063" y="2430463"/>
          <p14:tracePt t="18811" x="2667000" y="2438400"/>
          <p14:tracePt t="18819" x="2684463" y="2446338"/>
          <p14:tracePt t="18827" x="2692400" y="2446338"/>
          <p14:tracePt t="18839" x="2700338" y="2455863"/>
          <p14:tracePt t="18856" x="2717800" y="2455863"/>
          <p14:tracePt t="18872" x="2743200" y="2471738"/>
          <p14:tracePt t="18889" x="2760663" y="2481263"/>
          <p14:tracePt t="18906" x="2760663" y="2489200"/>
          <p14:tracePt t="18922" x="2768600" y="2489200"/>
          <p14:tracePt t="19115" x="2768600" y="2481263"/>
          <p14:tracePt t="19131" x="2768600" y="2471738"/>
          <p14:tracePt t="19147" x="2768600" y="2463800"/>
          <p14:tracePt t="19179" x="2768600" y="2455863"/>
          <p14:tracePt t="19347" x="2776538" y="2455863"/>
          <p14:tracePt t="19355" x="2786063" y="2438400"/>
          <p14:tracePt t="19371" x="2794000" y="2438400"/>
          <p14:tracePt t="19379" x="2811463" y="2438400"/>
          <p14:tracePt t="19390" x="2819400" y="2438400"/>
          <p14:tracePt t="19406" x="2827338" y="2430463"/>
          <p14:tracePt t="19423" x="2836863" y="2430463"/>
          <p14:tracePt t="19456" x="2844800" y="2420938"/>
          <p14:tracePt t="19473" x="2852738" y="2420938"/>
          <p14:tracePt t="19490" x="2870200" y="2413000"/>
          <p14:tracePt t="19506" x="2895600" y="2405063"/>
          <p14:tracePt t="19523" x="2913063" y="2405063"/>
          <p14:tracePt t="19540" x="2921000" y="2405063"/>
          <p14:tracePt t="19651" x="2928938" y="2405063"/>
          <p14:tracePt t="19659" x="2938463" y="2405063"/>
          <p14:tracePt t="19673" x="2946400" y="2405063"/>
          <p14:tracePt t="19690" x="2971800" y="2405063"/>
          <p14:tracePt t="19707" x="2997200" y="2405063"/>
          <p14:tracePt t="19723" x="3022600" y="2405063"/>
          <p14:tracePt t="19740" x="3030538" y="2405063"/>
          <p14:tracePt t="19773" x="3048000" y="2379663"/>
          <p14:tracePt t="19790" x="3055938" y="2370138"/>
          <p14:tracePt t="19807" x="3065463" y="2354263"/>
          <p14:tracePt t="19823" x="3073400" y="2354263"/>
          <p14:tracePt t="19840" x="3098800" y="2344738"/>
          <p14:tracePt t="19857" x="3217863" y="2362200"/>
          <p14:tracePt t="19874" x="3548063" y="2463800"/>
          <p14:tracePt t="19890" x="4056063" y="2624138"/>
          <p14:tracePt t="19907" x="4691063" y="2836863"/>
          <p14:tracePt t="19924" x="4927600" y="2928938"/>
          <p14:tracePt t="19940" x="5080000" y="2989263"/>
          <p14:tracePt t="19957" x="5224463" y="3073400"/>
          <p14:tracePt t="19974" x="5402263" y="3175000"/>
          <p14:tracePt t="19990" x="5570538" y="3284538"/>
          <p14:tracePt t="20007" x="5783263" y="3411538"/>
          <p14:tracePt t="20023" x="6037263" y="3522663"/>
          <p14:tracePt t="20040" x="6307138" y="3632200"/>
          <p14:tracePt t="20057" x="6494463" y="3751263"/>
          <p14:tracePt t="20074" x="6688138" y="3843338"/>
          <p14:tracePt t="20090" x="6992938" y="4005263"/>
          <p14:tracePt t="20107" x="7239000" y="4122738"/>
          <p14:tracePt t="20124" x="7493000" y="4233863"/>
          <p14:tracePt t="20140" x="7754938" y="4335463"/>
          <p14:tracePt t="20157" x="7983538" y="4427538"/>
          <p14:tracePt t="20174" x="8153400" y="4495800"/>
          <p14:tracePt t="20190" x="8305800" y="4546600"/>
          <p14:tracePt t="20207" x="8415338" y="4579938"/>
          <p14:tracePt t="20224" x="8516938" y="4597400"/>
          <p14:tracePt t="20240" x="8610600" y="4597400"/>
          <p14:tracePt t="20257" x="8678863" y="4605338"/>
          <p14:tracePt t="20274" x="8737600" y="4605338"/>
          <p14:tracePt t="20276" x="8745538" y="4605338"/>
          <p14:tracePt t="20290" x="8788400" y="4605338"/>
          <p14:tracePt t="20307" x="8821738" y="4605338"/>
          <p14:tracePt t="20324" x="8847138" y="4605338"/>
          <p14:tracePt t="20357" x="8856663" y="4605338"/>
          <p14:tracePt t="20387" x="8872538" y="4597400"/>
          <p14:tracePt t="20395" x="8890000" y="4597400"/>
          <p14:tracePt t="20407" x="8897938" y="4572000"/>
          <p14:tracePt t="20424" x="8923338" y="4554538"/>
          <p14:tracePt t="20440" x="8940800" y="4546600"/>
          <p14:tracePt t="20457" x="8958263" y="4529138"/>
          <p14:tracePt t="20474" x="8983663" y="4513263"/>
          <p14:tracePt t="20490" x="8999538" y="4495800"/>
          <p14:tracePt t="20507" x="9024938" y="4495800"/>
          <p14:tracePt t="20524" x="9034463" y="4487863"/>
          <p14:tracePt t="20557" x="9059863" y="4487863"/>
          <p14:tracePt t="20574" x="9067800" y="4462463"/>
          <p14:tracePt t="20591" x="9093200" y="4452938"/>
          <p14:tracePt t="20607" x="9118600" y="4411663"/>
          <p14:tracePt t="20624" x="9169400" y="4368800"/>
          <p14:tracePt t="20641" x="9212263" y="4343400"/>
          <p14:tracePt t="20657" x="9253538" y="4292600"/>
          <p14:tracePt t="20674" x="9288463" y="4233863"/>
          <p14:tracePt t="20691" x="9313863" y="4173538"/>
          <p14:tracePt t="20707" x="9321800" y="4114800"/>
          <p14:tracePt t="20724" x="9339263" y="4089400"/>
          <p14:tracePt t="20741" x="9355138" y="4081463"/>
          <p14:tracePt t="20757" x="9372600" y="4071938"/>
          <p14:tracePt t="20774" x="9398000" y="4071938"/>
          <p14:tracePt t="20791" x="9440863" y="4064000"/>
          <p14:tracePt t="20808" x="9466263" y="4071938"/>
          <p14:tracePt t="20824" x="9499600" y="4071938"/>
          <p14:tracePt t="20841" x="9525000" y="4064000"/>
          <p14:tracePt t="20858" x="9550400" y="4056063"/>
          <p14:tracePt t="20874" x="9567863" y="4038600"/>
          <p14:tracePt t="20891" x="9593263" y="4030663"/>
          <p14:tracePt t="20907" x="9601200" y="3995738"/>
          <p14:tracePt t="20924" x="9601200" y="3979863"/>
          <p14:tracePt t="20941" x="9618663" y="3962400"/>
          <p14:tracePt t="20958" x="9644063" y="3954463"/>
          <p14:tracePt t="20974" x="9644063" y="3937000"/>
          <p14:tracePt t="20991" x="9669463" y="3911600"/>
          <p14:tracePt t="21008" x="9694863" y="3886200"/>
          <p14:tracePt t="21024" x="9694863" y="3860800"/>
          <p14:tracePt t="21041" x="9710738" y="3843338"/>
          <p14:tracePt t="21058" x="9720263" y="3827463"/>
          <p14:tracePt t="21091" x="9720263" y="3817938"/>
          <p14:tracePt t="21115" x="9720263" y="3810000"/>
          <p14:tracePt t="21130" x="9720263" y="3802063"/>
          <p14:tracePt t="21147" x="9720263" y="3792538"/>
          <p14:tracePt t="21158" x="9720263" y="3784600"/>
          <p14:tracePt t="21174" x="9728200" y="3776663"/>
          <p14:tracePt t="21307" x="9728200" y="3767138"/>
          <p14:tracePt t="21339" x="9728200" y="3759200"/>
          <p14:tracePt t="21355" x="9728200" y="3751263"/>
          <p14:tracePt t="21363" x="9736138" y="3751263"/>
          <p14:tracePt t="21379" x="9745663" y="3751263"/>
          <p14:tracePt t="21395" x="9753600" y="3751263"/>
          <p14:tracePt t="21603" x="9753600" y="3741738"/>
          <p14:tracePt t="21627" x="9761538" y="3741738"/>
          <p14:tracePt t="21643" x="9761538" y="3733800"/>
          <p14:tracePt t="21683" x="9771063" y="3733800"/>
          <p14:tracePt t="21787" x="9779000" y="3733800"/>
          <p14:tracePt t="21875" x="9786938" y="3741738"/>
          <p14:tracePt t="25147" x="9786938" y="3733800"/>
          <p14:tracePt t="25163" x="9786938" y="3725863"/>
          <p14:tracePt t="25291" x="9779000" y="3725863"/>
          <p14:tracePt t="25299" x="9779000" y="3716338"/>
          <p14:tracePt t="25311" x="9771063" y="3708400"/>
          <p14:tracePt t="25328" x="9761538" y="3700463"/>
          <p14:tracePt t="25344" x="9753600" y="3683000"/>
          <p14:tracePt t="25361" x="9710738" y="3649663"/>
          <p14:tracePt t="25378" x="9669463" y="3581400"/>
          <p14:tracePt t="25394" x="9593263" y="3429000"/>
          <p14:tracePt t="25411" x="9583738" y="3335338"/>
          <p14:tracePt t="25428" x="9583738" y="3268663"/>
          <p14:tracePt t="25445" x="9593263" y="3217863"/>
          <p14:tracePt t="25461" x="9601200" y="3192463"/>
          <p14:tracePt t="25478" x="9601200" y="3182938"/>
          <p14:tracePt t="25707" x="9593263" y="3182938"/>
          <p14:tracePt t="27427" x="9593263" y="3175000"/>
          <p14:tracePt t="27451" x="9593263" y="3167063"/>
          <p14:tracePt t="30403" x="9558338" y="3124200"/>
          <p14:tracePt t="30411" x="9491663" y="3055938"/>
          <p14:tracePt t="30418" x="9423400" y="2989263"/>
          <p14:tracePt t="30432" x="9347200" y="2946400"/>
          <p14:tracePt t="30449" x="9271000" y="2887663"/>
          <p14:tracePt t="30465" x="9237663" y="2870200"/>
          <p14:tracePt t="30482" x="9220200" y="2862263"/>
          <p14:tracePt t="30499" x="9202738" y="2844800"/>
          <p14:tracePt t="30515" x="9177338" y="2844800"/>
          <p14:tracePt t="30532" x="9126538" y="2844800"/>
          <p14:tracePt t="30549" x="9050338" y="2844800"/>
          <p14:tracePt t="30565" x="8983663" y="2844800"/>
          <p14:tracePt t="30582" x="8923338" y="2844800"/>
          <p14:tracePt t="30599" x="8864600" y="2852738"/>
          <p14:tracePt t="30615" x="8821738" y="2852738"/>
          <p14:tracePt t="30632" x="8780463" y="2862263"/>
          <p14:tracePt t="30649" x="8745538" y="2870200"/>
          <p14:tracePt t="30665" x="8704263" y="2887663"/>
          <p14:tracePt t="30682" x="8628063" y="2938463"/>
          <p14:tracePt t="30699" x="8567738" y="2963863"/>
          <p14:tracePt t="30715" x="8466138" y="2971800"/>
          <p14:tracePt t="30732" x="8272463" y="2979738"/>
          <p14:tracePt t="30749" x="8085138" y="2979738"/>
          <p14:tracePt t="30765" x="7881938" y="2979738"/>
          <p14:tracePt t="30782" x="7696200" y="2979738"/>
          <p14:tracePt t="30799" x="7500938" y="2963863"/>
          <p14:tracePt t="30815" x="7264400" y="2963863"/>
          <p14:tracePt t="30832" x="7002463" y="2946400"/>
          <p14:tracePt t="30849" x="6697663" y="2946400"/>
          <p14:tracePt t="30866" x="6469063" y="2946400"/>
          <p14:tracePt t="30882" x="6205538" y="2946400"/>
          <p14:tracePt t="30899" x="6045200" y="2946400"/>
          <p14:tracePt t="30916" x="5943600" y="2946400"/>
          <p14:tracePt t="30932" x="5808663" y="2946400"/>
          <p14:tracePt t="30949" x="5757863" y="2954338"/>
          <p14:tracePt t="30966" x="5697538" y="2971800"/>
          <p14:tracePt t="30982" x="5588000" y="2997200"/>
          <p14:tracePt t="30999" x="5427663" y="3005138"/>
          <p14:tracePt t="31016" x="5291138" y="3014663"/>
          <p14:tracePt t="31032" x="5173663" y="3014663"/>
          <p14:tracePt t="31049" x="5054600" y="3014663"/>
          <p14:tracePt t="31066" x="4953000" y="3014663"/>
          <p14:tracePt t="31082" x="4818063" y="3014663"/>
          <p14:tracePt t="31099" x="4691063" y="3014663"/>
          <p14:tracePt t="31116" x="4554538" y="3005138"/>
          <p14:tracePt t="31132" x="4402138" y="2997200"/>
          <p14:tracePt t="31149" x="4310063" y="2946400"/>
          <p14:tracePt t="31166" x="4198938" y="2878138"/>
          <p14:tracePt t="31183" x="4148138" y="2801938"/>
          <p14:tracePt t="31199" x="4064000" y="2717800"/>
          <p14:tracePt t="31216" x="3987800" y="2641600"/>
          <p14:tracePt t="31232" x="3886200" y="2565400"/>
          <p14:tracePt t="31249" x="3784600" y="2481263"/>
          <p14:tracePt t="31266" x="3708400" y="2430463"/>
          <p14:tracePt t="31268" x="3690938" y="2405063"/>
          <p14:tracePt t="31282" x="3649663" y="2370138"/>
          <p14:tracePt t="31299" x="3614738" y="2336800"/>
          <p14:tracePt t="31316" x="3581400" y="2319338"/>
          <p14:tracePt t="31333" x="3563938" y="2319338"/>
          <p14:tracePt t="31349" x="3556000" y="2293938"/>
          <p14:tracePt t="31383" x="3548063" y="2286000"/>
          <p14:tracePt t="31399" x="3548063" y="2278063"/>
          <p14:tracePt t="31416" x="3548063" y="2268538"/>
          <p14:tracePt t="31433" x="3548063" y="2260600"/>
          <p14:tracePt t="31449" x="3530600" y="2252663"/>
          <p14:tracePt t="31466" x="3522663" y="2252663"/>
          <p14:tracePt t="31483" x="3513138" y="2235200"/>
          <p14:tracePt t="31499" x="3505200" y="2227263"/>
          <p14:tracePt t="31516" x="3505200" y="2217738"/>
          <p14:tracePt t="31533" x="3505200" y="2201863"/>
          <p14:tracePt t="31549" x="3505200" y="2192338"/>
          <p14:tracePt t="31566" x="3505200" y="2184400"/>
          <p14:tracePt t="31583" x="3505200" y="2176463"/>
          <p14:tracePt t="31616" x="3513138" y="2166938"/>
          <p14:tracePt t="31633" x="3513138" y="2159000"/>
          <p14:tracePt t="31649" x="3530600" y="2159000"/>
          <p14:tracePt t="31666" x="3548063" y="2141538"/>
          <p14:tracePt t="31683" x="3563938" y="2133600"/>
          <p14:tracePt t="31716" x="3573463" y="2133600"/>
          <p14:tracePt t="31733" x="3581400" y="2133600"/>
          <p14:tracePt t="31750" x="3606800" y="2133600"/>
          <p14:tracePt t="31766" x="3614738" y="2133600"/>
          <p14:tracePt t="31783" x="3632200" y="2133600"/>
          <p14:tracePt t="31939" x="3632200" y="2141538"/>
          <p14:tracePt t="31947" x="3632200" y="2151063"/>
          <p14:tracePt t="31955" x="3624263" y="2151063"/>
          <p14:tracePt t="31979" x="3614738" y="2151063"/>
          <p14:tracePt t="31986" x="3598863" y="2159000"/>
          <p14:tracePt t="32000" x="3589338" y="2159000"/>
          <p14:tracePt t="32017" x="3581400" y="2166938"/>
          <p14:tracePt t="32033" x="3573463" y="2166938"/>
          <p14:tracePt t="32050" x="3563938" y="2166938"/>
          <p14:tracePt t="32066" x="3530600" y="2151063"/>
          <p14:tracePt t="32083" x="3513138" y="2151063"/>
          <p14:tracePt t="32100" x="3505200" y="2133600"/>
          <p14:tracePt t="32117" x="3487738" y="2125663"/>
          <p14:tracePt t="32133" x="3479800" y="2108200"/>
          <p14:tracePt t="32150" x="3471863" y="2100263"/>
          <p14:tracePt t="32167" x="3471863" y="2090738"/>
          <p14:tracePt t="32183" x="3471863" y="2082800"/>
          <p14:tracePt t="32200" x="3487738" y="2082800"/>
          <p14:tracePt t="32217" x="3497263" y="2082800"/>
          <p14:tracePt t="32233" x="3513138" y="2082800"/>
          <p14:tracePt t="32267" x="3530600" y="2100263"/>
          <p14:tracePt t="32284" x="3538538" y="2108200"/>
          <p14:tracePt t="32300" x="3538538" y="2116138"/>
          <p14:tracePt t="32317" x="3538538" y="2125663"/>
          <p14:tracePt t="32333" x="3522663" y="2141538"/>
          <p14:tracePt t="32367" x="3513138" y="2141538"/>
          <p14:tracePt t="32395" x="3505200" y="2141538"/>
          <p14:tracePt t="32403" x="3505200" y="2133600"/>
          <p14:tracePt t="32417" x="3497263" y="2116138"/>
          <p14:tracePt t="32434" x="3497263" y="2108200"/>
          <p14:tracePt t="32450" x="3497263" y="2090738"/>
          <p14:tracePt t="32467" x="3505200" y="2090738"/>
          <p14:tracePt t="32484" x="3522663" y="2090738"/>
          <p14:tracePt t="32500" x="3530600" y="2090738"/>
          <p14:tracePt t="32517" x="3538538" y="2100263"/>
          <p14:tracePt t="32534" x="3538538" y="2125663"/>
          <p14:tracePt t="32550" x="3538538" y="2141538"/>
          <p14:tracePt t="32567" x="3538538" y="2159000"/>
          <p14:tracePt t="32584" x="3538538" y="2166938"/>
          <p14:tracePt t="32600" x="3538538" y="2184400"/>
          <p14:tracePt t="32617" x="3548063" y="2201863"/>
          <p14:tracePt t="32634" x="3548063" y="2252663"/>
          <p14:tracePt t="32650" x="3614738" y="2379663"/>
          <p14:tracePt t="32667" x="3700463" y="2489200"/>
          <p14:tracePt t="32684" x="3852863" y="2624138"/>
          <p14:tracePt t="32700" x="3979863" y="2743200"/>
          <p14:tracePt t="32717" x="4114800" y="2870200"/>
          <p14:tracePt t="32734" x="4267200" y="2979738"/>
          <p14:tracePt t="32750" x="4437063" y="3106738"/>
          <p14:tracePt t="32767" x="4579938" y="3192463"/>
          <p14:tracePt t="32784" x="4724400" y="3294063"/>
          <p14:tracePt t="32800" x="4868863" y="3411538"/>
          <p14:tracePt t="32817" x="5021263" y="3522663"/>
          <p14:tracePt t="32834" x="5138738" y="3614738"/>
          <p14:tracePt t="32850" x="5316538" y="3708400"/>
          <p14:tracePt t="32867" x="5384800" y="3751263"/>
          <p14:tracePt t="32884" x="5435600" y="3776663"/>
          <p14:tracePt t="32900" x="5486400" y="3827463"/>
          <p14:tracePt t="32917" x="5511800" y="3852863"/>
          <p14:tracePt t="32934" x="5545138" y="3911600"/>
          <p14:tracePt t="32951" x="5580063" y="3962400"/>
          <p14:tracePt t="32967" x="5588000" y="3979863"/>
          <p14:tracePt t="32984" x="5605463" y="4021138"/>
          <p14:tracePt t="33001" x="5613400" y="4038600"/>
          <p14:tracePt t="33017" x="5613400" y="4056063"/>
          <p14:tracePt t="33034" x="5613400" y="4071938"/>
          <p14:tracePt t="33051" x="5621338" y="4081463"/>
          <p14:tracePt t="34619" x="5630863" y="4081463"/>
          <p14:tracePt t="34635" x="5630863" y="4071938"/>
          <p14:tracePt t="34642" x="5630863" y="4056063"/>
          <p14:tracePt t="34652" x="5621338" y="4046538"/>
          <p14:tracePt t="34669" x="5621338" y="4021138"/>
          <p14:tracePt t="34685" x="5621338" y="4013200"/>
          <p14:tracePt t="34702" x="5621338" y="4005263"/>
          <p14:tracePt t="34719" x="5621338" y="3987800"/>
          <p14:tracePt t="34735" x="5621338" y="3979863"/>
          <p14:tracePt t="34752" x="5621338" y="3970338"/>
          <p14:tracePt t="34769" x="5621338" y="3962400"/>
          <p14:tracePt t="34771" x="5621338" y="3954463"/>
          <p14:tracePt t="34803" x="5621338" y="3944938"/>
          <p14:tracePt t="34811" x="5621338" y="3937000"/>
          <p14:tracePt t="35083" x="5621338" y="3929063"/>
          <p14:tracePt t="35090" x="5630863" y="3929063"/>
          <p14:tracePt t="35102" x="5630863" y="3919538"/>
          <p14:tracePt t="35123" x="5630863" y="3911600"/>
          <p14:tracePt t="35259" x="5630863" y="3903663"/>
          <p14:tracePt t="37027" x="5630863" y="3894138"/>
          <p14:tracePt t="37035" x="5630863" y="3886200"/>
          <p14:tracePt t="37059" x="5630863" y="3878263"/>
          <p14:tracePt t="37066" x="5630863" y="3868738"/>
          <p14:tracePt t="37075" x="5630863" y="3860800"/>
          <p14:tracePt t="37099" x="5630863" y="3852863"/>
          <p14:tracePt t="37106" x="5630863" y="3843338"/>
          <p14:tracePt t="37122" x="5630863" y="3835400"/>
          <p14:tracePt t="37139" x="5630863" y="3827463"/>
          <p14:tracePt t="37155" x="5630863" y="3817938"/>
          <p14:tracePt t="37243" x="5630863" y="3810000"/>
          <p14:tracePt t="37250" x="5630863" y="3802063"/>
          <p14:tracePt t="37258" x="5621338" y="3802063"/>
          <p14:tracePt t="37282" x="5613400" y="3792538"/>
          <p14:tracePt t="37290" x="5605463" y="3792538"/>
          <p14:tracePt t="37304" x="5595938" y="3784600"/>
          <p14:tracePt t="37321" x="5554663" y="3776663"/>
          <p14:tracePt t="37338" x="5494338" y="3759200"/>
          <p14:tracePt t="37354" x="5443538" y="3733800"/>
          <p14:tracePt t="37371" x="5376863" y="3700463"/>
          <p14:tracePt t="37388" x="5316538" y="3657600"/>
          <p14:tracePt t="37404" x="5283200" y="3606800"/>
          <p14:tracePt t="37421" x="5224463" y="3563938"/>
          <p14:tracePt t="37438" x="5173663" y="3513138"/>
          <p14:tracePt t="37454" x="5113338" y="3479800"/>
          <p14:tracePt t="37471" x="5054600" y="3462338"/>
          <p14:tracePt t="37488" x="4960938" y="3436938"/>
          <p14:tracePt t="37504" x="4868863" y="3436938"/>
          <p14:tracePt t="37521" x="4792663" y="3421063"/>
          <p14:tracePt t="37538" x="4724400" y="3403600"/>
          <p14:tracePt t="37554" x="4691063" y="3370263"/>
          <p14:tracePt t="37571" x="4681538" y="3360738"/>
          <p14:tracePt t="37588" x="4656138" y="3352800"/>
          <p14:tracePt t="37604" x="4622800" y="3335338"/>
          <p14:tracePt t="37621" x="4538663" y="3309938"/>
          <p14:tracePt t="37638" x="4452938" y="3259138"/>
          <p14:tracePt t="37654" x="4376738" y="3225800"/>
          <p14:tracePt t="37671" x="4292600" y="3157538"/>
          <p14:tracePt t="37688" x="4198938" y="3081338"/>
          <p14:tracePt t="37704" x="4122738" y="3040063"/>
          <p14:tracePt t="37721" x="4081463" y="2989263"/>
          <p14:tracePt t="37738" x="4013200" y="2921000"/>
          <p14:tracePt t="37754" x="3962400" y="2844800"/>
          <p14:tracePt t="37771" x="3954463" y="2819400"/>
          <p14:tracePt t="37788" x="3944938" y="2786063"/>
          <p14:tracePt t="37805" x="3929063" y="2776538"/>
          <p14:tracePt t="37821" x="3929063" y="2743200"/>
          <p14:tracePt t="37838" x="3903663" y="2700338"/>
          <p14:tracePt t="37854" x="3878263" y="2674938"/>
          <p14:tracePt t="37871" x="3835400" y="2641600"/>
          <p14:tracePt t="37888" x="3810000" y="2598738"/>
          <p14:tracePt t="37905" x="3776663" y="2557463"/>
          <p14:tracePt t="37921" x="3733800" y="2532063"/>
          <p14:tracePt t="37938" x="3700463" y="2471738"/>
          <p14:tracePt t="37955" x="3640138" y="2395538"/>
          <p14:tracePt t="37971" x="3606800" y="2344738"/>
          <p14:tracePt t="37988" x="3563938" y="2286000"/>
          <p14:tracePt t="38005" x="3548063" y="2227263"/>
          <p14:tracePt t="38021" x="3522663" y="2166938"/>
          <p14:tracePt t="38038" x="3513138" y="2125663"/>
          <p14:tracePt t="38055" x="3505200" y="2074863"/>
          <p14:tracePt t="38071" x="3479800" y="2014538"/>
          <p14:tracePt t="38088" x="3471863" y="1963738"/>
          <p14:tracePt t="38105" x="3462338" y="1905000"/>
          <p14:tracePt t="38121" x="3454400" y="1871663"/>
          <p14:tracePt t="38138" x="3454400" y="1820863"/>
          <p14:tracePt t="38155" x="3454400" y="1795463"/>
          <p14:tracePt t="38251" x="3462338" y="1785938"/>
          <p14:tracePt t="38259" x="3479800" y="1785938"/>
          <p14:tracePt t="38271" x="3505200" y="1785938"/>
          <p14:tracePt t="38288" x="3548063" y="1785938"/>
          <p14:tracePt t="38305" x="3573463" y="1785938"/>
          <p14:tracePt t="38322" x="3606800" y="1795463"/>
          <p14:tracePt t="38338" x="3624263" y="1803400"/>
          <p14:tracePt t="38475" x="3632200" y="1803400"/>
          <p14:tracePt t="38491" x="3640138" y="1803400"/>
          <p14:tracePt t="38506" x="3649663" y="1803400"/>
          <p14:tracePt t="38514" x="3665538" y="1795463"/>
          <p14:tracePt t="38531" x="3683000" y="1785938"/>
          <p14:tracePt t="38539" x="3708400" y="1778000"/>
          <p14:tracePt t="38555" x="3776663" y="1760538"/>
          <p14:tracePt t="38572" x="3827463" y="1752600"/>
          <p14:tracePt t="38588" x="3894138" y="1752600"/>
          <p14:tracePt t="38605" x="3962400" y="1735138"/>
          <p14:tracePt t="38622" x="4021138" y="1719263"/>
          <p14:tracePt t="38638" x="4081463" y="1701800"/>
          <p14:tracePt t="38655" x="4122738" y="1693863"/>
          <p14:tracePt t="38672" x="4148138" y="1693863"/>
          <p14:tracePt t="38689" x="4173538" y="1693863"/>
          <p14:tracePt t="38705" x="4198938" y="1693863"/>
          <p14:tracePt t="38722" x="4249738" y="1676400"/>
          <p14:tracePt t="38739" x="4300538" y="1651000"/>
          <p14:tracePt t="38755" x="4335463" y="1651000"/>
          <p14:tracePt t="38772" x="4368800" y="1643063"/>
          <p14:tracePt t="38789" x="4402138" y="1643063"/>
          <p14:tracePt t="38805" x="4419600" y="1633538"/>
          <p14:tracePt t="38822" x="4452938" y="1625600"/>
          <p14:tracePt t="38838" x="4487863" y="1617663"/>
          <p14:tracePt t="38855" x="4521200" y="1608138"/>
          <p14:tracePt t="38872" x="4529138" y="1608138"/>
          <p14:tracePt t="38889" x="4538663" y="1608138"/>
          <p14:tracePt t="38905" x="4546600" y="1600200"/>
          <p14:tracePt t="38922" x="4589463" y="1600200"/>
          <p14:tracePt t="38939" x="4630738" y="1582738"/>
          <p14:tracePt t="38955" x="4681538" y="1574800"/>
          <p14:tracePt t="38972" x="4749800" y="1566863"/>
          <p14:tracePt t="38989" x="4800600" y="1557338"/>
          <p14:tracePt t="39005" x="4833938" y="1549400"/>
          <p14:tracePt t="39022" x="4868863" y="1549400"/>
          <p14:tracePt t="39039" x="4902200" y="1549400"/>
          <p14:tracePt t="39055" x="4910138" y="1541463"/>
          <p14:tracePt t="39072" x="4953000" y="1531938"/>
          <p14:tracePt t="39089" x="4995863" y="1524000"/>
          <p14:tracePt t="39106" x="5072063" y="1516063"/>
          <p14:tracePt t="39122" x="5189538" y="1490663"/>
          <p14:tracePt t="39139" x="5275263" y="1473200"/>
          <p14:tracePt t="39156" x="5316538" y="1455738"/>
          <p14:tracePt t="39172" x="5384800" y="1455738"/>
          <p14:tracePt t="39189" x="5443538" y="1447800"/>
          <p14:tracePt t="39206" x="5478463" y="1439863"/>
          <p14:tracePt t="39222" x="5494338" y="1439863"/>
          <p14:tracePt t="39239" x="5503863" y="1430338"/>
          <p14:tracePt t="39272" x="5511800" y="1430338"/>
          <p14:tracePt t="39289" x="5519738" y="1430338"/>
          <p14:tracePt t="39307" x="5537200" y="1430338"/>
          <p14:tracePt t="39322" x="5554663" y="1430338"/>
          <p14:tracePt t="39339" x="5588000" y="1422400"/>
          <p14:tracePt t="39356" x="5613400" y="1422400"/>
          <p14:tracePt t="39372" x="5630863" y="1422400"/>
          <p14:tracePt t="39389" x="5646738" y="1422400"/>
          <p14:tracePt t="39406" x="5664200" y="1422400"/>
          <p14:tracePt t="39422" x="5672138" y="1422400"/>
          <p14:tracePt t="39459" x="5681663" y="1422400"/>
          <p14:tracePt t="39472" x="5681663" y="1430338"/>
          <p14:tracePt t="39489" x="5697538" y="1439863"/>
          <p14:tracePt t="39506" x="5715000" y="1465263"/>
          <p14:tracePt t="39523" x="5748338" y="1506538"/>
          <p14:tracePt t="39539" x="5765800" y="1524000"/>
          <p14:tracePt t="39556" x="5765800" y="1549400"/>
          <p14:tracePt t="39573" x="5783263" y="1574800"/>
          <p14:tracePt t="39589" x="5783263" y="1608138"/>
          <p14:tracePt t="39606" x="5791200" y="1608138"/>
          <p14:tracePt t="39623" x="5799138" y="1617663"/>
          <p14:tracePt t="39640" x="5799138" y="1625600"/>
          <p14:tracePt t="39673" x="5799138" y="1633538"/>
          <p14:tracePt t="39689" x="5799138" y="1651000"/>
          <p14:tracePt t="39706" x="5799138" y="1684338"/>
          <p14:tracePt t="39723" x="5799138" y="1719263"/>
          <p14:tracePt t="39739" x="5799138" y="1744663"/>
          <p14:tracePt t="39756" x="5799138" y="1778000"/>
          <p14:tracePt t="39773" x="5799138" y="1803400"/>
          <p14:tracePt t="39789" x="5799138" y="1846263"/>
          <p14:tracePt t="39806" x="5799138" y="1871663"/>
          <p14:tracePt t="39823" x="5799138" y="1912938"/>
          <p14:tracePt t="39839" x="5791200" y="1963738"/>
          <p14:tracePt t="39856" x="5791200" y="2024063"/>
          <p14:tracePt t="39873" x="5783263" y="2074863"/>
          <p14:tracePt t="39890" x="5783263" y="2133600"/>
          <p14:tracePt t="39906" x="5773738" y="2209800"/>
          <p14:tracePt t="39923" x="5773738" y="2278063"/>
          <p14:tracePt t="39940" x="5773738" y="2362200"/>
          <p14:tracePt t="39956" x="5773738" y="2497138"/>
          <p14:tracePt t="39973" x="5773738" y="2598738"/>
          <p14:tracePt t="39990" x="5773738" y="2717800"/>
          <p14:tracePt t="40006" x="5773738" y="2819400"/>
          <p14:tracePt t="40023" x="5773738" y="2887663"/>
          <p14:tracePt t="40040" x="5773738" y="2954338"/>
          <p14:tracePt t="40056" x="5773738" y="3005138"/>
          <p14:tracePt t="40073" x="5773738" y="3055938"/>
          <p14:tracePt t="40090" x="5773738" y="3098800"/>
          <p14:tracePt t="40106" x="5773738" y="3192463"/>
          <p14:tracePt t="40123" x="5765800" y="3251200"/>
          <p14:tracePt t="40140" x="5765800" y="3327400"/>
          <p14:tracePt t="40156" x="5765800" y="3429000"/>
          <p14:tracePt t="40173" x="5765800" y="3548063"/>
          <p14:tracePt t="40190" x="5765800" y="3690938"/>
          <p14:tracePt t="40206" x="5765800" y="3827463"/>
          <p14:tracePt t="40223" x="5765800" y="3944938"/>
          <p14:tracePt t="40240" x="5765800" y="4064000"/>
          <p14:tracePt t="40256" x="5757863" y="4191000"/>
          <p14:tracePt t="40273" x="5740400" y="4325938"/>
          <p14:tracePt t="40275" x="5740400" y="4386263"/>
          <p14:tracePt t="40290" x="5740400" y="4445000"/>
          <p14:tracePt t="40306" x="5740400" y="4640263"/>
          <p14:tracePt t="40323" x="5748338" y="4724400"/>
          <p14:tracePt t="40340" x="5748338" y="4818063"/>
          <p14:tracePt t="40357" x="5748338" y="4876800"/>
          <p14:tracePt t="40373" x="5748338" y="4953000"/>
          <p14:tracePt t="40390" x="5757863" y="5011738"/>
          <p14:tracePt t="40407" x="5765800" y="5054600"/>
          <p14:tracePt t="40423" x="5783263" y="5080000"/>
          <p14:tracePt t="40440" x="5799138" y="5122863"/>
          <p14:tracePt t="40457" x="5816600" y="5130800"/>
          <p14:tracePt t="40474" x="5816600" y="5138738"/>
          <p14:tracePt t="40490" x="5842000" y="5148263"/>
          <p14:tracePt t="40507" x="5859463" y="5148263"/>
          <p14:tracePt t="40523" x="5875338" y="5156200"/>
          <p14:tracePt t="40540" x="5884863" y="5199063"/>
          <p14:tracePt t="40557" x="5892800" y="5207000"/>
          <p14:tracePt t="40611" x="5900738" y="5207000"/>
          <p14:tracePt t="40626" x="5900738" y="5189538"/>
          <p14:tracePt t="40634" x="5910263" y="5173663"/>
          <p14:tracePt t="40642" x="5910263" y="5156200"/>
          <p14:tracePt t="40657" x="5918200" y="5130800"/>
          <p14:tracePt t="40674" x="5918200" y="5062538"/>
          <p14:tracePt t="40690" x="5935663" y="4978400"/>
          <p14:tracePt t="40707" x="5951538" y="4919663"/>
          <p14:tracePt t="40724" x="5969000" y="4884738"/>
          <p14:tracePt t="40740" x="5986463" y="4843463"/>
          <p14:tracePt t="40757" x="5986463" y="4818063"/>
          <p14:tracePt t="40774" x="5986463" y="4792663"/>
          <p14:tracePt t="40790" x="5969000" y="4767263"/>
          <p14:tracePt t="40807" x="5943600" y="4741863"/>
          <p14:tracePt t="40824" x="5935663" y="4706938"/>
          <p14:tracePt t="40840" x="5926138" y="4681538"/>
          <p14:tracePt t="40857" x="5926138" y="4673600"/>
          <p14:tracePt t="40875" x="5926138" y="4665663"/>
          <p14:tracePt t="40891" x="5926138" y="4656138"/>
          <p14:tracePt t="40907" x="5918200" y="4656138"/>
          <p14:tracePt t="40931" x="5910263" y="4656138"/>
          <p14:tracePt t="40946" x="5900738" y="4656138"/>
          <p14:tracePt t="40957" x="5884863" y="4656138"/>
          <p14:tracePt t="40974" x="5842000" y="4665663"/>
          <p14:tracePt t="40990" x="5773738" y="4665663"/>
          <p14:tracePt t="41007" x="5740400" y="4656138"/>
          <p14:tracePt t="41024" x="5689600" y="4630738"/>
          <p14:tracePt t="41040" x="5681663" y="4597400"/>
          <p14:tracePt t="41057" x="5681663" y="4546600"/>
          <p14:tracePt t="41074" x="5697538" y="4521200"/>
          <p14:tracePt t="41090" x="5707063" y="4503738"/>
          <p14:tracePt t="41107" x="5715000" y="4503738"/>
          <p14:tracePt t="41147" x="5707063" y="4503738"/>
          <p14:tracePt t="41162" x="5697538" y="4503738"/>
          <p14:tracePt t="41219" x="5697538" y="4513263"/>
          <p14:tracePt t="41226" x="5707063" y="4513263"/>
          <p14:tracePt t="41241" x="5707063" y="4538663"/>
          <p14:tracePt t="41257" x="5697538" y="4564063"/>
          <p14:tracePt t="41274" x="5656263" y="4572000"/>
          <p14:tracePt t="41275" x="5630863" y="4572000"/>
          <p14:tracePt t="41291" x="5613400" y="4572000"/>
          <p14:tracePt t="41307" x="5605463" y="4572000"/>
          <p14:tracePt t="41324" x="5595938" y="4554538"/>
          <p14:tracePt t="41341" x="5588000" y="4546600"/>
          <p14:tracePt t="41357" x="5570538" y="4521200"/>
          <p14:tracePt t="41374" x="5537200" y="4487863"/>
          <p14:tracePt t="41391" x="5537200" y="4478338"/>
          <p14:tracePt t="41407" x="5570538" y="4445000"/>
          <p14:tracePt t="41424" x="5681663" y="4445000"/>
          <p14:tracePt t="41441" x="5799138" y="4462463"/>
          <p14:tracePt t="41458" x="5867400" y="4487863"/>
          <p14:tracePt t="41474" x="5918200" y="4529138"/>
          <p14:tracePt t="41547" x="5910263" y="4538663"/>
          <p14:tracePt t="41555" x="5910263" y="4554538"/>
          <p14:tracePt t="41562" x="5910263" y="4572000"/>
          <p14:tracePt t="41574" x="5910263" y="4589463"/>
          <p14:tracePt t="41591" x="5910263" y="4614863"/>
          <p14:tracePt t="41608" x="5910263" y="4640263"/>
          <p14:tracePt t="41731" x="5900738" y="4640263"/>
          <p14:tracePt t="41738" x="5892800" y="4640263"/>
          <p14:tracePt t="41778" x="5884863" y="4630738"/>
          <p14:tracePt t="41786" x="5867400" y="4622800"/>
          <p14:tracePt t="41795" x="5859463" y="4622800"/>
          <p14:tracePt t="41808" x="5842000" y="4622800"/>
          <p14:tracePt t="41824" x="5816600" y="4622800"/>
          <p14:tracePt t="41841" x="5757863" y="4614863"/>
          <p14:tracePt t="41858" x="5732463" y="4614863"/>
          <p14:tracePt t="41874" x="5681663" y="4614863"/>
          <p14:tracePt t="41891" x="5646738" y="4614863"/>
          <p14:tracePt t="41908" x="5638800" y="4614863"/>
          <p14:tracePt t="41924" x="5630863" y="4614863"/>
          <p14:tracePt t="42019" x="5613400" y="4605338"/>
          <p14:tracePt t="42026" x="5595938" y="4605338"/>
          <p14:tracePt t="42041" x="5580063" y="4605338"/>
          <p14:tracePt t="42058" x="5554663" y="4605338"/>
          <p14:tracePt t="42075" x="5511800" y="4605338"/>
          <p14:tracePt t="42091" x="5494338" y="4605338"/>
          <p14:tracePt t="42108" x="5443538" y="4605338"/>
          <p14:tracePt t="42125" x="5392738" y="4605338"/>
          <p14:tracePt t="42141" x="5341938" y="4605338"/>
          <p14:tracePt t="42158" x="5291138" y="4605338"/>
          <p14:tracePt t="42175" x="5257800" y="4605338"/>
          <p14:tracePt t="42191" x="5207000" y="4605338"/>
          <p14:tracePt t="42208" x="5181600" y="4605338"/>
          <p14:tracePt t="42225" x="5173663" y="4597400"/>
          <p14:tracePt t="42331" x="5164138" y="4597400"/>
          <p14:tracePt t="42363" x="5156200" y="4597400"/>
          <p14:tracePt t="42387" x="5148263" y="4597400"/>
          <p14:tracePt t="42450" x="5138738" y="4597400"/>
          <p14:tracePt t="42466" x="5130800" y="4597400"/>
          <p14:tracePt t="42482" x="5130800" y="4605338"/>
          <p14:tracePt t="42498" x="5122863" y="4605338"/>
          <p14:tracePt t="42555" x="5122863" y="4614863"/>
          <p14:tracePt t="43251" x="5113338" y="4622800"/>
          <p14:tracePt t="43258" x="5113338" y="4630738"/>
          <p14:tracePt t="43275" x="5097463" y="4640263"/>
          <p14:tracePt t="43292" x="5087938" y="4665663"/>
          <p14:tracePt t="43309" x="5072063" y="4673600"/>
          <p14:tracePt t="43342" x="5062538" y="4673600"/>
          <p14:tracePt t="43359" x="5054600" y="4691063"/>
          <p14:tracePt t="43376" x="5046663" y="4691063"/>
          <p14:tracePt t="43392" x="5037138" y="4691063"/>
          <p14:tracePt t="43475" x="5037138" y="4699000"/>
          <p14:tracePt t="43483" x="5029200" y="4699000"/>
          <p14:tracePt t="43492" x="5021263" y="4699000"/>
          <p14:tracePt t="43509" x="5021263" y="4706938"/>
          <p14:tracePt t="43526" x="5003800" y="4716463"/>
          <p14:tracePt t="43542" x="5003800" y="4724400"/>
          <p14:tracePt t="43559" x="4995863" y="4724400"/>
          <p14:tracePt t="43576" x="4986338" y="4724400"/>
          <p14:tracePt t="43635" x="4978400" y="4732338"/>
          <p14:tracePt t="43650" x="4978400" y="4741863"/>
          <p14:tracePt t="43659" x="4960938" y="4741863"/>
          <p14:tracePt t="43676" x="4935538" y="4741863"/>
          <p14:tracePt t="43692" x="4894263" y="4741863"/>
          <p14:tracePt t="43709" x="4868863" y="4741863"/>
          <p14:tracePt t="43726" x="4843463" y="4741863"/>
          <p14:tracePt t="43742" x="4792663" y="4732338"/>
          <p14:tracePt t="43759" x="4732338" y="4699000"/>
          <p14:tracePt t="43776" x="4648200" y="4640263"/>
          <p14:tracePt t="43778" x="4614863" y="4622800"/>
          <p14:tracePt t="43793" x="4572000" y="4589463"/>
          <p14:tracePt t="43809" x="4478338" y="4513263"/>
          <p14:tracePt t="43826" x="4386263" y="4411663"/>
          <p14:tracePt t="43843" x="4368800" y="4360863"/>
          <p14:tracePt t="43859" x="4325938" y="4300538"/>
          <p14:tracePt t="43876" x="4292600" y="4233863"/>
          <p14:tracePt t="43893" x="4284663" y="4165600"/>
          <p14:tracePt t="43909" x="4267200" y="4097338"/>
          <p14:tracePt t="43926" x="4249738" y="4030663"/>
          <p14:tracePt t="43943" x="4208463" y="3962400"/>
          <p14:tracePt t="43959" x="4157663" y="3886200"/>
          <p14:tracePt t="43976" x="4114800" y="3810000"/>
          <p14:tracePt t="43993" x="4089400" y="3759200"/>
          <p14:tracePt t="44010" x="4081463" y="3716338"/>
          <p14:tracePt t="44026" x="4071938" y="3649663"/>
          <p14:tracePt t="44043" x="4081463" y="3624263"/>
          <p14:tracePt t="44059" x="4089400" y="3624263"/>
          <p14:tracePt t="44076" x="4097338" y="3624263"/>
          <p14:tracePt t="44995" x="4106863" y="3624263"/>
          <p14:tracePt t="45075" x="4114800" y="3624263"/>
          <p14:tracePt t="45082" x="4132263" y="3624263"/>
          <p14:tracePt t="45098" x="4148138" y="3624263"/>
          <p14:tracePt t="45110" x="4173538" y="3624263"/>
          <p14:tracePt t="45127" x="4216400" y="3624263"/>
          <p14:tracePt t="45144" x="4284663" y="3624263"/>
          <p14:tracePt t="45160" x="4351338" y="3632200"/>
          <p14:tracePt t="45177" x="4411663" y="3640138"/>
          <p14:tracePt t="45194" x="4452938" y="3657600"/>
          <p14:tracePt t="45210" x="4564063" y="3675063"/>
          <p14:tracePt t="45227" x="4622800" y="3690938"/>
          <p14:tracePt t="45244" x="4699000" y="3716338"/>
          <p14:tracePt t="45260" x="4749800" y="3725863"/>
          <p14:tracePt t="45277" x="4808538" y="3741738"/>
          <p14:tracePt t="45294" x="4833938" y="3751263"/>
          <p14:tracePt t="45310" x="4876800" y="3767138"/>
          <p14:tracePt t="45327" x="4927600" y="3776663"/>
          <p14:tracePt t="45344" x="4978400" y="3784600"/>
          <p14:tracePt t="45361" x="5054600" y="3802063"/>
          <p14:tracePt t="45378" x="5156200" y="3802063"/>
          <p14:tracePt t="45394" x="5224463" y="3802063"/>
          <p14:tracePt t="45411" x="5334000" y="3810000"/>
          <p14:tracePt t="45427" x="5392738" y="3810000"/>
          <p14:tracePt t="45444" x="5478463" y="3843338"/>
          <p14:tracePt t="45461" x="5511800" y="3852863"/>
          <p14:tracePt t="45477" x="5545138" y="3868738"/>
          <p14:tracePt t="45494" x="5554663" y="3878263"/>
          <p14:tracePt t="45511" x="5588000" y="3903663"/>
          <p14:tracePt t="45527" x="5613400" y="3944938"/>
          <p14:tracePt t="45544" x="5672138" y="3995738"/>
          <p14:tracePt t="45561" x="5740400" y="4089400"/>
          <p14:tracePt t="45577" x="5808663" y="4191000"/>
          <p14:tracePt t="45594" x="5900738" y="4267200"/>
          <p14:tracePt t="45611" x="6002338" y="4376738"/>
          <p14:tracePt t="45627" x="6027738" y="4402138"/>
          <p14:tracePt t="45644" x="6053138" y="4437063"/>
          <p14:tracePt t="45661" x="6070600" y="4452938"/>
          <p14:tracePt t="45678" x="6078538" y="4478338"/>
          <p14:tracePt t="45694" x="6088063" y="4513263"/>
          <p14:tracePt t="45711" x="6113463" y="4554538"/>
          <p14:tracePt t="45727" x="6138863" y="4605338"/>
          <p14:tracePt t="45744" x="6205538" y="4706938"/>
          <p14:tracePt t="45761" x="6299200" y="4800600"/>
          <p14:tracePt t="45778" x="6357938" y="4859338"/>
          <p14:tracePt t="45780" x="6375400" y="4876800"/>
          <p14:tracePt t="45794" x="6383338" y="4894263"/>
          <p14:tracePt t="45851" x="6383338" y="4902200"/>
          <p14:tracePt t="45859" x="6375400" y="4902200"/>
          <p14:tracePt t="45866" x="6375400" y="4910138"/>
          <p14:tracePt t="45877" x="6357938" y="4910138"/>
          <p14:tracePt t="45894" x="6342063" y="4919663"/>
          <p14:tracePt t="45911" x="6316663" y="4935538"/>
          <p14:tracePt t="45928" x="6299200" y="4935538"/>
          <p14:tracePt t="45944" x="6265863" y="4935538"/>
          <p14:tracePt t="45961" x="6223000" y="4927600"/>
          <p14:tracePt t="45978" x="6180138" y="4884738"/>
          <p14:tracePt t="45994" x="6146800" y="4843463"/>
          <p14:tracePt t="46011" x="6129338" y="4833938"/>
          <p14:tracePt t="46028" x="6121400" y="4800600"/>
          <p14:tracePt t="46044" x="6103938" y="4792663"/>
          <p14:tracePt t="46061" x="6088063" y="4775200"/>
          <p14:tracePt t="46078" x="6053138" y="4767263"/>
          <p14:tracePt t="46094" x="6027738" y="4741863"/>
          <p14:tracePt t="46111" x="6002338" y="4724400"/>
          <p14:tracePt t="46128" x="5969000" y="4716463"/>
          <p14:tracePt t="46144" x="5943600" y="4691063"/>
          <p14:tracePt t="46161" x="5918200" y="4656138"/>
          <p14:tracePt t="46178" x="5900738" y="4622800"/>
          <p14:tracePt t="46195" x="5900738" y="4605338"/>
          <p14:tracePt t="46211" x="5900738" y="4589463"/>
          <p14:tracePt t="46258" x="5900738" y="4579938"/>
          <p14:tracePt t="46266" x="5900738" y="4572000"/>
          <p14:tracePt t="46283" x="5900738" y="4564063"/>
          <p14:tracePt t="46299" x="5892800" y="4564063"/>
          <p14:tracePt t="46311" x="5892800" y="4554538"/>
          <p14:tracePt t="46329" x="5884863" y="4538663"/>
          <p14:tracePt t="46345" x="5875338" y="4513263"/>
          <p14:tracePt t="46361" x="5867400" y="4487863"/>
          <p14:tracePt t="46378" x="5849938" y="4437063"/>
          <p14:tracePt t="46395" x="5849938" y="4411663"/>
          <p14:tracePt t="46411" x="5849938" y="4386263"/>
          <p14:tracePt t="46428" x="5859463" y="4368800"/>
          <p14:tracePt t="46445" x="5867400" y="4360863"/>
          <p14:tracePt t="46461" x="5867400" y="4343400"/>
          <p14:tracePt t="46478" x="5867400" y="4335463"/>
          <p14:tracePt t="46495" x="5875338" y="4318000"/>
          <p14:tracePt t="46511" x="5875338" y="4292600"/>
          <p14:tracePt t="46528" x="5875338" y="4267200"/>
          <p14:tracePt t="46545" x="5875338" y="4241800"/>
          <p14:tracePt t="46562" x="5875338" y="4216400"/>
          <p14:tracePt t="46578" x="5875338" y="4148138"/>
          <p14:tracePt t="46595" x="5875338" y="4114800"/>
          <p14:tracePt t="46611" x="5875338" y="4081463"/>
          <p14:tracePt t="46628" x="5875338" y="4046538"/>
          <p14:tracePt t="46645" x="5875338" y="4038600"/>
          <p14:tracePt t="46970" x="5867400" y="4038600"/>
          <p14:tracePt t="46978" x="5859463" y="4038600"/>
          <p14:tracePt t="46995" x="5808663" y="4021138"/>
          <p14:tracePt t="47012" x="5715000" y="3970338"/>
          <p14:tracePt t="47029" x="5537200" y="3860800"/>
          <p14:tracePt t="47045" x="5351463" y="3751263"/>
          <p14:tracePt t="47062" x="5173663" y="3640138"/>
          <p14:tracePt t="47079" x="4995863" y="3548063"/>
          <p14:tracePt t="47095" x="4826000" y="3454400"/>
          <p14:tracePt t="47112" x="4630738" y="3378200"/>
          <p14:tracePt t="47129" x="4452938" y="3259138"/>
          <p14:tracePt t="47146" x="4292600" y="3124200"/>
          <p14:tracePt t="47162" x="4140200" y="2963863"/>
          <p14:tracePt t="47179" x="4046538" y="2870200"/>
          <p14:tracePt t="47195" x="3979863" y="2819400"/>
          <p14:tracePt t="47212" x="3970338" y="2819400"/>
          <p14:tracePt t="73498" x="3979863" y="2819400"/>
          <p14:tracePt t="73818" x="3987800" y="2811463"/>
          <p14:tracePt t="73826" x="4005263" y="2811463"/>
          <p14:tracePt t="73835" x="4021138" y="2811463"/>
          <p14:tracePt t="73850" x="4081463" y="2794000"/>
          <p14:tracePt t="73867" x="4140200" y="2794000"/>
          <p14:tracePt t="73883" x="4191000" y="2794000"/>
          <p14:tracePt t="73900" x="4249738" y="2768600"/>
          <p14:tracePt t="73917" x="4343400" y="2751138"/>
          <p14:tracePt t="73933" x="4452938" y="2709863"/>
          <p14:tracePt t="73950" x="4614863" y="2692400"/>
          <p14:tracePt t="73967" x="4741863" y="2649538"/>
          <p14:tracePt t="73984" x="4868863" y="2608263"/>
          <p14:tracePt t="74000" x="4953000" y="2590800"/>
          <p14:tracePt t="74017" x="5003800" y="2573338"/>
          <p14:tracePt t="74034" x="5046663" y="2557463"/>
          <p14:tracePt t="74050" x="5122863" y="2532063"/>
          <p14:tracePt t="74067" x="5173663" y="2532063"/>
          <p14:tracePt t="74084" x="5224463" y="2532063"/>
          <p14:tracePt t="74100" x="5308600" y="2532063"/>
          <p14:tracePt t="74117" x="5384800" y="2532063"/>
          <p14:tracePt t="74134" x="5461000" y="2532063"/>
          <p14:tracePt t="74150" x="5519738" y="2532063"/>
          <p14:tracePt t="74167" x="5580063" y="2540000"/>
          <p14:tracePt t="74184" x="5595938" y="2547938"/>
          <p14:tracePt t="74200" x="5605463" y="2557463"/>
          <p14:tracePt t="74217" x="5638800" y="2573338"/>
          <p14:tracePt t="74234" x="5765800" y="2649538"/>
          <p14:tracePt t="74250" x="5875338" y="2692400"/>
          <p14:tracePt t="74267" x="5951538" y="2735263"/>
          <p14:tracePt t="74284" x="5986463" y="2760663"/>
          <p14:tracePt t="74301" x="6019800" y="2801938"/>
          <p14:tracePt t="74317" x="6053138" y="2819400"/>
          <p14:tracePt t="74334" x="6062663" y="2836863"/>
          <p14:tracePt t="74350" x="6078538" y="2844800"/>
          <p14:tracePt t="74367" x="6078538" y="2862263"/>
          <p14:tracePt t="74384" x="6088063" y="2862263"/>
          <p14:tracePt t="74426" x="6088063" y="2870200"/>
          <p14:tracePt t="74434" x="6096000" y="2870200"/>
          <p14:tracePt t="74514" x="6096000" y="2878138"/>
          <p14:tracePt t="74546" x="6088063" y="2878138"/>
          <p14:tracePt t="74658" x="6088063" y="2870200"/>
          <p14:tracePt t="74666" x="6078538" y="2870200"/>
          <p14:tracePt t="74674" x="6078538" y="2862263"/>
          <p14:tracePt t="74684" x="6078538" y="2852738"/>
          <p14:tracePt t="74701" x="6070600" y="2852738"/>
          <p14:tracePt t="74717" x="6070600" y="2844800"/>
          <p14:tracePt t="74734" x="6070600" y="2836863"/>
          <p14:tracePt t="74770" x="6070600" y="2827338"/>
          <p14:tracePt t="74810" x="6070600" y="2819400"/>
          <p14:tracePt t="74866" x="6070600" y="2811463"/>
          <p14:tracePt t="74891" x="6062663" y="2811463"/>
          <p14:tracePt t="74898" x="6062663" y="2801938"/>
          <p14:tracePt t="77274" x="6053138" y="2801938"/>
          <p14:tracePt t="77282" x="6037263" y="2801938"/>
          <p14:tracePt t="77338" x="6037263" y="2819400"/>
          <p14:tracePt t="77354" x="6037263" y="2836863"/>
          <p14:tracePt t="77378" x="6037263" y="2844800"/>
          <p14:tracePt t="77386" x="6037263" y="2862263"/>
          <p14:tracePt t="77402" x="6037263" y="2878138"/>
          <p14:tracePt t="77410" x="6037263" y="2895600"/>
          <p14:tracePt t="77426" x="6037263" y="2913063"/>
          <p14:tracePt t="77436" x="6037263" y="2921000"/>
          <p14:tracePt t="77453" x="6037263" y="2928938"/>
          <p14:tracePt t="77470" x="6037263" y="2946400"/>
          <p14:tracePt t="77486" x="6037263" y="2971800"/>
          <p14:tracePt t="77503" x="6027738" y="2989263"/>
          <p14:tracePt t="77520" x="6019800" y="3005138"/>
          <p14:tracePt t="77536" x="6019800" y="3055938"/>
          <p14:tracePt t="77553" x="6019800" y="3090863"/>
          <p14:tracePt t="77570" x="6019800" y="3141663"/>
          <p14:tracePt t="77586" x="6019800" y="3182938"/>
          <p14:tracePt t="77603" x="6019800" y="3233738"/>
          <p14:tracePt t="77620" x="6019800" y="3268663"/>
          <p14:tracePt t="77637" x="6019800" y="3302000"/>
          <p14:tracePt t="77653" x="6027738" y="3335338"/>
          <p14:tracePt t="77670" x="6037263" y="3352800"/>
          <p14:tracePt t="77687" x="6037263" y="3378200"/>
          <p14:tracePt t="77703" x="6037263" y="3395663"/>
          <p14:tracePt t="77720" x="6037263" y="3411538"/>
          <p14:tracePt t="77794" x="6037263" y="3403600"/>
          <p14:tracePt t="77802" x="6037263" y="3378200"/>
          <p14:tracePt t="77810" x="6027738" y="3360738"/>
          <p14:tracePt t="77820" x="6027738" y="3335338"/>
          <p14:tracePt t="77837" x="6027738" y="3276600"/>
          <p14:tracePt t="77853" x="6027738" y="3200400"/>
          <p14:tracePt t="77870" x="6027738" y="3106738"/>
          <p14:tracePt t="77887" x="6019800" y="3048000"/>
          <p14:tracePt t="77903" x="6002338" y="2963863"/>
          <p14:tracePt t="77920" x="5994400" y="2887663"/>
          <p14:tracePt t="77937" x="5986463" y="2836863"/>
          <p14:tracePt t="77954" x="5986463" y="2801938"/>
          <p14:tracePt t="77970" x="5986463" y="2743200"/>
          <p14:tracePt t="77987" x="5986463" y="2717800"/>
          <p14:tracePt t="78003" x="5986463" y="2709863"/>
          <p14:tracePt t="78020" x="5986463" y="2684463"/>
          <p14:tracePt t="78037" x="5986463" y="2659063"/>
          <p14:tracePt t="78054" x="5986463" y="2641600"/>
          <p14:tracePt t="78070" x="5986463" y="2624138"/>
          <p14:tracePt t="78087" x="5976938" y="2616200"/>
          <p14:tracePt t="78103" x="5976938" y="2598738"/>
          <p14:tracePt t="78370" x="5986463" y="2598738"/>
          <p14:tracePt t="78386" x="5994400" y="2598738"/>
          <p14:tracePt t="78394" x="6002338" y="2598738"/>
          <p14:tracePt t="78404" x="6011863" y="2608263"/>
          <p14:tracePt t="78420" x="6045200" y="2624138"/>
          <p14:tracePt t="78437" x="6129338" y="2717800"/>
          <p14:tracePt t="78454" x="6291263" y="2827338"/>
          <p14:tracePt t="78470" x="6451600" y="2971800"/>
          <p14:tracePt t="78487" x="6688138" y="3132138"/>
          <p14:tracePt t="78504" x="6942138" y="3208338"/>
          <p14:tracePt t="78521" x="7239000" y="3284538"/>
          <p14:tracePt t="78537" x="7485063" y="3335338"/>
          <p14:tracePt t="78554" x="7772400" y="3411538"/>
          <p14:tracePt t="78571" x="7924800" y="3479800"/>
          <p14:tracePt t="78587" x="8026400" y="3513138"/>
          <p14:tracePt t="78604" x="8085138" y="3522663"/>
          <p14:tracePt t="78621" x="8145463" y="3522663"/>
          <p14:tracePt t="78637" x="8178800" y="3522663"/>
          <p14:tracePt t="78654" x="8204200" y="3513138"/>
          <p14:tracePt t="78671" x="8204200" y="3497263"/>
          <p14:tracePt t="78687" x="8204200" y="3471863"/>
          <p14:tracePt t="78704" x="8204200" y="3454400"/>
          <p14:tracePt t="78721" x="8204200" y="3436938"/>
          <p14:tracePt t="78737" x="8204200" y="3411538"/>
          <p14:tracePt t="78754" x="8204200" y="3360738"/>
          <p14:tracePt t="78771" x="8204200" y="3319463"/>
          <p14:tracePt t="78787" x="8204200" y="3276600"/>
          <p14:tracePt t="78804" x="8196263" y="3225800"/>
          <p14:tracePt t="78821" x="8161338" y="3167063"/>
          <p14:tracePt t="78837" x="8128000" y="3106738"/>
          <p14:tracePt t="78854" x="8094663" y="3055938"/>
          <p14:tracePt t="78871" x="8059738" y="2997200"/>
          <p14:tracePt t="78888" x="8026400" y="2963863"/>
          <p14:tracePt t="78904" x="8008938" y="2928938"/>
          <p14:tracePt t="78921" x="7983538" y="2913063"/>
          <p14:tracePt t="78938" x="7958138" y="2913063"/>
          <p14:tracePt t="78954" x="7950200" y="2913063"/>
          <p14:tracePt t="78971" x="7942263" y="2913063"/>
          <p14:tracePt t="78988" x="7932738" y="2913063"/>
          <p14:tracePt t="79004" x="7916863" y="2903538"/>
          <p14:tracePt t="79021" x="7881938" y="2903538"/>
          <p14:tracePt t="79038" x="7831138" y="2878138"/>
          <p14:tracePt t="79054" x="7764463" y="2862263"/>
          <p14:tracePt t="79071" x="7678738" y="2836863"/>
          <p14:tracePt t="79088" x="7543800" y="2768600"/>
          <p14:tracePt t="79104" x="7424738" y="2725738"/>
          <p14:tracePt t="79121" x="7366000" y="2700338"/>
          <p14:tracePt t="79138" x="7315200" y="2684463"/>
          <p14:tracePt t="79154" x="7297738" y="2667000"/>
          <p14:tracePt t="79171" x="7256463" y="2633663"/>
          <p14:tracePt t="79188" x="7231063" y="2633663"/>
          <p14:tracePt t="79204" x="7188200" y="2624138"/>
          <p14:tracePt t="79221" x="7129463" y="2624138"/>
          <p14:tracePt t="79238" x="7018338" y="2624138"/>
          <p14:tracePt t="79254" x="6900863" y="2598738"/>
          <p14:tracePt t="79271" x="6738938" y="2590800"/>
          <p14:tracePt t="79288" x="6561138" y="2582863"/>
          <p14:tracePt t="79304" x="6400800" y="2582863"/>
          <p14:tracePt t="79321" x="6273800" y="2582863"/>
          <p14:tracePt t="79338" x="6205538" y="2573338"/>
          <p14:tracePt t="80050" x="6180138" y="2582863"/>
          <p14:tracePt t="80058" x="6121400" y="2616200"/>
          <p14:tracePt t="80072" x="6070600" y="2633663"/>
          <p14:tracePt t="80088" x="5867400" y="2700338"/>
          <p14:tracePt t="80105" x="5646738" y="2751138"/>
          <p14:tracePt t="80122" x="5351463" y="2801938"/>
          <p14:tracePt t="80139" x="5207000" y="2862263"/>
          <p14:tracePt t="80155" x="5029200" y="2878138"/>
          <p14:tracePt t="80172" x="4884738" y="2878138"/>
          <p14:tracePt t="80189" x="4741863" y="2895600"/>
          <p14:tracePt t="80205" x="4630738" y="2895600"/>
          <p14:tracePt t="80222" x="4589463" y="2895600"/>
          <p14:tracePt t="80239" x="4564063" y="2895600"/>
          <p14:tracePt t="80818" x="4572000" y="2895600"/>
          <p14:tracePt t="80826" x="4579938" y="2895600"/>
          <p14:tracePt t="97746" x="4572000" y="2895600"/>
          <p14:tracePt t="97754" x="4538663" y="2895600"/>
          <p14:tracePt t="97769" x="4487863" y="2895600"/>
          <p14:tracePt t="97786" x="4445000" y="2895600"/>
          <p14:tracePt t="97803" x="4411663" y="2946400"/>
          <p14:tracePt t="97819" x="4376738" y="3005138"/>
          <p14:tracePt t="97836" x="4351338" y="3090863"/>
          <p14:tracePt t="97853" x="4325938" y="3157538"/>
          <p14:tracePt t="97869" x="4310063" y="3251200"/>
          <p14:tracePt t="97886" x="4267200" y="3360738"/>
          <p14:tracePt t="97903" x="4224338" y="3487738"/>
          <p14:tracePt t="97920" x="4198938" y="3598863"/>
          <p14:tracePt t="97936" x="4183063" y="3690938"/>
          <p14:tracePt t="97953" x="4173538" y="3767138"/>
          <p14:tracePt t="97970" x="4173538" y="3827463"/>
          <p14:tracePt t="97986" x="4173538" y="3860800"/>
          <p14:tracePt t="98003" x="4173538" y="3886200"/>
          <p14:tracePt t="98020" x="4173538" y="3919538"/>
          <p14:tracePt t="98036" x="4173538" y="3962400"/>
          <p14:tracePt t="98053" x="4173538" y="4005263"/>
          <p14:tracePt t="98070" x="4173538" y="4046538"/>
          <p14:tracePt t="98086" x="4173538" y="4056063"/>
          <p14:tracePt t="98103" x="4173538" y="4089400"/>
          <p14:tracePt t="98120" x="4173538" y="4114800"/>
          <p14:tracePt t="98136" x="4173538" y="4140200"/>
          <p14:tracePt t="98153" x="4165600" y="4173538"/>
          <p14:tracePt t="98170" x="4148138" y="4224338"/>
          <p14:tracePt t="98186" x="4140200" y="4249738"/>
          <p14:tracePt t="98203" x="4114800" y="4267200"/>
          <p14:tracePt t="98220" x="4106863" y="4284663"/>
          <p14:tracePt t="98236" x="4089400" y="4292600"/>
          <p14:tracePt t="98253" x="4071938" y="4292600"/>
          <p14:tracePt t="98270" x="4030663" y="4259263"/>
          <p14:tracePt t="98286" x="4013200" y="4208463"/>
          <p14:tracePt t="98303" x="4013200" y="4148138"/>
          <p14:tracePt t="98320" x="4013200" y="4038600"/>
          <p14:tracePt t="98336" x="4013200" y="3937000"/>
          <p14:tracePt t="98353" x="4013200" y="3835400"/>
          <p14:tracePt t="98370" x="4005263" y="3700463"/>
          <p14:tracePt t="98387" x="3987800" y="3624263"/>
          <p14:tracePt t="98403" x="3970338" y="3556000"/>
          <p14:tracePt t="98420" x="3962400" y="3497263"/>
          <p14:tracePt t="98437" x="3962400" y="3429000"/>
          <p14:tracePt t="98453" x="3962400" y="3360738"/>
          <p14:tracePt t="98470" x="3962400" y="3268663"/>
          <p14:tracePt t="98487" x="3962400" y="3208338"/>
          <p14:tracePt t="98503" x="3962400" y="3116263"/>
          <p14:tracePt t="98520" x="3929063" y="3005138"/>
          <p14:tracePt t="98537" x="3903663" y="2913063"/>
          <p14:tracePt t="98553" x="3860800" y="2811463"/>
          <p14:tracePt t="98570" x="3817938" y="2684463"/>
          <p14:tracePt t="98587" x="3810000" y="2624138"/>
          <p14:tracePt t="98603" x="3802063" y="2565400"/>
          <p14:tracePt t="98620" x="3784600" y="2514600"/>
          <p14:tracePt t="98637" x="3776663" y="2455863"/>
          <p14:tracePt t="98653" x="3776663" y="2387600"/>
          <p14:tracePt t="98670" x="3767138" y="2344738"/>
          <p14:tracePt t="98687" x="3759200" y="2293938"/>
          <p14:tracePt t="98703" x="3751263" y="2235200"/>
          <p14:tracePt t="98720" x="3741738" y="2192338"/>
          <p14:tracePt t="98737" x="3733800" y="2151063"/>
          <p14:tracePt t="98753" x="3725863" y="2100263"/>
          <p14:tracePt t="98770" x="3716338" y="2065338"/>
          <p14:tracePt t="98787" x="3716338" y="2024063"/>
          <p14:tracePt t="98804" x="3716338" y="1998663"/>
          <p14:tracePt t="98820" x="3716338" y="1981200"/>
          <p14:tracePt t="98837" x="3716338" y="1973263"/>
          <p14:tracePt t="98854" x="3716338" y="1963738"/>
          <p14:tracePt t="98887" x="3716338" y="1955800"/>
          <p14:tracePt t="98904" x="3716338" y="1938338"/>
          <p14:tracePt t="98920" x="3716338" y="1922463"/>
          <p14:tracePt t="98937" x="3716338" y="1912938"/>
          <p14:tracePt t="98954" x="3716338" y="1897063"/>
          <p14:tracePt t="99210" x="3716338" y="1905000"/>
          <p14:tracePt t="99226" x="3725863" y="1905000"/>
          <p14:tracePt t="99234" x="3725863" y="1912938"/>
          <p14:tracePt t="99242" x="3725863" y="1930400"/>
          <p14:tracePt t="99254" x="3733800" y="1930400"/>
          <p14:tracePt t="99290" x="3733800" y="1938338"/>
          <p14:tracePt t="99306" x="3733800" y="1947863"/>
          <p14:tracePt t="99331" x="3741738" y="1955800"/>
          <p14:tracePt t="99370" x="3741738" y="1963738"/>
          <p14:tracePt t="99386" x="3751263" y="1981200"/>
          <p14:tracePt t="99394" x="3751263" y="1989138"/>
          <p14:tracePt t="99404" x="3751263" y="2006600"/>
          <p14:tracePt t="99421" x="3759200" y="2074863"/>
          <p14:tracePt t="99437" x="3759200" y="2209800"/>
          <p14:tracePt t="99454" x="3759200" y="2362200"/>
          <p14:tracePt t="99471" x="3759200" y="2532063"/>
          <p14:tracePt t="99487" x="3784600" y="2692400"/>
          <p14:tracePt t="99504" x="3802063" y="2827338"/>
          <p14:tracePt t="99521" x="3810000" y="2954338"/>
          <p14:tracePt t="99537" x="3878263" y="3149600"/>
          <p14:tracePt t="99554" x="3937000" y="3268663"/>
          <p14:tracePt t="99571" x="4005263" y="3378200"/>
          <p14:tracePt t="99587" x="4030663" y="3487738"/>
          <p14:tracePt t="99604" x="4071938" y="3589338"/>
          <p14:tracePt t="99621" x="4114800" y="3700463"/>
          <p14:tracePt t="99638" x="4173538" y="3784600"/>
          <p14:tracePt t="99654" x="4233863" y="3886200"/>
          <p14:tracePt t="99671" x="4259263" y="3944938"/>
          <p14:tracePt t="99688" x="4275138" y="4005263"/>
          <p14:tracePt t="99704" x="4300538" y="4064000"/>
          <p14:tracePt t="99721" x="4318000" y="4106863"/>
          <p14:tracePt t="99738" x="4325938" y="4165600"/>
          <p14:tracePt t="99754" x="4325938" y="4208463"/>
          <p14:tracePt t="99771" x="4325938" y="4224338"/>
          <p14:tracePt t="99788" x="4325938" y="4233863"/>
          <p14:tracePt t="99804" x="4318000" y="4241800"/>
          <p14:tracePt t="99821" x="4310063" y="4267200"/>
          <p14:tracePt t="99838" x="4292600" y="4325938"/>
          <p14:tracePt t="99854" x="4241800" y="4368800"/>
          <p14:tracePt t="99871" x="4198938" y="4402138"/>
          <p14:tracePt t="99888" x="4183063" y="4411663"/>
          <p14:tracePt t="99904" x="4165600" y="4419600"/>
          <p14:tracePt t="99921" x="4165600" y="4437063"/>
          <p14:tracePt t="99938" x="4157663" y="4445000"/>
          <p14:tracePt t="99954" x="4132263" y="4470400"/>
          <p14:tracePt t="99971" x="4106863" y="4487863"/>
          <p14:tracePt t="99988" x="4071938" y="4503738"/>
          <p14:tracePt t="100042" x="4064000" y="4503738"/>
          <p14:tracePt t="100050" x="4056063" y="4503738"/>
          <p14:tracePt t="100058" x="4046538" y="4503738"/>
          <p14:tracePt t="100074" x="4046538" y="4513263"/>
          <p14:tracePt t="100088" x="4038600" y="4513263"/>
          <p14:tracePt t="100105" x="4021138" y="4529138"/>
          <p14:tracePt t="100121" x="4013200" y="4529138"/>
          <p14:tracePt t="100138" x="3995738" y="4538663"/>
          <p14:tracePt t="100155" x="3987800" y="4538663"/>
          <p14:tracePt t="100171" x="3962400" y="4554538"/>
          <p14:tracePt t="100188" x="3954463" y="4554538"/>
          <p14:tracePt t="100205" x="3944938" y="4554538"/>
          <p14:tracePt t="100238" x="3937000" y="4554538"/>
          <p14:tracePt t="100306" x="3929063" y="4554538"/>
          <p14:tracePt t="100314" x="3919538" y="4554538"/>
          <p14:tracePt t="100331" x="3919538" y="4564063"/>
          <p14:tracePt t="100378" x="3911600" y="4564063"/>
          <p14:tracePt t="100402" x="3903663" y="4564063"/>
          <p14:tracePt t="100418" x="3894138" y="4564063"/>
          <p14:tracePt t="100426" x="3886200" y="4564063"/>
          <p14:tracePt t="100438" x="3878263" y="4564063"/>
          <p14:tracePt t="100455" x="3860800" y="4564063"/>
          <p14:tracePt t="100472" x="3843338" y="4564063"/>
          <p14:tracePt t="100488" x="3835400" y="4564063"/>
          <p14:tracePt t="100505" x="3827463" y="4564063"/>
          <p14:tracePt t="100522" x="3817938" y="4554538"/>
          <p14:tracePt t="100690" x="3817938" y="4546600"/>
          <p14:tracePt t="100842" x="3835400" y="4546600"/>
          <p14:tracePt t="100850" x="3843338" y="4546600"/>
          <p14:tracePt t="100858" x="3852863" y="4546600"/>
          <p14:tracePt t="100874" x="3860800" y="4546600"/>
          <p14:tracePt t="100890" x="3868738" y="4546600"/>
          <p14:tracePt t="100907" x="3886200" y="4546600"/>
          <p14:tracePt t="100922" x="3894138" y="4546600"/>
          <p14:tracePt t="100939" x="3911600" y="4529138"/>
          <p14:tracePt t="100955" x="3944938" y="4521200"/>
          <p14:tracePt t="100972" x="3962400" y="4513263"/>
          <p14:tracePt t="100989" x="3970338" y="4513263"/>
          <p14:tracePt t="101378" x="3962400" y="4513263"/>
          <p14:tracePt t="101386" x="3954463" y="4513263"/>
          <p14:tracePt t="101394" x="3937000" y="4513263"/>
          <p14:tracePt t="101406" x="3919538" y="4513263"/>
          <p14:tracePt t="101422" x="3886200" y="4503738"/>
          <p14:tracePt t="101439" x="3868738" y="4470400"/>
          <p14:tracePt t="101456" x="3852863" y="4462463"/>
          <p14:tracePt t="101473" x="3843338" y="4462463"/>
          <p14:tracePt t="101554" x="3843338" y="4452938"/>
          <p14:tracePt t="101570" x="3843338" y="4437063"/>
          <p14:tracePt t="101586" x="3843338" y="4427538"/>
          <p14:tracePt t="101594" x="3843338" y="4411663"/>
          <p14:tracePt t="101618" x="3843338" y="4402138"/>
          <p14:tracePt t="101643" x="3843338" y="4394200"/>
          <p14:tracePt t="101658" x="3843338" y="4386263"/>
          <p14:tracePt t="101674" x="3843338" y="4376738"/>
          <p14:tracePt t="101682" x="3843338" y="4368800"/>
          <p14:tracePt t="101691" x="3852863" y="4368800"/>
          <p14:tracePt t="101706" x="3860800" y="4351338"/>
          <p14:tracePt t="101723" x="3860800" y="4335463"/>
          <p14:tracePt t="101739" x="3860800" y="4300538"/>
          <p14:tracePt t="101756" x="3868738" y="4300538"/>
          <p14:tracePt t="101773" x="3878263" y="4284663"/>
          <p14:tracePt t="101789" x="3878263" y="4275138"/>
          <p14:tracePt t="101970" x="3878263" y="4267200"/>
          <p14:tracePt t="101978" x="3878263" y="4259263"/>
          <p14:tracePt t="101989" x="3878263" y="4249738"/>
          <p14:tracePt t="102006" x="3878263" y="4224338"/>
          <p14:tracePt t="102023" x="3878263" y="4216400"/>
          <p14:tracePt t="102040" x="3878263" y="4198938"/>
          <p14:tracePt t="102056" x="3878263" y="4183063"/>
          <p14:tracePt t="102073" x="3878263" y="4173538"/>
          <p14:tracePt t="102089" x="3878263" y="4148138"/>
          <p14:tracePt t="102106" x="3878263" y="4132263"/>
          <p14:tracePt t="102123" x="3878263" y="4114800"/>
          <p14:tracePt t="102140" x="3878263" y="4089400"/>
          <p14:tracePt t="102156" x="3878263" y="4064000"/>
          <p14:tracePt t="102173" x="3868738" y="4038600"/>
          <p14:tracePt t="102190" x="3868738" y="4021138"/>
          <p14:tracePt t="102206" x="3852863" y="3979863"/>
          <p14:tracePt t="102223" x="3852863" y="3944938"/>
          <p14:tracePt t="102240" x="3852863" y="3911600"/>
          <p14:tracePt t="102256" x="3843338" y="3860800"/>
          <p14:tracePt t="102274" x="3835400" y="3827463"/>
          <p14:tracePt t="102275" x="3835400" y="3802063"/>
          <p14:tracePt t="102290" x="3835400" y="3741738"/>
          <p14:tracePt t="102306" x="3827463" y="3700463"/>
          <p14:tracePt t="102323" x="3827463" y="3640138"/>
          <p14:tracePt t="102340" x="3817938" y="3573463"/>
          <p14:tracePt t="102357" x="3810000" y="3522663"/>
          <p14:tracePt t="102373" x="3810000" y="3462338"/>
          <p14:tracePt t="102390" x="3802063" y="3411538"/>
          <p14:tracePt t="102406" x="3802063" y="3344863"/>
          <p14:tracePt t="102423" x="3802063" y="3284538"/>
          <p14:tracePt t="102440" x="3802063" y="3233738"/>
          <p14:tracePt t="102457" x="3802063" y="3175000"/>
          <p14:tracePt t="102473" x="3802063" y="3132138"/>
          <p14:tracePt t="102490" x="3792538" y="3048000"/>
          <p14:tracePt t="102507" x="3792538" y="2997200"/>
          <p14:tracePt t="102523" x="3792538" y="2946400"/>
          <p14:tracePt t="102540" x="3792538" y="2887663"/>
          <p14:tracePt t="102557" x="3792538" y="2827338"/>
          <p14:tracePt t="102573" x="3792538" y="2786063"/>
          <p14:tracePt t="102590" x="3792538" y="2725738"/>
          <p14:tracePt t="102607" x="3792538" y="2659063"/>
          <p14:tracePt t="102623" x="3792538" y="2590800"/>
          <p14:tracePt t="102640" x="3784600" y="2522538"/>
          <p14:tracePt t="102657" x="3784600" y="2446338"/>
          <p14:tracePt t="102673" x="3784600" y="2344738"/>
          <p14:tracePt t="102690" x="3784600" y="2293938"/>
          <p14:tracePt t="102707" x="3784600" y="2227263"/>
          <p14:tracePt t="102723" x="3784600" y="2176463"/>
          <p14:tracePt t="102740" x="3784600" y="2108200"/>
          <p14:tracePt t="102757" x="3792538" y="2065338"/>
          <p14:tracePt t="102773" x="3802063" y="2024063"/>
          <p14:tracePt t="102790" x="3810000" y="1981200"/>
          <p14:tracePt t="102807" x="3810000" y="1955800"/>
          <p14:tracePt t="102823" x="3810000" y="1930400"/>
          <p14:tracePt t="102840" x="3810000" y="1897063"/>
          <p14:tracePt t="102857" x="3810000" y="1871663"/>
          <p14:tracePt t="102873" x="3810000" y="1828800"/>
          <p14:tracePt t="102890" x="3810000" y="1795463"/>
          <p14:tracePt t="102907" x="3810000" y="1744663"/>
          <p14:tracePt t="102924" x="3810000" y="1701800"/>
          <p14:tracePt t="102940" x="3810000" y="1676400"/>
          <p14:tracePt t="102957" x="3817938" y="1643063"/>
          <p14:tracePt t="102974" x="3817938" y="1617663"/>
          <p14:tracePt t="102990" x="3817938" y="1582738"/>
          <p14:tracePt t="103007" x="3817938" y="1557338"/>
          <p14:tracePt t="103024" x="3817938" y="1549400"/>
          <p14:tracePt t="103040" x="3817938" y="1531938"/>
          <p14:tracePt t="103057" x="3817938" y="1506538"/>
          <p14:tracePt t="103074" x="3817938" y="1490663"/>
          <p14:tracePt t="103090" x="3817938" y="1481138"/>
          <p14:tracePt t="103107" x="3817938" y="1465263"/>
          <p14:tracePt t="103124" x="3827463" y="1455738"/>
          <p14:tracePt t="103140" x="3827463" y="1447800"/>
          <p14:tracePt t="103242" x="3835400" y="1447800"/>
          <p14:tracePt t="103290" x="3843338" y="1447800"/>
          <p14:tracePt t="103330" x="3852863" y="1447800"/>
          <p14:tracePt t="103338" x="3860800" y="1455738"/>
          <p14:tracePt t="103346" x="3860800" y="1465263"/>
          <p14:tracePt t="103357" x="3868738" y="1473200"/>
          <p14:tracePt t="103374" x="3868738" y="1481138"/>
          <p14:tracePt t="103391" x="3868738" y="1498600"/>
          <p14:tracePt t="103424" x="3878263" y="1516063"/>
          <p14:tracePt t="104010" x="3878263" y="1506538"/>
          <p14:tracePt t="104042" x="3868738" y="1506538"/>
          <p14:tracePt t="104058" x="3860800" y="1506538"/>
          <p14:tracePt t="104074" x="3852863" y="1506538"/>
          <p14:tracePt t="104154" x="3860800" y="1506538"/>
          <p14:tracePt t="116402" x="3868738" y="1498600"/>
          <p14:tracePt t="116409" x="3886200" y="1498600"/>
          <p14:tracePt t="116418" x="3903663" y="1498600"/>
          <p14:tracePt t="116434" x="3919538" y="1490663"/>
          <p14:tracePt t="116451" x="3929063" y="1490663"/>
          <p14:tracePt t="116546" x="3944938" y="1490663"/>
          <p14:tracePt t="116554" x="3954463" y="1490663"/>
          <p14:tracePt t="116568" x="3979863" y="1490663"/>
          <p14:tracePt t="116585" x="4038600" y="1490663"/>
          <p14:tracePt t="116601" x="4157663" y="1557338"/>
          <p14:tracePt t="116618" x="4249738" y="1643063"/>
          <p14:tracePt t="116635" x="4335463" y="1770063"/>
          <p14:tracePt t="116651" x="4419600" y="1930400"/>
          <p14:tracePt t="116668" x="4503738" y="2082800"/>
          <p14:tracePt t="116685" x="4589463" y="2252663"/>
          <p14:tracePt t="116701" x="4691063" y="2395538"/>
          <p14:tracePt t="116718" x="4818063" y="2557463"/>
          <p14:tracePt t="116735" x="4945063" y="2760663"/>
          <p14:tracePt t="116751" x="5097463" y="2938463"/>
          <p14:tracePt t="116768" x="5224463" y="3106738"/>
          <p14:tracePt t="116771" x="5291138" y="3175000"/>
          <p14:tracePt t="116785" x="5359400" y="3243263"/>
          <p14:tracePt t="116801" x="5537200" y="3429000"/>
          <p14:tracePt t="116818" x="5646738" y="3522663"/>
          <p14:tracePt t="116835" x="5732463" y="3614738"/>
          <p14:tracePt t="116851" x="5799138" y="3675063"/>
          <p14:tracePt t="116868" x="5849938" y="3725863"/>
          <p14:tracePt t="116885" x="5892800" y="3776663"/>
          <p14:tracePt t="116901" x="5961063" y="3835400"/>
          <p14:tracePt t="116918" x="6011863" y="3903663"/>
          <p14:tracePt t="116935" x="6103938" y="3979863"/>
          <p14:tracePt t="116952" x="6180138" y="4064000"/>
          <p14:tracePt t="116968" x="6281738" y="4148138"/>
          <p14:tracePt t="116985" x="6400800" y="4249738"/>
          <p14:tracePt t="117002" x="6604000" y="4445000"/>
          <p14:tracePt t="117018" x="6723063" y="4564063"/>
          <p14:tracePt t="117035" x="6850063" y="4716463"/>
          <p14:tracePt t="117052" x="6934200" y="4826000"/>
          <p14:tracePt t="117068" x="7018338" y="4935538"/>
          <p14:tracePt t="117085" x="7061200" y="5003800"/>
          <p14:tracePt t="117102" x="7094538" y="5072063"/>
          <p14:tracePt t="117118" x="7137400" y="5130800"/>
          <p14:tracePt t="117135" x="7170738" y="5173663"/>
          <p14:tracePt t="117152" x="7196138" y="5207000"/>
          <p14:tracePt t="117168" x="7231063" y="5240338"/>
          <p14:tracePt t="117185" x="7231063" y="5265738"/>
          <p14:tracePt t="117202" x="7272338" y="5291138"/>
          <p14:tracePt t="117218" x="7281863" y="5308600"/>
          <p14:tracePt t="117235" x="7307263" y="5326063"/>
          <p14:tracePt t="117252" x="7323138" y="5341938"/>
          <p14:tracePt t="117268" x="7340600" y="5341938"/>
          <p14:tracePt t="117285" x="7348538" y="5341938"/>
          <p14:tracePt t="117302" x="7358063" y="5341938"/>
          <p14:tracePt t="117318" x="7373938" y="5351463"/>
          <p14:tracePt t="117335" x="7383463" y="5359400"/>
          <p14:tracePt t="117352" x="7391400" y="5359400"/>
          <p14:tracePt t="117368" x="7408863" y="5359400"/>
          <p14:tracePt t="117402" x="7434263" y="5359400"/>
          <p14:tracePt t="117419" x="7442200" y="5367338"/>
          <p14:tracePt t="117435" x="7467600" y="5367338"/>
          <p14:tracePt t="117452" x="7493000" y="5367338"/>
          <p14:tracePt t="117469" x="7526338" y="5367338"/>
          <p14:tracePt t="117485" x="7535863" y="5359400"/>
          <p14:tracePt t="117502" x="7543800" y="5351463"/>
          <p14:tracePt t="117519" x="7551738" y="5351463"/>
          <p14:tracePt t="117552" x="7569200" y="5351463"/>
          <p14:tracePt t="117569" x="7577138" y="5351463"/>
          <p14:tracePt t="117585" x="7594600" y="5334000"/>
          <p14:tracePt t="117602" x="7602538" y="5316538"/>
          <p14:tracePt t="117619" x="7612063" y="5291138"/>
          <p14:tracePt t="117635" x="7620000" y="5257800"/>
          <p14:tracePt t="117652" x="7620000" y="5240338"/>
          <p14:tracePt t="117669" x="7627938" y="5232400"/>
          <p14:tracePt t="117685" x="7627938" y="5224463"/>
          <p14:tracePt t="117702" x="7627938" y="5214938"/>
          <p14:tracePt t="117719" x="7637463" y="5207000"/>
          <p14:tracePt t="117735" x="7645400" y="5189538"/>
          <p14:tracePt t="117752" x="7662863" y="5189538"/>
          <p14:tracePt t="117769" x="7670800" y="5189538"/>
          <p14:tracePt t="117771" x="7678738" y="5189538"/>
          <p14:tracePt t="117786" x="7678738" y="5181600"/>
          <p14:tracePt t="117850" x="7688263" y="5181600"/>
          <p14:tracePt t="117866" x="7696200" y="5173663"/>
          <p14:tracePt t="117890" x="7704138" y="5173663"/>
          <p14:tracePt t="117898" x="7704138" y="5164138"/>
          <p14:tracePt t="117930" x="7713663" y="5164138"/>
          <p14:tracePt t="117978" x="7713663" y="5156200"/>
          <p14:tracePt t="118058" x="7721600" y="5156200"/>
          <p14:tracePt t="118122" x="7729538" y="5156200"/>
          <p14:tracePt t="118178" x="7739063" y="5156200"/>
          <p14:tracePt t="118194" x="7747000" y="5156200"/>
          <p14:tracePt t="118226" x="7754938" y="5156200"/>
          <p14:tracePt t="118242" x="7772400" y="5156200"/>
          <p14:tracePt t="118257" x="7780338" y="5156200"/>
          <p14:tracePt t="118266" x="7789863" y="5156200"/>
          <p14:tracePt t="118282" x="7805738" y="5164138"/>
          <p14:tracePt t="118289" x="7815263" y="5164138"/>
          <p14:tracePt t="118314" x="7823200" y="5164138"/>
          <p14:tracePt t="118321" x="7831138" y="5164138"/>
          <p14:tracePt t="118338" x="7848600" y="5181600"/>
          <p14:tracePt t="118353" x="7856538" y="5181600"/>
          <p14:tracePt t="118369" x="7907338" y="5224463"/>
          <p14:tracePt t="118386" x="7967663" y="5249863"/>
          <p14:tracePt t="118403" x="8034338" y="5300663"/>
          <p14:tracePt t="118419" x="8077200" y="5326063"/>
          <p14:tracePt t="118436" x="8094663" y="5341938"/>
          <p14:tracePt t="118453" x="8110538" y="5359400"/>
          <p14:tracePt t="119634" x="8120063" y="5359400"/>
          <p14:tracePt t="119674" x="8128000" y="5359400"/>
          <p14:tracePt t="119690" x="8128000" y="5351463"/>
          <p14:tracePt t="119722" x="8135938" y="5351463"/>
          <p14:tracePt t="119762" x="8135938" y="5341938"/>
          <p14:tracePt t="119778" x="8145463" y="5341938"/>
          <p14:tracePt t="119785" x="8153400" y="5334000"/>
          <p14:tracePt t="119794" x="8153400" y="5326063"/>
          <p14:tracePt t="119804" x="8153400" y="5308600"/>
          <p14:tracePt t="119834" x="8153400" y="5291138"/>
          <p14:tracePt t="119841" x="8153400" y="5265738"/>
          <p14:tracePt t="119854" x="8153400" y="5257800"/>
          <p14:tracePt t="119871" x="8153400" y="5207000"/>
          <p14:tracePt t="119887" x="8120063" y="5181600"/>
          <p14:tracePt t="119904" x="8110538" y="5173663"/>
          <p14:tracePt t="119921" x="8102600" y="5173663"/>
          <p14:tracePt t="119937" x="8094663" y="51736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647383F9-FFE9-427A-A82C-7460509C9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8" y="1409701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8435" name="Object 2">
            <a:extLst>
              <a:ext uri="{FF2B5EF4-FFF2-40B4-BE49-F238E27FC236}">
                <a16:creationId xmlns:a16="http://schemas.microsoft.com/office/drawing/2014/main" id="{44CE9992-99AA-4D9F-A08F-DFA46D2C36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473609"/>
              </p:ext>
            </p:extLst>
          </p:nvPr>
        </p:nvGraphicFramePr>
        <p:xfrm>
          <a:off x="61912" y="153987"/>
          <a:ext cx="8915400" cy="578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r:id="rId7" imgW="7390181" imgH="4796942" progId="JSSPWGraphic">
                  <p:embed/>
                </p:oleObj>
              </mc:Choice>
              <mc:Fallback>
                <p:oleObj r:id="rId7" imgW="7390181" imgH="4796942" progId="JSSPWGraphic">
                  <p:embed/>
                  <p:pic>
                    <p:nvPicPr>
                      <p:cNvPr id="18435" name="Object 2">
                        <a:extLst>
                          <a:ext uri="{FF2B5EF4-FFF2-40B4-BE49-F238E27FC236}">
                            <a16:creationId xmlns:a16="http://schemas.microsoft.com/office/drawing/2014/main" id="{44CE9992-99AA-4D9F-A08F-DFA46D2C36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" y="153987"/>
                        <a:ext cx="8915400" cy="578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4">
            <a:extLst>
              <a:ext uri="{FF2B5EF4-FFF2-40B4-BE49-F238E27FC236}">
                <a16:creationId xmlns:a16="http://schemas.microsoft.com/office/drawing/2014/main" id="{C21D5883-9268-49BA-B352-5B9DE1838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9436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KBr disk</a:t>
            </a:r>
            <a:r>
              <a:rPr lang="en-US" altLang="en-US" sz="2400"/>
              <a:t> 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387D64D6-4EF3-49CE-80C0-939060FDB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10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What information can we deduce from this spectrum?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F5EF51-853E-478E-9A64-CD1D64AAD1FD}"/>
              </a:ext>
            </a:extLst>
          </p:cNvPr>
          <p:cNvSpPr txBox="1"/>
          <p:nvPr/>
        </p:nvSpPr>
        <p:spPr>
          <a:xfrm flipH="1">
            <a:off x="8694294" y="3429000"/>
            <a:ext cx="33443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3400-2200 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-OH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1700 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C=O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 (2 bands )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C=C,    benzene ring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Carboxylic acid   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18F2F5-9C22-4E78-9896-D3524CE134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16"/>
    </mc:Choice>
    <mc:Fallback xmlns="">
      <p:transition spd="slow" advTm="13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13" x="8085138" y="5173663"/>
          <p14:tracePt t="6938" x="8077200" y="5173663"/>
          <p14:tracePt t="6945" x="8051800" y="5173663"/>
          <p14:tracePt t="6953" x="8026400" y="5164138"/>
          <p14:tracePt t="6961" x="7993063" y="5164138"/>
          <p14:tracePt t="6977" x="7899400" y="5138738"/>
          <p14:tracePt t="6994" x="7815263" y="5130800"/>
          <p14:tracePt t="7011" x="7739063" y="5105400"/>
          <p14:tracePt t="7027" x="7704138" y="5105400"/>
          <p14:tracePt t="7044" x="7678738" y="5087938"/>
          <p14:tracePt t="7061" x="7653338" y="5072063"/>
          <p14:tracePt t="7078" x="7612063" y="5054600"/>
          <p14:tracePt t="7094" x="7551738" y="5021263"/>
          <p14:tracePt t="7111" x="7475538" y="4986338"/>
          <p14:tracePt t="7127" x="7416800" y="4960938"/>
          <p14:tracePt t="7144" x="7332663" y="4919663"/>
          <p14:tracePt t="7161" x="7231063" y="4859338"/>
          <p14:tracePt t="7177" x="7180263" y="4818063"/>
          <p14:tracePt t="7194" x="7162800" y="4792663"/>
          <p14:tracePt t="7211" x="7137400" y="4767263"/>
          <p14:tracePt t="7228" x="7119938" y="4749800"/>
          <p14:tracePt t="7244" x="7104063" y="4724400"/>
          <p14:tracePt t="7261" x="7078663" y="4699000"/>
          <p14:tracePt t="7277" x="7002463" y="4648200"/>
          <p14:tracePt t="7294" x="6916738" y="4589463"/>
          <p14:tracePt t="7311" x="6815138" y="4529138"/>
          <p14:tracePt t="7327" x="6756400" y="4495800"/>
          <p14:tracePt t="7344" x="6646863" y="4445000"/>
          <p14:tracePt t="7361" x="6459538" y="4386263"/>
          <p14:tracePt t="7378" x="6248400" y="4325938"/>
          <p14:tracePt t="7394" x="6078538" y="4259263"/>
          <p14:tracePt t="7411" x="5875338" y="4191000"/>
          <p14:tracePt t="7428" x="5697538" y="4089400"/>
          <p14:tracePt t="7445" x="5529263" y="3995738"/>
          <p14:tracePt t="7461" x="5384800" y="3894138"/>
          <p14:tracePt t="7478" x="5214938" y="3817938"/>
          <p14:tracePt t="7494" x="5029200" y="3708400"/>
          <p14:tracePt t="7511" x="4868863" y="3598863"/>
          <p14:tracePt t="7528" x="4741863" y="3513138"/>
          <p14:tracePt t="7544" x="4640263" y="3429000"/>
          <p14:tracePt t="7561" x="4487863" y="3327400"/>
          <p14:tracePt t="7578" x="4402138" y="3233738"/>
          <p14:tracePt t="7595" x="4343400" y="3182938"/>
          <p14:tracePt t="7611" x="4284663" y="3149600"/>
          <p14:tracePt t="7628" x="4224338" y="3116263"/>
          <p14:tracePt t="7644" x="4173538" y="3081338"/>
          <p14:tracePt t="7661" x="4097338" y="3030538"/>
          <p14:tracePt t="7678" x="4046538" y="3005138"/>
          <p14:tracePt t="7694" x="3995738" y="2954338"/>
          <p14:tracePt t="7711" x="3954463" y="2913063"/>
          <p14:tracePt t="7728" x="3903663" y="2878138"/>
          <p14:tracePt t="7745" x="3802063" y="2852738"/>
          <p14:tracePt t="7761" x="3708400" y="2794000"/>
          <p14:tracePt t="7778" x="3606800" y="2725738"/>
          <p14:tracePt t="7794" x="3497263" y="2659063"/>
          <p14:tracePt t="7811" x="3360738" y="2582863"/>
          <p14:tracePt t="7828" x="3276600" y="2514600"/>
          <p14:tracePt t="7845" x="3200400" y="2446338"/>
          <p14:tracePt t="7861" x="3106738" y="2370138"/>
          <p14:tracePt t="7878" x="3040063" y="2303463"/>
          <p14:tracePt t="7895" x="3005138" y="2260600"/>
          <p14:tracePt t="7911" x="2954338" y="2227263"/>
          <p14:tracePt t="7928" x="2913063" y="2192338"/>
          <p14:tracePt t="7945" x="2844800" y="2166938"/>
          <p14:tracePt t="7962" x="2794000" y="2141538"/>
          <p14:tracePt t="7978" x="2751138" y="2116138"/>
          <p14:tracePt t="7995" x="2735263" y="2108200"/>
          <p14:tracePt t="8011" x="2700338" y="2074863"/>
          <p14:tracePt t="8028" x="2684463" y="2057400"/>
          <p14:tracePt t="8045" x="2659063" y="2039938"/>
          <p14:tracePt t="8061" x="2633663" y="2024063"/>
          <p14:tracePt t="8078" x="2608263" y="2006600"/>
          <p14:tracePt t="8095" x="2565400" y="1973263"/>
          <p14:tracePt t="8112" x="2547938" y="1947863"/>
          <p14:tracePt t="8128" x="2514600" y="1922463"/>
          <p14:tracePt t="8145" x="2463800" y="1879600"/>
          <p14:tracePt t="8161" x="2420938" y="1854200"/>
          <p14:tracePt t="8178" x="2387600" y="1846263"/>
          <p14:tracePt t="8195" x="2362200" y="1828800"/>
          <p14:tracePt t="8212" x="2319338" y="1820863"/>
          <p14:tracePt t="8228" x="2303463" y="1803400"/>
          <p14:tracePt t="8245" x="2286000" y="1785938"/>
          <p14:tracePt t="8262" x="2278063" y="1778000"/>
          <p14:tracePt t="8278" x="2260600" y="1760538"/>
          <p14:tracePt t="8295" x="2243138" y="1752600"/>
          <p14:tracePt t="8312" x="2235200" y="1752600"/>
          <p14:tracePt t="8328" x="2235200" y="1744663"/>
          <p14:tracePt t="8385" x="2243138" y="1744663"/>
          <p14:tracePt t="8401" x="2252663" y="1744663"/>
          <p14:tracePt t="8426" x="2260600" y="1744663"/>
          <p14:tracePt t="8433" x="2260600" y="1735138"/>
          <p14:tracePt t="8441" x="2268538" y="1735138"/>
          <p14:tracePt t="8457" x="2278063" y="1735138"/>
          <p14:tracePt t="8473" x="2286000" y="1735138"/>
          <p14:tracePt t="8481" x="2293938" y="1735138"/>
          <p14:tracePt t="8495" x="2303463" y="1735138"/>
          <p14:tracePt t="8513" x="2319338" y="1735138"/>
          <p14:tracePt t="8528" x="2328863" y="1735138"/>
          <p14:tracePt t="8545" x="2336800" y="1735138"/>
          <p14:tracePt t="8562" x="2344738" y="1735138"/>
          <p14:tracePt t="8578" x="2362200" y="1735138"/>
          <p14:tracePt t="8595" x="2370138" y="1735138"/>
          <p14:tracePt t="8628" x="2379663" y="1744663"/>
          <p14:tracePt t="8645" x="2395538" y="1744663"/>
          <p14:tracePt t="8662" x="2413000" y="1744663"/>
          <p14:tracePt t="8678" x="2430463" y="1744663"/>
          <p14:tracePt t="8695" x="2446338" y="1744663"/>
          <p14:tracePt t="8712" x="2446338" y="1752600"/>
          <p14:tracePt t="8729" x="2471738" y="1760538"/>
          <p14:tracePt t="8745" x="2489200" y="1770063"/>
          <p14:tracePt t="8762" x="2514600" y="1785938"/>
          <p14:tracePt t="8778" x="2532063" y="1795463"/>
          <p14:tracePt t="8795" x="2547938" y="1811338"/>
          <p14:tracePt t="8812" x="2573338" y="1836738"/>
          <p14:tracePt t="8829" x="2608263" y="1862138"/>
          <p14:tracePt t="8845" x="2633663" y="1879600"/>
          <p14:tracePt t="8862" x="2674938" y="1897063"/>
          <p14:tracePt t="8879" x="2684463" y="1912938"/>
          <p14:tracePt t="8895" x="2692400" y="1922463"/>
          <p14:tracePt t="8912" x="2700338" y="1930400"/>
          <p14:tracePt t="8929" x="2725738" y="1947863"/>
          <p14:tracePt t="8946" x="2743200" y="1973263"/>
          <p14:tracePt t="8962" x="2760663" y="1989138"/>
          <p14:tracePt t="8979" x="2776538" y="2014538"/>
          <p14:tracePt t="8995" x="2794000" y="2049463"/>
          <p14:tracePt t="9012" x="2801938" y="2065338"/>
          <p14:tracePt t="9029" x="2811463" y="2100263"/>
          <p14:tracePt t="9045" x="2836863" y="2116138"/>
          <p14:tracePt t="9063" x="2836863" y="2133600"/>
          <p14:tracePt t="9079" x="2852738" y="2159000"/>
          <p14:tracePt t="9096" x="2870200" y="2184400"/>
          <p14:tracePt t="9112" x="2870200" y="2201863"/>
          <p14:tracePt t="9129" x="2870200" y="2243138"/>
          <p14:tracePt t="9146" x="2870200" y="2252663"/>
          <p14:tracePt t="9162" x="2878138" y="2286000"/>
          <p14:tracePt t="9179" x="2878138" y="2293938"/>
          <p14:tracePt t="9196" x="2887663" y="2311400"/>
          <p14:tracePt t="9212" x="2887663" y="2336800"/>
          <p14:tracePt t="9229" x="2903538" y="2362200"/>
          <p14:tracePt t="9246" x="2913063" y="2379663"/>
          <p14:tracePt t="9262" x="2928938" y="2405063"/>
          <p14:tracePt t="9279" x="2938463" y="2420938"/>
          <p14:tracePt t="9296" x="2963863" y="2446338"/>
          <p14:tracePt t="9312" x="2997200" y="2489200"/>
          <p14:tracePt t="9329" x="2997200" y="2522538"/>
          <p14:tracePt t="9346" x="3014663" y="2565400"/>
          <p14:tracePt t="9362" x="3030538" y="2590800"/>
          <p14:tracePt t="9379" x="3040063" y="2598738"/>
          <p14:tracePt t="9396" x="3065463" y="2624138"/>
          <p14:tracePt t="9412" x="3073400" y="2641600"/>
          <p14:tracePt t="9429" x="3090863" y="2659063"/>
          <p14:tracePt t="9446" x="3098800" y="2684463"/>
          <p14:tracePt t="9463" x="3106738" y="2692400"/>
          <p14:tracePt t="9479" x="3132138" y="2717800"/>
          <p14:tracePt t="9496" x="3141663" y="2735263"/>
          <p14:tracePt t="9513" x="3167063" y="2760663"/>
          <p14:tracePt t="9529" x="3175000" y="2776538"/>
          <p14:tracePt t="9546" x="3200400" y="2794000"/>
          <p14:tracePt t="9563" x="3200400" y="2801938"/>
          <p14:tracePt t="9579" x="3217863" y="2819400"/>
          <p14:tracePt t="9596" x="3233738" y="2844800"/>
          <p14:tracePt t="9613" x="3251200" y="2887663"/>
          <p14:tracePt t="9629" x="3294063" y="2913063"/>
          <p14:tracePt t="9646" x="3319463" y="2928938"/>
          <p14:tracePt t="9663" x="3352800" y="2963863"/>
          <p14:tracePt t="9680" x="3378200" y="2989263"/>
          <p14:tracePt t="9696" x="3403600" y="2997200"/>
          <p14:tracePt t="9713" x="3411538" y="3014663"/>
          <p14:tracePt t="9729" x="3436938" y="3022600"/>
          <p14:tracePt t="9746" x="3446463" y="3030538"/>
          <p14:tracePt t="9763" x="3471863" y="3048000"/>
          <p14:tracePt t="9779" x="3497263" y="3048000"/>
          <p14:tracePt t="9796" x="3513138" y="3055938"/>
          <p14:tracePt t="9813" x="3530600" y="3065463"/>
          <p14:tracePt t="9830" x="3573463" y="3073400"/>
          <p14:tracePt t="9846" x="3598863" y="3073400"/>
          <p14:tracePt t="9863" x="3624263" y="3081338"/>
          <p14:tracePt t="9880" x="3632200" y="3081338"/>
          <p14:tracePt t="9896" x="3649663" y="3081338"/>
          <p14:tracePt t="9913" x="3708400" y="3081338"/>
          <p14:tracePt t="9930" x="3751263" y="3090863"/>
          <p14:tracePt t="9946" x="3784600" y="3098800"/>
          <p14:tracePt t="9963" x="3843338" y="3098800"/>
          <p14:tracePt t="9980" x="3886200" y="3098800"/>
          <p14:tracePt t="9996" x="3929063" y="3098800"/>
          <p14:tracePt t="10013" x="3962400" y="3098800"/>
          <p14:tracePt t="10030" x="3987800" y="3098800"/>
          <p14:tracePt t="10073" x="4005263" y="3098800"/>
          <p14:tracePt t="10081" x="4021138" y="3090863"/>
          <p14:tracePt t="10098" x="4038600" y="3081338"/>
          <p14:tracePt t="10113" x="4081463" y="3065463"/>
          <p14:tracePt t="10130" x="4114800" y="3048000"/>
          <p14:tracePt t="10146" x="4140200" y="3040063"/>
          <p14:tracePt t="10163" x="4148138" y="3022600"/>
          <p14:tracePt t="10180" x="4157663" y="3014663"/>
          <p14:tracePt t="10197" x="4165600" y="2989263"/>
          <p14:tracePt t="10213" x="4173538" y="2971800"/>
          <p14:tracePt t="10230" x="4183063" y="2938463"/>
          <p14:tracePt t="10246" x="4198938" y="2913063"/>
          <p14:tracePt t="10263" x="4198938" y="2895600"/>
          <p14:tracePt t="10265" x="4208463" y="2895600"/>
          <p14:tracePt t="10281" x="4216400" y="2895600"/>
          <p14:tracePt t="10296" x="4224338" y="2870200"/>
          <p14:tracePt t="10313" x="4224338" y="2862263"/>
          <p14:tracePt t="10330" x="4241800" y="2852738"/>
          <p14:tracePt t="10347" x="4249738" y="2844800"/>
          <p14:tracePt t="10363" x="4249738" y="2827338"/>
          <p14:tracePt t="10380" x="4249738" y="2819400"/>
          <p14:tracePt t="10397" x="4259263" y="2801938"/>
          <p14:tracePt t="10414" x="4267200" y="2786063"/>
          <p14:tracePt t="10430" x="4275138" y="2760663"/>
          <p14:tracePt t="10447" x="4275138" y="2743200"/>
          <p14:tracePt t="10463" x="4275138" y="2735263"/>
          <p14:tracePt t="10480" x="4292600" y="2725738"/>
          <p14:tracePt t="10497" x="4300538" y="2717800"/>
          <p14:tracePt t="10513" x="4310063" y="2709863"/>
          <p14:tracePt t="10530" x="4318000" y="2692400"/>
          <p14:tracePt t="10563" x="4325938" y="2674938"/>
          <p14:tracePt t="10581" x="4351338" y="2641600"/>
          <p14:tracePt t="10597" x="4368800" y="2633663"/>
          <p14:tracePt t="10613" x="4394200" y="2608263"/>
          <p14:tracePt t="10630" x="4419600" y="2590800"/>
          <p14:tracePt t="10647" x="4427538" y="2557463"/>
          <p14:tracePt t="10663" x="4445000" y="2547938"/>
          <p14:tracePt t="10680" x="4462463" y="2532063"/>
          <p14:tracePt t="10697" x="4487863" y="2514600"/>
          <p14:tracePt t="10714" x="4495800" y="2506663"/>
          <p14:tracePt t="10730" x="4503738" y="2489200"/>
          <p14:tracePt t="10747" x="4521200" y="2471738"/>
          <p14:tracePt t="10764" x="4538663" y="2463800"/>
          <p14:tracePt t="10780" x="4564063" y="2446338"/>
          <p14:tracePt t="10797" x="4597400" y="2413000"/>
          <p14:tracePt t="10814" x="4614863" y="2395538"/>
          <p14:tracePt t="10830" x="4640263" y="2379663"/>
          <p14:tracePt t="10847" x="4665663" y="2354263"/>
          <p14:tracePt t="10864" x="4665663" y="2344738"/>
          <p14:tracePt t="10880" x="4691063" y="2336800"/>
          <p14:tracePt t="10897" x="4706938" y="2319338"/>
          <p14:tracePt t="10914" x="4716463" y="2311400"/>
          <p14:tracePt t="10931" x="4716463" y="2293938"/>
          <p14:tracePt t="10947" x="4724400" y="2286000"/>
          <p14:tracePt t="10964" x="4732338" y="2278063"/>
          <p14:tracePt t="10980" x="4741863" y="2268538"/>
          <p14:tracePt t="10997" x="4741863" y="2243138"/>
          <p14:tracePt t="11014" x="4741863" y="2227263"/>
          <p14:tracePt t="11030" x="4757738" y="2184400"/>
          <p14:tracePt t="11047" x="4775200" y="2166938"/>
          <p14:tracePt t="11064" x="4783138" y="2141538"/>
          <p14:tracePt t="11081" x="4792663" y="2133600"/>
          <p14:tracePt t="11097" x="4800600" y="2125663"/>
          <p14:tracePt t="11114" x="4800600" y="2116138"/>
          <p14:tracePt t="11569" x="4808538" y="2116138"/>
          <p14:tracePt t="11593" x="4818063" y="2116138"/>
          <p14:tracePt t="11609" x="4818063" y="2108200"/>
          <p14:tracePt t="11633" x="4826000" y="2108200"/>
          <p14:tracePt t="15129" x="4818063" y="2116138"/>
          <p14:tracePt t="15137" x="4792663" y="2125663"/>
          <p14:tracePt t="15145" x="4767263" y="2159000"/>
          <p14:tracePt t="15153" x="4732338" y="2184400"/>
          <p14:tracePt t="15167" x="4706938" y="2209800"/>
          <p14:tracePt t="15184" x="4665663" y="2243138"/>
          <p14:tracePt t="15200" x="4605338" y="2293938"/>
          <p14:tracePt t="15218" x="4589463" y="2311400"/>
          <p14:tracePt t="15234" x="4572000" y="2328863"/>
          <p14:tracePt t="15250" x="4564063" y="2328863"/>
          <p14:tracePt t="15267" x="4546600" y="2336800"/>
          <p14:tracePt t="15284" x="4546600" y="2354263"/>
          <p14:tracePt t="15301" x="4538663" y="2370138"/>
          <p14:tracePt t="15317" x="4513263" y="2405063"/>
          <p14:tracePt t="15334" x="4487863" y="2463800"/>
          <p14:tracePt t="15351" x="4452938" y="2514600"/>
          <p14:tracePt t="15368" x="4445000" y="2540000"/>
          <p14:tracePt t="15384" x="4419600" y="2557463"/>
          <p14:tracePt t="15401" x="4394200" y="2582863"/>
          <p14:tracePt t="15417" x="4386263" y="2598738"/>
          <p14:tracePt t="15434" x="4386263" y="2608263"/>
          <p14:tracePt t="15467" x="4386263" y="2616200"/>
          <p14:tracePt t="15484" x="4386263" y="2641600"/>
          <p14:tracePt t="15501" x="4368800" y="2692400"/>
          <p14:tracePt t="15518" x="4351338" y="2725738"/>
          <p14:tracePt t="15534" x="4343400" y="2776538"/>
          <p14:tracePt t="15551" x="4325938" y="2827338"/>
          <p14:tracePt t="15567" x="4310063" y="2862263"/>
          <p14:tracePt t="15584" x="4292600" y="2946400"/>
          <p14:tracePt t="15601" x="4275138" y="2971800"/>
          <p14:tracePt t="15617" x="4267200" y="2997200"/>
          <p14:tracePt t="15634" x="4249738" y="3022600"/>
          <p14:tracePt t="15651" x="4224338" y="3065463"/>
          <p14:tracePt t="15667" x="4208463" y="3090863"/>
          <p14:tracePt t="15684" x="4198938" y="3106738"/>
          <p14:tracePt t="15701" x="4183063" y="3132138"/>
          <p14:tracePt t="15718" x="4173538" y="3149600"/>
          <p14:tracePt t="15734" x="4140200" y="3175000"/>
          <p14:tracePt t="15751" x="4114800" y="3200400"/>
          <p14:tracePt t="15753" x="4106863" y="3200400"/>
          <p14:tracePt t="15768" x="4081463" y="3217863"/>
          <p14:tracePt t="15784" x="4030663" y="3251200"/>
          <p14:tracePt t="15801" x="3970338" y="3284538"/>
          <p14:tracePt t="15818" x="3929063" y="3302000"/>
          <p14:tracePt t="15835" x="3903663" y="3319463"/>
          <p14:tracePt t="15851" x="3860800" y="3319463"/>
          <p14:tracePt t="15868" x="3827463" y="3319463"/>
          <p14:tracePt t="15884" x="3784600" y="3319463"/>
          <p14:tracePt t="15901" x="3716338" y="3319463"/>
          <p14:tracePt t="15918" x="3632200" y="3319463"/>
          <p14:tracePt t="15934" x="3563938" y="3319463"/>
          <p14:tracePt t="15951" x="3522663" y="3319463"/>
          <p14:tracePt t="15968" x="3487738" y="3309938"/>
          <p14:tracePt t="15984" x="3446463" y="3302000"/>
          <p14:tracePt t="16001" x="3411538" y="3294063"/>
          <p14:tracePt t="16018" x="3386138" y="3276600"/>
          <p14:tracePt t="16034" x="3378200" y="3268663"/>
          <p14:tracePt t="16051" x="3360738" y="3259138"/>
          <p14:tracePt t="16068" x="3344863" y="3233738"/>
          <p14:tracePt t="16085" x="3309938" y="3208338"/>
          <p14:tracePt t="16101" x="3302000" y="3192463"/>
          <p14:tracePt t="16118" x="3294063" y="3182938"/>
          <p14:tracePt t="16135" x="3276600" y="3175000"/>
          <p14:tracePt t="16151" x="3251200" y="3175000"/>
          <p14:tracePt t="16168" x="3243263" y="3167063"/>
          <p14:tracePt t="16185" x="3182938" y="3124200"/>
          <p14:tracePt t="16201" x="3157538" y="3098800"/>
          <p14:tracePt t="16218" x="3157538" y="3073400"/>
          <p14:tracePt t="16235" x="3149600" y="3040063"/>
          <p14:tracePt t="16251" x="3141663" y="3030538"/>
          <p14:tracePt t="16268" x="3132138" y="3005138"/>
          <p14:tracePt t="16285" x="3124200" y="2989263"/>
          <p14:tracePt t="16301" x="3116263" y="2946400"/>
          <p14:tracePt t="16318" x="3116263" y="2913063"/>
          <p14:tracePt t="16335" x="3106738" y="2844800"/>
          <p14:tracePt t="16351" x="3106738" y="2786063"/>
          <p14:tracePt t="16368" x="3106738" y="2743200"/>
          <p14:tracePt t="16385" x="3090863" y="2684463"/>
          <p14:tracePt t="16401" x="3073400" y="2641600"/>
          <p14:tracePt t="16418" x="3065463" y="2608263"/>
          <p14:tracePt t="16435" x="3065463" y="2573338"/>
          <p14:tracePt t="16451" x="3048000" y="2532063"/>
          <p14:tracePt t="16468" x="3048000" y="2489200"/>
          <p14:tracePt t="16485" x="3048000" y="2446338"/>
          <p14:tracePt t="16502" x="3040063" y="2413000"/>
          <p14:tracePt t="16518" x="3022600" y="2387600"/>
          <p14:tracePt t="16535" x="3014663" y="2362200"/>
          <p14:tracePt t="16552" x="3014663" y="2336800"/>
          <p14:tracePt t="16568" x="3005138" y="2303463"/>
          <p14:tracePt t="16585" x="2989263" y="2286000"/>
          <p14:tracePt t="16602" x="2971800" y="2243138"/>
          <p14:tracePt t="16618" x="2946400" y="2209800"/>
          <p14:tracePt t="16635" x="2928938" y="2176463"/>
          <p14:tracePt t="16652" x="2913063" y="2141538"/>
          <p14:tracePt t="16668" x="2878138" y="2108200"/>
          <p14:tracePt t="16685" x="2870200" y="2082800"/>
          <p14:tracePt t="16702" x="2862263" y="2065338"/>
          <p14:tracePt t="16718" x="2852738" y="2057400"/>
          <p14:tracePt t="16735" x="2844800" y="2039938"/>
          <p14:tracePt t="16752" x="2836863" y="2032000"/>
          <p14:tracePt t="16754" x="2819400" y="2032000"/>
          <p14:tracePt t="16768" x="2801938" y="2014538"/>
          <p14:tracePt t="16785" x="2794000" y="1998663"/>
          <p14:tracePt t="16802" x="2776538" y="1973263"/>
          <p14:tracePt t="16819" x="2776538" y="1963738"/>
          <p14:tracePt t="16835" x="2776538" y="1955800"/>
          <p14:tracePt t="16852" x="2776538" y="1947863"/>
          <p14:tracePt t="17081" x="2786063" y="1947863"/>
          <p14:tracePt t="17089" x="2794000" y="1947863"/>
          <p14:tracePt t="17145" x="2801938" y="1947863"/>
          <p14:tracePt t="17161" x="2811463" y="1947863"/>
          <p14:tracePt t="17169" x="2811463" y="1955800"/>
          <p14:tracePt t="17193" x="2819400" y="1955800"/>
          <p14:tracePt t="17233" x="2827338" y="1955800"/>
          <p14:tracePt t="17273" x="2836863" y="1955800"/>
          <p14:tracePt t="17329" x="2836863" y="1963738"/>
          <p14:tracePt t="17737" x="2844800" y="1973263"/>
          <p14:tracePt t="17745" x="2844800" y="1981200"/>
          <p14:tracePt t="17753" x="2844800" y="1989138"/>
          <p14:tracePt t="17769" x="2844800" y="1998663"/>
          <p14:tracePt t="17786" x="2844800" y="2014538"/>
          <p14:tracePt t="17961" x="2852738" y="2024063"/>
          <p14:tracePt t="17977" x="2862263" y="2032000"/>
          <p14:tracePt t="17993" x="2862263" y="2039938"/>
          <p14:tracePt t="18001" x="2870200" y="2039938"/>
          <p14:tracePt t="18009" x="2870200" y="2049463"/>
          <p14:tracePt t="18020" x="2870200" y="2057400"/>
          <p14:tracePt t="18036" x="2887663" y="2065338"/>
          <p14:tracePt t="18053" x="2887663" y="2082800"/>
          <p14:tracePt t="18069" x="2887663" y="2108200"/>
          <p14:tracePt t="18086" x="2887663" y="2125663"/>
          <p14:tracePt t="18103" x="2887663" y="2151063"/>
          <p14:tracePt t="18119" x="2887663" y="2176463"/>
          <p14:tracePt t="18136" x="2887663" y="2201863"/>
          <p14:tracePt t="18153" x="2895600" y="2235200"/>
          <p14:tracePt t="18170" x="2895600" y="2260600"/>
          <p14:tracePt t="18186" x="2903538" y="2303463"/>
          <p14:tracePt t="18203" x="2913063" y="2344738"/>
          <p14:tracePt t="18220" x="2921000" y="2387600"/>
          <p14:tracePt t="18237" x="2928938" y="2438400"/>
          <p14:tracePt t="18253" x="2928938" y="2455863"/>
          <p14:tracePt t="18270" x="2928938" y="2506663"/>
          <p14:tracePt t="18286" x="2938463" y="2532063"/>
          <p14:tracePt t="18303" x="2938463" y="2540000"/>
          <p14:tracePt t="18320" x="2938463" y="2565400"/>
          <p14:tracePt t="18353" x="2938463" y="2582863"/>
          <p14:tracePt t="18370" x="2938463" y="2590800"/>
          <p14:tracePt t="18393" x="2938463" y="2598738"/>
          <p14:tracePt t="18403" x="2938463" y="2608263"/>
          <p14:tracePt t="18420" x="2938463" y="2624138"/>
          <p14:tracePt t="18436" x="2938463" y="2641600"/>
          <p14:tracePt t="18453" x="2946400" y="2684463"/>
          <p14:tracePt t="18470" x="2946400" y="2725738"/>
          <p14:tracePt t="18486" x="2946400" y="2768600"/>
          <p14:tracePt t="18503" x="2954338" y="2811463"/>
          <p14:tracePt t="18520" x="2954338" y="2862263"/>
          <p14:tracePt t="18537" x="2963863" y="2938463"/>
          <p14:tracePt t="18553" x="2963863" y="2979738"/>
          <p14:tracePt t="18570" x="2963863" y="3040063"/>
          <p14:tracePt t="18587" x="2971800" y="3098800"/>
          <p14:tracePt t="18604" x="2979738" y="3167063"/>
          <p14:tracePt t="18620" x="2989263" y="3208338"/>
          <p14:tracePt t="18637" x="2997200" y="3268663"/>
          <p14:tracePt t="18653" x="3022600" y="3327400"/>
          <p14:tracePt t="18670" x="3030538" y="3386138"/>
          <p14:tracePt t="18687" x="3030538" y="3446463"/>
          <p14:tracePt t="18703" x="3030538" y="3513138"/>
          <p14:tracePt t="18720" x="3030538" y="3573463"/>
          <p14:tracePt t="18737" x="3030538" y="3649663"/>
          <p14:tracePt t="18754" x="3030538" y="3683000"/>
          <p14:tracePt t="18770" x="3030538" y="3725863"/>
          <p14:tracePt t="18787" x="3030538" y="3759200"/>
          <p14:tracePt t="18803" x="3022600" y="3784600"/>
          <p14:tracePt t="18820" x="3022600" y="3810000"/>
          <p14:tracePt t="18837" x="3022600" y="3860800"/>
          <p14:tracePt t="18853" x="3014663" y="3903663"/>
          <p14:tracePt t="18870" x="3014663" y="3944938"/>
          <p14:tracePt t="18887" x="3005138" y="3987800"/>
          <p14:tracePt t="18904" x="2997200" y="4056063"/>
          <p14:tracePt t="18920" x="2971800" y="4106863"/>
          <p14:tracePt t="18937" x="2938463" y="4173538"/>
          <p14:tracePt t="18954" x="2928938" y="4216400"/>
          <p14:tracePt t="18970" x="2903538" y="4241800"/>
          <p14:tracePt t="18987" x="2895600" y="4275138"/>
          <p14:tracePt t="19004" x="2870200" y="4292600"/>
          <p14:tracePt t="19020" x="2852738" y="4318000"/>
          <p14:tracePt t="19037" x="2836863" y="4335463"/>
          <p14:tracePt t="19054" x="2836863" y="4343400"/>
          <p14:tracePt t="19087" x="2827338" y="4343400"/>
          <p14:tracePt t="19104" x="2827338" y="4351338"/>
          <p14:tracePt t="19122" x="2819400" y="4351338"/>
          <p14:tracePt t="19137" x="2811463" y="4351338"/>
          <p14:tracePt t="19154" x="2811463" y="4360863"/>
          <p14:tracePt t="19170" x="2811463" y="4368800"/>
          <p14:tracePt t="19250" x="2801938" y="4368800"/>
          <p14:tracePt t="19273" x="2794000" y="4376738"/>
          <p14:tracePt t="19281" x="2794000" y="4394200"/>
          <p14:tracePt t="19297" x="2794000" y="4402138"/>
          <p14:tracePt t="19305" x="2786063" y="4419600"/>
          <p14:tracePt t="19320" x="2786063" y="4445000"/>
          <p14:tracePt t="19338" x="2776538" y="4478338"/>
          <p14:tracePt t="19354" x="2768600" y="4503738"/>
          <p14:tracePt t="19371" x="2751138" y="4529138"/>
          <p14:tracePt t="19387" x="2751138" y="4538663"/>
          <p14:tracePt t="19689" x="2751138" y="4529138"/>
          <p14:tracePt t="19817" x="2751138" y="4521200"/>
          <p14:tracePt t="19825" x="2751138" y="4513263"/>
          <p14:tracePt t="19833" x="2760663" y="4513263"/>
          <p14:tracePt t="19841" x="2760663" y="4503738"/>
          <p14:tracePt t="19854" x="2768600" y="4487863"/>
          <p14:tracePt t="19871" x="2768600" y="4478338"/>
          <p14:tracePt t="19887" x="2768600" y="4462463"/>
          <p14:tracePt t="19905" x="2794000" y="4445000"/>
          <p14:tracePt t="19921" x="2794000" y="4437063"/>
          <p14:tracePt t="19938" x="2794000" y="4427538"/>
          <p14:tracePt t="19954" x="2801938" y="4386263"/>
          <p14:tracePt t="19971" x="2801938" y="4325938"/>
          <p14:tracePt t="19988" x="2811463" y="4267200"/>
          <p14:tracePt t="20004" x="2811463" y="4132263"/>
          <p14:tracePt t="20021" x="2811463" y="4005263"/>
          <p14:tracePt t="20038" x="2811463" y="3860800"/>
          <p14:tracePt t="20055" x="2811463" y="3700463"/>
          <p14:tracePt t="20071" x="2811463" y="3522663"/>
          <p14:tracePt t="20088" x="2811463" y="3378200"/>
          <p14:tracePt t="20104" x="2801938" y="3251200"/>
          <p14:tracePt t="20121" x="2786063" y="3192463"/>
          <p14:tracePt t="20138" x="2717800" y="3106738"/>
          <p14:tracePt t="20154" x="2667000" y="3030538"/>
          <p14:tracePt t="20171" x="2633663" y="2963863"/>
          <p14:tracePt t="20188" x="2608263" y="2895600"/>
          <p14:tracePt t="20205" x="2590800" y="2786063"/>
          <p14:tracePt t="20221" x="2590800" y="2700338"/>
          <p14:tracePt t="20238" x="2590800" y="2649538"/>
          <p14:tracePt t="20254" x="2590800" y="2633663"/>
          <p14:tracePt t="20256" x="2590800" y="2624138"/>
          <p14:tracePt t="20385" x="2608263" y="2624138"/>
          <p14:tracePt t="20393" x="2641600" y="2624138"/>
          <p14:tracePt t="20401" x="2659063" y="2616200"/>
          <p14:tracePt t="20409" x="2692400" y="2608263"/>
          <p14:tracePt t="20421" x="2725738" y="2598738"/>
          <p14:tracePt t="20438" x="2786063" y="2573338"/>
          <p14:tracePt t="20455" x="2852738" y="2532063"/>
          <p14:tracePt t="20471" x="2870200" y="2514600"/>
          <p14:tracePt t="20505" x="2921000" y="2506663"/>
          <p14:tracePt t="20521" x="3055938" y="2506663"/>
          <p14:tracePt t="20538" x="3167063" y="2540000"/>
          <p14:tracePt t="20555" x="3251200" y="2565400"/>
          <p14:tracePt t="20571" x="3327400" y="2590800"/>
          <p14:tracePt t="20588" x="3403600" y="2624138"/>
          <p14:tracePt t="20605" x="3471863" y="2667000"/>
          <p14:tracePt t="20621" x="3548063" y="2709863"/>
          <p14:tracePt t="20638" x="3606800" y="2743200"/>
          <p14:tracePt t="20655" x="3649663" y="2776538"/>
          <p14:tracePt t="20672" x="3683000" y="2786063"/>
          <p14:tracePt t="20688" x="3725863" y="2786063"/>
          <p14:tracePt t="20705" x="3751263" y="2786063"/>
          <p14:tracePt t="20722" x="3784600" y="2786063"/>
          <p14:tracePt t="20738" x="3810000" y="2786063"/>
          <p14:tracePt t="20755" x="3817938" y="2786063"/>
          <p14:tracePt t="20772" x="3827463" y="2786063"/>
          <p14:tracePt t="20788" x="3843338" y="2786063"/>
          <p14:tracePt t="20805" x="3860800" y="2786063"/>
          <p14:tracePt t="20822" x="3886200" y="2794000"/>
          <p14:tracePt t="20839" x="3919538" y="2819400"/>
          <p14:tracePt t="20855" x="3944938" y="2844800"/>
          <p14:tracePt t="20872" x="3987800" y="2887663"/>
          <p14:tracePt t="20888" x="4013200" y="2946400"/>
          <p14:tracePt t="20905" x="4021138" y="3005138"/>
          <p14:tracePt t="20922" x="4038600" y="3073400"/>
          <p14:tracePt t="20938" x="4038600" y="3116263"/>
          <p14:tracePt t="20955" x="4046538" y="3157538"/>
          <p14:tracePt t="20972" x="4064000" y="3200400"/>
          <p14:tracePt t="20988" x="4064000" y="3259138"/>
          <p14:tracePt t="21005" x="4071938" y="3309938"/>
          <p14:tracePt t="21022" x="4089400" y="3352800"/>
          <p14:tracePt t="21038" x="4089400" y="3411538"/>
          <p14:tracePt t="21055" x="4089400" y="3479800"/>
          <p14:tracePt t="21072" x="4114800" y="3573463"/>
          <p14:tracePt t="21089" x="4122738" y="3657600"/>
          <p14:tracePt t="21105" x="4122738" y="3708400"/>
          <p14:tracePt t="21122" x="4122738" y="3716338"/>
          <p14:tracePt t="21139" x="4132263" y="3733800"/>
          <p14:tracePt t="21155" x="4140200" y="3741738"/>
          <p14:tracePt t="21172" x="4148138" y="3759200"/>
          <p14:tracePt t="21189" x="4165600" y="3767138"/>
          <p14:tracePt t="21205" x="4173538" y="3767138"/>
          <p14:tracePt t="21222" x="4198938" y="3776663"/>
          <p14:tracePt t="21239" x="4208463" y="3784600"/>
          <p14:tracePt t="21255" x="4216400" y="3792538"/>
          <p14:tracePt t="21257" x="4224338" y="3792538"/>
          <p14:tracePt t="21281" x="4233863" y="3792538"/>
          <p14:tracePt t="21289" x="4241800" y="3792538"/>
          <p14:tracePt t="21306" x="4259263" y="3792538"/>
          <p14:tracePt t="21322" x="4267200" y="3792538"/>
          <p14:tracePt t="21339" x="4275138" y="3792538"/>
          <p14:tracePt t="21355" x="4284663" y="3792538"/>
          <p14:tracePt t="21372" x="4284663" y="3776663"/>
          <p14:tracePt t="21389" x="4284663" y="3759200"/>
          <p14:tracePt t="21405" x="4284663" y="3716338"/>
          <p14:tracePt t="21422" x="4284663" y="3683000"/>
          <p14:tracePt t="21439" x="4300538" y="3640138"/>
          <p14:tracePt t="21456" x="4300538" y="3624263"/>
          <p14:tracePt t="21472" x="4300538" y="3614738"/>
          <p14:tracePt t="21545" x="4300538" y="3598863"/>
          <p14:tracePt t="21561" x="4300538" y="3589338"/>
          <p14:tracePt t="21569" x="4292600" y="3589338"/>
          <p14:tracePt t="21577" x="4292600" y="3573463"/>
          <p14:tracePt t="21601" x="4292600" y="3556000"/>
          <p14:tracePt t="21609" x="4292600" y="3538538"/>
          <p14:tracePt t="21625" x="4284663" y="3522663"/>
          <p14:tracePt t="21639" x="4284663" y="3513138"/>
          <p14:tracePt t="21656" x="4275138" y="3479800"/>
          <p14:tracePt t="21672" x="4267200" y="3436938"/>
          <p14:tracePt t="21689" x="4267200" y="3395663"/>
          <p14:tracePt t="21706" x="4267200" y="3344863"/>
          <p14:tracePt t="21722" x="4267200" y="3284538"/>
          <p14:tracePt t="21739" x="4267200" y="3192463"/>
          <p14:tracePt t="21756" x="4267200" y="3116263"/>
          <p14:tracePt t="21773" x="4267200" y="3073400"/>
          <p14:tracePt t="21789" x="4275138" y="3014663"/>
          <p14:tracePt t="21806" x="4292600" y="2963863"/>
          <p14:tracePt t="21822" x="4292600" y="2928938"/>
          <p14:tracePt t="21839" x="4310063" y="2887663"/>
          <p14:tracePt t="21856" x="4310063" y="2862263"/>
          <p14:tracePt t="21872" x="4318000" y="2794000"/>
          <p14:tracePt t="21889" x="4318000" y="2725738"/>
          <p14:tracePt t="21906" x="4318000" y="2659063"/>
          <p14:tracePt t="21923" x="4325938" y="2598738"/>
          <p14:tracePt t="21939" x="4325938" y="2522538"/>
          <p14:tracePt t="21956" x="4325938" y="2446338"/>
          <p14:tracePt t="21973" x="4343400" y="2379663"/>
          <p14:tracePt t="21990" x="4360863" y="2311400"/>
          <p14:tracePt t="22006" x="4376738" y="2260600"/>
          <p14:tracePt t="22023" x="4394200" y="2217738"/>
          <p14:tracePt t="22039" x="4394200" y="2166938"/>
          <p14:tracePt t="22056" x="4411663" y="2141538"/>
          <p14:tracePt t="22073" x="4419600" y="2116138"/>
          <p14:tracePt t="22089" x="4427538" y="2108200"/>
          <p14:tracePt t="22106" x="4437063" y="2100263"/>
          <p14:tracePt t="22123" x="4445000" y="2100263"/>
          <p14:tracePt t="22140" x="4452938" y="2100263"/>
          <p14:tracePt t="22156" x="4487863" y="2100263"/>
          <p14:tracePt t="22173" x="4546600" y="2100263"/>
          <p14:tracePt t="22189" x="4605338" y="2100263"/>
          <p14:tracePt t="22206" x="4656138" y="2100263"/>
          <p14:tracePt t="22223" x="4681538" y="2100263"/>
          <p14:tracePt t="22239" x="4691063" y="2100263"/>
          <p14:tracePt t="22256" x="4691063" y="2108200"/>
          <p14:tracePt t="22258" x="4699000" y="2108200"/>
          <p14:tracePt t="22273" x="4699000" y="2116138"/>
          <p14:tracePt t="22290" x="4699000" y="2133600"/>
          <p14:tracePt t="22329" x="4706938" y="2133600"/>
          <p14:tracePt t="22340" x="4706938" y="2141538"/>
          <p14:tracePt t="22356" x="4706938" y="2151063"/>
          <p14:tracePt t="22377" x="4716463" y="2151063"/>
          <p14:tracePt t="22441" x="4724400" y="2151063"/>
          <p14:tracePt t="22513" x="4724400" y="2141538"/>
          <p14:tracePt t="22521" x="4724400" y="2133600"/>
          <p14:tracePt t="22529" x="4732338" y="2133600"/>
          <p14:tracePt t="22540" x="4741863" y="2125663"/>
          <p14:tracePt t="22556" x="4749800" y="2116138"/>
          <p14:tracePt t="22737" x="4749800" y="2108200"/>
          <p14:tracePt t="22769" x="4749800" y="2100263"/>
          <p14:tracePt t="24049" x="4732338" y="2090738"/>
          <p14:tracePt t="24057" x="4699000" y="2065338"/>
          <p14:tracePt t="24065" x="4656138" y="2039938"/>
          <p14:tracePt t="24074" x="4622800" y="1998663"/>
          <p14:tracePt t="24091" x="4529138" y="1905000"/>
          <p14:tracePt t="24108" x="4419600" y="1811338"/>
          <p14:tracePt t="24124" x="4351338" y="1735138"/>
          <p14:tracePt t="24141" x="4292600" y="1719263"/>
          <p14:tracePt t="24158" x="4198938" y="1668463"/>
          <p14:tracePt t="24174" x="4157663" y="1658938"/>
          <p14:tracePt t="24191" x="4140200" y="1658938"/>
          <p14:tracePt t="25001" x="4140200" y="1668463"/>
          <p14:tracePt t="25009" x="4140200" y="1676400"/>
          <p14:tracePt t="25017" x="4132263" y="1684338"/>
          <p14:tracePt t="25025" x="4132263" y="1701800"/>
          <p14:tracePt t="25042" x="4122738" y="1719263"/>
          <p14:tracePt t="25059" x="4089400" y="1778000"/>
          <p14:tracePt t="25075" x="4064000" y="1820863"/>
          <p14:tracePt t="25092" x="4030663" y="1905000"/>
          <p14:tracePt t="25108" x="3995738" y="1955800"/>
          <p14:tracePt t="25125" x="3979863" y="1989138"/>
          <p14:tracePt t="25142" x="3979863" y="2024063"/>
          <p14:tracePt t="25158" x="3979863" y="2032000"/>
          <p14:tracePt t="25175" x="3979863" y="2039938"/>
          <p14:tracePt t="25192" x="3979863" y="2049463"/>
          <p14:tracePt t="25209" x="3979863" y="2065338"/>
          <p14:tracePt t="25225" x="3970338" y="2074863"/>
          <p14:tracePt t="25242" x="3970338" y="2090738"/>
          <p14:tracePt t="25361" x="3962400" y="2082800"/>
          <p14:tracePt t="28529" x="3970338" y="2090738"/>
          <p14:tracePt t="28537" x="3979863" y="2100263"/>
          <p14:tracePt t="28545" x="3987800" y="2108200"/>
          <p14:tracePt t="28561" x="4005263" y="2116138"/>
          <p14:tracePt t="28578" x="4030663" y="2133600"/>
          <p14:tracePt t="28595" x="4046538" y="2151063"/>
          <p14:tracePt t="28611" x="4089400" y="2166938"/>
          <p14:tracePt t="28628" x="4140200" y="2176463"/>
          <p14:tracePt t="28645" x="4198938" y="2176463"/>
          <p14:tracePt t="28662" x="4249738" y="2176463"/>
          <p14:tracePt t="28678" x="4300538" y="2176463"/>
          <p14:tracePt t="28695" x="4368800" y="2176463"/>
          <p14:tracePt t="28711" x="4419600" y="2184400"/>
          <p14:tracePt t="28728" x="4462463" y="2184400"/>
          <p14:tracePt t="28745" x="4554538" y="2184400"/>
          <p14:tracePt t="28761" x="4656138" y="2184400"/>
          <p14:tracePt t="28778" x="4783138" y="2184400"/>
          <p14:tracePt t="28795" x="4960938" y="2184400"/>
          <p14:tracePt t="28812" x="5138738" y="2184400"/>
          <p14:tracePt t="28828" x="5341938" y="2184400"/>
          <p14:tracePt t="28845" x="5554663" y="2184400"/>
          <p14:tracePt t="28861" x="5757863" y="2184400"/>
          <p14:tracePt t="28879" x="5994400" y="2209800"/>
          <p14:tracePt t="28895" x="6240463" y="2217738"/>
          <p14:tracePt t="28911" x="6484938" y="2260600"/>
          <p14:tracePt t="28928" x="6815138" y="2293938"/>
          <p14:tracePt t="28945" x="7027863" y="2303463"/>
          <p14:tracePt t="28962" x="7231063" y="2336800"/>
          <p14:tracePt t="28978" x="7434263" y="2354263"/>
          <p14:tracePt t="28995" x="7627938" y="2395538"/>
          <p14:tracePt t="29012" x="7789863" y="2438400"/>
          <p14:tracePt t="29029" x="7950200" y="2506663"/>
          <p14:tracePt t="29045" x="8034338" y="2557463"/>
          <p14:tracePt t="29062" x="8128000" y="2608263"/>
          <p14:tracePt t="29078" x="8272463" y="2674938"/>
          <p14:tracePt t="29095" x="8399463" y="2692400"/>
          <p14:tracePt t="29112" x="8501063" y="2717800"/>
          <p14:tracePt t="29128" x="8610600" y="2717800"/>
          <p14:tracePt t="29145" x="8636000" y="2725738"/>
          <p14:tracePt t="29162" x="8669338" y="2725738"/>
          <p14:tracePt t="29179" x="8686800" y="2725738"/>
          <p14:tracePt t="29195" x="8694738" y="2725738"/>
          <p14:tracePt t="29212" x="8704263" y="2725738"/>
          <p14:tracePt t="29246" x="8704263" y="2735263"/>
          <p14:tracePt t="29262" x="8712200" y="2735263"/>
          <p14:tracePt t="29278" x="8712200" y="2743200"/>
          <p14:tracePt t="29295" x="8720138" y="2743200"/>
          <p14:tracePt t="29337" x="8720138" y="2735263"/>
          <p14:tracePt t="29345" x="8720138" y="2725738"/>
          <p14:tracePt t="29353" x="8729663" y="2717800"/>
          <p14:tracePt t="29362" x="8729663" y="2700338"/>
          <p14:tracePt t="29379" x="8737600" y="2692400"/>
          <p14:tracePt t="29395" x="8737600" y="2674938"/>
          <p14:tracePt t="29412" x="8737600" y="2667000"/>
          <p14:tracePt t="29429" x="8737600" y="2659063"/>
          <p14:tracePt t="29445" x="8737600" y="2649538"/>
          <p14:tracePt t="29462" x="8737600" y="2641600"/>
          <p14:tracePt t="29479" x="8737600" y="2633663"/>
          <p14:tracePt t="29496" x="8745538" y="2633663"/>
          <p14:tracePt t="29569" x="8745538" y="2624138"/>
          <p14:tracePt t="29585" x="8745538" y="2616200"/>
          <p14:tracePt t="29609" x="8745538" y="2608263"/>
          <p14:tracePt t="29665" x="8745538" y="2598738"/>
          <p14:tracePt t="29673" x="8745538" y="2590800"/>
          <p14:tracePt t="29689" x="8745538" y="2582863"/>
          <p14:tracePt t="29713" x="8745538" y="2573338"/>
          <p14:tracePt t="29729" x="8745538" y="2565400"/>
          <p14:tracePt t="29825" x="8755063" y="2565400"/>
          <p14:tracePt t="29873" x="8763000" y="2565400"/>
          <p14:tracePt t="31433" x="8770938" y="2565400"/>
          <p14:tracePt t="31441" x="8780463" y="2565400"/>
          <p14:tracePt t="31465" x="8788400" y="2565400"/>
          <p14:tracePt t="31473" x="8796338" y="2565400"/>
          <p14:tracePt t="31529" x="8805863" y="2565400"/>
          <p14:tracePt t="31537" x="8813800" y="2565400"/>
          <p14:tracePt t="31547" x="8831263" y="2573338"/>
          <p14:tracePt t="31564" x="8847138" y="2573338"/>
          <p14:tracePt t="31597" x="8847138" y="2540000"/>
          <p14:tracePt t="31614" x="8847138" y="2481263"/>
          <p14:tracePt t="31630" x="8839200" y="2430463"/>
          <p14:tracePt t="31647" x="8839200" y="2311400"/>
          <p14:tracePt t="31664" x="8831263" y="2252663"/>
          <p14:tracePt t="31680" x="8821738" y="2227263"/>
          <p14:tracePt t="31697" x="8813800" y="2227263"/>
          <p14:tracePt t="59712" x="8805863" y="2227263"/>
          <p14:tracePt t="59721" x="8796338" y="2227263"/>
          <p14:tracePt t="59728" x="8788400" y="2227263"/>
          <p14:tracePt t="60057" x="8780463" y="2227263"/>
          <p14:tracePt t="60064" x="8780463" y="2235200"/>
          <p14:tracePt t="60072" x="8770938" y="2243138"/>
          <p14:tracePt t="60087" x="8770938" y="2260600"/>
          <p14:tracePt t="60104" x="8737600" y="2303463"/>
          <p14:tracePt t="60120" x="8653463" y="2405063"/>
          <p14:tracePt t="60137" x="8610600" y="2471738"/>
          <p14:tracePt t="60154" x="8559800" y="2522538"/>
          <p14:tracePt t="60170" x="8516938" y="2573338"/>
          <p14:tracePt t="60187" x="8458200" y="2598738"/>
          <p14:tracePt t="60203" x="8424863" y="2616200"/>
          <p14:tracePt t="60220" x="8389938" y="2633663"/>
          <p14:tracePt t="60237" x="8348663" y="2649538"/>
          <p14:tracePt t="60254" x="8297863" y="2667000"/>
          <p14:tracePt t="60270" x="8247063" y="2674938"/>
          <p14:tracePt t="60287" x="8196263" y="2692400"/>
          <p14:tracePt t="60304" x="8145463" y="2692400"/>
          <p14:tracePt t="60320" x="8120063" y="2692400"/>
          <p14:tracePt t="60337" x="8094663" y="2692400"/>
          <p14:tracePt t="60354" x="8059738" y="2692400"/>
          <p14:tracePt t="60370" x="7993063" y="2700338"/>
          <p14:tracePt t="60387" x="7856538" y="2735263"/>
          <p14:tracePt t="60404" x="7696200" y="2743200"/>
          <p14:tracePt t="60420" x="7518400" y="2768600"/>
          <p14:tracePt t="60437" x="7340600" y="2811463"/>
          <p14:tracePt t="60454" x="7162800" y="2811463"/>
          <p14:tracePt t="60470" x="7027863" y="2819400"/>
          <p14:tracePt t="60487" x="6967538" y="2819400"/>
          <p14:tracePt t="60504" x="6908800" y="2827338"/>
          <p14:tracePt t="60521" x="6865938" y="2844800"/>
          <p14:tracePt t="60537" x="6824663" y="2870200"/>
          <p14:tracePt t="60554" x="6799263" y="2895600"/>
          <p14:tracePt t="60570" x="6756400" y="2928938"/>
          <p14:tracePt t="60587" x="6697663" y="2954338"/>
          <p14:tracePt t="60604" x="6637338" y="2979738"/>
          <p14:tracePt t="60620" x="6570663" y="3014663"/>
          <p14:tracePt t="60637" x="6519863" y="3030538"/>
          <p14:tracePt t="60654" x="6451600" y="3030538"/>
          <p14:tracePt t="60671" x="6400800" y="3030538"/>
          <p14:tracePt t="60687" x="6357938" y="3030538"/>
          <p14:tracePt t="60704" x="6307138" y="3048000"/>
          <p14:tracePt t="60720" x="6265863" y="3055938"/>
          <p14:tracePt t="60737" x="6256338" y="3055938"/>
          <p14:tracePt t="60754" x="6248400" y="3055938"/>
          <p14:tracePt t="60770" x="6230938" y="3055938"/>
          <p14:tracePt t="60804" x="6215063" y="3055938"/>
          <p14:tracePt t="60821" x="6205538" y="3048000"/>
          <p14:tracePt t="60837" x="6205538" y="3040063"/>
          <p14:tracePt t="60856" x="6205538" y="3030538"/>
          <p14:tracePt t="60872" x="6197600" y="3022600"/>
          <p14:tracePt t="60896" x="6197600" y="3014663"/>
          <p14:tracePt t="60912" x="6197600" y="3005138"/>
          <p14:tracePt t="60921" x="6197600" y="2997200"/>
          <p14:tracePt t="60937" x="6189663" y="2989263"/>
          <p14:tracePt t="60954" x="6180138" y="2971800"/>
          <p14:tracePt t="60985" x="6172200" y="2963863"/>
          <p14:tracePt t="61001" x="6164263" y="2954338"/>
          <p14:tracePt t="61017" x="6154738" y="2946400"/>
          <p14:tracePt t="61040" x="6146800" y="2928938"/>
          <p14:tracePt t="61048" x="6146800" y="2921000"/>
          <p14:tracePt t="61056" x="6138863" y="2921000"/>
          <p14:tracePt t="61071" x="6129338" y="2903538"/>
          <p14:tracePt t="61088" x="6121400" y="2887663"/>
          <p14:tracePt t="61104" x="6113463" y="2870200"/>
          <p14:tracePt t="61121" x="6103938" y="2862263"/>
          <p14:tracePt t="61154" x="6096000" y="2852738"/>
          <p14:tracePt t="61171" x="6088063" y="2836863"/>
          <p14:tracePt t="61216" x="6078538" y="2836863"/>
          <p14:tracePt t="61225" x="6078538" y="2827338"/>
          <p14:tracePt t="61240" x="6078538" y="2819400"/>
          <p14:tracePt t="61254" x="6070600" y="2819400"/>
          <p14:tracePt t="61271" x="6062663" y="2819400"/>
          <p14:tracePt t="61288" x="6053138" y="2811463"/>
          <p14:tracePt t="61304" x="6045200" y="2811463"/>
          <p14:tracePt t="61321" x="6037263" y="2794000"/>
          <p14:tracePt t="61338" x="6027738" y="2794000"/>
          <p14:tracePt t="61545" x="6027738" y="2801938"/>
          <p14:tracePt t="61552" x="6027738" y="2811463"/>
          <p14:tracePt t="61568" x="6027738" y="2819400"/>
          <p14:tracePt t="61577" x="6019800" y="2827338"/>
          <p14:tracePt t="61588" x="6019800" y="2836863"/>
          <p14:tracePt t="61605" x="6002338" y="2836863"/>
          <p14:tracePt t="61621" x="5994400" y="2852738"/>
          <p14:tracePt t="61638" x="5986463" y="2862263"/>
          <p14:tracePt t="61655" x="5976938" y="2870200"/>
          <p14:tracePt t="61671" x="5969000" y="2878138"/>
          <p14:tracePt t="61688" x="5943600" y="2895600"/>
          <p14:tracePt t="61705" x="5926138" y="2903538"/>
          <p14:tracePt t="61738" x="5918200" y="2903538"/>
          <p14:tracePt t="61840" x="5910263" y="2903538"/>
          <p14:tracePt t="61856" x="5910263" y="2895600"/>
          <p14:tracePt t="62025" x="5910263" y="2903538"/>
          <p14:tracePt t="62041" x="5918200" y="2903538"/>
          <p14:tracePt t="62048" x="5926138" y="2903538"/>
          <p14:tracePt t="62056" x="5926138" y="2913063"/>
          <p14:tracePt t="62088" x="5926138" y="2921000"/>
          <p14:tracePt t="62128" x="5926138" y="2928938"/>
          <p14:tracePt t="62177" x="5926138" y="2938463"/>
          <p14:tracePt t="62192" x="5926138" y="2946400"/>
          <p14:tracePt t="62312" x="5926138" y="2954338"/>
          <p14:tracePt t="62345" x="5935663" y="2954338"/>
          <p14:tracePt t="62360" x="5935663" y="2963863"/>
          <p14:tracePt t="62368" x="5943600" y="2971800"/>
          <p14:tracePt t="62376" x="5951538" y="2971800"/>
          <p14:tracePt t="62392" x="5961063" y="2979738"/>
          <p14:tracePt t="62408" x="5961063" y="2989263"/>
          <p14:tracePt t="62432" x="5961063" y="2997200"/>
          <p14:tracePt t="62464" x="5961063" y="3005138"/>
          <p14:tracePt t="62473" x="5961063" y="3014663"/>
          <p14:tracePt t="62480" x="5961063" y="3022600"/>
          <p14:tracePt t="62488" x="5961063" y="3030538"/>
          <p14:tracePt t="62505" x="5961063" y="3048000"/>
          <p14:tracePt t="62522" x="5961063" y="3055938"/>
          <p14:tracePt t="62555" x="5961063" y="3065463"/>
          <p14:tracePt t="62712" x="5961063" y="3055938"/>
          <p14:tracePt t="62720" x="5961063" y="3048000"/>
          <p14:tracePt t="62728" x="5961063" y="3030538"/>
          <p14:tracePt t="62739" x="5961063" y="3022600"/>
          <p14:tracePt t="62755" x="5961063" y="2963863"/>
          <p14:tracePt t="62772" x="5961063" y="2913063"/>
          <p14:tracePt t="62789" x="5961063" y="2870200"/>
          <p14:tracePt t="62806" x="5961063" y="2819400"/>
          <p14:tracePt t="62822" x="5961063" y="2794000"/>
          <p14:tracePt t="62839" x="5961063" y="2776538"/>
          <p14:tracePt t="62856" x="5961063" y="2760663"/>
          <p14:tracePt t="62872" x="5969000" y="2760663"/>
          <p14:tracePt t="62920" x="5969000" y="2751138"/>
          <p14:tracePt t="62961" x="5976938" y="2751138"/>
          <p14:tracePt t="63705" x="5976938" y="2760663"/>
          <p14:tracePt t="63712" x="5976938" y="2768600"/>
          <p14:tracePt t="63723" x="5976938" y="2776538"/>
          <p14:tracePt t="63740" x="5976938" y="2794000"/>
          <p14:tracePt t="63756" x="5976938" y="2801938"/>
          <p14:tracePt t="63773" x="5976938" y="2811463"/>
          <p14:tracePt t="63801" x="5976938" y="2819400"/>
          <p14:tracePt t="66032" x="5976938" y="2811463"/>
          <p14:tracePt t="66064" x="5976938" y="2801938"/>
          <p14:tracePt t="66072" x="5976938" y="2794000"/>
          <p14:tracePt t="66080" x="5976938" y="2786063"/>
          <p14:tracePt t="66091" x="5986463" y="2776538"/>
          <p14:tracePt t="66108" x="5986463" y="2768600"/>
          <p14:tracePt t="66125" x="5986463" y="2751138"/>
          <p14:tracePt t="66141" x="5986463" y="2735263"/>
          <p14:tracePt t="66158" x="5986463" y="2725738"/>
          <p14:tracePt t="66175" x="5986463" y="2709863"/>
          <p14:tracePt t="66192" x="5976938" y="2684463"/>
          <p14:tracePt t="66208" x="5976938" y="2659063"/>
          <p14:tracePt t="66225" x="5976938" y="2649538"/>
          <p14:tracePt t="66242" x="5976938" y="2633663"/>
          <p14:tracePt t="66258" x="5976938" y="2624138"/>
          <p14:tracePt t="66275" x="5976938" y="2616200"/>
          <p14:tracePt t="66292" x="5976938" y="2608263"/>
          <p14:tracePt t="66308" x="5976938" y="2598738"/>
          <p14:tracePt t="66325" x="5976938" y="2582863"/>
          <p14:tracePt t="66342" x="5976938" y="2573338"/>
          <p14:tracePt t="66358" x="5976938" y="2565400"/>
          <p14:tracePt t="66408" x="5976938" y="2582863"/>
          <p14:tracePt t="66416" x="5976938" y="2608263"/>
          <p14:tracePt t="66425" x="5986463" y="2641600"/>
          <p14:tracePt t="66442" x="6011863" y="2692400"/>
          <p14:tracePt t="66458" x="6019800" y="2743200"/>
          <p14:tracePt t="66475" x="6019800" y="2776538"/>
          <p14:tracePt t="66492" x="6019800" y="2786063"/>
          <p14:tracePt t="66508" x="6019800" y="2801938"/>
          <p14:tracePt t="66544" x="6019800" y="2811463"/>
          <p14:tracePt t="66560" x="6019800" y="2827338"/>
          <p14:tracePt t="66575" x="6019800" y="2836863"/>
          <p14:tracePt t="66592" x="6027738" y="2870200"/>
          <p14:tracePt t="66608" x="6027738" y="2895600"/>
          <p14:tracePt t="66625" x="6027738" y="2903538"/>
          <p14:tracePt t="66705" x="6027738" y="2913063"/>
          <p14:tracePt t="66736" x="6027738" y="2921000"/>
          <p14:tracePt t="67008" x="6019800" y="2928938"/>
          <p14:tracePt t="67033" x="6011863" y="2928938"/>
          <p14:tracePt t="67048" x="6011863" y="2938463"/>
          <p14:tracePt t="67056" x="6011863" y="2946400"/>
          <p14:tracePt t="67064" x="6002338" y="2954338"/>
          <p14:tracePt t="67080" x="6002338" y="2971800"/>
          <p14:tracePt t="67092" x="6002338" y="2979738"/>
          <p14:tracePt t="67109" x="6002338" y="2989263"/>
          <p14:tracePt t="67126" x="6002338" y="2997200"/>
          <p14:tracePt t="67464" x="6002338" y="3005138"/>
          <p14:tracePt t="67585" x="5994400" y="3005138"/>
          <p14:tracePt t="67592" x="5994400" y="2989263"/>
          <p14:tracePt t="67600" x="5994400" y="2971800"/>
          <p14:tracePt t="67609" x="5986463" y="2963863"/>
          <p14:tracePt t="67626" x="5986463" y="2928938"/>
          <p14:tracePt t="67643" x="5986463" y="2913063"/>
          <p14:tracePt t="67688" x="5986463" y="2903538"/>
          <p14:tracePt t="67712" x="5986463" y="2895600"/>
          <p14:tracePt t="67784" x="5986463" y="2903538"/>
          <p14:tracePt t="67792" x="5986463" y="2921000"/>
          <p14:tracePt t="67800" x="5986463" y="2928938"/>
          <p14:tracePt t="67809" x="5986463" y="2954338"/>
          <p14:tracePt t="67826" x="5986463" y="2979738"/>
          <p14:tracePt t="67843" x="5986463" y="2997200"/>
          <p14:tracePt t="67860" x="5986463" y="3005138"/>
          <p14:tracePt t="68272" x="5986463" y="2997200"/>
          <p14:tracePt t="68281" x="5986463" y="2989263"/>
          <p14:tracePt t="69265" x="5986463" y="2979738"/>
          <p14:tracePt t="69433" x="5986463" y="2971800"/>
          <p14:tracePt t="70760" x="5994400" y="2971800"/>
          <p14:tracePt t="70792" x="6002338" y="2971800"/>
          <p14:tracePt t="70800" x="6011863" y="2971800"/>
          <p14:tracePt t="70808" x="6019800" y="2971800"/>
          <p14:tracePt t="70832" x="6019800" y="2979738"/>
          <p14:tracePt t="70848" x="6027738" y="2989263"/>
          <p14:tracePt t="70856" x="6027738" y="3005138"/>
          <p14:tracePt t="70864" x="6037263" y="3005138"/>
          <p14:tracePt t="70879" x="6045200" y="3022600"/>
          <p14:tracePt t="70896" x="6053138" y="3048000"/>
          <p14:tracePt t="70912" x="6078538" y="3081338"/>
          <p14:tracePt t="70929" x="6096000" y="3106738"/>
          <p14:tracePt t="70945" x="6113463" y="3132138"/>
          <p14:tracePt t="70962" x="6129338" y="3157538"/>
          <p14:tracePt t="70979" x="6138863" y="3182938"/>
          <p14:tracePt t="70995" x="6146800" y="3192463"/>
          <p14:tracePt t="71012" x="6146800" y="3208338"/>
          <p14:tracePt t="71080" x="6138863" y="3208338"/>
          <p14:tracePt t="71088" x="6129338" y="3192463"/>
          <p14:tracePt t="71097" x="6103938" y="3175000"/>
          <p14:tracePt t="71112" x="6078538" y="3106738"/>
          <p14:tracePt t="71129" x="6045200" y="3040063"/>
          <p14:tracePt t="71145" x="6045200" y="2971800"/>
          <p14:tracePt t="71162" x="6045200" y="2921000"/>
          <p14:tracePt t="71179" x="6045200" y="2895600"/>
          <p14:tracePt t="71196" x="6045200" y="2878138"/>
          <p14:tracePt t="71212" x="6045200" y="2870200"/>
          <p14:tracePt t="71280" x="6045200" y="2878138"/>
          <p14:tracePt t="71288" x="6045200" y="2887663"/>
          <p14:tracePt t="71297" x="6045200" y="2903538"/>
          <p14:tracePt t="71313" x="6053138" y="2938463"/>
          <p14:tracePt t="71346" x="6053138" y="2946400"/>
          <p14:tracePt t="72896" x="6053138" y="2954338"/>
          <p14:tracePt t="72905" x="6053138" y="2963863"/>
          <p14:tracePt t="73016" x="6062663" y="2963863"/>
          <p14:tracePt t="73040" x="6070600" y="2963863"/>
          <p14:tracePt t="73049" x="6078538" y="2963863"/>
          <p14:tracePt t="80265" x="6088063" y="2963863"/>
          <p14:tracePt t="80296" x="6088063" y="2971800"/>
          <p14:tracePt t="80304" x="6088063" y="2979738"/>
          <p14:tracePt t="80313" x="6088063" y="2989263"/>
          <p14:tracePt t="80321" x="6088063" y="2997200"/>
          <p14:tracePt t="80336" x="6088063" y="3005138"/>
          <p14:tracePt t="80353" x="6088063" y="3040063"/>
          <p14:tracePt t="80370" x="6096000" y="3065463"/>
          <p14:tracePt t="80386" x="6113463" y="3116263"/>
          <p14:tracePt t="80403" x="6121400" y="3149600"/>
          <p14:tracePt t="80420" x="6129338" y="3175000"/>
          <p14:tracePt t="80436" x="6129338" y="3192463"/>
          <p14:tracePt t="80453" x="6138863" y="3200400"/>
          <p14:tracePt t="80568" x="6129338" y="3182938"/>
          <p14:tracePt t="80576" x="6129338" y="3175000"/>
          <p14:tracePt t="80586" x="6121400" y="3167063"/>
          <p14:tracePt t="80603" x="6121400" y="3124200"/>
          <p14:tracePt t="80620" x="6121400" y="3081338"/>
          <p14:tracePt t="80637" x="6121400" y="3055938"/>
          <p14:tracePt t="80653" x="6121400" y="3022600"/>
          <p14:tracePt t="80670" x="6121400" y="2989263"/>
          <p14:tracePt t="80687" x="6121400" y="2963863"/>
          <p14:tracePt t="80703" x="6121400" y="2954338"/>
          <p14:tracePt t="80737" x="6113463" y="2946400"/>
          <p14:tracePt t="80753" x="6103938" y="2946400"/>
          <p14:tracePt t="80770" x="6096000" y="2928938"/>
          <p14:tracePt t="80787" x="6088063" y="2903538"/>
          <p14:tracePt t="80804" x="6078538" y="2895600"/>
          <p14:tracePt t="80888" x="6070600" y="2895600"/>
          <p14:tracePt t="80896" x="6070600" y="2903538"/>
          <p14:tracePt t="80905" x="6070600" y="2913063"/>
          <p14:tracePt t="80920" x="6045200" y="2913063"/>
          <p14:tracePt t="80937" x="6027738" y="2921000"/>
          <p14:tracePt t="80953" x="6011863" y="2928938"/>
          <p14:tracePt t="80970" x="5994400" y="2938463"/>
          <p14:tracePt t="80987" x="5976938" y="2938463"/>
          <p14:tracePt t="81004" x="5961063" y="2938463"/>
          <p14:tracePt t="81020" x="5951538" y="2938463"/>
          <p14:tracePt t="81037" x="5935663" y="2928938"/>
          <p14:tracePt t="81054" x="5918200" y="2921000"/>
          <p14:tracePt t="81088" x="5918200" y="2913063"/>
          <p14:tracePt t="81104" x="5918200" y="2903538"/>
          <p14:tracePt t="81224" x="5926138" y="2913063"/>
          <p14:tracePt t="81272" x="5926138" y="2921000"/>
          <p14:tracePt t="81313" x="5926138" y="2928938"/>
          <p14:tracePt t="81328" x="5926138" y="2938463"/>
          <p14:tracePt t="81344" x="5926138" y="2946400"/>
          <p14:tracePt t="81352" x="5935663" y="2954338"/>
          <p14:tracePt t="81400" x="5943600" y="2963863"/>
          <p14:tracePt t="81424" x="5943600" y="2971800"/>
          <p14:tracePt t="81456" x="5943600" y="2979738"/>
          <p14:tracePt t="81488" x="5951538" y="2979738"/>
          <p14:tracePt t="81504" x="5951538" y="2989263"/>
          <p14:tracePt t="81512" x="5951538" y="2997200"/>
          <p14:tracePt t="81520" x="5951538" y="3005138"/>
          <p14:tracePt t="81537" x="5951538" y="3014663"/>
          <p14:tracePt t="81554" x="5951538" y="3022600"/>
          <p14:tracePt t="81576" x="5951538" y="3030538"/>
          <p14:tracePt t="81592" x="5951538" y="3040063"/>
          <p14:tracePt t="81608" x="5951538" y="3048000"/>
          <p14:tracePt t="81632" x="5943600" y="3048000"/>
          <p14:tracePt t="81640" x="5943600" y="3055938"/>
          <p14:tracePt t="81654" x="5943600" y="3065463"/>
          <p14:tracePt t="81672" x="5943600" y="3073400"/>
          <p14:tracePt t="81792" x="5943600" y="3055938"/>
          <p14:tracePt t="81808" x="5943600" y="3048000"/>
          <p14:tracePt t="81816" x="5943600" y="3030538"/>
          <p14:tracePt t="81824" x="5943600" y="3022600"/>
          <p14:tracePt t="81837" x="5943600" y="3005138"/>
          <p14:tracePt t="81854" x="5943600" y="2979738"/>
          <p14:tracePt t="81871" x="5943600" y="2954338"/>
          <p14:tracePt t="81888" x="5943600" y="2938463"/>
          <p14:tracePt t="81904" x="5943600" y="2903538"/>
          <p14:tracePt t="81921" x="5951538" y="2903538"/>
          <p14:tracePt t="81937" x="5951538" y="2887663"/>
          <p14:tracePt t="81971" x="5951538" y="2878138"/>
          <p14:tracePt t="81988" x="5951538" y="2870200"/>
          <p14:tracePt t="82004" x="5961063" y="2862263"/>
          <p14:tracePt t="82021" x="5961063" y="2852738"/>
          <p14:tracePt t="82054" x="5961063" y="2844800"/>
          <p14:tracePt t="82071" x="5969000" y="2844800"/>
          <p14:tracePt t="82281" x="5969000" y="2836863"/>
          <p14:tracePt t="83736" x="5976938" y="2836863"/>
          <p14:tracePt t="83768" x="5986463" y="2836863"/>
          <p14:tracePt t="83776" x="5986463" y="2827338"/>
          <p14:tracePt t="83784" x="5994400" y="2827338"/>
          <p14:tracePt t="83792" x="5994400" y="2819400"/>
          <p14:tracePt t="83806" x="6019800" y="2819400"/>
          <p14:tracePt t="83822" x="6037263" y="2811463"/>
          <p14:tracePt t="83840" x="6070600" y="2776538"/>
          <p14:tracePt t="83856" x="6096000" y="2776538"/>
          <p14:tracePt t="83889" x="6103938" y="2776538"/>
          <p14:tracePt t="83906" x="6121400" y="2776538"/>
          <p14:tracePt t="83939" x="6138863" y="2776538"/>
          <p14:tracePt t="83956" x="6154738" y="2776538"/>
          <p14:tracePt t="83973" x="6164263" y="2776538"/>
          <p14:tracePt t="84006" x="6172200" y="2776538"/>
          <p14:tracePt t="84023" x="6180138" y="2776538"/>
          <p14:tracePt t="84039" x="6197600" y="2776538"/>
          <p14:tracePt t="84056" x="6230938" y="2776538"/>
          <p14:tracePt t="84073" x="6256338" y="2776538"/>
          <p14:tracePt t="84144" x="6265863" y="2776538"/>
          <p14:tracePt t="84152" x="6273800" y="2776538"/>
          <p14:tracePt t="84160" x="6281738" y="2786063"/>
          <p14:tracePt t="84224" x="6281738" y="2794000"/>
          <p14:tracePt t="84232" x="6291263" y="2794000"/>
          <p14:tracePt t="84249" x="6291263" y="2801938"/>
          <p14:tracePt t="84256" x="6299200" y="2801938"/>
          <p14:tracePt t="84273" x="6299200" y="2811463"/>
          <p14:tracePt t="84290" x="6307138" y="2819400"/>
          <p14:tracePt t="84306" x="6316663" y="2819400"/>
          <p14:tracePt t="84323" x="6316663" y="2827338"/>
          <p14:tracePt t="84339" x="6316663" y="2836863"/>
          <p14:tracePt t="84356" x="6316663" y="2844800"/>
          <p14:tracePt t="84373" x="6316663" y="2852738"/>
          <p14:tracePt t="84389" x="6316663" y="2870200"/>
          <p14:tracePt t="84406" x="6316663" y="2878138"/>
          <p14:tracePt t="84423" x="6316663" y="2887663"/>
          <p14:tracePt t="84440" x="6307138" y="2887663"/>
          <p14:tracePt t="84456" x="6307138" y="2895600"/>
          <p14:tracePt t="84480" x="6299200" y="2895600"/>
          <p14:tracePt t="84490" x="6291263" y="2895600"/>
          <p14:tracePt t="84506" x="6281738" y="2903538"/>
          <p14:tracePt t="84523" x="6256338" y="2903538"/>
          <p14:tracePt t="84540" x="6230938" y="2903538"/>
          <p14:tracePt t="84556" x="6215063" y="2903538"/>
          <p14:tracePt t="84573" x="6197600" y="2903538"/>
          <p14:tracePt t="84590" x="6172200" y="2903538"/>
          <p14:tracePt t="84606" x="6154738" y="2903538"/>
          <p14:tracePt t="84624" x="6138863" y="2903538"/>
          <p14:tracePt t="84640" x="6103938" y="2903538"/>
          <p14:tracePt t="84656" x="6078538" y="2903538"/>
          <p14:tracePt t="84673" x="6053138" y="2903538"/>
          <p14:tracePt t="84690" x="6037263" y="2895600"/>
          <p14:tracePt t="84706" x="6019800" y="2895600"/>
          <p14:tracePt t="84723" x="6011863" y="2895600"/>
          <p14:tracePt t="84740" x="6002338" y="2887663"/>
          <p14:tracePt t="84756" x="5994400" y="2887663"/>
          <p14:tracePt t="84773" x="5976938" y="2887663"/>
          <p14:tracePt t="84790" x="5969000" y="2878138"/>
          <p14:tracePt t="84807" x="5969000" y="2870200"/>
          <p14:tracePt t="84823" x="5961063" y="2862263"/>
          <p14:tracePt t="84840" x="5951538" y="2852738"/>
          <p14:tracePt t="84856" x="5943600" y="2836863"/>
          <p14:tracePt t="84873" x="5935663" y="2827338"/>
          <p14:tracePt t="84890" x="5935663" y="2811463"/>
          <p14:tracePt t="84907" x="5926138" y="2801938"/>
          <p14:tracePt t="84923" x="5926138" y="2794000"/>
          <p14:tracePt t="84957" x="5926138" y="2786063"/>
          <p14:tracePt t="84992" x="5926138" y="2776538"/>
          <p14:tracePt t="85008" x="5926138" y="2768600"/>
          <p14:tracePt t="85025" x="5926138" y="2760663"/>
          <p14:tracePt t="85048" x="5926138" y="2751138"/>
          <p14:tracePt t="85056" x="5926138" y="2743200"/>
          <p14:tracePt t="85065" x="5926138" y="2735263"/>
          <p14:tracePt t="85080" x="5926138" y="2725738"/>
          <p14:tracePt t="85090" x="5943600" y="2717800"/>
          <p14:tracePt t="85107" x="5951538" y="2709863"/>
          <p14:tracePt t="85123" x="5969000" y="2700338"/>
          <p14:tracePt t="85140" x="5986463" y="2692400"/>
          <p14:tracePt t="85157" x="5994400" y="2692400"/>
          <p14:tracePt t="85174" x="6002338" y="2692400"/>
          <p14:tracePt t="85190" x="6019800" y="2692400"/>
          <p14:tracePt t="85208" x="6045200" y="2692400"/>
          <p14:tracePt t="85224" x="6062663" y="2684463"/>
          <p14:tracePt t="85240" x="6103938" y="2684463"/>
          <p14:tracePt t="85257" x="6129338" y="2684463"/>
          <p14:tracePt t="85274" x="6154738" y="2684463"/>
          <p14:tracePt t="85290" x="6172200" y="2684463"/>
          <p14:tracePt t="85307" x="6180138" y="2684463"/>
          <p14:tracePt t="85340" x="6197600" y="2684463"/>
          <p14:tracePt t="85357" x="6205538" y="2700338"/>
          <p14:tracePt t="85374" x="6240463" y="2717800"/>
          <p14:tracePt t="85390" x="6265863" y="2735263"/>
          <p14:tracePt t="85407" x="6273800" y="2751138"/>
          <p14:tracePt t="85424" x="6281738" y="2751138"/>
          <p14:tracePt t="85440" x="6281738" y="2760663"/>
          <p14:tracePt t="85472" x="6281738" y="2768600"/>
          <p14:tracePt t="85480" x="6281738" y="2776538"/>
          <p14:tracePt t="85490" x="6281738" y="2786063"/>
          <p14:tracePt t="85512" x="6281738" y="2794000"/>
          <p14:tracePt t="85524" x="6281738" y="2811463"/>
          <p14:tracePt t="85540" x="6273800" y="2811463"/>
          <p14:tracePt t="85557" x="6265863" y="2827338"/>
          <p14:tracePt t="85574" x="6256338" y="2827338"/>
          <p14:tracePt t="85590" x="6256338" y="2836863"/>
          <p14:tracePt t="85607" x="6240463" y="2836863"/>
          <p14:tracePt t="85624" x="6230938" y="2836863"/>
          <p14:tracePt t="85657" x="6223000" y="2836863"/>
          <p14:tracePt t="85674" x="6215063" y="2836863"/>
          <p14:tracePt t="85696" x="6205538" y="2836863"/>
          <p14:tracePt t="85752" x="6197600" y="2836863"/>
          <p14:tracePt t="85768" x="6189663" y="2836863"/>
          <p14:tracePt t="85816" x="6180138" y="2827338"/>
          <p14:tracePt t="85856" x="6172200" y="2819400"/>
          <p14:tracePt t="85888" x="6164263" y="2819400"/>
          <p14:tracePt t="85952" x="6154738" y="2819400"/>
          <p14:tracePt t="85976" x="6146800" y="2819400"/>
          <p14:tracePt t="85992" x="6138863" y="2819400"/>
          <p14:tracePt t="86016" x="6129338" y="2819400"/>
          <p14:tracePt t="86032" x="6121400" y="2819400"/>
          <p14:tracePt t="86064" x="6113463" y="2819400"/>
          <p14:tracePt t="86072" x="6103938" y="2819400"/>
          <p14:tracePt t="86080" x="6096000" y="2819400"/>
          <p14:tracePt t="86096" x="6088063" y="2819400"/>
          <p14:tracePt t="86108" x="6070600" y="2819400"/>
          <p14:tracePt t="86124" x="6062663" y="2819400"/>
          <p14:tracePt t="86141" x="6045200" y="2819400"/>
          <p14:tracePt t="86158" x="6037263" y="2819400"/>
          <p14:tracePt t="86174" x="6027738" y="2819400"/>
          <p14:tracePt t="86360" x="6019800" y="2819400"/>
          <p14:tracePt t="86592" x="6027738" y="2819400"/>
          <p14:tracePt t="86600" x="6037263" y="2819400"/>
          <p14:tracePt t="86608" x="6045200" y="2819400"/>
          <p14:tracePt t="86625" x="6078538" y="2819400"/>
          <p14:tracePt t="86641" x="6103938" y="2819400"/>
          <p14:tracePt t="86658" x="6113463" y="2827338"/>
          <p14:tracePt t="86675" x="6121400" y="2836863"/>
          <p14:tracePt t="86691" x="6129338" y="2836863"/>
          <p14:tracePt t="86725" x="6138863" y="2862263"/>
          <p14:tracePt t="86742" x="6146800" y="2862263"/>
          <p14:tracePt t="86758" x="6164263" y="2878138"/>
          <p14:tracePt t="86960" x="6172200" y="2878138"/>
          <p14:tracePt t="86977" x="6180138" y="2870200"/>
          <p14:tracePt t="86984" x="6180138" y="2862263"/>
          <p14:tracePt t="86992" x="6180138" y="2836863"/>
          <p14:tracePt t="87008" x="6180138" y="2811463"/>
          <p14:tracePt t="87025" x="6180138" y="2743200"/>
          <p14:tracePt t="87042" x="6180138" y="2684463"/>
          <p14:tracePt t="87059" x="6189663" y="2649538"/>
          <p14:tracePt t="87075" x="6189663" y="2624138"/>
          <p14:tracePt t="87092" x="6197600" y="2582863"/>
          <p14:tracePt t="87108" x="6197600" y="2547938"/>
          <p14:tracePt t="87125" x="6197600" y="2506663"/>
          <p14:tracePt t="87142" x="6197600" y="2463800"/>
          <p14:tracePt t="87158" x="6197600" y="2413000"/>
          <p14:tracePt t="87175" x="6197600" y="2362200"/>
          <p14:tracePt t="87192" x="6230938" y="2243138"/>
          <p14:tracePt t="87209" x="6230938" y="2192338"/>
          <p14:tracePt t="87225" x="6240463" y="2151063"/>
          <p14:tracePt t="87242" x="6265863" y="2125663"/>
          <p14:tracePt t="87258" x="6265863" y="2100263"/>
          <p14:tracePt t="87275" x="6265863" y="2082800"/>
          <p14:tracePt t="87292" x="6265863" y="2074863"/>
          <p14:tracePt t="87308" x="6265863" y="2049463"/>
          <p14:tracePt t="87325" x="6273800" y="2039938"/>
          <p14:tracePt t="87342" x="6281738" y="2024063"/>
          <p14:tracePt t="87359" x="6281738" y="2006600"/>
          <p14:tracePt t="87376" x="6281738" y="1989138"/>
          <p14:tracePt t="87392" x="6281738" y="1981200"/>
          <p14:tracePt t="87448" x="6291263" y="1981200"/>
          <p14:tracePt t="87456" x="6291263" y="1989138"/>
          <p14:tracePt t="87464" x="6291263" y="1998663"/>
          <p14:tracePt t="87480" x="6299200" y="2014538"/>
          <p14:tracePt t="87492" x="6299200" y="2024063"/>
          <p14:tracePt t="87509" x="6299200" y="2049463"/>
          <p14:tracePt t="87525" x="6299200" y="2065338"/>
          <p14:tracePt t="87542" x="6299200" y="2108200"/>
          <p14:tracePt t="87559" x="6316663" y="2151063"/>
          <p14:tracePt t="87576" x="6316663" y="2201863"/>
          <p14:tracePt t="87592" x="6316663" y="2278063"/>
          <p14:tracePt t="87609" x="6316663" y="2344738"/>
          <p14:tracePt t="87625" x="6316663" y="2395538"/>
          <p14:tracePt t="87643" x="6316663" y="2438400"/>
          <p14:tracePt t="87659" x="6316663" y="2471738"/>
          <p14:tracePt t="87675" x="6316663" y="2506663"/>
          <p14:tracePt t="87692" x="6316663" y="2540000"/>
          <p14:tracePt t="87709" x="6316663" y="2565400"/>
          <p14:tracePt t="87726" x="6316663" y="2590800"/>
          <p14:tracePt t="87742" x="6316663" y="2624138"/>
          <p14:tracePt t="87759" x="6307138" y="2659063"/>
          <p14:tracePt t="87762" x="6299200" y="2684463"/>
          <p14:tracePt t="87776" x="6299200" y="2717800"/>
          <p14:tracePt t="87793" x="6291263" y="2794000"/>
          <p14:tracePt t="87809" x="6281738" y="2836863"/>
          <p14:tracePt t="87826" x="6273800" y="2862263"/>
          <p14:tracePt t="87842" x="6273800" y="2878138"/>
          <p14:tracePt t="87859" x="6273800" y="2895600"/>
          <p14:tracePt t="87876" x="6273800" y="2903538"/>
          <p14:tracePt t="87892" x="6273800" y="2928938"/>
          <p14:tracePt t="87909" x="6273800" y="2946400"/>
          <p14:tracePt t="87926" x="6273800" y="2979738"/>
          <p14:tracePt t="87943" x="6273800" y="3005138"/>
          <p14:tracePt t="87959" x="6273800" y="3040063"/>
          <p14:tracePt t="87976" x="6273800" y="3073400"/>
          <p14:tracePt t="87992" x="6273800" y="3090863"/>
          <p14:tracePt t="88009" x="6281738" y="3106738"/>
          <p14:tracePt t="88042" x="6281738" y="3116263"/>
          <p14:tracePt t="88059" x="6291263" y="3132138"/>
          <p14:tracePt t="88076" x="6291263" y="3167063"/>
          <p14:tracePt t="88093" x="6299200" y="3192463"/>
          <p14:tracePt t="88109" x="6307138" y="3233738"/>
          <p14:tracePt t="88126" x="6316663" y="3276600"/>
          <p14:tracePt t="88143" x="6316663" y="3309938"/>
          <p14:tracePt t="88159" x="6316663" y="3344863"/>
          <p14:tracePt t="88176" x="6316663" y="3378200"/>
          <p14:tracePt t="88193" x="6316663" y="3386138"/>
          <p14:tracePt t="88209" x="6316663" y="3395663"/>
          <p14:tracePt t="88226" x="6316663" y="3403600"/>
          <p14:tracePt t="88259" x="6316663" y="3411538"/>
          <p14:tracePt t="88276" x="6316663" y="3421063"/>
          <p14:tracePt t="88293" x="6316663" y="3436938"/>
          <p14:tracePt t="88309" x="6316663" y="3446463"/>
          <p14:tracePt t="88326" x="6316663" y="3462338"/>
          <p14:tracePt t="88343" x="6316663" y="3471863"/>
          <p14:tracePt t="88360" x="6316663" y="3479800"/>
          <p14:tracePt t="88376" x="6316663" y="3497263"/>
          <p14:tracePt t="88664" x="6307138" y="3497263"/>
          <p14:tracePt t="88672" x="6299200" y="3497263"/>
          <p14:tracePt t="88680" x="6299200" y="3479800"/>
          <p14:tracePt t="88696" x="6299200" y="3471863"/>
          <p14:tracePt t="88710" x="6291263" y="3462338"/>
          <p14:tracePt t="88727" x="6291263" y="3454400"/>
          <p14:tracePt t="88743" x="6291263" y="3436938"/>
          <p14:tracePt t="88760" x="6291263" y="3429000"/>
          <p14:tracePt t="88776" x="6281738" y="3411538"/>
          <p14:tracePt t="88793" x="6281738" y="3403600"/>
          <p14:tracePt t="88810" x="6281738" y="3386138"/>
          <p14:tracePt t="88826" x="6281738" y="3378200"/>
          <p14:tracePt t="88843" x="6281738" y="3360738"/>
          <p14:tracePt t="88860" x="6281738" y="3352800"/>
          <p14:tracePt t="88876" x="6281738" y="3344863"/>
          <p14:tracePt t="88893" x="6281738" y="3319463"/>
          <p14:tracePt t="88910" x="6281738" y="3302000"/>
          <p14:tracePt t="88927" x="6281738" y="3276600"/>
          <p14:tracePt t="88943" x="6281738" y="3243263"/>
          <p14:tracePt t="88960" x="6273800" y="3225800"/>
          <p14:tracePt t="88977" x="6273800" y="3217863"/>
          <p14:tracePt t="88993" x="6273800" y="3200400"/>
          <p14:tracePt t="89010" x="6273800" y="3192463"/>
          <p14:tracePt t="89027" x="6273800" y="3175000"/>
          <p14:tracePt t="89043" x="6265863" y="3157538"/>
          <p14:tracePt t="89060" x="6265863" y="3149600"/>
          <p14:tracePt t="89077" x="6265863" y="3132138"/>
          <p14:tracePt t="89093" x="6265863" y="3116263"/>
          <p14:tracePt t="89110" x="6265863" y="3098800"/>
          <p14:tracePt t="89127" x="6256338" y="3081338"/>
          <p14:tracePt t="89143" x="6256338" y="3073400"/>
          <p14:tracePt t="89160" x="6256338" y="3055938"/>
          <p14:tracePt t="89177" x="6256338" y="3040063"/>
          <p14:tracePt t="89193" x="6256338" y="3030538"/>
          <p14:tracePt t="89240" x="6256338" y="3022600"/>
          <p14:tracePt t="90833" x="6256338" y="3014663"/>
          <p14:tracePt t="92712" x="6248400" y="3014663"/>
          <p14:tracePt t="92720" x="6240463" y="3014663"/>
          <p14:tracePt t="92729" x="6230938" y="3014663"/>
          <p14:tracePt t="92746" x="6205538" y="3014663"/>
          <p14:tracePt t="92763" x="6189663" y="3014663"/>
          <p14:tracePt t="92780" x="6172200" y="3014663"/>
          <p14:tracePt t="92813" x="6146800" y="3014663"/>
          <p14:tracePt t="92830" x="6138863" y="3014663"/>
          <p14:tracePt t="92846" x="6129338" y="3014663"/>
          <p14:tracePt t="92863" x="6103938" y="3014663"/>
          <p14:tracePt t="92880" x="6078538" y="3005138"/>
          <p14:tracePt t="92896" x="6070600" y="3005138"/>
          <p14:tracePt t="92913" x="6053138" y="2989263"/>
          <p14:tracePt t="92930" x="6045200" y="2989263"/>
          <p14:tracePt t="92946" x="6045200" y="2979738"/>
          <p14:tracePt t="92980" x="6027738" y="2971800"/>
          <p14:tracePt t="93000" x="6019800" y="2971800"/>
          <p14:tracePt t="93032" x="6019800" y="2963863"/>
          <p14:tracePt t="93056" x="6019800" y="2954338"/>
          <p14:tracePt t="93120" x="6019800" y="2946400"/>
          <p14:tracePt t="93128" x="6019800" y="2938463"/>
          <p14:tracePt t="93144" x="6019800" y="2928938"/>
          <p14:tracePt t="93168" x="6011863" y="2921000"/>
          <p14:tracePt t="93176" x="6011863" y="2913063"/>
          <p14:tracePt t="93184" x="6002338" y="2903538"/>
          <p14:tracePt t="93197" x="6002338" y="2895600"/>
          <p14:tracePt t="93213" x="6002338" y="2887663"/>
          <p14:tracePt t="93230" x="6002338" y="2870200"/>
          <p14:tracePt t="93247" x="6002338" y="2862263"/>
          <p14:tracePt t="93263" x="5994400" y="2852738"/>
          <p14:tracePt t="93280" x="5994400" y="2844800"/>
          <p14:tracePt t="93297" x="5994400" y="2827338"/>
          <p14:tracePt t="93416" x="5994400" y="2836863"/>
          <p14:tracePt t="93424" x="5994400" y="2844800"/>
          <p14:tracePt t="93440" x="5994400" y="2862263"/>
          <p14:tracePt t="93456" x="5994400" y="2878138"/>
          <p14:tracePt t="93480" x="5994400" y="2887663"/>
          <p14:tracePt t="93496" x="5994400" y="2895600"/>
          <p14:tracePt t="93520" x="5994400" y="2903538"/>
          <p14:tracePt t="93536" x="5994400" y="2913063"/>
          <p14:tracePt t="93624" x="5986463" y="2913063"/>
          <p14:tracePt t="93640" x="5976938" y="2913063"/>
          <p14:tracePt t="93648" x="5969000" y="2913063"/>
          <p14:tracePt t="93656" x="5969000" y="2903538"/>
          <p14:tracePt t="93672" x="5969000" y="2895600"/>
          <p14:tracePt t="93681" x="5961063" y="2895600"/>
          <p14:tracePt t="93697" x="5951538" y="2895600"/>
          <p14:tracePt t="93720" x="5943600" y="2887663"/>
          <p14:tracePt t="93880" x="5951538" y="2887663"/>
          <p14:tracePt t="94144" x="5961063" y="2887663"/>
          <p14:tracePt t="94168" x="5976938" y="2903538"/>
          <p14:tracePt t="94176" x="5994400" y="2928938"/>
          <p14:tracePt t="94184" x="6027738" y="2963863"/>
          <p14:tracePt t="94197" x="6062663" y="2997200"/>
          <p14:tracePt t="94214" x="6154738" y="3106738"/>
          <p14:tracePt t="94231" x="6273800" y="3243263"/>
          <p14:tracePt t="94247" x="6383338" y="3360738"/>
          <p14:tracePt t="94249" x="6469063" y="3411538"/>
          <p14:tracePt t="94264" x="6604000" y="3548063"/>
          <p14:tracePt t="94281" x="6723063" y="3657600"/>
          <p14:tracePt t="94298" x="6824663" y="3767138"/>
          <p14:tracePt t="94314" x="6934200" y="3860800"/>
          <p14:tracePt t="94331" x="7053263" y="3944938"/>
          <p14:tracePt t="94347" x="7162800" y="4030663"/>
          <p14:tracePt t="94365" x="7272338" y="4106863"/>
          <p14:tracePt t="94381" x="7373938" y="4208463"/>
          <p14:tracePt t="94398" x="7518400" y="4318000"/>
          <p14:tracePt t="94414" x="7678738" y="4419600"/>
          <p14:tracePt t="94431" x="7840663" y="4521200"/>
          <p14:tracePt t="94448" x="8237538" y="4673600"/>
          <p14:tracePt t="94464" x="8450263" y="4741863"/>
          <p14:tracePt t="94481" x="8628063" y="4808538"/>
          <p14:tracePt t="94498" x="8745538" y="4851400"/>
          <p14:tracePt t="94514" x="8821738" y="4868863"/>
          <p14:tracePt t="94531" x="8890000" y="4884738"/>
          <p14:tracePt t="94548" x="8923338" y="4894263"/>
          <p14:tracePt t="94564" x="8932863" y="4894263"/>
          <p14:tracePt t="94581" x="8940800" y="4894263"/>
          <p14:tracePt t="94598" x="8948738" y="4894263"/>
          <p14:tracePt t="94631" x="8958263" y="4894263"/>
          <p14:tracePt t="94648" x="8974138" y="4894263"/>
          <p14:tracePt t="94664" x="8974138" y="4884738"/>
          <p14:tracePt t="94682" x="8991600" y="4876800"/>
          <p14:tracePt t="94698" x="8999538" y="4876800"/>
          <p14:tracePt t="95344" x="8991600" y="4876800"/>
          <p14:tracePt t="95352" x="8966200" y="4876800"/>
          <p14:tracePt t="95360" x="8958263" y="4876800"/>
          <p14:tracePt t="95368" x="8932863" y="4884738"/>
          <p14:tracePt t="95382" x="8915400" y="4884738"/>
          <p14:tracePt t="95398" x="8882063" y="4894263"/>
          <p14:tracePt t="95415" x="8856663" y="4910138"/>
          <p14:tracePt t="95464" x="8847138" y="4910138"/>
          <p14:tracePt t="95496" x="8839200" y="4910138"/>
          <p14:tracePt t="95512" x="8831263" y="4910138"/>
          <p14:tracePt t="95536" x="8813800" y="4910138"/>
          <p14:tracePt t="95560" x="8805863" y="4910138"/>
          <p14:tracePt t="95616" x="8805863" y="4902200"/>
          <p14:tracePt t="95624" x="8796338" y="4902200"/>
          <p14:tracePt t="95632" x="8796338" y="4894263"/>
          <p14:tracePt t="95649" x="8788400" y="4884738"/>
          <p14:tracePt t="95665" x="8788400" y="4876800"/>
          <p14:tracePt t="95682" x="8780463" y="4876800"/>
          <p14:tracePt t="95888" x="8780463" y="4868863"/>
          <p14:tracePt t="96008" x="8788400" y="4868863"/>
          <p14:tracePt t="96144" x="8788400" y="4859338"/>
          <p14:tracePt t="96160" x="8780463" y="4859338"/>
          <p14:tracePt t="96168" x="8780463" y="4851400"/>
          <p14:tracePt t="96176" x="8780463" y="4843463"/>
          <p14:tracePt t="96200" x="8770938" y="4843463"/>
          <p14:tracePt t="96216" x="8770938" y="4833938"/>
          <p14:tracePt t="96232" x="8763000" y="4833938"/>
          <p14:tracePt t="96320" x="8755063" y="4833938"/>
          <p14:tracePt t="96328" x="8745538" y="4833938"/>
          <p14:tracePt t="96336" x="8729663" y="4833938"/>
          <p14:tracePt t="96480" x="8720138" y="4833938"/>
          <p14:tracePt t="96488" x="8712200" y="4833938"/>
          <p14:tracePt t="96504" x="8704263" y="4833938"/>
          <p14:tracePt t="96520" x="8694738" y="4826000"/>
          <p14:tracePt t="96533" x="8678863" y="4826000"/>
          <p14:tracePt t="96550" x="8669338" y="4808538"/>
          <p14:tracePt t="96566" x="8653463" y="4783138"/>
          <p14:tracePt t="96583" x="8643938" y="4775200"/>
          <p14:tracePt t="98264" x="8636000" y="4775200"/>
          <p14:tracePt t="119752" x="8628063" y="4775200"/>
          <p14:tracePt t="119760" x="8618538" y="4775200"/>
          <p14:tracePt t="119768" x="8610600" y="4775200"/>
          <p14:tracePt t="119785" x="8585200" y="4775200"/>
          <p14:tracePt t="119801" x="8567738" y="4775200"/>
          <p14:tracePt t="119818" x="8559800" y="4775200"/>
          <p14:tracePt t="119888" x="8577263" y="4775200"/>
          <p14:tracePt t="119896" x="8585200" y="4775200"/>
          <p14:tracePt t="119904" x="8610600" y="4783138"/>
          <p14:tracePt t="119918" x="8618538" y="4792663"/>
          <p14:tracePt t="119935" x="8661400" y="4800600"/>
          <p14:tracePt t="119951" x="8745538" y="4868863"/>
          <p14:tracePt t="119968" x="8796338" y="4902200"/>
          <p14:tracePt t="119985" x="8856663" y="4935538"/>
          <p14:tracePt t="120002" x="8907463" y="4978400"/>
          <p14:tracePt t="120018" x="8948738" y="4995863"/>
          <p14:tracePt t="120035" x="9017000" y="5037138"/>
          <p14:tracePt t="120052" x="9075738" y="5087938"/>
          <p14:tracePt t="120068" x="9101138" y="5122863"/>
          <p14:tracePt t="120085" x="9136063" y="5164138"/>
          <p14:tracePt t="120102" x="9169400" y="5173663"/>
          <p14:tracePt t="120119" x="9212263" y="5189538"/>
          <p14:tracePt t="120135" x="9253538" y="5214938"/>
          <p14:tracePt t="120152" x="9304338" y="5257800"/>
          <p14:tracePt t="120168" x="9339263" y="5291138"/>
          <p14:tracePt t="120185" x="9372600" y="5316538"/>
          <p14:tracePt t="120202" x="9390063" y="5326063"/>
          <p14:tracePt t="120218" x="9415463" y="5341938"/>
          <p14:tracePt t="120235" x="9431338" y="5359400"/>
          <p14:tracePt t="120252" x="9440863" y="5359400"/>
          <p14:tracePt t="120269" x="9448800" y="5367338"/>
          <p14:tracePt t="120320" x="9456738" y="5367338"/>
          <p14:tracePt t="120344" x="9456738" y="5376863"/>
          <p14:tracePt t="120400" x="9456738" y="5384800"/>
          <p14:tracePt t="120440" x="9456738" y="5392738"/>
          <p14:tracePt t="120448" x="9448800" y="5392738"/>
          <p14:tracePt t="120456" x="9440863" y="5392738"/>
          <p14:tracePt t="120468" x="9440863" y="5402263"/>
          <p14:tracePt t="120485" x="9431338" y="5418138"/>
          <p14:tracePt t="120502" x="9405938" y="5427663"/>
          <p14:tracePt t="120519" x="9380538" y="5427663"/>
          <p14:tracePt t="120535" x="9347200" y="5443538"/>
          <p14:tracePt t="120552" x="9329738" y="5443538"/>
          <p14:tracePt t="120569" x="9329738" y="5453063"/>
          <p14:tracePt t="120602" x="9304338" y="5453063"/>
          <p14:tracePt t="120619" x="9288463" y="5461000"/>
          <p14:tracePt t="120635" x="9278938" y="5468938"/>
          <p14:tracePt t="120652" x="9245600" y="5468938"/>
          <p14:tracePt t="120669" x="9228138" y="5478463"/>
          <p14:tracePt t="120686" x="9212263" y="5478463"/>
          <p14:tracePt t="121984" x="9212263" y="5486400"/>
          <p14:tracePt t="122016" x="9202738" y="5486400"/>
          <p14:tracePt t="122048" x="9194800" y="5486400"/>
          <p14:tracePt t="122056" x="9194800" y="5478463"/>
          <p14:tracePt t="122072" x="9177338" y="5478463"/>
          <p14:tracePt t="122472" x="9186863" y="5478463"/>
          <p14:tracePt t="122480" x="9202738" y="5478463"/>
          <p14:tracePt t="122488" x="9202738" y="5486400"/>
          <p14:tracePt t="122503" x="9212263" y="5503863"/>
          <p14:tracePt t="122520" x="9237663" y="5503863"/>
          <p14:tracePt t="122537" x="9237663" y="5511800"/>
          <p14:tracePt t="122600" x="9220200" y="5511800"/>
          <p14:tracePt t="122608" x="9212263" y="5511800"/>
          <p14:tracePt t="122616" x="9186863" y="5511800"/>
          <p14:tracePt t="122624" x="9144000" y="5486400"/>
          <p14:tracePt t="122637" x="9118600" y="5468938"/>
          <p14:tracePt t="122654" x="9067800" y="5427663"/>
          <p14:tracePt t="122670" x="9017000" y="5359400"/>
          <p14:tracePt t="122687" x="8991600" y="5326063"/>
          <p14:tracePt t="122704" x="8974138" y="5232400"/>
          <p14:tracePt t="122721" x="8974138" y="5181600"/>
          <p14:tracePt t="122737" x="8974138" y="5148263"/>
          <p14:tracePt t="122754" x="8999538" y="5130800"/>
          <p14:tracePt t="122770" x="9050338" y="5072063"/>
          <p14:tracePt t="122787" x="9136063" y="5037138"/>
          <p14:tracePt t="122804" x="9237663" y="4986338"/>
          <p14:tracePt t="122820" x="9304338" y="4970463"/>
          <p14:tracePt t="122837" x="9339263" y="4953000"/>
          <p14:tracePt t="122854" x="9355138" y="4953000"/>
          <p14:tracePt t="122888" x="9364663" y="4953000"/>
          <p14:tracePt t="122904" x="9372600" y="4953000"/>
          <p14:tracePt t="122920" x="9380538" y="4953000"/>
          <p14:tracePt t="122938" x="9398000" y="4953000"/>
          <p14:tracePt t="122954" x="9398000" y="4978400"/>
          <p14:tracePt t="122970" x="9398000" y="4986338"/>
          <p14:tracePt t="122987" x="9405938" y="5003800"/>
          <p14:tracePt t="123048" x="9390063" y="5003800"/>
          <p14:tracePt t="123056" x="9372600" y="5003800"/>
          <p14:tracePt t="123064" x="9372600" y="4986338"/>
          <p14:tracePt t="123072" x="9355138" y="4960938"/>
          <p14:tracePt t="123087" x="9329738" y="4927600"/>
          <p14:tracePt t="123104" x="9313863" y="4868863"/>
          <p14:tracePt t="123121" x="9304338" y="4818063"/>
          <p14:tracePt t="123137" x="9304338" y="4775200"/>
          <p14:tracePt t="123154" x="9304338" y="4741863"/>
          <p14:tracePt t="123171" x="9313863" y="4699000"/>
          <p14:tracePt t="123188" x="9329738" y="4648200"/>
          <p14:tracePt t="123204" x="9347200" y="4554538"/>
          <p14:tracePt t="123221" x="9364663" y="4437063"/>
          <p14:tracePt t="123237" x="9423400" y="4351338"/>
          <p14:tracePt t="123255" x="9499600" y="4310063"/>
          <p14:tracePt t="123256" x="9525000" y="4284663"/>
          <p14:tracePt t="123271" x="9532938" y="4275138"/>
          <p14:tracePt t="123288" x="9542463" y="4259263"/>
          <p14:tracePt t="123304" x="9542463" y="4249738"/>
          <p14:tracePt t="123338" x="9542463" y="4224338"/>
          <p14:tracePt t="123354" x="9542463" y="4208463"/>
          <p14:tracePt t="123371" x="9542463" y="4165600"/>
          <p14:tracePt t="123388" x="9542463" y="4132263"/>
          <p14:tracePt t="123405" x="9542463" y="4114800"/>
          <p14:tracePt t="123421" x="9542463" y="4071938"/>
          <p14:tracePt t="123438" x="9542463" y="4046538"/>
          <p14:tracePt t="123454" x="9542463" y="4005263"/>
          <p14:tracePt t="123471" x="9542463" y="3979863"/>
          <p14:tracePt t="123488" x="9542463" y="3944938"/>
          <p14:tracePt t="123504" x="9542463" y="3937000"/>
          <p14:tracePt t="123521" x="9532938" y="3929063"/>
          <p14:tracePt t="123538" x="9525000" y="3903663"/>
          <p14:tracePt t="123555" x="9525000" y="3886200"/>
          <p14:tracePt t="123571" x="9517063" y="3868738"/>
          <p14:tracePt t="123588" x="9517063" y="3843338"/>
          <p14:tracePt t="123604" x="9542463" y="3817938"/>
          <p14:tracePt t="123622" x="9575800" y="3802063"/>
          <p14:tracePt t="123638" x="9626600" y="3767138"/>
          <p14:tracePt t="123655" x="9702800" y="3759200"/>
          <p14:tracePt t="123671" x="9779000" y="3759200"/>
          <p14:tracePt t="123688" x="9872663" y="3784600"/>
          <p14:tracePt t="123704" x="9964738" y="3835400"/>
          <p14:tracePt t="123721" x="10033000" y="3894138"/>
          <p14:tracePt t="123738" x="10075863" y="3937000"/>
          <p14:tracePt t="123755" x="10109200" y="3987800"/>
          <p14:tracePt t="123771" x="10126663" y="4056063"/>
          <p14:tracePt t="123788" x="10126663" y="4106863"/>
          <p14:tracePt t="123805" x="10126663" y="4148138"/>
          <p14:tracePt t="123821" x="10109200" y="4165600"/>
          <p14:tracePt t="123838" x="10101263" y="4173538"/>
          <p14:tracePt t="123855" x="10083800" y="4183063"/>
          <p14:tracePt t="123871" x="10050463" y="4191000"/>
          <p14:tracePt t="123888" x="10015538" y="4191000"/>
          <p14:tracePt t="123905" x="9956800" y="4191000"/>
          <p14:tracePt t="123921" x="9906000" y="4198938"/>
          <p14:tracePt t="123938" x="9837738" y="4208463"/>
          <p14:tracePt t="123955" x="9779000" y="4208463"/>
          <p14:tracePt t="123971" x="9761538" y="4208463"/>
          <p14:tracePt t="123988" x="9745663" y="4208463"/>
          <p14:tracePt t="124005" x="9702800" y="4183063"/>
          <p14:tracePt t="124021" x="9677400" y="4165600"/>
          <p14:tracePt t="124038" x="9634538" y="4140200"/>
          <p14:tracePt t="124055" x="9618663" y="4097338"/>
          <p14:tracePt t="124071" x="9583738" y="4021138"/>
          <p14:tracePt t="124088" x="9583738" y="3979863"/>
          <p14:tracePt t="124105" x="9583738" y="3944938"/>
          <p14:tracePt t="124122" x="9583738" y="3911600"/>
          <p14:tracePt t="124138" x="9583738" y="3886200"/>
          <p14:tracePt t="124155" x="9601200" y="3878263"/>
          <p14:tracePt t="124172" x="9634538" y="3878263"/>
          <p14:tracePt t="124188" x="9677400" y="3868738"/>
          <p14:tracePt t="124205" x="9753600" y="3860800"/>
          <p14:tracePt t="124222" x="9786938" y="3860800"/>
          <p14:tracePt t="124238" x="9829800" y="3860800"/>
          <p14:tracePt t="124255" x="9855200" y="3860800"/>
          <p14:tracePt t="124256" x="9863138" y="3868738"/>
          <p14:tracePt t="124272" x="9888538" y="3911600"/>
          <p14:tracePt t="124288" x="9923463" y="3979863"/>
          <p14:tracePt t="124305" x="9923463" y="4081463"/>
          <p14:tracePt t="124322" x="9923463" y="4183063"/>
          <p14:tracePt t="124338" x="9898063" y="4292600"/>
          <p14:tracePt t="124355" x="9847263" y="4419600"/>
          <p14:tracePt t="124372" x="9796463" y="4521200"/>
          <p14:tracePt t="124388" x="9761538" y="4572000"/>
          <p14:tracePt t="124405" x="9753600" y="4622800"/>
          <p14:tracePt t="124422" x="9745663" y="4681538"/>
          <p14:tracePt t="124438" x="9736138" y="4783138"/>
          <p14:tracePt t="124455" x="9720263" y="4919663"/>
          <p14:tracePt t="124472" x="9634538" y="5214938"/>
          <p14:tracePt t="124488" x="9567863" y="5402263"/>
          <p14:tracePt t="124505" x="9440863" y="5545138"/>
          <p14:tracePt t="124522" x="9304338" y="5681663"/>
          <p14:tracePt t="124539" x="9177338" y="5791200"/>
          <p14:tracePt t="124555" x="9085263" y="5867400"/>
          <p14:tracePt t="124572" x="9017000" y="5926138"/>
          <p14:tracePt t="124588" x="8991600" y="5969000"/>
          <p14:tracePt t="124605" x="8958263" y="5976938"/>
          <p14:tracePt t="124622" x="8948738" y="5986463"/>
          <p14:tracePt t="124728" x="8948738" y="5976938"/>
          <p14:tracePt t="124824" x="8948738" y="5969000"/>
          <p14:tracePt t="124880" x="8948738" y="5961063"/>
          <p14:tracePt t="124976" x="8948738" y="5951538"/>
          <p14:tracePt t="124992" x="8948738" y="5943600"/>
          <p14:tracePt t="125200" x="8948738" y="5935663"/>
          <p14:tracePt t="125248" x="8958263" y="5935663"/>
          <p14:tracePt t="125768" x="8958263" y="5926138"/>
          <p14:tracePt t="125800" x="8958263" y="5918200"/>
          <p14:tracePt t="125808" x="8958263" y="5910263"/>
          <p14:tracePt t="125816" x="8958263" y="5900738"/>
          <p14:tracePt t="125824" x="8958263" y="5892800"/>
          <p14:tracePt t="125840" x="8966200" y="5867400"/>
          <p14:tracePt t="125857" x="8974138" y="58674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>
            <a:extLst>
              <a:ext uri="{FF2B5EF4-FFF2-40B4-BE49-F238E27FC236}">
                <a16:creationId xmlns:a16="http://schemas.microsoft.com/office/drawing/2014/main" id="{0A3D2723-43C2-452B-B3F6-44B35112E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8" y="15287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9459" name="Object 2">
            <a:extLst>
              <a:ext uri="{FF2B5EF4-FFF2-40B4-BE49-F238E27FC236}">
                <a16:creationId xmlns:a16="http://schemas.microsoft.com/office/drawing/2014/main" id="{A972F453-19C2-44D2-AE80-1E5398BA1D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561863"/>
              </p:ext>
            </p:extLst>
          </p:nvPr>
        </p:nvGraphicFramePr>
        <p:xfrm>
          <a:off x="-162940" y="-480873"/>
          <a:ext cx="9144000" cy="55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r:id="rId7" imgW="7847381" imgH="4796942" progId="JSSPWGraphic">
                  <p:embed/>
                </p:oleObj>
              </mc:Choice>
              <mc:Fallback>
                <p:oleObj r:id="rId7" imgW="7847381" imgH="4796942" progId="JSSPWGraphic">
                  <p:embed/>
                  <p:pic>
                    <p:nvPicPr>
                      <p:cNvPr id="19459" name="Object 2">
                        <a:extLst>
                          <a:ext uri="{FF2B5EF4-FFF2-40B4-BE49-F238E27FC236}">
                            <a16:creationId xmlns:a16="http://schemas.microsoft.com/office/drawing/2014/main" id="{A972F453-19C2-44D2-AE80-1E5398BA1D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2940" y="-480873"/>
                        <a:ext cx="9144000" cy="55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 Box 4">
            <a:extLst>
              <a:ext uri="{FF2B5EF4-FFF2-40B4-BE49-F238E27FC236}">
                <a16:creationId xmlns:a16="http://schemas.microsoft.com/office/drawing/2014/main" id="{4EA04FFB-7C86-4C28-A3B2-D3898DFB2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8674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Times New Roman" panose="02020603050405020304" pitchFamily="18" charset="0"/>
              </a:rPr>
              <a:t> neat liquid</a:t>
            </a:r>
            <a:r>
              <a:rPr lang="en-US" altLang="en-US" sz="2400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175952-851E-4437-BFC7-2E657A960C9E}"/>
              </a:ext>
            </a:extLst>
          </p:cNvPr>
          <p:cNvCxnSpPr/>
          <p:nvPr/>
        </p:nvCxnSpPr>
        <p:spPr>
          <a:xfrm flipV="1">
            <a:off x="3167921" y="539413"/>
            <a:ext cx="0" cy="3348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826892F-31D3-4942-BCED-2CC553AA1650}"/>
              </a:ext>
            </a:extLst>
          </p:cNvPr>
          <p:cNvSpPr txBox="1"/>
          <p:nvPr/>
        </p:nvSpPr>
        <p:spPr>
          <a:xfrm>
            <a:off x="6648080" y="4411686"/>
            <a:ext cx="5449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1) 3300 cm</a:t>
            </a:r>
            <a:r>
              <a:rPr lang="en-US" sz="2400" baseline="30000" dirty="0"/>
              <a:t>-1                     </a:t>
            </a:r>
            <a:r>
              <a:rPr lang="en-US" sz="2400" dirty="0" err="1"/>
              <a:t>sp</a:t>
            </a:r>
            <a:r>
              <a:rPr lang="en-US" sz="2400" dirty="0"/>
              <a:t> H-C</a:t>
            </a:r>
            <a:r>
              <a:rPr lang="en-US" sz="2400" dirty="0">
                <a:sym typeface="Symbol" panose="05050102010706020507" pitchFamily="18" charset="2"/>
              </a:rPr>
              <a:t></a:t>
            </a:r>
            <a:endParaRPr lang="en-US" sz="2400" dirty="0"/>
          </a:p>
          <a:p>
            <a:r>
              <a:rPr lang="en-US" sz="2400" dirty="0"/>
              <a:t>2) </a:t>
            </a:r>
            <a:r>
              <a:rPr lang="en-US" sz="2400" dirty="0" err="1"/>
              <a:t>freq</a:t>
            </a:r>
            <a:r>
              <a:rPr lang="en-US" sz="2400" dirty="0"/>
              <a:t> &gt; 3000 cm</a:t>
            </a:r>
            <a:r>
              <a:rPr lang="en-US" sz="2400" baseline="30000" dirty="0"/>
              <a:t>-1</a:t>
            </a:r>
            <a:r>
              <a:rPr lang="en-US" sz="2400" dirty="0"/>
              <a:t>  sp</a:t>
            </a:r>
            <a:r>
              <a:rPr lang="en-US" sz="2400" baseline="30000" dirty="0"/>
              <a:t>2</a:t>
            </a:r>
            <a:r>
              <a:rPr lang="en-US" sz="2400" dirty="0"/>
              <a:t> C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2120 </a:t>
            </a:r>
            <a:r>
              <a:rPr lang="en-US" sz="2400" dirty="0"/>
              <a:t>cm</a:t>
            </a:r>
            <a:r>
              <a:rPr lang="en-US" sz="2400" baseline="30000" dirty="0"/>
              <a:t>-1	</a:t>
            </a:r>
            <a:r>
              <a:rPr lang="en-US" sz="2400" dirty="0"/>
              <a:t>           C</a:t>
            </a:r>
            <a:r>
              <a:rPr lang="en-US" sz="2400" dirty="0">
                <a:sym typeface="Symbol" panose="05050102010706020507" pitchFamily="18" charset="2"/>
              </a:rPr>
              <a:t>C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1600 (2 bands    C=C,  benzene ring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9C902A-3E52-4BB4-A38D-D4C2F2E0B1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91"/>
    </mc:Choice>
    <mc:Fallback xmlns="">
      <p:transition spd="slow" advTm="146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55" x="8966200" y="5849938"/>
          <p14:tracePt t="4563" x="8958263" y="5842000"/>
          <p14:tracePt t="4571" x="8948738" y="5834063"/>
          <p14:tracePt t="4583" x="8932863" y="5834063"/>
          <p14:tracePt t="4599" x="8923338" y="5834063"/>
          <p14:tracePt t="4616" x="8890000" y="5834063"/>
          <p14:tracePt t="4633" x="8821738" y="5842000"/>
          <p14:tracePt t="4650" x="8729663" y="5935663"/>
          <p14:tracePt t="4666" x="8636000" y="6027738"/>
          <p14:tracePt t="4683" x="8516938" y="6154738"/>
          <p14:tracePt t="4700" x="8458200" y="6240463"/>
          <p14:tracePt t="4716" x="8374063" y="6342063"/>
          <p14:tracePt t="4733" x="8288338" y="6418263"/>
          <p14:tracePt t="4749" x="8221663" y="6502400"/>
          <p14:tracePt t="4766" x="8161338" y="6570663"/>
          <p14:tracePt t="4783" x="8120063" y="6596063"/>
          <p14:tracePt t="4800" x="8102600" y="6621463"/>
          <p14:tracePt t="4816" x="8102600" y="6629400"/>
          <p14:tracePt t="4833" x="8094663" y="6637338"/>
          <p14:tracePt t="4850" x="8069263" y="6662738"/>
          <p14:tracePt t="4866" x="8034338" y="6697663"/>
          <p14:tracePt t="4883" x="7932738" y="6713538"/>
          <p14:tracePt t="4900" x="7866063" y="6731000"/>
          <p14:tracePt t="4916" x="7805738" y="6748463"/>
          <p14:tracePt t="4933" x="7729538" y="6773863"/>
          <p14:tracePt t="4950" x="7637463" y="6789738"/>
          <p14:tracePt t="4966" x="7543800" y="6789738"/>
          <p14:tracePt t="4983" x="7475538" y="6799263"/>
          <p14:tracePt t="5000" x="7434263" y="6815138"/>
          <p14:tracePt t="5016" x="7358063" y="6824663"/>
          <p14:tracePt t="5033" x="7239000" y="6832600"/>
          <p14:tracePt t="5050" x="7129463" y="6850063"/>
          <p14:tracePt t="5131" x="6469063" y="6840538"/>
          <p14:tracePt t="5139" x="6400800" y="6799263"/>
          <p14:tracePt t="5147" x="6332538" y="6789738"/>
          <p14:tracePt t="5155" x="6265863" y="6738938"/>
          <p14:tracePt t="5166" x="6197600" y="6697663"/>
          <p14:tracePt t="5183" x="6096000" y="6637338"/>
          <p14:tracePt t="5200" x="5969000" y="6545263"/>
          <p14:tracePt t="5217" x="5859463" y="6418263"/>
          <p14:tracePt t="5233" x="5740400" y="6324600"/>
          <p14:tracePt t="5236" x="5697538" y="6273800"/>
          <p14:tracePt t="5250" x="5646738" y="6223000"/>
          <p14:tracePt t="5267" x="5461000" y="6053138"/>
          <p14:tracePt t="5283" x="5326063" y="5943600"/>
          <p14:tracePt t="5300" x="5173663" y="5808663"/>
          <p14:tracePt t="5317" x="5080000" y="5689600"/>
          <p14:tracePt t="5333" x="4970463" y="5554663"/>
          <p14:tracePt t="5350" x="4884738" y="5427663"/>
          <p14:tracePt t="5367" x="4792663" y="5283200"/>
          <p14:tracePt t="5383" x="4732338" y="5189538"/>
          <p14:tracePt t="5400" x="4691063" y="5072063"/>
          <p14:tracePt t="5417" x="4648200" y="4995863"/>
          <p14:tracePt t="5433" x="4579938" y="4927600"/>
          <p14:tracePt t="5450" x="4521200" y="4868863"/>
          <p14:tracePt t="5467" x="4437063" y="4716463"/>
          <p14:tracePt t="5483" x="4386263" y="4656138"/>
          <p14:tracePt t="5500" x="4368800" y="4614863"/>
          <p14:tracePt t="5517" x="4343400" y="4572000"/>
          <p14:tracePt t="5533" x="4310063" y="4521200"/>
          <p14:tracePt t="5550" x="4284663" y="4487863"/>
          <p14:tracePt t="5567" x="4275138" y="4462463"/>
          <p14:tracePt t="5600" x="4275138" y="4452938"/>
          <p14:tracePt t="5617" x="4267200" y="4452938"/>
          <p14:tracePt t="5634" x="4241800" y="4452938"/>
          <p14:tracePt t="5650" x="4216400" y="4437063"/>
          <p14:tracePt t="5667" x="4122738" y="4386263"/>
          <p14:tracePt t="5684" x="4030663" y="4292600"/>
          <p14:tracePt t="5700" x="3919538" y="4208463"/>
          <p14:tracePt t="5717" x="3817938" y="4097338"/>
          <p14:tracePt t="5734" x="3700463" y="3995738"/>
          <p14:tracePt t="5750" x="3563938" y="3903663"/>
          <p14:tracePt t="5767" x="3411538" y="3817938"/>
          <p14:tracePt t="5784" x="3243263" y="3751263"/>
          <p14:tracePt t="5800" x="3116263" y="3700463"/>
          <p14:tracePt t="5817" x="3065463" y="3675063"/>
          <p14:tracePt t="5834" x="3014663" y="3649663"/>
          <p14:tracePt t="5850" x="2989263" y="3624263"/>
          <p14:tracePt t="5867" x="2963863" y="3606800"/>
          <p14:tracePt t="5884" x="2938463" y="3581400"/>
          <p14:tracePt t="5901" x="2887663" y="3538538"/>
          <p14:tracePt t="5917" x="2870200" y="3505200"/>
          <p14:tracePt t="5934" x="2844800" y="3471863"/>
          <p14:tracePt t="5951" x="2811463" y="3429000"/>
          <p14:tracePt t="5967" x="2768600" y="3378200"/>
          <p14:tracePt t="5984" x="2760663" y="3352800"/>
          <p14:tracePt t="6001" x="2735263" y="3327400"/>
          <p14:tracePt t="6017" x="2717800" y="3319463"/>
          <p14:tracePt t="6034" x="2709863" y="3319463"/>
          <p14:tracePt t="6051" x="2700338" y="3319463"/>
          <p14:tracePt t="6067" x="2692400" y="3319463"/>
          <p14:tracePt t="6084" x="2684463" y="3319463"/>
          <p14:tracePt t="6115" x="2674938" y="3319463"/>
          <p14:tracePt t="6123" x="2667000" y="3319463"/>
          <p14:tracePt t="6134" x="2659063" y="3319463"/>
          <p14:tracePt t="6155" x="2649538" y="3319463"/>
          <p14:tracePt t="6167" x="2633663" y="3319463"/>
          <p14:tracePt t="6187" x="2624138" y="3319463"/>
          <p14:tracePt t="6227" x="2624138" y="3327400"/>
          <p14:tracePt t="6420" x="2624138" y="3319463"/>
          <p14:tracePt t="6427" x="2624138" y="3309938"/>
          <p14:tracePt t="6436" x="2624138" y="3294063"/>
          <p14:tracePt t="6451" x="2624138" y="3268663"/>
          <p14:tracePt t="6468" x="2624138" y="3225800"/>
          <p14:tracePt t="6485" x="2624138" y="3200400"/>
          <p14:tracePt t="6501" x="2624138" y="3182938"/>
          <p14:tracePt t="6518" x="2624138" y="3149600"/>
          <p14:tracePt t="6534" x="2624138" y="3124200"/>
          <p14:tracePt t="6551" x="2624138" y="3098800"/>
          <p14:tracePt t="6568" x="2641600" y="3073400"/>
          <p14:tracePt t="6584" x="2641600" y="3055938"/>
          <p14:tracePt t="6601" x="2649538" y="3048000"/>
          <p14:tracePt t="6699" x="2659063" y="3048000"/>
          <p14:tracePt t="6715" x="2659063" y="3055938"/>
          <p14:tracePt t="6723" x="2659063" y="3065463"/>
          <p14:tracePt t="6739" x="2659063" y="3081338"/>
          <p14:tracePt t="6751" x="2659063" y="3090863"/>
          <p14:tracePt t="6768" x="2659063" y="3116263"/>
          <p14:tracePt t="6785" x="2659063" y="3132138"/>
          <p14:tracePt t="6801" x="2659063" y="3157538"/>
          <p14:tracePt t="6818" x="2659063" y="3175000"/>
          <p14:tracePt t="6835" x="2659063" y="3243263"/>
          <p14:tracePt t="6851" x="2641600" y="3294063"/>
          <p14:tracePt t="6868" x="2624138" y="3352800"/>
          <p14:tracePt t="6885" x="2624138" y="3403600"/>
          <p14:tracePt t="6902" x="2616200" y="3436938"/>
          <p14:tracePt t="6918" x="2608263" y="3479800"/>
          <p14:tracePt t="6935" x="2590800" y="3505200"/>
          <p14:tracePt t="6951" x="2590800" y="3513138"/>
          <p14:tracePt t="6968" x="2590800" y="3538538"/>
          <p14:tracePt t="6985" x="2582863" y="3556000"/>
          <p14:tracePt t="7001" x="2557463" y="3589338"/>
          <p14:tracePt t="7018" x="2540000" y="3675063"/>
          <p14:tracePt t="7035" x="2540000" y="3716338"/>
          <p14:tracePt t="7051" x="2540000" y="3741738"/>
          <p14:tracePt t="7068" x="2540000" y="3751263"/>
          <p14:tracePt t="7085" x="2540000" y="3767138"/>
          <p14:tracePt t="7118" x="2540000" y="3784600"/>
          <p14:tracePt t="7135" x="2540000" y="3810000"/>
          <p14:tracePt t="7151" x="2540000" y="3835400"/>
          <p14:tracePt t="7168" x="2540000" y="3878263"/>
          <p14:tracePt t="7185" x="2540000" y="3894138"/>
          <p14:tracePt t="7202" x="2540000" y="3919538"/>
          <p14:tracePt t="7218" x="2540000" y="3929063"/>
          <p14:tracePt t="7235" x="2540000" y="3937000"/>
          <p14:tracePt t="7307" x="2547938" y="3937000"/>
          <p14:tracePt t="7363" x="2557463" y="3937000"/>
          <p14:tracePt t="7451" x="2557463" y="3929063"/>
          <p14:tracePt t="7459" x="2557463" y="3919538"/>
          <p14:tracePt t="7475" x="2557463" y="3911600"/>
          <p14:tracePt t="7485" x="2557463" y="3894138"/>
          <p14:tracePt t="7502" x="2557463" y="3860800"/>
          <p14:tracePt t="7519" x="2557463" y="3835400"/>
          <p14:tracePt t="7535" x="2557463" y="3827463"/>
          <p14:tracePt t="7552" x="2557463" y="3817938"/>
          <p14:tracePt t="7595" x="2565400" y="3817938"/>
          <p14:tracePt t="7627" x="2573338" y="3817938"/>
          <p14:tracePt t="7779" x="2582863" y="3817938"/>
          <p14:tracePt t="7796" x="2582863" y="3810000"/>
          <p14:tracePt t="7803" x="2582863" y="3802063"/>
          <p14:tracePt t="7827" x="2582863" y="3792538"/>
          <p14:tracePt t="8091" x="2590800" y="3792538"/>
          <p14:tracePt t="8115" x="2598738" y="3792538"/>
          <p14:tracePt t="8131" x="2598738" y="3784600"/>
          <p14:tracePt t="8227" x="2598738" y="3776663"/>
          <p14:tracePt t="9579" x="2598738" y="3767138"/>
          <p14:tracePt t="9611" x="2598738" y="3759200"/>
          <p14:tracePt t="9635" x="2598738" y="3751263"/>
          <p14:tracePt t="9819" x="2608263" y="3751263"/>
          <p14:tracePt t="10701" x="2616200" y="3751263"/>
          <p14:tracePt t="11283" x="2624138" y="3751263"/>
          <p14:tracePt t="11331" x="2633663" y="3751263"/>
          <p14:tracePt t="14548" x="2633663" y="3741738"/>
          <p14:tracePt t="14683" x="2641600" y="3741738"/>
          <p14:tracePt t="14715" x="2649538" y="3741738"/>
          <p14:tracePt t="14739" x="2649538" y="3733800"/>
          <p14:tracePt t="15139" x="2667000" y="3733800"/>
          <p14:tracePt t="15147" x="2674938" y="3733800"/>
          <p14:tracePt t="21219" x="2674938" y="3725863"/>
          <p14:tracePt t="21443" x="2667000" y="3725863"/>
          <p14:tracePt t="21451" x="2659063" y="3725863"/>
          <p14:tracePt t="21459" x="2649538" y="3733800"/>
          <p14:tracePt t="21467" x="2641600" y="3733800"/>
          <p14:tracePt t="21480" x="2624138" y="3741738"/>
          <p14:tracePt t="21497" x="2598738" y="3759200"/>
          <p14:tracePt t="21513" x="2582863" y="3759200"/>
          <p14:tracePt t="21530" x="2582863" y="3767138"/>
          <p14:tracePt t="21563" x="2573338" y="3767138"/>
          <p14:tracePt t="21580" x="2565400" y="3767138"/>
          <p14:tracePt t="21603" x="2557463" y="3767138"/>
          <p14:tracePt t="21635" x="2547938" y="3767138"/>
          <p14:tracePt t="21651" x="2540000" y="3767138"/>
          <p14:tracePt t="22043" x="2540000" y="3759200"/>
          <p14:tracePt t="22051" x="2540000" y="3751263"/>
          <p14:tracePt t="22059" x="2540000" y="3741738"/>
          <p14:tracePt t="22074" x="2540000" y="3725863"/>
          <p14:tracePt t="22083" x="2540000" y="3716338"/>
          <p14:tracePt t="22099" x="2540000" y="3708400"/>
          <p14:tracePt t="22187" x="2540000" y="3700463"/>
          <p14:tracePt t="22211" x="2540000" y="3690938"/>
          <p14:tracePt t="22227" x="2540000" y="3683000"/>
          <p14:tracePt t="22235" x="2540000" y="3675063"/>
          <p14:tracePt t="22259" x="2540000" y="3665538"/>
          <p14:tracePt t="22267" x="2540000" y="3657600"/>
          <p14:tracePt t="22283" x="2540000" y="3649663"/>
          <p14:tracePt t="22291" x="2547938" y="3649663"/>
          <p14:tracePt t="22299" x="2547938" y="3640138"/>
          <p14:tracePt t="22314" x="2547938" y="3632200"/>
          <p14:tracePt t="22330" x="2547938" y="3614738"/>
          <p14:tracePt t="22347" x="2547938" y="3598863"/>
          <p14:tracePt t="22364" x="2547938" y="3581400"/>
          <p14:tracePt t="22381" x="2547938" y="3573463"/>
          <p14:tracePt t="22419" x="2547938" y="3563938"/>
          <p14:tracePt t="22723" x="2547938" y="3556000"/>
          <p14:tracePt t="23739" x="2565400" y="3556000"/>
          <p14:tracePt t="23747" x="2582863" y="3556000"/>
          <p14:tracePt t="23755" x="2616200" y="3548063"/>
          <p14:tracePt t="23765" x="2641600" y="3548063"/>
          <p14:tracePt t="23782" x="2700338" y="3548063"/>
          <p14:tracePt t="23799" x="2735263" y="3548063"/>
          <p14:tracePt t="23815" x="2751138" y="3548063"/>
          <p14:tracePt t="23832" x="2760663" y="3548063"/>
          <p14:tracePt t="23848" x="2768600" y="3548063"/>
          <p14:tracePt t="23865" x="2768600" y="3538538"/>
          <p14:tracePt t="23923" x="2768600" y="3548063"/>
          <p14:tracePt t="23931" x="2768600" y="3556000"/>
          <p14:tracePt t="23939" x="2751138" y="3581400"/>
          <p14:tracePt t="23948" x="2751138" y="3598863"/>
          <p14:tracePt t="23965" x="2709863" y="3665538"/>
          <p14:tracePt t="23982" x="2674938" y="3751263"/>
          <p14:tracePt t="23998" x="2624138" y="3894138"/>
          <p14:tracePt t="24015" x="2590800" y="4013200"/>
          <p14:tracePt t="24032" x="2565400" y="4071938"/>
          <p14:tracePt t="24048" x="2547938" y="4122738"/>
          <p14:tracePt t="24065" x="2547938" y="4148138"/>
          <p14:tracePt t="24082" x="2547938" y="4157663"/>
          <p14:tracePt t="24099" x="2547938" y="4165600"/>
          <p14:tracePt t="24187" x="2540000" y="4157663"/>
          <p14:tracePt t="24194" x="2540000" y="4148138"/>
          <p14:tracePt t="24203" x="2540000" y="4140200"/>
          <p14:tracePt t="24215" x="2540000" y="4114800"/>
          <p14:tracePt t="24232" x="2532063" y="4064000"/>
          <p14:tracePt t="24234" x="2532063" y="4046538"/>
          <p14:tracePt t="24249" x="2532063" y="4021138"/>
          <p14:tracePt t="24265" x="2532063" y="3970338"/>
          <p14:tracePt t="24282" x="2532063" y="3929063"/>
          <p14:tracePt t="24299" x="2532063" y="3911600"/>
          <p14:tracePt t="24355" x="2532063" y="3903663"/>
          <p14:tracePt t="24362" x="2532063" y="3894138"/>
          <p14:tracePt t="24379" x="2532063" y="3886200"/>
          <p14:tracePt t="24387" x="2532063" y="3878263"/>
          <p14:tracePt t="24399" x="2532063" y="3868738"/>
          <p14:tracePt t="24415" x="2532063" y="3852863"/>
          <p14:tracePt t="24432" x="2532063" y="3843338"/>
          <p14:tracePt t="24449" x="2532063" y="3835400"/>
          <p14:tracePt t="24466" x="2532063" y="3827463"/>
          <p14:tracePt t="24579" x="2532063" y="3835400"/>
          <p14:tracePt t="24595" x="2522538" y="3843338"/>
          <p14:tracePt t="24603" x="2522538" y="3860800"/>
          <p14:tracePt t="24611" x="2522538" y="3868738"/>
          <p14:tracePt t="24619" x="2522538" y="3878263"/>
          <p14:tracePt t="24632" x="2522538" y="3886200"/>
          <p14:tracePt t="24649" x="2522538" y="3911600"/>
          <p14:tracePt t="24666" x="2522538" y="3929063"/>
          <p14:tracePt t="24682" x="2522538" y="3944938"/>
          <p14:tracePt t="24699" x="2522538" y="3962400"/>
          <p14:tracePt t="24716" x="2532063" y="3962400"/>
          <p14:tracePt t="24733" x="2532063" y="3970338"/>
          <p14:tracePt t="24859" x="2532063" y="3962400"/>
          <p14:tracePt t="24891" x="2540000" y="3962400"/>
          <p14:tracePt t="24907" x="2540000" y="3954463"/>
          <p14:tracePt t="24923" x="2547938" y="3954463"/>
          <p14:tracePt t="24979" x="2547938" y="3944938"/>
          <p14:tracePt t="24995" x="2547938" y="3937000"/>
          <p14:tracePt t="25003" x="2547938" y="3929063"/>
          <p14:tracePt t="25035" x="2547938" y="3919538"/>
          <p14:tracePt t="25043" x="2547938" y="3903663"/>
          <p14:tracePt t="25059" x="2547938" y="3886200"/>
          <p14:tracePt t="25067" x="2557463" y="3860800"/>
          <p14:tracePt t="25083" x="2557463" y="3810000"/>
          <p14:tracePt t="25099" x="2565400" y="3776663"/>
          <p14:tracePt t="25116" x="2565400" y="3741738"/>
          <p14:tracePt t="25133" x="2565400" y="3733800"/>
          <p14:tracePt t="25149" x="2565400" y="3716338"/>
          <p14:tracePt t="25167" x="2565400" y="3708400"/>
          <p14:tracePt t="25183" x="2565400" y="3690938"/>
          <p14:tracePt t="25199" x="2557463" y="3683000"/>
          <p14:tracePt t="25216" x="2557463" y="3665538"/>
          <p14:tracePt t="25233" x="2557463" y="3657600"/>
          <p14:tracePt t="25403" x="2557463" y="3649663"/>
          <p14:tracePt t="25419" x="2565400" y="3649663"/>
          <p14:tracePt t="25443" x="2573338" y="3649663"/>
          <p14:tracePt t="25451" x="2582863" y="3649663"/>
          <p14:tracePt t="25466" x="2590800" y="3649663"/>
          <p14:tracePt t="26387" x="2598738" y="3649663"/>
          <p14:tracePt t="26395" x="2608263" y="3649663"/>
          <p14:tracePt t="26411" x="2616200" y="3649663"/>
          <p14:tracePt t="26419" x="2624138" y="3649663"/>
          <p14:tracePt t="26435" x="2633663" y="3649663"/>
          <p14:tracePt t="26459" x="2633663" y="3640138"/>
          <p14:tracePt t="26467" x="2649538" y="3640138"/>
          <p14:tracePt t="26484" x="2659063" y="3640138"/>
          <p14:tracePt t="39355" x="2659063" y="3632200"/>
          <p14:tracePt t="39370" x="2649538" y="3632200"/>
          <p14:tracePt t="39379" x="2641600" y="3640138"/>
          <p14:tracePt t="39386" x="2616200" y="3675063"/>
          <p14:tracePt t="39394" x="2598738" y="3708400"/>
          <p14:tracePt t="39411" x="2557463" y="3852863"/>
          <p14:tracePt t="39427" x="2540000" y="4013200"/>
          <p14:tracePt t="39444" x="2540000" y="4191000"/>
          <p14:tracePt t="39461" x="2540000" y="4376738"/>
          <p14:tracePt t="39478" x="2547938" y="4554538"/>
          <p14:tracePt t="39494" x="2573338" y="4699000"/>
          <p14:tracePt t="39511" x="2616200" y="4876800"/>
          <p14:tracePt t="39528" x="2633663" y="5046663"/>
          <p14:tracePt t="39544" x="2641600" y="5214938"/>
          <p14:tracePt t="39561" x="2649538" y="5392738"/>
          <p14:tracePt t="39578" x="2649538" y="5554663"/>
          <p14:tracePt t="39595" x="2659063" y="5799138"/>
          <p14:tracePt t="39611" x="2674938" y="5951538"/>
          <p14:tracePt t="39628" x="2692400" y="6045200"/>
          <p14:tracePt t="39644" x="2700338" y="6138863"/>
          <p14:tracePt t="39661" x="2717800" y="6223000"/>
          <p14:tracePt t="39678" x="2735263" y="6281738"/>
          <p14:tracePt t="39694" x="2768600" y="6342063"/>
          <p14:tracePt t="39711" x="2794000" y="6392863"/>
          <p14:tracePt t="39728" x="2836863" y="6418263"/>
          <p14:tracePt t="39745" x="2844800" y="6443663"/>
          <p14:tracePt t="39747" x="2862263" y="6451600"/>
          <p14:tracePt t="39761" x="2878138" y="6459538"/>
          <p14:tracePt t="39778" x="2921000" y="6459538"/>
          <p14:tracePt t="39794" x="2997200" y="6459538"/>
          <p14:tracePt t="39811" x="3081338" y="6469063"/>
          <p14:tracePt t="39828" x="3175000" y="6477000"/>
          <p14:tracePt t="39844" x="3233738" y="6477000"/>
          <p14:tracePt t="39861" x="3284538" y="6477000"/>
          <p14:tracePt t="39878" x="3335338" y="6477000"/>
          <p14:tracePt t="39894" x="3411538" y="6477000"/>
          <p14:tracePt t="39911" x="3471863" y="6477000"/>
          <p14:tracePt t="39928" x="3530600" y="6484938"/>
          <p14:tracePt t="39945" x="3573463" y="6494463"/>
          <p14:tracePt t="39962" x="3640138" y="6494463"/>
          <p14:tracePt t="39978" x="3741738" y="6494463"/>
          <p14:tracePt t="39995" x="3835400" y="6477000"/>
          <p14:tracePt t="40011" x="3937000" y="6469063"/>
          <p14:tracePt t="40028" x="3987800" y="6459538"/>
          <p14:tracePt t="40045" x="4005263" y="6459538"/>
          <p14:tracePt t="40098" x="3987800" y="6459538"/>
          <p14:tracePt t="40107" x="3970338" y="6459538"/>
          <p14:tracePt t="40114" x="3937000" y="6459538"/>
          <p14:tracePt t="40128" x="3878263" y="6459538"/>
          <p14:tracePt t="40145" x="3733800" y="6459538"/>
          <p14:tracePt t="40162" x="3556000" y="6459538"/>
          <p14:tracePt t="40178" x="3309938" y="6459538"/>
          <p14:tracePt t="40195" x="3182938" y="6459538"/>
          <p14:tracePt t="40212" x="3073400" y="6443663"/>
          <p14:tracePt t="40228" x="3022600" y="6434138"/>
          <p14:tracePt t="40267" x="3040063" y="6426200"/>
          <p14:tracePt t="40278" x="3073400" y="6426200"/>
          <p14:tracePt t="40295" x="3192463" y="6426200"/>
          <p14:tracePt t="40311" x="3319463" y="6426200"/>
          <p14:tracePt t="40328" x="3454400" y="6418263"/>
          <p14:tracePt t="40345" x="3497263" y="6418263"/>
          <p14:tracePt t="40362" x="3505200" y="6418263"/>
          <p14:tracePt t="40427" x="3505200" y="6408738"/>
          <p14:tracePt t="40434" x="3497263" y="6400800"/>
          <p14:tracePt t="40445" x="3487738" y="6400800"/>
          <p14:tracePt t="40462" x="3471863" y="6350000"/>
          <p14:tracePt t="40478" x="3454400" y="6299200"/>
          <p14:tracePt t="40495" x="3429000" y="6215063"/>
          <p14:tracePt t="40512" x="3403600" y="6053138"/>
          <p14:tracePt t="40528" x="3395663" y="5808663"/>
          <p14:tracePt t="40545" x="3386138" y="5562600"/>
          <p14:tracePt t="40562" x="3386138" y="5214938"/>
          <p14:tracePt t="40578" x="3386138" y="5037138"/>
          <p14:tracePt t="40595" x="3360738" y="4935538"/>
          <p14:tracePt t="40612" x="3344863" y="4859338"/>
          <p14:tracePt t="40628" x="3327400" y="4767263"/>
          <p14:tracePt t="40645" x="3294063" y="4630738"/>
          <p14:tracePt t="40662" x="3276600" y="4495800"/>
          <p14:tracePt t="40678" x="3259138" y="4402138"/>
          <p14:tracePt t="40695" x="3251200" y="4325938"/>
          <p14:tracePt t="40712" x="3225800" y="4224338"/>
          <p14:tracePt t="40728" x="3182938" y="4106863"/>
          <p14:tracePt t="40745" x="3167063" y="4021138"/>
          <p14:tracePt t="40747" x="3157538" y="3970338"/>
          <p14:tracePt t="40762" x="3157538" y="3919538"/>
          <p14:tracePt t="40778" x="3157538" y="3886200"/>
          <p14:tracePt t="40795" x="3157538" y="3860800"/>
          <p14:tracePt t="40812" x="3157538" y="3843338"/>
          <p14:tracePt t="40829" x="3157538" y="3817938"/>
          <p14:tracePt t="40845" x="3157538" y="3802063"/>
          <p14:tracePt t="40891" x="3157538" y="3792538"/>
          <p14:tracePt t="40899" x="3157538" y="3784600"/>
          <p14:tracePt t="40912" x="3141663" y="3776663"/>
          <p14:tracePt t="40929" x="3098800" y="3751263"/>
          <p14:tracePt t="40945" x="3040063" y="3675063"/>
          <p14:tracePt t="40962" x="2963863" y="3548063"/>
          <p14:tracePt t="40979" x="2946400" y="3497263"/>
          <p14:tracePt t="40996" x="2938463" y="3454400"/>
          <p14:tracePt t="41012" x="2928938" y="3446463"/>
          <p14:tracePt t="41029" x="2928938" y="3436938"/>
          <p14:tracePt t="41075" x="2921000" y="3436938"/>
          <p14:tracePt t="41107" x="2913063" y="3436938"/>
          <p14:tracePt t="41114" x="2895600" y="3436938"/>
          <p14:tracePt t="41122" x="2878138" y="3446463"/>
          <p14:tracePt t="41130" x="2862263" y="3471863"/>
          <p14:tracePt t="41146" x="2836863" y="3479800"/>
          <p14:tracePt t="41162" x="2768600" y="3530600"/>
          <p14:tracePt t="41179" x="2725738" y="3556000"/>
          <p14:tracePt t="41195" x="2709863" y="3573463"/>
          <p14:tracePt t="41212" x="2667000" y="3606800"/>
          <p14:tracePt t="41229" x="2649538" y="3632200"/>
          <p14:tracePt t="41246" x="2624138" y="3649663"/>
          <p14:tracePt t="41262" x="2624138" y="3657600"/>
          <p14:tracePt t="41279" x="2624138" y="3665538"/>
          <p14:tracePt t="41323" x="2624138" y="3675063"/>
          <p14:tracePt t="41330" x="2624138" y="3683000"/>
          <p14:tracePt t="41339" x="2624138" y="3690938"/>
          <p14:tracePt t="41347" x="2624138" y="3700463"/>
          <p14:tracePt t="41362" x="2624138" y="3725863"/>
          <p14:tracePt t="41379" x="2624138" y="3733800"/>
          <p14:tracePt t="41412" x="2624138" y="3741738"/>
          <p14:tracePt t="46218" x="2624138" y="3733800"/>
          <p14:tracePt t="46236" x="2616200" y="3733800"/>
          <p14:tracePt t="46242" x="2616200" y="3725863"/>
          <p14:tracePt t="46291" x="2616200" y="3716338"/>
          <p14:tracePt t="46307" x="2616200" y="3708400"/>
          <p14:tracePt t="46323" x="2608263" y="3708400"/>
          <p14:tracePt t="46330" x="2608263" y="3700463"/>
          <p14:tracePt t="46810" x="2608263" y="3683000"/>
          <p14:tracePt t="46835" x="2608263" y="3675063"/>
          <p14:tracePt t="46851" x="2608263" y="3665538"/>
          <p14:tracePt t="46859" x="2608263" y="3657600"/>
          <p14:tracePt t="46867" x="2608263" y="3649663"/>
          <p14:tracePt t="46883" x="2598738" y="3640138"/>
          <p14:tracePt t="46900" x="2590800" y="3614738"/>
          <p14:tracePt t="46917" x="2590800" y="3606800"/>
          <p14:tracePt t="46933" x="2590800" y="3581400"/>
          <p14:tracePt t="46950" x="2590800" y="3563938"/>
          <p14:tracePt t="46967" x="2590800" y="3548063"/>
          <p14:tracePt t="46984" x="2590800" y="3530600"/>
          <p14:tracePt t="47017" x="2590800" y="3513138"/>
          <p14:tracePt t="47050" x="2590800" y="3497263"/>
          <p14:tracePt t="47347" x="2590800" y="3505200"/>
          <p14:tracePt t="47363" x="2598738" y="3513138"/>
          <p14:tracePt t="47370" x="2608263" y="3522663"/>
          <p14:tracePt t="47378" x="2608263" y="3530600"/>
          <p14:tracePt t="47386" x="2608263" y="3538538"/>
          <p14:tracePt t="47401" x="2608263" y="3548063"/>
          <p14:tracePt t="47417" x="2616200" y="3563938"/>
          <p14:tracePt t="47434" x="2616200" y="3589338"/>
          <p14:tracePt t="47451" x="2624138" y="3606800"/>
          <p14:tracePt t="47467" x="2624138" y="3624263"/>
          <p14:tracePt t="47484" x="2624138" y="3649663"/>
          <p14:tracePt t="47501" x="2624138" y="3657600"/>
          <p14:tracePt t="47517" x="2624138" y="3675063"/>
          <p14:tracePt t="47534" x="2624138" y="3683000"/>
          <p14:tracePt t="47551" x="2624138" y="3690938"/>
          <p14:tracePt t="47567" x="2633663" y="3700463"/>
          <p14:tracePt t="47584" x="2633663" y="3708400"/>
          <p14:tracePt t="47601" x="2633663" y="3725863"/>
          <p14:tracePt t="47618" x="2633663" y="3741738"/>
          <p14:tracePt t="47634" x="2633663" y="3759200"/>
          <p14:tracePt t="47962" x="2633663" y="3751263"/>
          <p14:tracePt t="47979" x="2633663" y="3741738"/>
          <p14:tracePt t="47994" x="2633663" y="3733800"/>
          <p14:tracePt t="49146" x="2633663" y="3751263"/>
          <p14:tracePt t="49162" x="2633663" y="3759200"/>
          <p14:tracePt t="49170" x="2633663" y="3776663"/>
          <p14:tracePt t="49178" x="2624138" y="3776663"/>
          <p14:tracePt t="49194" x="2624138" y="3784600"/>
          <p14:tracePt t="49274" x="2616200" y="3792538"/>
          <p14:tracePt t="49290" x="2616200" y="3802063"/>
          <p14:tracePt t="49298" x="2616200" y="3810000"/>
          <p14:tracePt t="49306" x="2616200" y="3817938"/>
          <p14:tracePt t="49319" x="2616200" y="3827463"/>
          <p14:tracePt t="49335" x="2616200" y="3835400"/>
          <p14:tracePt t="49352" x="2616200" y="3843338"/>
          <p14:tracePt t="49531" x="2616200" y="3852863"/>
          <p14:tracePt t="49539" x="2616200" y="3860800"/>
          <p14:tracePt t="49546" x="2616200" y="3868738"/>
          <p14:tracePt t="49650" x="2616200" y="3878263"/>
          <p14:tracePt t="49658" x="2616200" y="3886200"/>
          <p14:tracePt t="49675" x="2616200" y="3894138"/>
          <p14:tracePt t="49690" x="2616200" y="3903663"/>
          <p14:tracePt t="49702" x="2616200" y="3919538"/>
          <p14:tracePt t="49720" x="2616200" y="3929063"/>
          <p14:tracePt t="49736" x="2616200" y="3944938"/>
          <p14:tracePt t="49752" x="2616200" y="3954463"/>
          <p14:tracePt t="49769" x="2624138" y="3962400"/>
          <p14:tracePt t="49858" x="2624138" y="3970338"/>
          <p14:tracePt t="49874" x="2633663" y="3970338"/>
          <p14:tracePt t="49907" x="2633663" y="3979863"/>
          <p14:tracePt t="51474" x="2633663" y="3962400"/>
          <p14:tracePt t="51483" x="2633663" y="3954463"/>
          <p14:tracePt t="51490" x="2633663" y="3944938"/>
          <p14:tracePt t="51504" x="2633663" y="3929063"/>
          <p14:tracePt t="51521" x="2633663" y="3903663"/>
          <p14:tracePt t="51537" x="2633663" y="3878263"/>
          <p14:tracePt t="51554" x="2633663" y="3852863"/>
          <p14:tracePt t="51571" x="2633663" y="3835400"/>
          <p14:tracePt t="51587" x="2633663" y="3817938"/>
          <p14:tracePt t="51604" x="2633663" y="3802063"/>
          <p14:tracePt t="51621" x="2633663" y="3784600"/>
          <p14:tracePt t="51638" x="2633663" y="3776663"/>
          <p14:tracePt t="51654" x="2633663" y="3759200"/>
          <p14:tracePt t="51671" x="2633663" y="3751263"/>
          <p14:tracePt t="51704" x="2633663" y="3741738"/>
          <p14:tracePt t="51771" x="2624138" y="3741738"/>
          <p14:tracePt t="51787" x="2624138" y="3733800"/>
          <p14:tracePt t="51810" x="2624138" y="3725863"/>
          <p14:tracePt t="51867" x="2624138" y="3716338"/>
          <p14:tracePt t="51874" x="2624138" y="3700463"/>
          <p14:tracePt t="51890" x="2624138" y="3690938"/>
          <p14:tracePt t="51898" x="2616200" y="3683000"/>
          <p14:tracePt t="51906" x="2616200" y="3675063"/>
          <p14:tracePt t="51946" x="2616200" y="3665538"/>
          <p14:tracePt t="51954" x="2616200" y="3657600"/>
          <p14:tracePt t="51962" x="2616200" y="3649663"/>
          <p14:tracePt t="51978" x="2616200" y="3640138"/>
          <p14:tracePt t="51994" x="2616200" y="3632200"/>
          <p14:tracePt t="52010" x="2608263" y="3632200"/>
          <p14:tracePt t="52026" x="2608263" y="3624263"/>
          <p14:tracePt t="52058" x="2608263" y="3614738"/>
          <p14:tracePt t="52082" x="2608263" y="3606800"/>
          <p14:tracePt t="52090" x="2598738" y="3606800"/>
          <p14:tracePt t="52098" x="2590800" y="3606800"/>
          <p14:tracePt t="52107" x="2590800" y="3598863"/>
          <p14:tracePt t="52179" x="2608263" y="3598863"/>
          <p14:tracePt t="52194" x="2616200" y="3598863"/>
          <p14:tracePt t="52314" x="2624138" y="3598863"/>
          <p14:tracePt t="52323" x="2624138" y="3606800"/>
          <p14:tracePt t="52562" x="2633663" y="3606800"/>
          <p14:tracePt t="52658" x="2641600" y="3606800"/>
          <p14:tracePt t="52674" x="2649538" y="3606800"/>
          <p14:tracePt t="52779" x="2659063" y="3606800"/>
          <p14:tracePt t="52811" x="2667000" y="3606800"/>
          <p14:tracePt t="52914" x="2674938" y="3606800"/>
          <p14:tracePt t="52923" x="2674938" y="3614738"/>
          <p14:tracePt t="52955" x="2684463" y="3614738"/>
          <p14:tracePt t="52970" x="2684463" y="3624263"/>
          <p14:tracePt t="52994" x="2692400" y="3624263"/>
          <p14:tracePt t="53018" x="2700338" y="3624263"/>
          <p14:tracePt t="53042" x="2709863" y="3624263"/>
          <p14:tracePt t="53058" x="2717800" y="3624263"/>
          <p14:tracePt t="53107" x="2725738" y="3624263"/>
          <p14:tracePt t="53131" x="2735263" y="3624263"/>
          <p14:tracePt t="53147" x="2743200" y="3624263"/>
          <p14:tracePt t="53154" x="2751138" y="3624263"/>
          <p14:tracePt t="53162" x="2760663" y="3624263"/>
          <p14:tracePt t="53172" x="2768600" y="3624263"/>
          <p14:tracePt t="53188" x="2776538" y="3624263"/>
          <p14:tracePt t="53205" x="2786063" y="3624263"/>
          <p14:tracePt t="53222" x="2794000" y="3624263"/>
          <p14:tracePt t="53242" x="2801938" y="3624263"/>
          <p14:tracePt t="53258" x="2811463" y="3624263"/>
          <p14:tracePt t="53282" x="2819400" y="3624263"/>
          <p14:tracePt t="53386" x="2827338" y="3624263"/>
          <p14:tracePt t="53402" x="2836863" y="3632200"/>
          <p14:tracePt t="53419" x="2844800" y="3632200"/>
          <p14:tracePt t="53426" x="2844800" y="3640138"/>
          <p14:tracePt t="53439" x="2852738" y="3640138"/>
          <p14:tracePt t="53455" x="2862263" y="3640138"/>
          <p14:tracePt t="53499" x="2862263" y="3649663"/>
          <p14:tracePt t="53522" x="2870200" y="3649663"/>
          <p14:tracePt t="53586" x="2878138" y="3649663"/>
          <p14:tracePt t="53602" x="2887663" y="3657600"/>
          <p14:tracePt t="53618" x="2895600" y="3657600"/>
          <p14:tracePt t="53626" x="2903538" y="3657600"/>
          <p14:tracePt t="53639" x="2913063" y="3665538"/>
          <p14:tracePt t="53656" x="2928938" y="3665538"/>
          <p14:tracePt t="53689" x="2954338" y="3675063"/>
          <p14:tracePt t="53706" x="2979738" y="3683000"/>
          <p14:tracePt t="53722" x="2989263" y="3683000"/>
          <p14:tracePt t="53739" x="3005138" y="3683000"/>
          <p14:tracePt t="53756" x="3005138" y="3690938"/>
          <p14:tracePt t="53772" x="3022600" y="3690938"/>
          <p14:tracePt t="53789" x="3040063" y="3690938"/>
          <p14:tracePt t="53806" x="3081338" y="3708400"/>
          <p14:tracePt t="53822" x="3098800" y="3716338"/>
          <p14:tracePt t="53839" x="3124200" y="3725863"/>
          <p14:tracePt t="53856" x="3141663" y="3733800"/>
          <p14:tracePt t="53872" x="3149600" y="3741738"/>
          <p14:tracePt t="53890" x="3157538" y="3741738"/>
          <p14:tracePt t="53906" x="3175000" y="3751263"/>
          <p14:tracePt t="53922" x="3175000" y="3759200"/>
          <p14:tracePt t="53939" x="3182938" y="3767138"/>
          <p14:tracePt t="53956" x="3182938" y="3776663"/>
          <p14:tracePt t="53972" x="3192463" y="3776663"/>
          <p14:tracePt t="53989" x="3192463" y="3784600"/>
          <p14:tracePt t="54034" x="3200400" y="3784600"/>
          <p14:tracePt t="54042" x="3208338" y="3784600"/>
          <p14:tracePt t="54674" x="3208338" y="3759200"/>
          <p14:tracePt t="54682" x="3192463" y="3759200"/>
          <p14:tracePt t="54691" x="3192463" y="3733800"/>
          <p14:tracePt t="54706" x="3182938" y="3675063"/>
          <p14:tracePt t="54723" x="3182938" y="3573463"/>
          <p14:tracePt t="54740" x="3182938" y="3446463"/>
          <p14:tracePt t="54756" x="3182938" y="3284538"/>
          <p14:tracePt t="54773" x="3182938" y="3132138"/>
          <p14:tracePt t="54790" x="3182938" y="3022600"/>
          <p14:tracePt t="54807" x="3175000" y="2928938"/>
          <p14:tracePt t="54823" x="3157538" y="2870200"/>
          <p14:tracePt t="54840" x="3149600" y="2801938"/>
          <p14:tracePt t="54857" x="3149600" y="2760663"/>
          <p14:tracePt t="54874" x="3149600" y="2659063"/>
          <p14:tracePt t="54890" x="3149600" y="2598738"/>
          <p14:tracePt t="54907" x="3157538" y="2557463"/>
          <p14:tracePt t="54923" x="3167063" y="2514600"/>
          <p14:tracePt t="54940" x="3167063" y="2463800"/>
          <p14:tracePt t="54957" x="3167063" y="2413000"/>
          <p14:tracePt t="54973" x="3167063" y="2379663"/>
          <p14:tracePt t="54990" x="3175000" y="2336800"/>
          <p14:tracePt t="55007" x="3175000" y="2260600"/>
          <p14:tracePt t="55023" x="3175000" y="2201863"/>
          <p14:tracePt t="55040" x="3182938" y="2176463"/>
          <p14:tracePt t="55057" x="3182938" y="2151063"/>
          <p14:tracePt t="55074" x="3182938" y="2125663"/>
          <p14:tracePt t="55090" x="3182938" y="2074863"/>
          <p14:tracePt t="55107" x="3182938" y="2032000"/>
          <p14:tracePt t="55123" x="3182938" y="1998663"/>
          <p14:tracePt t="55140" x="3182938" y="1963738"/>
          <p14:tracePt t="55157" x="3182938" y="1947863"/>
          <p14:tracePt t="55173" x="3182938" y="1922463"/>
          <p14:tracePt t="55190" x="3182938" y="1897063"/>
          <p14:tracePt t="55207" x="3182938" y="1854200"/>
          <p14:tracePt t="55223" x="3182938" y="1811338"/>
          <p14:tracePt t="55240" x="3192463" y="1752600"/>
          <p14:tracePt t="55243" x="3192463" y="1727200"/>
          <p14:tracePt t="55257" x="3192463" y="1709738"/>
          <p14:tracePt t="55274" x="3192463" y="1658938"/>
          <p14:tracePt t="55290" x="3192463" y="1600200"/>
          <p14:tracePt t="55307" x="3192463" y="1582738"/>
          <p14:tracePt t="55324" x="3192463" y="1574800"/>
          <p14:tracePt t="55340" x="3192463" y="1557338"/>
          <p14:tracePt t="55374" x="3192463" y="1531938"/>
          <p14:tracePt t="55390" x="3192463" y="1516063"/>
          <p14:tracePt t="55407" x="3182938" y="1498600"/>
          <p14:tracePt t="55424" x="3182938" y="1481138"/>
          <p14:tracePt t="55440" x="3182938" y="1447800"/>
          <p14:tracePt t="55457" x="3182938" y="1430338"/>
          <p14:tracePt t="55474" x="3175000" y="1414463"/>
          <p14:tracePt t="55490" x="3175000" y="1404938"/>
          <p14:tracePt t="55507" x="3175000" y="1397000"/>
          <p14:tracePt t="55627" x="3175000" y="1389063"/>
          <p14:tracePt t="56243" x="3167063" y="1389063"/>
          <p14:tracePt t="56266" x="3157538" y="1389063"/>
          <p14:tracePt t="56290" x="3149600" y="1389063"/>
          <p14:tracePt t="56299" x="3141663" y="1397000"/>
          <p14:tracePt t="56308" x="3132138" y="1397000"/>
          <p14:tracePt t="56324" x="3124200" y="1404938"/>
          <p14:tracePt t="56341" x="3106738" y="1404938"/>
          <p14:tracePt t="56362" x="3098800" y="1404938"/>
          <p14:tracePt t="56451" x="3090863" y="1404938"/>
          <p14:tracePt t="56459" x="3081338" y="1404938"/>
          <p14:tracePt t="56698" x="3081338" y="1414463"/>
          <p14:tracePt t="56714" x="3081338" y="1422400"/>
          <p14:tracePt t="56722" x="3090863" y="1430338"/>
          <p14:tracePt t="56730" x="3090863" y="1439863"/>
          <p14:tracePt t="56741" x="3098800" y="1465263"/>
          <p14:tracePt t="56758" x="3116263" y="1524000"/>
          <p14:tracePt t="56775" x="3132138" y="1600200"/>
          <p14:tracePt t="56791" x="3132138" y="1701800"/>
          <p14:tracePt t="56808" x="3132138" y="1795463"/>
          <p14:tracePt t="56825" x="3132138" y="1871663"/>
          <p14:tracePt t="56842" x="3132138" y="1947863"/>
          <p14:tracePt t="56858" x="3132138" y="2057400"/>
          <p14:tracePt t="56875" x="3132138" y="2133600"/>
          <p14:tracePt t="56892" x="3132138" y="2192338"/>
          <p14:tracePt t="56908" x="3132138" y="2268538"/>
          <p14:tracePt t="56925" x="3132138" y="2362200"/>
          <p14:tracePt t="56942" x="3132138" y="2446338"/>
          <p14:tracePt t="56958" x="3132138" y="2514600"/>
          <p14:tracePt t="56975" x="3132138" y="2573338"/>
          <p14:tracePt t="56992" x="3132138" y="2616200"/>
          <p14:tracePt t="57008" x="3132138" y="2649538"/>
          <p14:tracePt t="57025" x="3132138" y="2667000"/>
          <p14:tracePt t="57042" x="3132138" y="2692400"/>
          <p14:tracePt t="57058" x="3132138" y="2700338"/>
          <p14:tracePt t="57075" x="3124200" y="2717800"/>
          <p14:tracePt t="57092" x="3124200" y="2725738"/>
          <p14:tracePt t="57109" x="3124200" y="2743200"/>
          <p14:tracePt t="57142" x="3124200" y="2751138"/>
          <p14:tracePt t="57202" x="3124200" y="2760663"/>
          <p14:tracePt t="58066" x="3124200" y="2751138"/>
          <p14:tracePt t="58098" x="3132138" y="2743200"/>
          <p14:tracePt t="58114" x="3132138" y="2735263"/>
          <p14:tracePt t="58122" x="3132138" y="2725738"/>
          <p14:tracePt t="58162" x="3141663" y="2717800"/>
          <p14:tracePt t="58171" x="3141663" y="2709863"/>
          <p14:tracePt t="58186" x="3149600" y="2709863"/>
          <p14:tracePt t="58210" x="3157538" y="2700338"/>
          <p14:tracePt t="58330" x="3157538" y="2692400"/>
          <p14:tracePt t="58338" x="3157538" y="2684463"/>
          <p14:tracePt t="58354" x="3157538" y="2674938"/>
          <p14:tracePt t="58402" x="3157538" y="2667000"/>
          <p14:tracePt t="58418" x="3157538" y="2659063"/>
          <p14:tracePt t="58522" x="3167063" y="2659063"/>
          <p14:tracePt t="59466" x="3167063" y="2649538"/>
          <p14:tracePt t="60034" x="3175000" y="2649538"/>
          <p14:tracePt t="60050" x="3175000" y="2659063"/>
          <p14:tracePt t="61874" x="3175000" y="2649538"/>
          <p14:tracePt t="63955" x="3182938" y="2641600"/>
          <p14:tracePt t="63962" x="3192463" y="2633663"/>
          <p14:tracePt t="63970" x="3208338" y="2616200"/>
          <p14:tracePt t="63980" x="3225800" y="2590800"/>
          <p14:tracePt t="63997" x="3259138" y="2557463"/>
          <p14:tracePt t="64014" x="3259138" y="2514600"/>
          <p14:tracePt t="64030" x="3268663" y="2481263"/>
          <p14:tracePt t="64047" x="3268663" y="2438400"/>
          <p14:tracePt t="64064" x="3268663" y="2387600"/>
          <p14:tracePt t="64081" x="3268663" y="2344738"/>
          <p14:tracePt t="64097" x="3259138" y="2227263"/>
          <p14:tracePt t="64114" x="3259138" y="2032000"/>
          <p14:tracePt t="64131" x="3259138" y="1887538"/>
          <p14:tracePt t="64148" x="3259138" y="1752600"/>
          <p14:tracePt t="64164" x="3233738" y="1633538"/>
          <p14:tracePt t="64181" x="3233738" y="1566863"/>
          <p14:tracePt t="64197" x="3233738" y="1465263"/>
          <p14:tracePt t="64214" x="3233738" y="1379538"/>
          <p14:tracePt t="64231" x="3233738" y="1287463"/>
          <p14:tracePt t="64247" x="3233738" y="1211263"/>
          <p14:tracePt t="64264" x="3233738" y="1135063"/>
          <p14:tracePt t="64281" x="3233738" y="1066800"/>
          <p14:tracePt t="64298" x="3233738" y="973138"/>
          <p14:tracePt t="64314" x="3233738" y="896938"/>
          <p14:tracePt t="64331" x="3233738" y="830263"/>
          <p14:tracePt t="64348" x="3233738" y="762000"/>
          <p14:tracePt t="64365" x="3243263" y="703263"/>
          <p14:tracePt t="64381" x="3251200" y="660400"/>
          <p14:tracePt t="64397" x="3259138" y="627063"/>
          <p14:tracePt t="64414" x="3259138" y="609600"/>
          <p14:tracePt t="64431" x="3259138" y="601663"/>
          <p14:tracePt t="64448" x="3259138" y="592138"/>
          <p14:tracePt t="64554" x="3268663" y="592138"/>
          <p14:tracePt t="64562" x="3276600" y="592138"/>
          <p14:tracePt t="64618" x="3284538" y="592138"/>
          <p14:tracePt t="64626" x="3294063" y="592138"/>
          <p14:tracePt t="64634" x="3302000" y="592138"/>
          <p14:tracePt t="64648" x="3309938" y="592138"/>
          <p14:tracePt t="64664" x="3360738" y="592138"/>
          <p14:tracePt t="64682" x="3446463" y="592138"/>
          <p14:tracePt t="64698" x="3563938" y="592138"/>
          <p14:tracePt t="64714" x="3632200" y="592138"/>
          <p14:tracePt t="64731" x="3675063" y="592138"/>
          <p14:tracePt t="64748" x="3690938" y="592138"/>
          <p14:tracePt t="64765" x="3700463" y="592138"/>
          <p14:tracePt t="64781" x="3725863" y="592138"/>
          <p14:tracePt t="64798" x="3759200" y="592138"/>
          <p14:tracePt t="64815" x="3802063" y="592138"/>
          <p14:tracePt t="64832" x="3843338" y="592138"/>
          <p14:tracePt t="64848" x="3886200" y="592138"/>
          <p14:tracePt t="64865" x="3903663" y="592138"/>
          <p14:tracePt t="64881" x="3919538" y="592138"/>
          <p14:tracePt t="64898" x="3954463" y="592138"/>
          <p14:tracePt t="64915" x="4005263" y="592138"/>
          <p14:tracePt t="64931" x="4064000" y="592138"/>
          <p14:tracePt t="64948" x="4114800" y="592138"/>
          <p14:tracePt t="64965" x="4165600" y="584200"/>
          <p14:tracePt t="64982" x="4198938" y="584200"/>
          <p14:tracePt t="64998" x="4233863" y="584200"/>
          <p14:tracePt t="65015" x="4249738" y="584200"/>
          <p14:tracePt t="65031" x="4284663" y="584200"/>
          <p14:tracePt t="65049" x="4335463" y="584200"/>
          <p14:tracePt t="65065" x="4368800" y="584200"/>
          <p14:tracePt t="65081" x="4394200" y="584200"/>
          <p14:tracePt t="65098" x="4427538" y="584200"/>
          <p14:tracePt t="65115" x="4452938" y="584200"/>
          <p14:tracePt t="65132" x="4470400" y="584200"/>
          <p14:tracePt t="65148" x="4478338" y="584200"/>
          <p14:tracePt t="65165" x="4495800" y="584200"/>
          <p14:tracePt t="65181" x="4521200" y="584200"/>
          <p14:tracePt t="65199" x="4554538" y="584200"/>
          <p14:tracePt t="65215" x="4572000" y="584200"/>
          <p14:tracePt t="65232" x="4589463" y="584200"/>
          <p14:tracePt t="65234" x="4597400" y="584200"/>
          <p14:tracePt t="65248" x="4605338" y="584200"/>
          <p14:tracePt t="65265" x="4614863" y="592138"/>
          <p14:tracePt t="65282" x="4630738" y="609600"/>
          <p14:tracePt t="65298" x="4630738" y="627063"/>
          <p14:tracePt t="65315" x="4640263" y="627063"/>
          <p14:tracePt t="65332" x="4656138" y="635000"/>
          <p14:tracePt t="65349" x="4665663" y="642938"/>
          <p14:tracePt t="65365" x="4673600" y="652463"/>
          <p14:tracePt t="65382" x="4673600" y="668338"/>
          <p14:tracePt t="65398" x="4691063" y="703263"/>
          <p14:tracePt t="65415" x="4699000" y="711200"/>
          <p14:tracePt t="65432" x="4706938" y="728663"/>
          <p14:tracePt t="65448" x="4716463" y="762000"/>
          <p14:tracePt t="65465" x="4716463" y="787400"/>
          <p14:tracePt t="65482" x="4716463" y="830263"/>
          <p14:tracePt t="65498" x="4724400" y="846138"/>
          <p14:tracePt t="65515" x="4724400" y="863600"/>
          <p14:tracePt t="65532" x="4724400" y="889000"/>
          <p14:tracePt t="65548" x="4724400" y="914400"/>
          <p14:tracePt t="65565" x="4732338" y="931863"/>
          <p14:tracePt t="65582" x="4732338" y="957263"/>
          <p14:tracePt t="65599" x="4732338" y="973138"/>
          <p14:tracePt t="65615" x="4732338" y="998538"/>
          <p14:tracePt t="65632" x="4732338" y="1016000"/>
          <p14:tracePt t="65649" x="4732338" y="1041400"/>
          <p14:tracePt t="65665" x="4732338" y="1084263"/>
          <p14:tracePt t="65682" x="4732338" y="1125538"/>
          <p14:tracePt t="65699" x="4732338" y="1168400"/>
          <p14:tracePt t="65715" x="4732338" y="1211263"/>
          <p14:tracePt t="65732" x="4741863" y="1244600"/>
          <p14:tracePt t="65749" x="4741863" y="1277938"/>
          <p14:tracePt t="65765" x="4741863" y="1303338"/>
          <p14:tracePt t="65782" x="4741863" y="1328738"/>
          <p14:tracePt t="65799" x="4749800" y="1354138"/>
          <p14:tracePt t="65815" x="4749800" y="1371600"/>
          <p14:tracePt t="65832" x="4749800" y="1404938"/>
          <p14:tracePt t="65849" x="4741863" y="1439863"/>
          <p14:tracePt t="65865" x="4732338" y="1490663"/>
          <p14:tracePt t="65882" x="4706938" y="1566863"/>
          <p14:tracePt t="65899" x="4691063" y="1625600"/>
          <p14:tracePt t="65915" x="4691063" y="1643063"/>
          <p14:tracePt t="65932" x="4673600" y="1676400"/>
          <p14:tracePt t="65965" x="4673600" y="1684338"/>
          <p14:tracePt t="65986" x="4673600" y="1693863"/>
          <p14:tracePt t="65999" x="4681538" y="1701800"/>
          <p14:tracePt t="66015" x="4691063" y="1709738"/>
          <p14:tracePt t="66032" x="4706938" y="1727200"/>
          <p14:tracePt t="66049" x="4716463" y="1752600"/>
          <p14:tracePt t="66066" x="4732338" y="1785938"/>
          <p14:tracePt t="66082" x="4757738" y="1828800"/>
          <p14:tracePt t="66099" x="4775200" y="1846263"/>
          <p14:tracePt t="66116" x="4775200" y="1854200"/>
          <p14:tracePt t="66132" x="4792663" y="1871663"/>
          <p14:tracePt t="66149" x="4800600" y="1887538"/>
          <p14:tracePt t="66166" x="4818063" y="1887538"/>
          <p14:tracePt t="66183" x="4826000" y="1887538"/>
          <p14:tracePt t="66199" x="4833938" y="1897063"/>
          <p14:tracePt t="66216" x="4851400" y="1897063"/>
          <p14:tracePt t="66232" x="4868863" y="1897063"/>
          <p14:tracePt t="66235" x="4884738" y="1887538"/>
          <p14:tracePt t="66249" x="4894263" y="1879600"/>
          <p14:tracePt t="66266" x="4935538" y="1846263"/>
          <p14:tracePt t="66282" x="4945063" y="1820863"/>
          <p14:tracePt t="66299" x="4945063" y="1811338"/>
          <p14:tracePt t="66316" x="4945063" y="1795463"/>
          <p14:tracePt t="66333" x="4935538" y="1778000"/>
          <p14:tracePt t="66349" x="4935538" y="1760538"/>
          <p14:tracePt t="66366" x="4935538" y="1752600"/>
          <p14:tracePt t="66383" x="4935538" y="1744663"/>
          <p14:tracePt t="66426" x="4927600" y="1744663"/>
          <p14:tracePt t="66434" x="4927600" y="1735138"/>
          <p14:tracePt t="66449" x="4927600" y="1727200"/>
          <p14:tracePt t="67370" x="4919663" y="1727200"/>
          <p14:tracePt t="80682" x="4910138" y="1727200"/>
          <p14:tracePt t="80690" x="4894263" y="1709738"/>
          <p14:tracePt t="80698" x="4868863" y="1701800"/>
          <p14:tracePt t="80711" x="4851400" y="1693863"/>
          <p14:tracePt t="80727" x="4826000" y="1676400"/>
          <p14:tracePt t="80744" x="4826000" y="1668463"/>
          <p14:tracePt t="81050" x="4826000" y="1651000"/>
          <p14:tracePt t="81058" x="4826000" y="1633538"/>
          <p14:tracePt t="81066" x="4826000" y="1592263"/>
          <p14:tracePt t="81078" x="4826000" y="1557338"/>
          <p14:tracePt t="81094" x="4826000" y="1506538"/>
          <p14:tracePt t="81111" x="4826000" y="1455738"/>
          <p14:tracePt t="81128" x="4826000" y="1414463"/>
          <p14:tracePt t="81144" x="4826000" y="1363663"/>
          <p14:tracePt t="81161" x="4826000" y="1312863"/>
          <p14:tracePt t="81178" x="4833938" y="1244600"/>
          <p14:tracePt t="81194" x="4833938" y="1193800"/>
          <p14:tracePt t="81211" x="4851400" y="1160463"/>
          <p14:tracePt t="81228" x="4884738" y="1125538"/>
          <p14:tracePt t="81244" x="4910138" y="1092200"/>
          <p14:tracePt t="81261" x="4935538" y="1074738"/>
          <p14:tracePt t="81278" x="4953000" y="1066800"/>
          <p14:tracePt t="81295" x="4978400" y="1033463"/>
          <p14:tracePt t="81311" x="5011738" y="998538"/>
          <p14:tracePt t="81328" x="5037138" y="982663"/>
          <p14:tracePt t="81345" x="5080000" y="965200"/>
          <p14:tracePt t="81361" x="5122863" y="939800"/>
          <p14:tracePt t="81378" x="5207000" y="906463"/>
          <p14:tracePt t="81395" x="5265738" y="896938"/>
          <p14:tracePt t="81411" x="5334000" y="881063"/>
          <p14:tracePt t="81428" x="5402263" y="881063"/>
          <p14:tracePt t="81445" x="5435600" y="871538"/>
          <p14:tracePt t="81461" x="5453063" y="863600"/>
          <p14:tracePt t="81498" x="5461000" y="863600"/>
          <p14:tracePt t="81511" x="5478463" y="863600"/>
          <p14:tracePt t="81528" x="5503863" y="863600"/>
          <p14:tracePt t="81545" x="5529263" y="863600"/>
          <p14:tracePt t="81561" x="5562600" y="863600"/>
          <p14:tracePt t="81578" x="5588000" y="846138"/>
          <p14:tracePt t="81595" x="5595938" y="846138"/>
          <p14:tracePt t="81628" x="5595938" y="838200"/>
          <p14:tracePt t="81730" x="5605463" y="838200"/>
          <p14:tracePt t="81746" x="5605463" y="846138"/>
          <p14:tracePt t="81754" x="5605463" y="855663"/>
          <p14:tracePt t="81770" x="5595938" y="863600"/>
          <p14:tracePt t="81778" x="5595938" y="881063"/>
          <p14:tracePt t="81795" x="5580063" y="889000"/>
          <p14:tracePt t="81812" x="5562600" y="896938"/>
          <p14:tracePt t="81828" x="5537200" y="906463"/>
          <p14:tracePt t="81845" x="5519738" y="906463"/>
          <p14:tracePt t="81862" x="5503863" y="906463"/>
          <p14:tracePt t="81878" x="5478463" y="906463"/>
          <p14:tracePt t="81895" x="5453063" y="906463"/>
          <p14:tracePt t="81912" x="5435600" y="906463"/>
          <p14:tracePt t="81928" x="5418138" y="906463"/>
          <p14:tracePt t="81945" x="5402263" y="906463"/>
          <p14:tracePt t="81962" x="5384800" y="906463"/>
          <p14:tracePt t="81978" x="5367338" y="896938"/>
          <p14:tracePt t="82012" x="5351463" y="889000"/>
          <p14:tracePt t="82029" x="5334000" y="871538"/>
          <p14:tracePt t="82045" x="5326063" y="871538"/>
          <p14:tracePt t="82062" x="5316538" y="863600"/>
          <p14:tracePt t="82078" x="5316538" y="855663"/>
          <p14:tracePt t="82112" x="5316538" y="846138"/>
          <p14:tracePt t="82138" x="5316538" y="838200"/>
          <p14:tracePt t="82146" x="5316538" y="830263"/>
          <p14:tracePt t="82202" x="5316538" y="812800"/>
          <p14:tracePt t="82218" x="5326063" y="804863"/>
          <p14:tracePt t="82242" x="5334000" y="804863"/>
          <p14:tracePt t="82250" x="5351463" y="804863"/>
          <p14:tracePt t="82266" x="5376863" y="804863"/>
          <p14:tracePt t="82274" x="5402263" y="804863"/>
          <p14:tracePt t="82282" x="5410200" y="795338"/>
          <p14:tracePt t="82295" x="5435600" y="795338"/>
          <p14:tracePt t="82312" x="5468938" y="795338"/>
          <p14:tracePt t="82329" x="5511800" y="795338"/>
          <p14:tracePt t="82345" x="5545138" y="795338"/>
          <p14:tracePt t="82362" x="5554663" y="795338"/>
          <p14:tracePt t="82379" x="5562600" y="795338"/>
          <p14:tracePt t="82418" x="5570538" y="795338"/>
          <p14:tracePt t="82429" x="5588000" y="795338"/>
          <p14:tracePt t="82445" x="5605463" y="795338"/>
          <p14:tracePt t="82462" x="5621338" y="795338"/>
          <p14:tracePt t="82479" x="5621338" y="812800"/>
          <p14:tracePt t="82495" x="5630863" y="812800"/>
          <p14:tracePt t="82512" x="5630863" y="820738"/>
          <p14:tracePt t="82529" x="5638800" y="820738"/>
          <p14:tracePt t="82545" x="5638800" y="830263"/>
          <p14:tracePt t="82562" x="5638800" y="846138"/>
          <p14:tracePt t="82579" x="5638800" y="871538"/>
          <p14:tracePt t="82596" x="5630863" y="881063"/>
          <p14:tracePt t="82612" x="5613400" y="896938"/>
          <p14:tracePt t="82629" x="5588000" y="906463"/>
          <p14:tracePt t="82646" x="5570538" y="922338"/>
          <p14:tracePt t="82662" x="5545138" y="931863"/>
          <p14:tracePt t="82679" x="5529263" y="931863"/>
          <p14:tracePt t="82696" x="5494338" y="939800"/>
          <p14:tracePt t="82712" x="5478463" y="947738"/>
          <p14:tracePt t="82729" x="5443538" y="947738"/>
          <p14:tracePt t="82746" x="5427663" y="947738"/>
          <p14:tracePt t="82762" x="5410200" y="947738"/>
          <p14:tracePt t="82779" x="5392738" y="947738"/>
          <p14:tracePt t="82796" x="5376863" y="947738"/>
          <p14:tracePt t="82813" x="5367338" y="947738"/>
          <p14:tracePt t="82829" x="5341938" y="947738"/>
          <p14:tracePt t="82846" x="5334000" y="947738"/>
          <p14:tracePt t="82862" x="5316538" y="947738"/>
          <p14:tracePt t="82879" x="5300663" y="947738"/>
          <p14:tracePt t="82896" x="5283200" y="947738"/>
          <p14:tracePt t="82912" x="5265738" y="939800"/>
          <p14:tracePt t="82929" x="5257800" y="931863"/>
          <p14:tracePt t="82946" x="5232400" y="922338"/>
          <p14:tracePt t="82963" x="5214938" y="922338"/>
          <p14:tracePt t="82996" x="5214938" y="914400"/>
          <p14:tracePt t="83012" x="5214938" y="906463"/>
          <p14:tracePt t="83029" x="5207000" y="889000"/>
          <p14:tracePt t="83046" x="5189538" y="871538"/>
          <p14:tracePt t="83063" x="5189538" y="855663"/>
          <p14:tracePt t="83079" x="5181600" y="838200"/>
          <p14:tracePt t="83096" x="5181600" y="830263"/>
          <p14:tracePt t="83113" x="5181600" y="820738"/>
          <p14:tracePt t="83129" x="5181600" y="804863"/>
          <p14:tracePt t="83146" x="5181600" y="795338"/>
          <p14:tracePt t="83163" x="5189538" y="779463"/>
          <p14:tracePt t="83180" x="5199063" y="779463"/>
          <p14:tracePt t="83196" x="5214938" y="769938"/>
          <p14:tracePt t="83213" x="5240338" y="762000"/>
          <p14:tracePt t="83229" x="5265738" y="744538"/>
          <p14:tracePt t="83246" x="5283200" y="736600"/>
          <p14:tracePt t="83263" x="5300663" y="736600"/>
          <p14:tracePt t="83279" x="5308600" y="728663"/>
          <p14:tracePt t="83296" x="5334000" y="728663"/>
          <p14:tracePt t="83313" x="5351463" y="728663"/>
          <p14:tracePt t="83330" x="5359400" y="728663"/>
          <p14:tracePt t="83346" x="5384800" y="728663"/>
          <p14:tracePt t="83363" x="5410200" y="728663"/>
          <p14:tracePt t="83379" x="5453063" y="728663"/>
          <p14:tracePt t="83396" x="5486400" y="719138"/>
          <p14:tracePt t="83413" x="5511800" y="719138"/>
          <p14:tracePt t="83429" x="5519738" y="719138"/>
          <p14:tracePt t="83466" x="5529263" y="719138"/>
          <p14:tracePt t="83480" x="5537200" y="719138"/>
          <p14:tracePt t="83496" x="5554663" y="719138"/>
          <p14:tracePt t="83513" x="5580063" y="719138"/>
          <p14:tracePt t="83530" x="5613400" y="719138"/>
          <p14:tracePt t="83547" x="5630863" y="719138"/>
          <p14:tracePt t="83563" x="5638800" y="719138"/>
          <p14:tracePt t="83580" x="5656263" y="719138"/>
          <p14:tracePt t="83596" x="5664200" y="719138"/>
          <p14:tracePt t="83674" x="5672138" y="728663"/>
          <p14:tracePt t="83690" x="5681663" y="728663"/>
          <p14:tracePt t="83698" x="5681663" y="736600"/>
          <p14:tracePt t="83706" x="5689600" y="754063"/>
          <p14:tracePt t="83714" x="5697538" y="754063"/>
          <p14:tracePt t="83730" x="5715000" y="769938"/>
          <p14:tracePt t="83746" x="5715000" y="779463"/>
          <p14:tracePt t="83763" x="5715000" y="795338"/>
          <p14:tracePt t="83780" x="5722938" y="804863"/>
          <p14:tracePt t="83813" x="5732463" y="820738"/>
          <p14:tracePt t="83847" x="5740400" y="838200"/>
          <p14:tracePt t="83864" x="5740400" y="863600"/>
          <p14:tracePt t="83880" x="5748338" y="863600"/>
          <p14:tracePt t="83897" x="5748338" y="881063"/>
          <p14:tracePt t="83913" x="5748338" y="889000"/>
          <p14:tracePt t="83930" x="5748338" y="896938"/>
          <p14:tracePt t="83947" x="5748338" y="906463"/>
          <p14:tracePt t="83980" x="5740400" y="922338"/>
          <p14:tracePt t="83997" x="5722938" y="931863"/>
          <p14:tracePt t="84013" x="5722938" y="939800"/>
          <p14:tracePt t="84030" x="5707063" y="947738"/>
          <p14:tracePt t="84047" x="5689600" y="947738"/>
          <p14:tracePt t="84063" x="5672138" y="947738"/>
          <p14:tracePt t="84080" x="5646738" y="947738"/>
          <p14:tracePt t="84097" x="5630863" y="947738"/>
          <p14:tracePt t="84114" x="5580063" y="947738"/>
          <p14:tracePt t="84130" x="5562600" y="947738"/>
          <p14:tracePt t="84147" x="5537200" y="947738"/>
          <p14:tracePt t="84163" x="5519738" y="947738"/>
          <p14:tracePt t="84181" x="5511800" y="957263"/>
          <p14:tracePt t="84197" x="5503863" y="957263"/>
          <p14:tracePt t="84214" x="5486400" y="957263"/>
          <p14:tracePt t="84230" x="5478463" y="957263"/>
          <p14:tracePt t="84247" x="5461000" y="957263"/>
          <p14:tracePt t="84249" x="5443538" y="957263"/>
          <p14:tracePt t="84264" x="5427663" y="957263"/>
          <p14:tracePt t="84280" x="5410200" y="957263"/>
          <p14:tracePt t="84297" x="5392738" y="957263"/>
          <p14:tracePt t="84314" x="5367338" y="957263"/>
          <p14:tracePt t="84331" x="5351463" y="957263"/>
          <p14:tracePt t="84347" x="5326063" y="957263"/>
          <p14:tracePt t="84364" x="5316538" y="957263"/>
          <p14:tracePt t="84380" x="5300663" y="957263"/>
          <p14:tracePt t="84397" x="5291138" y="957263"/>
          <p14:tracePt t="84450" x="5291138" y="947738"/>
          <p14:tracePt t="84458" x="5283200" y="947738"/>
          <p14:tracePt t="84466" x="5275263" y="947738"/>
          <p14:tracePt t="84480" x="5275263" y="939800"/>
          <p14:tracePt t="84497" x="5257800" y="939800"/>
          <p14:tracePt t="84514" x="5240338" y="914400"/>
          <p14:tracePt t="84530" x="5232400" y="906463"/>
          <p14:tracePt t="84547" x="5224463" y="881063"/>
          <p14:tracePt t="84581" x="5214938" y="871538"/>
          <p14:tracePt t="84597" x="5214938" y="863600"/>
          <p14:tracePt t="84614" x="5207000" y="855663"/>
          <p14:tracePt t="84630" x="5207000" y="838200"/>
          <p14:tracePt t="84647" x="5207000" y="830263"/>
          <p14:tracePt t="84664" x="5207000" y="820738"/>
          <p14:tracePt t="84681" x="5207000" y="804863"/>
          <p14:tracePt t="84697" x="5207000" y="787400"/>
          <p14:tracePt t="84714" x="5214938" y="787400"/>
          <p14:tracePt t="84731" x="5232400" y="787400"/>
          <p14:tracePt t="84747" x="5240338" y="787400"/>
          <p14:tracePt t="84764" x="5265738" y="779463"/>
          <p14:tracePt t="84781" x="5283200" y="779463"/>
          <p14:tracePt t="84797" x="5291138" y="769938"/>
          <p14:tracePt t="84814" x="5326063" y="762000"/>
          <p14:tracePt t="84831" x="5351463" y="762000"/>
          <p14:tracePt t="84847" x="5384800" y="754063"/>
          <p14:tracePt t="84864" x="5435600" y="744538"/>
          <p14:tracePt t="84881" x="5461000" y="736600"/>
          <p14:tracePt t="84897" x="5486400" y="736600"/>
          <p14:tracePt t="84914" x="5503863" y="736600"/>
          <p14:tracePt t="84947" x="5511800" y="736600"/>
          <p14:tracePt t="84964" x="5519738" y="736600"/>
          <p14:tracePt t="84981" x="5545138" y="736600"/>
          <p14:tracePt t="84997" x="5570538" y="736600"/>
          <p14:tracePt t="85014" x="5605463" y="736600"/>
          <p14:tracePt t="85031" x="5630863" y="736600"/>
          <p14:tracePt t="85047" x="5638800" y="736600"/>
          <p14:tracePt t="85138" x="5646738" y="736600"/>
          <p14:tracePt t="85154" x="5646738" y="744538"/>
          <p14:tracePt t="85162" x="5656263" y="762000"/>
          <p14:tracePt t="85178" x="5664200" y="762000"/>
          <p14:tracePt t="85186" x="5664200" y="769938"/>
          <p14:tracePt t="85198" x="5664200" y="779463"/>
          <p14:tracePt t="85214" x="5664200" y="787400"/>
          <p14:tracePt t="85231" x="5664200" y="795338"/>
          <p14:tracePt t="85248" x="5664200" y="804863"/>
          <p14:tracePt t="85264" x="5664200" y="812800"/>
          <p14:tracePt t="85282" x="5664200" y="820738"/>
          <p14:tracePt t="85298" x="5664200" y="838200"/>
          <p14:tracePt t="85362" x="5664200" y="846138"/>
          <p14:tracePt t="85386" x="5664200" y="855663"/>
          <p14:tracePt t="85402" x="5656263" y="855663"/>
          <p14:tracePt t="85418" x="5646738" y="855663"/>
          <p14:tracePt t="85426" x="5646738" y="863600"/>
          <p14:tracePt t="85434" x="5638800" y="863600"/>
          <p14:tracePt t="85448" x="5638800" y="871538"/>
          <p14:tracePt t="85465" x="5621338" y="881063"/>
          <p14:tracePt t="85481" x="5595938" y="881063"/>
          <p14:tracePt t="85498" x="5554663" y="881063"/>
          <p14:tracePt t="85515" x="5511800" y="881063"/>
          <p14:tracePt t="85531" x="5468938" y="881063"/>
          <p14:tracePt t="85548" x="5453063" y="881063"/>
          <p14:tracePt t="85565" x="5427663" y="881063"/>
          <p14:tracePt t="85581" x="5418138" y="881063"/>
          <p14:tracePt t="85598" x="5384800" y="881063"/>
          <p14:tracePt t="85615" x="5367338" y="889000"/>
          <p14:tracePt t="85631" x="5341938" y="889000"/>
          <p14:tracePt t="85648" x="5316538" y="896938"/>
          <p14:tracePt t="85665" x="5291138" y="896938"/>
          <p14:tracePt t="85681" x="5265738" y="896938"/>
          <p14:tracePt t="85698" x="5224463" y="896938"/>
          <p14:tracePt t="85715" x="5199063" y="896938"/>
          <p14:tracePt t="85731" x="5181600" y="896938"/>
          <p14:tracePt t="85748" x="5181600" y="889000"/>
          <p14:tracePt t="85778" x="5181600" y="881063"/>
          <p14:tracePt t="85842" x="5181600" y="871538"/>
          <p14:tracePt t="85866" x="5181600" y="863600"/>
          <p14:tracePt t="85882" x="5181600" y="855663"/>
          <p14:tracePt t="85890" x="5181600" y="846138"/>
          <p14:tracePt t="85930" x="5181600" y="838200"/>
          <p14:tracePt t="85938" x="5181600" y="830263"/>
          <p14:tracePt t="85948" x="5189538" y="830263"/>
          <p14:tracePt t="85965" x="5199063" y="820738"/>
          <p14:tracePt t="85982" x="5232400" y="804863"/>
          <p14:tracePt t="85998" x="5265738" y="769938"/>
          <p14:tracePt t="86015" x="5291138" y="762000"/>
          <p14:tracePt t="86032" x="5308600" y="762000"/>
          <p14:tracePt t="86048" x="5334000" y="762000"/>
          <p14:tracePt t="86065" x="5359400" y="762000"/>
          <p14:tracePt t="86082" x="5443538" y="754063"/>
          <p14:tracePt t="86099" x="5503863" y="754063"/>
          <p14:tracePt t="86115" x="5529263" y="754063"/>
          <p14:tracePt t="86132" x="5545138" y="754063"/>
          <p14:tracePt t="86148" x="5570538" y="754063"/>
          <p14:tracePt t="86165" x="5588000" y="754063"/>
          <p14:tracePt t="86182" x="5595938" y="754063"/>
          <p14:tracePt t="86198" x="5621338" y="754063"/>
          <p14:tracePt t="86215" x="5638800" y="754063"/>
          <p14:tracePt t="86232" x="5656263" y="754063"/>
          <p14:tracePt t="86234" x="5672138" y="754063"/>
          <p14:tracePt t="86249" x="5689600" y="754063"/>
          <p14:tracePt t="86298" x="5689600" y="762000"/>
          <p14:tracePt t="86306" x="5697538" y="762000"/>
          <p14:tracePt t="86315" x="5707063" y="762000"/>
          <p14:tracePt t="86338" x="5715000" y="762000"/>
          <p14:tracePt t="86349" x="5715000" y="769938"/>
          <p14:tracePt t="86365" x="5740400" y="779463"/>
          <p14:tracePt t="86626" x="5732463" y="779463"/>
          <p14:tracePt t="86634" x="5722938" y="779463"/>
          <p14:tracePt t="86650" x="5707063" y="779463"/>
          <p14:tracePt t="86658" x="5697538" y="779463"/>
          <p14:tracePt t="86666" x="5689600" y="779463"/>
          <p14:tracePt t="86683" x="5672138" y="779463"/>
          <p14:tracePt t="86699" x="5656263" y="779463"/>
          <p14:tracePt t="86715" x="5646738" y="779463"/>
          <p14:tracePt t="86732" x="5630863" y="779463"/>
          <p14:tracePt t="86749" x="5613400" y="779463"/>
          <p14:tracePt t="86766" x="5595938" y="779463"/>
          <p14:tracePt t="86782" x="5588000" y="779463"/>
          <p14:tracePt t="86799" x="5570538" y="779463"/>
          <p14:tracePt t="86816" x="5562600" y="779463"/>
          <p14:tracePt t="86833" x="5554663" y="779463"/>
          <p14:tracePt t="86849" x="5545138" y="779463"/>
          <p14:tracePt t="86866" x="5529263" y="779463"/>
          <p14:tracePt t="86882" x="5519738" y="779463"/>
          <p14:tracePt t="86899" x="5511800" y="779463"/>
          <p14:tracePt t="86916" x="5503863" y="779463"/>
          <p14:tracePt t="86932" x="5486400" y="779463"/>
          <p14:tracePt t="86966" x="5468938" y="779463"/>
          <p14:tracePt t="86983" x="5461000" y="779463"/>
          <p14:tracePt t="86999" x="5435600" y="779463"/>
          <p14:tracePt t="87016" x="5427663" y="779463"/>
          <p14:tracePt t="87033" x="5410200" y="779463"/>
          <p14:tracePt t="87050" x="5402263" y="779463"/>
          <p14:tracePt t="87066" x="5384800" y="779463"/>
          <p14:tracePt t="87082" x="5376863" y="779463"/>
          <p14:tracePt t="87099" x="5359400" y="779463"/>
          <p14:tracePt t="87116" x="5326063" y="779463"/>
          <p14:tracePt t="87133" x="5316538" y="787400"/>
          <p14:tracePt t="87149" x="5308600" y="787400"/>
          <p14:tracePt t="87210" x="5300663" y="787400"/>
          <p14:tracePt t="87218" x="5283200" y="795338"/>
          <p14:tracePt t="87226" x="5283200" y="804863"/>
          <p14:tracePt t="87234" x="5275263" y="804863"/>
          <p14:tracePt t="87251" x="5265738" y="804863"/>
          <p14:tracePt t="87474" x="5275263" y="804863"/>
          <p14:tracePt t="87483" x="5283200" y="804863"/>
          <p14:tracePt t="87490" x="5291138" y="804863"/>
          <p14:tracePt t="87499" x="5300663" y="804863"/>
          <p14:tracePt t="87516" x="5308600" y="804863"/>
          <p14:tracePt t="87533" x="5326063" y="804863"/>
          <p14:tracePt t="87550" x="5334000" y="804863"/>
          <p14:tracePt t="87566" x="5351463" y="804863"/>
          <p14:tracePt t="87583" x="5367338" y="804863"/>
          <p14:tracePt t="87600" x="5376863" y="804863"/>
          <p14:tracePt t="87616" x="5402263" y="804863"/>
          <p14:tracePt t="87633" x="5427663" y="804863"/>
          <p14:tracePt t="87650" x="5453063" y="804863"/>
          <p14:tracePt t="87667" x="5461000" y="804863"/>
          <p14:tracePt t="87683" x="5478463" y="804863"/>
          <p14:tracePt t="87700" x="5494338" y="804863"/>
          <p14:tracePt t="87716" x="5503863" y="804863"/>
          <p14:tracePt t="87734" x="5529263" y="812800"/>
          <p14:tracePt t="87750" x="5537200" y="812800"/>
          <p14:tracePt t="87766" x="5554663" y="820738"/>
          <p14:tracePt t="87866" x="5562600" y="820738"/>
          <p14:tracePt t="88250" x="5570538" y="820738"/>
          <p14:tracePt t="88266" x="5580063" y="830263"/>
          <p14:tracePt t="88282" x="5580063" y="838200"/>
          <p14:tracePt t="88290" x="5588000" y="855663"/>
          <p14:tracePt t="88300" x="5605463" y="855663"/>
          <p14:tracePt t="88317" x="5646738" y="896938"/>
          <p14:tracePt t="88333" x="5707063" y="939800"/>
          <p14:tracePt t="88351" x="5757863" y="973138"/>
          <p14:tracePt t="88367" x="5791200" y="1008063"/>
          <p14:tracePt t="88384" x="5834063" y="1041400"/>
          <p14:tracePt t="88400" x="5867400" y="1066800"/>
          <p14:tracePt t="88417" x="5926138" y="1109663"/>
          <p14:tracePt t="88434" x="5976938" y="1143000"/>
          <p14:tracePt t="88450" x="6045200" y="1201738"/>
          <p14:tracePt t="88467" x="6129338" y="1252538"/>
          <p14:tracePt t="88484" x="6180138" y="1277938"/>
          <p14:tracePt t="88501" x="6215063" y="1295400"/>
          <p14:tracePt t="88517" x="6265863" y="1312863"/>
          <p14:tracePt t="88534" x="6324600" y="1354138"/>
          <p14:tracePt t="88550" x="6392863" y="1397000"/>
          <p14:tracePt t="88567" x="6443663" y="1439863"/>
          <p14:tracePt t="88584" x="6494463" y="1473200"/>
          <p14:tracePt t="88600" x="6561138" y="1506538"/>
          <p14:tracePt t="88617" x="6621463" y="1557338"/>
          <p14:tracePt t="88634" x="6731000" y="1600200"/>
          <p14:tracePt t="88651" x="6824663" y="1633538"/>
          <p14:tracePt t="88667" x="6891338" y="1643063"/>
          <p14:tracePt t="88684" x="6959600" y="1658938"/>
          <p14:tracePt t="88700" x="7018338" y="1668463"/>
          <p14:tracePt t="88717" x="7061200" y="1684338"/>
          <p14:tracePt t="88734" x="7104063" y="1727200"/>
          <p14:tracePt t="88750" x="7137400" y="1778000"/>
          <p14:tracePt t="88767" x="7188200" y="1811338"/>
          <p14:tracePt t="88784" x="7213600" y="1836738"/>
          <p14:tracePt t="88801" x="7256463" y="1879600"/>
          <p14:tracePt t="88817" x="7297738" y="1930400"/>
          <p14:tracePt t="88834" x="7366000" y="1989138"/>
          <p14:tracePt t="88851" x="7391400" y="2032000"/>
          <p14:tracePt t="88867" x="7408863" y="2074863"/>
          <p14:tracePt t="88884" x="7424738" y="2100263"/>
          <p14:tracePt t="88901" x="7424738" y="2116138"/>
          <p14:tracePt t="88917" x="7434263" y="2141538"/>
          <p14:tracePt t="88934" x="7442200" y="2166938"/>
          <p14:tracePt t="88951" x="7450138" y="2184400"/>
          <p14:tracePt t="88967" x="7459663" y="2201863"/>
          <p14:tracePt t="88984" x="7485063" y="2243138"/>
          <p14:tracePt t="89001" x="7543800" y="2311400"/>
          <p14:tracePt t="89017" x="7594600" y="2395538"/>
          <p14:tracePt t="89034" x="7620000" y="2438400"/>
          <p14:tracePt t="89051" x="7627938" y="2463800"/>
          <p14:tracePt t="89067" x="7627938" y="2471738"/>
          <p14:tracePt t="89084" x="7594600" y="2471738"/>
          <p14:tracePt t="89101" x="7535863" y="2420938"/>
          <p14:tracePt t="89117" x="7459663" y="2328863"/>
          <p14:tracePt t="89134" x="7424738" y="2278063"/>
          <p14:tracePt t="89151" x="7408863" y="2209800"/>
          <p14:tracePt t="89167" x="7373938" y="2159000"/>
          <p14:tracePt t="89184" x="7264400" y="2039938"/>
          <p14:tracePt t="89201" x="7119938" y="1912938"/>
          <p14:tracePt t="89217" x="6850063" y="1693863"/>
          <p14:tracePt t="89234" x="6646863" y="1541463"/>
          <p14:tracePt t="89251" x="6527800" y="1414463"/>
          <p14:tracePt t="89268" x="6443663" y="1312863"/>
          <p14:tracePt t="89284" x="6400800" y="1270000"/>
          <p14:tracePt t="89301" x="6367463" y="1211263"/>
          <p14:tracePt t="89318" x="6324600" y="1168400"/>
          <p14:tracePt t="89334" x="6248400" y="1125538"/>
          <p14:tracePt t="89351" x="6189663" y="1100138"/>
          <p14:tracePt t="89368" x="6129338" y="1084263"/>
          <p14:tracePt t="89384" x="6070600" y="1058863"/>
          <p14:tracePt t="89401" x="6027738" y="1049338"/>
          <p14:tracePt t="89418" x="5935663" y="1016000"/>
          <p14:tracePt t="89434" x="5849938" y="973138"/>
          <p14:tracePt t="89451" x="5740400" y="922338"/>
          <p14:tracePt t="89468" x="5621338" y="855663"/>
          <p14:tracePt t="89484" x="5511800" y="820738"/>
          <p14:tracePt t="89501" x="5453063" y="795338"/>
          <p14:tracePt t="89518" x="5418138" y="779463"/>
          <p14:tracePt t="89551" x="5410200" y="779463"/>
          <p14:tracePt t="89568" x="5392738" y="779463"/>
          <p14:tracePt t="89584" x="5367338" y="779463"/>
          <p14:tracePt t="89601" x="5334000" y="779463"/>
          <p14:tracePt t="89618" x="5291138" y="779463"/>
          <p14:tracePt t="89635" x="5283200" y="779463"/>
          <p14:tracePt t="89698" x="5300663" y="779463"/>
          <p14:tracePt t="89706" x="5316538" y="769938"/>
          <p14:tracePt t="89714" x="5351463" y="769938"/>
          <p14:tracePt t="89722" x="5410200" y="769938"/>
          <p14:tracePt t="89735" x="5443538" y="769938"/>
          <p14:tracePt t="89751" x="5554663" y="769938"/>
          <p14:tracePt t="89768" x="5656263" y="769938"/>
          <p14:tracePt t="89785" x="5722938" y="769938"/>
          <p14:tracePt t="89801" x="5732463" y="769938"/>
          <p14:tracePt t="89826" x="5715000" y="769938"/>
          <p14:tracePt t="89835" x="5697538" y="769938"/>
          <p14:tracePt t="89852" x="5621338" y="769938"/>
          <p14:tracePt t="89868" x="5529263" y="769938"/>
          <p14:tracePt t="89885" x="5478463" y="779463"/>
          <p14:tracePt t="89901" x="5453063" y="787400"/>
          <p14:tracePt t="89938" x="5468938" y="795338"/>
          <p14:tracePt t="89952" x="5503863" y="804863"/>
          <p14:tracePt t="89968" x="5605463" y="855663"/>
          <p14:tracePt t="89985" x="5732463" y="922338"/>
          <p14:tracePt t="90001" x="6011863" y="1066800"/>
          <p14:tracePt t="90018" x="6248400" y="1201738"/>
          <p14:tracePt t="90035" x="6434138" y="1270000"/>
          <p14:tracePt t="90052" x="6561138" y="1338263"/>
          <p14:tracePt t="90068" x="6688138" y="1422400"/>
          <p14:tracePt t="90085" x="6807200" y="1506538"/>
          <p14:tracePt t="90102" x="6959600" y="1617663"/>
          <p14:tracePt t="90118" x="7078663" y="1735138"/>
          <p14:tracePt t="90135" x="7170738" y="1854200"/>
          <p14:tracePt t="90152" x="7256463" y="1938338"/>
          <p14:tracePt t="90168" x="7315200" y="1989138"/>
          <p14:tracePt t="90185" x="7366000" y="2039938"/>
          <p14:tracePt t="90202" x="7450138" y="2125663"/>
          <p14:tracePt t="90218" x="7500938" y="2159000"/>
          <p14:tracePt t="90235" x="7551738" y="2209800"/>
          <p14:tracePt t="90252" x="7577138" y="2260600"/>
          <p14:tracePt t="90268" x="7637463" y="2336800"/>
          <p14:tracePt t="90285" x="7688263" y="2405063"/>
          <p14:tracePt t="90302" x="7739063" y="2463800"/>
          <p14:tracePt t="90319" x="7754938" y="2522538"/>
          <p14:tracePt t="90335" x="7815263" y="2573338"/>
          <p14:tracePt t="90352" x="7856538" y="2633663"/>
          <p14:tracePt t="90368" x="7881938" y="2667000"/>
          <p14:tracePt t="90385" x="7907338" y="2674938"/>
          <p14:tracePt t="90402" x="7924800" y="2684463"/>
          <p14:tracePt t="90419" x="7942263" y="2684463"/>
          <p14:tracePt t="90435" x="7967663" y="2674938"/>
          <p14:tracePt t="90452" x="8008938" y="2667000"/>
          <p14:tracePt t="90469" x="8069263" y="2659063"/>
          <p14:tracePt t="90485" x="8077200" y="2649538"/>
          <p14:tracePt t="90502" x="8085138" y="2641600"/>
          <p14:tracePt t="90538" x="8077200" y="2641600"/>
          <p14:tracePt t="90554" x="8059738" y="2633663"/>
          <p14:tracePt t="90569" x="8034338" y="2633663"/>
          <p14:tracePt t="90585" x="8008938" y="2616200"/>
          <p14:tracePt t="90602" x="7924800" y="2582863"/>
          <p14:tracePt t="90619" x="7874000" y="2547938"/>
          <p14:tracePt t="90635" x="7856538" y="2522538"/>
          <p14:tracePt t="90669" x="7848600" y="2514600"/>
          <p14:tracePt t="90702" x="7848600" y="2506663"/>
          <p14:tracePt t="90719" x="7840663" y="2506663"/>
          <p14:tracePt t="90735" x="7840663" y="2497138"/>
          <p14:tracePt t="90752" x="7823200" y="2489200"/>
          <p14:tracePt t="90769" x="7815263" y="2481263"/>
          <p14:tracePt t="90786" x="7815263" y="2471738"/>
          <p14:tracePt t="90802" x="7815263" y="2455863"/>
          <p14:tracePt t="90819" x="7805738" y="2455863"/>
          <p14:tracePt t="90836" x="7805738" y="2446338"/>
          <p14:tracePt t="90852" x="7805738" y="2438400"/>
          <p14:tracePt t="90869" x="7823200" y="2430463"/>
          <p14:tracePt t="90886" x="7848600" y="2430463"/>
          <p14:tracePt t="90903" x="7881938" y="2430463"/>
          <p14:tracePt t="90919" x="7899400" y="2430463"/>
          <p14:tracePt t="90936" x="7907338" y="2430463"/>
          <p14:tracePt t="90952" x="7916863" y="2446338"/>
          <p14:tracePt t="90969" x="7916863" y="2463800"/>
          <p14:tracePt t="90986" x="7891463" y="2471738"/>
          <p14:tracePt t="91002" x="7848600" y="2481263"/>
          <p14:tracePt t="91019" x="7815263" y="2481263"/>
          <p14:tracePt t="91036" x="7772400" y="2481263"/>
          <p14:tracePt t="91053" x="7729538" y="2463800"/>
          <p14:tracePt t="91069" x="7721600" y="2455863"/>
          <p14:tracePt t="91086" x="7713663" y="2446338"/>
          <p14:tracePt t="91119" x="7713663" y="2438400"/>
          <p14:tracePt t="91138" x="7713663" y="2430463"/>
          <p14:tracePt t="91152" x="7713663" y="2413000"/>
          <p14:tracePt t="91169" x="7713663" y="2395538"/>
          <p14:tracePt t="91186" x="7721600" y="2387600"/>
          <p14:tracePt t="91203" x="7721600" y="2379663"/>
          <p14:tracePt t="91219" x="7721600" y="2370138"/>
          <p14:tracePt t="91252" x="7739063" y="2362200"/>
          <p14:tracePt t="91270" x="7747000" y="2362200"/>
          <p14:tracePt t="91286" x="7754938" y="2362200"/>
          <p14:tracePt t="91319" x="7764463" y="2370138"/>
          <p14:tracePt t="91336" x="7772400" y="2387600"/>
          <p14:tracePt t="91353" x="7772400" y="2405063"/>
          <p14:tracePt t="91386" x="7764463" y="2405063"/>
          <p14:tracePt t="91403" x="7754938" y="2405063"/>
          <p14:tracePt t="91420" x="7747000" y="2395538"/>
          <p14:tracePt t="91436" x="7729538" y="2387600"/>
          <p14:tracePt t="91469" x="7721600" y="2370138"/>
          <p14:tracePt t="91486" x="7713663" y="2362200"/>
          <p14:tracePt t="91503" x="7713663" y="2354263"/>
          <p14:tracePt t="91519" x="7713663" y="2328863"/>
          <p14:tracePt t="91536" x="7713663" y="2303463"/>
          <p14:tracePt t="91553" x="7713663" y="2260600"/>
          <p14:tracePt t="91569" x="7721600" y="2235200"/>
          <p14:tracePt t="91586" x="7739063" y="2217738"/>
          <p14:tracePt t="91603" x="7772400" y="2209800"/>
          <p14:tracePt t="91620" x="7789863" y="2201863"/>
          <p14:tracePt t="91636" x="7805738" y="2201863"/>
          <p14:tracePt t="91653" x="7805738" y="2192338"/>
          <p14:tracePt t="91686" x="7823200" y="2192338"/>
          <p14:tracePt t="91703" x="7840663" y="2201863"/>
          <p14:tracePt t="91720" x="7856538" y="2209800"/>
          <p14:tracePt t="91753" x="7866063" y="2217738"/>
          <p14:tracePt t="91770" x="7866063" y="2235200"/>
          <p14:tracePt t="91786" x="7866063" y="2243138"/>
          <p14:tracePt t="91803" x="7866063" y="2252663"/>
          <p14:tracePt t="91820" x="7866063" y="2286000"/>
          <p14:tracePt t="91837" x="7866063" y="2303463"/>
          <p14:tracePt t="91853" x="7848600" y="2311400"/>
          <p14:tracePt t="91870" x="7831138" y="2328863"/>
          <p14:tracePt t="91886" x="7831138" y="2336800"/>
          <p14:tracePt t="91903" x="7805738" y="2354263"/>
          <p14:tracePt t="91920" x="7797800" y="2354263"/>
          <p14:tracePt t="91936" x="7772400" y="2354263"/>
          <p14:tracePt t="91953" x="7754938" y="2354263"/>
          <p14:tracePt t="91970" x="7739063" y="2354263"/>
          <p14:tracePt t="91987" x="7721600" y="2354263"/>
          <p14:tracePt t="92003" x="7704138" y="2354263"/>
          <p14:tracePt t="92020" x="7696200" y="2344738"/>
          <p14:tracePt t="92036" x="7688263" y="2336800"/>
          <p14:tracePt t="92054" x="7678738" y="2328863"/>
          <p14:tracePt t="92070" x="7670800" y="2319338"/>
          <p14:tracePt t="92086" x="7653338" y="2311400"/>
          <p14:tracePt t="92120" x="7637463" y="2293938"/>
          <p14:tracePt t="92137" x="7627938" y="2286000"/>
          <p14:tracePt t="92153" x="7620000" y="2268538"/>
          <p14:tracePt t="92170" x="7620000" y="2260600"/>
          <p14:tracePt t="92187" x="7620000" y="2243138"/>
          <p14:tracePt t="92204" x="7620000" y="2235200"/>
          <p14:tracePt t="92220" x="7620000" y="2227263"/>
          <p14:tracePt t="92237" x="7620000" y="2217738"/>
          <p14:tracePt t="92253" x="7620000" y="2201863"/>
          <p14:tracePt t="92270" x="7662863" y="2159000"/>
          <p14:tracePt t="92287" x="7678738" y="2151063"/>
          <p14:tracePt t="92303" x="7713663" y="2133600"/>
          <p14:tracePt t="92320" x="7739063" y="2125663"/>
          <p14:tracePt t="92337" x="7754938" y="2116138"/>
          <p14:tracePt t="92353" x="7772400" y="2116138"/>
          <p14:tracePt t="92370" x="7780338" y="2116138"/>
          <p14:tracePt t="92387" x="7789863" y="2116138"/>
          <p14:tracePt t="92403" x="7805738" y="2116138"/>
          <p14:tracePt t="92420" x="7823200" y="2116138"/>
          <p14:tracePt t="92453" x="7848600" y="2116138"/>
          <p14:tracePt t="92470" x="7866063" y="2116138"/>
          <p14:tracePt t="92487" x="7881938" y="2125663"/>
          <p14:tracePt t="92504" x="7881938" y="2133600"/>
          <p14:tracePt t="92520" x="7891463" y="2141538"/>
          <p14:tracePt t="92537" x="7899400" y="2159000"/>
          <p14:tracePt t="92554" x="7916863" y="2176463"/>
          <p14:tracePt t="92570" x="7924800" y="2192338"/>
          <p14:tracePt t="92587" x="7924800" y="2217738"/>
          <p14:tracePt t="92604" x="7924800" y="2243138"/>
          <p14:tracePt t="92620" x="7932738" y="2260600"/>
          <p14:tracePt t="92637" x="7932738" y="2278063"/>
          <p14:tracePt t="92654" x="7932738" y="2286000"/>
          <p14:tracePt t="92670" x="7932738" y="2293938"/>
          <p14:tracePt t="92687" x="7924800" y="2319338"/>
          <p14:tracePt t="92704" x="7907338" y="2319338"/>
          <p14:tracePt t="92720" x="7891463" y="2328863"/>
          <p14:tracePt t="92737" x="7866063" y="2344738"/>
          <p14:tracePt t="92739" x="7866063" y="2354263"/>
          <p14:tracePt t="92754" x="7848600" y="2362200"/>
          <p14:tracePt t="92770" x="7831138" y="2362200"/>
          <p14:tracePt t="92787" x="7815263" y="2370138"/>
          <p14:tracePt t="92804" x="7789863" y="2379663"/>
          <p14:tracePt t="92821" x="7764463" y="2387600"/>
          <p14:tracePt t="92837" x="7747000" y="2387600"/>
          <p14:tracePt t="92854" x="7721600" y="2387600"/>
          <p14:tracePt t="92871" x="7704138" y="2387600"/>
          <p14:tracePt t="92887" x="7688263" y="2387600"/>
          <p14:tracePt t="92904" x="7662863" y="2387600"/>
          <p14:tracePt t="92921" x="7637463" y="2387600"/>
          <p14:tracePt t="92937" x="7586663" y="2387600"/>
          <p14:tracePt t="92954" x="7561263" y="2387600"/>
          <p14:tracePt t="92971" x="7551738" y="2387600"/>
          <p14:tracePt t="92987" x="7543800" y="2379663"/>
          <p14:tracePt t="93004" x="7543800" y="2370138"/>
          <p14:tracePt t="93037" x="7543800" y="2354263"/>
          <p14:tracePt t="93054" x="7543800" y="2336800"/>
          <p14:tracePt t="93071" x="7543800" y="2311400"/>
          <p14:tracePt t="93087" x="7543800" y="2303463"/>
          <p14:tracePt t="93104" x="7543800" y="2293938"/>
          <p14:tracePt t="93121" x="7551738" y="2293938"/>
          <p14:tracePt t="93137" x="7594600" y="2286000"/>
          <p14:tracePt t="93154" x="7653338" y="2278063"/>
          <p14:tracePt t="93171" x="7704138" y="2268538"/>
          <p14:tracePt t="93187" x="7754938" y="2268538"/>
          <p14:tracePt t="93204" x="7789863" y="2268538"/>
          <p14:tracePt t="93221" x="7805738" y="2278063"/>
          <p14:tracePt t="93237" x="7815263" y="2278063"/>
          <p14:tracePt t="93298" x="7815263" y="2286000"/>
          <p14:tracePt t="93306" x="7815263" y="2293938"/>
          <p14:tracePt t="93322" x="7815263" y="2303463"/>
          <p14:tracePt t="93330" x="7815263" y="2319338"/>
          <p14:tracePt t="93354" x="7815263" y="2328863"/>
          <p14:tracePt t="93370" x="7815263" y="2336800"/>
          <p14:tracePt t="93378" x="7805738" y="2336800"/>
          <p14:tracePt t="93387" x="7805738" y="2344738"/>
          <p14:tracePt t="93404" x="7797800" y="2344738"/>
          <p14:tracePt t="93421" x="7789863" y="2344738"/>
          <p14:tracePt t="93438" x="7772400" y="2344738"/>
          <p14:tracePt t="93454" x="7772400" y="2354263"/>
          <p14:tracePt t="93874" x="7764463" y="2354263"/>
          <p14:tracePt t="93882" x="7764463" y="2336800"/>
          <p14:tracePt t="93890" x="7754938" y="2336800"/>
          <p14:tracePt t="93905" x="7747000" y="2328863"/>
          <p14:tracePt t="93922" x="7739063" y="2268538"/>
          <p14:tracePt t="93938" x="7739063" y="2243138"/>
          <p14:tracePt t="93955" x="7729538" y="2201863"/>
          <p14:tracePt t="93971" x="7729538" y="2159000"/>
          <p14:tracePt t="93988" x="7729538" y="2090738"/>
          <p14:tracePt t="94005" x="7729538" y="2024063"/>
          <p14:tracePt t="94021" x="7729538" y="1912938"/>
          <p14:tracePt t="94038" x="7729538" y="1836738"/>
          <p14:tracePt t="94055" x="7729538" y="1785938"/>
          <p14:tracePt t="94072" x="7739063" y="1735138"/>
          <p14:tracePt t="94088" x="7739063" y="1676400"/>
          <p14:tracePt t="94105" x="7739063" y="1592263"/>
          <p14:tracePt t="94121" x="7729538" y="1481138"/>
          <p14:tracePt t="94138" x="7721600" y="1404938"/>
          <p14:tracePt t="94155" x="7721600" y="1320800"/>
          <p14:tracePt t="94172" x="7704138" y="1227138"/>
          <p14:tracePt t="94188" x="7696200" y="1150938"/>
          <p14:tracePt t="94205" x="7688263" y="1084263"/>
          <p14:tracePt t="94222" x="7688263" y="1049338"/>
          <p14:tracePt t="94238" x="7678738" y="1041400"/>
          <p14:tracePt t="94255" x="7653338" y="1033463"/>
          <p14:tracePt t="94272" x="7637463" y="1033463"/>
          <p14:tracePt t="94289" x="7620000" y="1023938"/>
          <p14:tracePt t="94305" x="7594600" y="1008063"/>
          <p14:tracePt t="94322" x="7551738" y="990600"/>
          <p14:tracePt t="94338" x="7500938" y="990600"/>
          <p14:tracePt t="94355" x="7416800" y="982663"/>
          <p14:tracePt t="94372" x="7307263" y="982663"/>
          <p14:tracePt t="94388" x="7162800" y="982663"/>
          <p14:tracePt t="94405" x="6992938" y="982663"/>
          <p14:tracePt t="94422" x="6858000" y="982663"/>
          <p14:tracePt t="94439" x="6723063" y="982663"/>
          <p14:tracePt t="94455" x="6621463" y="982663"/>
          <p14:tracePt t="94472" x="6535738" y="982663"/>
          <p14:tracePt t="94488" x="6426200" y="982663"/>
          <p14:tracePt t="94505" x="6332538" y="957263"/>
          <p14:tracePt t="94522" x="6230938" y="931863"/>
          <p14:tracePt t="94538" x="6180138" y="914400"/>
          <p14:tracePt t="94555" x="6129338" y="896938"/>
          <p14:tracePt t="94572" x="6078538" y="881063"/>
          <p14:tracePt t="94589" x="6011863" y="881063"/>
          <p14:tracePt t="94605" x="5900738" y="871538"/>
          <p14:tracePt t="94622" x="5816600" y="871538"/>
          <p14:tracePt t="94639" x="5757863" y="871538"/>
          <p14:tracePt t="94655" x="5732463" y="871538"/>
          <p14:tracePt t="94672" x="5707063" y="871538"/>
          <p14:tracePt t="94689" x="5689600" y="863600"/>
          <p14:tracePt t="94705" x="5656263" y="863600"/>
          <p14:tracePt t="94722" x="5605463" y="855663"/>
          <p14:tracePt t="94739" x="5570538" y="846138"/>
          <p14:tracePt t="94755" x="5554663" y="846138"/>
          <p14:tracePt t="94772" x="5545138" y="846138"/>
          <p14:tracePt t="94789" x="5537200" y="838200"/>
          <p14:tracePt t="94994" x="5545138" y="838200"/>
          <p14:tracePt t="95026" x="5554663" y="838200"/>
          <p14:tracePt t="95042" x="5562600" y="855663"/>
          <p14:tracePt t="95058" x="5562600" y="871538"/>
          <p14:tracePt t="95066" x="5562600" y="889000"/>
          <p14:tracePt t="95074" x="5562600" y="896938"/>
          <p14:tracePt t="95089" x="5554663" y="906463"/>
          <p14:tracePt t="95106" x="5554663" y="914400"/>
          <p14:tracePt t="95122" x="5545138" y="914400"/>
          <p14:tracePt t="95146" x="5537200" y="914400"/>
          <p14:tracePt t="95171" x="5519738" y="914400"/>
          <p14:tracePt t="95178" x="5511800" y="914400"/>
          <p14:tracePt t="95210" x="5503863" y="914400"/>
          <p14:tracePt t="95218" x="5494338" y="914400"/>
          <p14:tracePt t="95235" x="5486400" y="906463"/>
          <p14:tracePt t="95298" x="5486400" y="896938"/>
          <p14:tracePt t="95314" x="5503863" y="889000"/>
          <p14:tracePt t="95322" x="5503863" y="881063"/>
          <p14:tracePt t="95330" x="5519738" y="871538"/>
          <p14:tracePt t="95339" x="5537200" y="871538"/>
          <p14:tracePt t="95356" x="5545138" y="871538"/>
          <p14:tracePt t="95372" x="5554663" y="871538"/>
          <p14:tracePt t="95389" x="5562600" y="871538"/>
          <p14:tracePt t="95450" x="5562600" y="881063"/>
          <p14:tracePt t="95458" x="5562600" y="889000"/>
          <p14:tracePt t="95490" x="5562600" y="906463"/>
          <p14:tracePt t="95506" x="5562600" y="914400"/>
          <p14:tracePt t="95538" x="5562600" y="922338"/>
          <p14:tracePt t="95546" x="5554663" y="922338"/>
          <p14:tracePt t="95562" x="5545138" y="922338"/>
          <p14:tracePt t="96857" x="5537200" y="931863"/>
          <p14:tracePt t="96881" x="5529263" y="931863"/>
          <p14:tracePt t="96889" x="5519738" y="939800"/>
          <p14:tracePt t="96897" x="5519738" y="947738"/>
          <p14:tracePt t="96907" x="5503863" y="947738"/>
          <p14:tracePt t="96924" x="5486400" y="965200"/>
          <p14:tracePt t="96940" x="5461000" y="973138"/>
          <p14:tracePt t="96957" x="5443538" y="990600"/>
          <p14:tracePt t="96974" x="5435600" y="990600"/>
          <p14:tracePt t="96990" x="5427663" y="990600"/>
          <p14:tracePt t="97241" x="5418138" y="990600"/>
          <p14:tracePt t="97282" x="5410200" y="990600"/>
          <p14:tracePt t="97306" x="5410200" y="982663"/>
          <p14:tracePt t="97330" x="5410200" y="973138"/>
          <p14:tracePt t="97345" x="5402263" y="973138"/>
          <p14:tracePt t="97353" x="5402263" y="965200"/>
          <p14:tracePt t="97361" x="5392738" y="965200"/>
          <p14:tracePt t="97374" x="5384800" y="957263"/>
          <p14:tracePt t="97391" x="5376863" y="947738"/>
          <p14:tracePt t="97407" x="5367338" y="922338"/>
          <p14:tracePt t="97424" x="5359400" y="914400"/>
          <p14:tracePt t="97457" x="5351463" y="896938"/>
          <p14:tracePt t="97474" x="5341938" y="889000"/>
          <p14:tracePt t="97491" x="5341938" y="881063"/>
          <p14:tracePt t="97524" x="5334000" y="881063"/>
          <p14:tracePt t="97541" x="5326063" y="881063"/>
          <p14:tracePt t="97578" x="5316538" y="881063"/>
          <p14:tracePt t="97602" x="5316538" y="871538"/>
          <p14:tracePt t="108546" x="5326063" y="871538"/>
          <p14:tracePt t="108554" x="5334000" y="871538"/>
          <p14:tracePt t="108562" x="5351463" y="871538"/>
          <p14:tracePt t="108570" x="5392738" y="871538"/>
          <p14:tracePt t="108583" x="5402263" y="871538"/>
          <p14:tracePt t="108600" x="5418138" y="871538"/>
          <p14:tracePt t="108898" x="5435600" y="871538"/>
          <p14:tracePt t="108906" x="5443538" y="871538"/>
          <p14:tracePt t="108917" x="5478463" y="871538"/>
          <p14:tracePt t="108933" x="5529263" y="889000"/>
          <p14:tracePt t="108950" x="5613400" y="939800"/>
          <p14:tracePt t="108967" x="5672138" y="982663"/>
          <p14:tracePt t="108983" x="5740400" y="1033463"/>
          <p14:tracePt t="109000" x="5748338" y="1049338"/>
          <p14:tracePt t="109017" x="5757863" y="1058863"/>
          <p14:tracePt t="109033" x="5773738" y="1084263"/>
          <p14:tracePt t="109050" x="5791200" y="1109663"/>
          <p14:tracePt t="109067" x="5799138" y="1135063"/>
          <p14:tracePt t="109084" x="5799138" y="1193800"/>
          <p14:tracePt t="109100" x="5799138" y="1236663"/>
          <p14:tracePt t="109117" x="5799138" y="1287463"/>
          <p14:tracePt t="109134" x="5808663" y="1303338"/>
          <p14:tracePt t="109151" x="5808663" y="1328738"/>
          <p14:tracePt t="109167" x="5808663" y="1338263"/>
          <p14:tracePt t="109184" x="5816600" y="1346200"/>
          <p14:tracePt t="109200" x="5816600" y="1354138"/>
          <p14:tracePt t="109217" x="5824538" y="1371600"/>
          <p14:tracePt t="109234" x="5824538" y="1379538"/>
          <p14:tracePt t="109506" x="5834063" y="1379538"/>
          <p14:tracePt t="109514" x="5849938" y="1379538"/>
          <p14:tracePt t="109522" x="5859463" y="1379538"/>
          <p14:tracePt t="109534" x="5892800" y="1379538"/>
          <p14:tracePt t="109551" x="5943600" y="1371600"/>
          <p14:tracePt t="109567" x="5986463" y="1371600"/>
          <p14:tracePt t="109584" x="6045200" y="1371600"/>
          <p14:tracePt t="109601" x="6096000" y="1363663"/>
          <p14:tracePt t="109617" x="6113463" y="1363663"/>
          <p14:tracePt t="109634" x="6129338" y="1363663"/>
          <p14:tracePt t="109651" x="6138863" y="1363663"/>
          <p14:tracePt t="109668" x="6154738" y="1363663"/>
          <p14:tracePt t="109684" x="6172200" y="1363663"/>
          <p14:tracePt t="109701" x="6180138" y="1371600"/>
          <p14:tracePt t="109717" x="6205538" y="1371600"/>
          <p14:tracePt t="109762" x="6215063" y="1371600"/>
          <p14:tracePt t="109778" x="6215063" y="1379538"/>
          <p14:tracePt t="109795" x="6223000" y="1389063"/>
          <p14:tracePt t="109810" x="6223000" y="1397000"/>
          <p14:tracePt t="109818" x="6230938" y="1404938"/>
          <p14:tracePt t="109834" x="6230938" y="1414463"/>
          <p14:tracePt t="109851" x="6230938" y="1430338"/>
          <p14:tracePt t="109867" x="6230938" y="1439863"/>
          <p14:tracePt t="109884" x="6230938" y="1455738"/>
          <p14:tracePt t="109901" x="6230938" y="1465263"/>
          <p14:tracePt t="109917" x="6230938" y="1481138"/>
          <p14:tracePt t="109934" x="6215063" y="1490663"/>
          <p14:tracePt t="109951" x="6180138" y="1498600"/>
          <p14:tracePt t="109968" x="6146800" y="1498600"/>
          <p14:tracePt t="109984" x="6088063" y="1498600"/>
          <p14:tracePt t="110001" x="6045200" y="1498600"/>
          <p14:tracePt t="110018" x="5961063" y="1506538"/>
          <p14:tracePt t="110034" x="5918200" y="1506538"/>
          <p14:tracePt t="110051" x="5884863" y="1506538"/>
          <p14:tracePt t="110068" x="5859463" y="1498600"/>
          <p14:tracePt t="110084" x="5842000" y="1498600"/>
          <p14:tracePt t="110101" x="5842000" y="1481138"/>
          <p14:tracePt t="110118" x="5834063" y="1481138"/>
          <p14:tracePt t="110151" x="5834063" y="1473200"/>
          <p14:tracePt t="110168" x="5834063" y="1455738"/>
          <p14:tracePt t="110184" x="5816600" y="1447800"/>
          <p14:tracePt t="110201" x="5808663" y="1439863"/>
          <p14:tracePt t="110218" x="5808663" y="1422400"/>
          <p14:tracePt t="110234" x="5808663" y="1414463"/>
          <p14:tracePt t="110251" x="5808663" y="1397000"/>
          <p14:tracePt t="110268" x="5808663" y="1379538"/>
          <p14:tracePt t="110301" x="5808663" y="1363663"/>
          <p14:tracePt t="110318" x="5834063" y="1354138"/>
          <p14:tracePt t="110334" x="5842000" y="1346200"/>
          <p14:tracePt t="110351" x="5859463" y="1338263"/>
          <p14:tracePt t="110368" x="5884863" y="1328738"/>
          <p14:tracePt t="110385" x="5892800" y="1328738"/>
          <p14:tracePt t="110401" x="5910263" y="1328738"/>
          <p14:tracePt t="110418" x="5935663" y="1328738"/>
          <p14:tracePt t="110435" x="5961063" y="1320800"/>
          <p14:tracePt t="110451" x="5986463" y="1320800"/>
          <p14:tracePt t="110468" x="6002338" y="1320800"/>
          <p14:tracePt t="110485" x="6045200" y="1320800"/>
          <p14:tracePt t="110501" x="6062663" y="1320800"/>
          <p14:tracePt t="110518" x="6088063" y="1320800"/>
          <p14:tracePt t="110535" x="6113463" y="1320800"/>
          <p14:tracePt t="110551" x="6121400" y="1320800"/>
          <p14:tracePt t="110568" x="6138863" y="1320800"/>
          <p14:tracePt t="110585" x="6146800" y="1320800"/>
          <p14:tracePt t="110601" x="6154738" y="1320800"/>
          <p14:tracePt t="110635" x="6164263" y="1320800"/>
          <p14:tracePt t="110658" x="6164263" y="1328738"/>
          <p14:tracePt t="110668" x="6180138" y="1338263"/>
          <p14:tracePt t="110685" x="6189663" y="1338263"/>
          <p14:tracePt t="110701" x="6197600" y="1354138"/>
          <p14:tracePt t="110718" x="6205538" y="1371600"/>
          <p14:tracePt t="110735" x="6223000" y="1379538"/>
          <p14:tracePt t="110752" x="6230938" y="1389063"/>
          <p14:tracePt t="110768" x="6240463" y="1404938"/>
          <p14:tracePt t="110785" x="6248400" y="1414463"/>
          <p14:tracePt t="110801" x="6248400" y="1439863"/>
          <p14:tracePt t="110818" x="6256338" y="1455738"/>
          <p14:tracePt t="110835" x="6256338" y="1465263"/>
          <p14:tracePt t="110852" x="6256338" y="1473200"/>
          <p14:tracePt t="110868" x="6256338" y="1490663"/>
          <p14:tracePt t="110885" x="6256338" y="1498600"/>
          <p14:tracePt t="110902" x="6256338" y="1506538"/>
          <p14:tracePt t="110918" x="6256338" y="1524000"/>
          <p14:tracePt t="110935" x="6240463" y="1531938"/>
          <p14:tracePt t="110952" x="6230938" y="1531938"/>
          <p14:tracePt t="110969" x="6215063" y="1531938"/>
          <p14:tracePt t="110985" x="6189663" y="1531938"/>
          <p14:tracePt t="111002" x="6138863" y="1531938"/>
          <p14:tracePt t="111018" x="6103938" y="1531938"/>
          <p14:tracePt t="111035" x="6070600" y="1531938"/>
          <p14:tracePt t="111052" x="6027738" y="1531938"/>
          <p14:tracePt t="111069" x="6011863" y="1531938"/>
          <p14:tracePt t="111085" x="5986463" y="1531938"/>
          <p14:tracePt t="111102" x="5969000" y="1531938"/>
          <p14:tracePt t="111119" x="5961063" y="1531938"/>
          <p14:tracePt t="111135" x="5935663" y="1524000"/>
          <p14:tracePt t="111152" x="5926138" y="1516063"/>
          <p14:tracePt t="111169" x="5910263" y="1498600"/>
          <p14:tracePt t="111185" x="5892800" y="1473200"/>
          <p14:tracePt t="111202" x="5884863" y="1455738"/>
          <p14:tracePt t="111219" x="5875338" y="1455738"/>
          <p14:tracePt t="111235" x="5875338" y="1439863"/>
          <p14:tracePt t="111258" x="5867400" y="1422400"/>
          <p14:tracePt t="111269" x="5867400" y="1414463"/>
          <p14:tracePt t="111285" x="5867400" y="1404938"/>
          <p14:tracePt t="111302" x="5867400" y="1397000"/>
          <p14:tracePt t="111319" x="5867400" y="1389063"/>
          <p14:tracePt t="111346" x="5867400" y="1379538"/>
          <p14:tracePt t="111362" x="5875338" y="1371600"/>
          <p14:tracePt t="111370" x="5875338" y="1363663"/>
          <p14:tracePt t="111394" x="5884863" y="1363663"/>
          <p14:tracePt t="111402" x="5884863" y="1354138"/>
          <p14:tracePt t="111419" x="5892800" y="1346200"/>
          <p14:tracePt t="111435" x="5900738" y="1338263"/>
          <p14:tracePt t="111452" x="5910263" y="1338263"/>
          <p14:tracePt t="111469" x="5918200" y="1338263"/>
          <p14:tracePt t="111485" x="5926138" y="1338263"/>
          <p14:tracePt t="111502" x="5935663" y="1338263"/>
          <p14:tracePt t="113378" x="5943600" y="1338263"/>
          <p14:tracePt t="113642" x="5951538" y="1338263"/>
          <p14:tracePt t="113850" x="5961063" y="1338263"/>
          <p14:tracePt t="113858" x="5961063" y="1346200"/>
          <p14:tracePt t="113890" x="5969000" y="1354138"/>
          <p14:tracePt t="114026" x="5969000" y="1363663"/>
          <p14:tracePt t="114042" x="5969000" y="1371600"/>
          <p14:tracePt t="114049" x="5969000" y="1379538"/>
          <p14:tracePt t="114082" x="5969000" y="1389063"/>
          <p14:tracePt t="114122" x="5969000" y="1397000"/>
          <p14:tracePt t="114162" x="5951538" y="1397000"/>
          <p14:tracePt t="114170" x="5943600" y="1397000"/>
          <p14:tracePt t="114178" x="5935663" y="1397000"/>
          <p14:tracePt t="114188" x="5918200" y="1397000"/>
          <p14:tracePt t="114204" x="5900738" y="1379538"/>
          <p14:tracePt t="114238" x="5892800" y="1379538"/>
          <p14:tracePt t="114254" x="5884863" y="1371600"/>
          <p14:tracePt t="114282" x="5884863" y="1363663"/>
          <p14:tracePt t="114330" x="5884863" y="1346200"/>
          <p14:tracePt t="114346" x="5892800" y="1338263"/>
          <p14:tracePt t="114362" x="5892800" y="1328738"/>
          <p14:tracePt t="114370" x="5892800" y="1320800"/>
          <p14:tracePt t="114378" x="5892800" y="1312863"/>
          <p14:tracePt t="114402" x="5892800" y="1303338"/>
          <p14:tracePt t="114418" x="5900738" y="1303338"/>
          <p14:tracePt t="114434" x="5900738" y="1295400"/>
          <p14:tracePt t="114442" x="5910263" y="1295400"/>
          <p14:tracePt t="114455" x="5918200" y="1295400"/>
          <p14:tracePt t="114474" x="5918200" y="1287463"/>
          <p14:tracePt t="114488" x="5926138" y="1287463"/>
          <p14:tracePt t="114505" x="5943600" y="1287463"/>
          <p14:tracePt t="114521" x="5951538" y="1287463"/>
          <p14:tracePt t="114578" x="5969000" y="1295400"/>
          <p14:tracePt t="114610" x="5976938" y="1303338"/>
          <p14:tracePt t="114618" x="5986463" y="1303338"/>
          <p14:tracePt t="114634" x="5986463" y="1312863"/>
          <p14:tracePt t="114642" x="5994400" y="1312863"/>
          <p14:tracePt t="114682" x="5994400" y="1320800"/>
          <p14:tracePt t="114698" x="5994400" y="1328738"/>
          <p14:tracePt t="114714" x="5994400" y="1338263"/>
          <p14:tracePt t="114722" x="5994400" y="1346200"/>
          <p14:tracePt t="114738" x="5994400" y="1354138"/>
          <p14:tracePt t="114762" x="5994400" y="1363663"/>
          <p14:tracePt t="114769" x="5994400" y="1371600"/>
          <p14:tracePt t="114786" x="5994400" y="1379538"/>
          <p14:tracePt t="114802" x="5986463" y="1379538"/>
          <p14:tracePt t="114810" x="5976938" y="1389063"/>
          <p14:tracePt t="114826" x="5969000" y="1397000"/>
          <p14:tracePt t="114838" x="5951538" y="1397000"/>
          <p14:tracePt t="114855" x="5935663" y="1397000"/>
          <p14:tracePt t="114872" x="5926138" y="1397000"/>
          <p14:tracePt t="114888" x="5910263" y="1397000"/>
          <p14:tracePt t="114905" x="5900738" y="1389063"/>
          <p14:tracePt t="114922" x="5892800" y="1379538"/>
          <p14:tracePt t="114938" x="5884863" y="1379538"/>
          <p14:tracePt t="114955" x="5884863" y="1371600"/>
          <p14:tracePt t="114972" x="5884863" y="1363663"/>
          <p14:tracePt t="114988" x="5875338" y="1354138"/>
          <p14:tracePt t="115005" x="5875338" y="1338263"/>
          <p14:tracePt t="115022" x="5867400" y="1320800"/>
          <p14:tracePt t="115039" x="5867400" y="1312863"/>
          <p14:tracePt t="115055" x="5867400" y="1295400"/>
          <p14:tracePt t="115072" x="5867400" y="1287463"/>
          <p14:tracePt t="115089" x="5867400" y="1270000"/>
          <p14:tracePt t="115105" x="5867400" y="1262063"/>
          <p14:tracePt t="115122" x="5875338" y="1236663"/>
          <p14:tracePt t="115138" x="5875338" y="1227138"/>
          <p14:tracePt t="115155" x="5892800" y="1219200"/>
          <p14:tracePt t="115172" x="5910263" y="1219200"/>
          <p14:tracePt t="115189" x="5918200" y="1219200"/>
          <p14:tracePt t="115205" x="5918200" y="1211263"/>
          <p14:tracePt t="115222" x="5935663" y="1211263"/>
          <p14:tracePt t="115238" x="5943600" y="1211263"/>
          <p14:tracePt t="115256" x="5951538" y="1211263"/>
          <p14:tracePt t="115272" x="5969000" y="1211263"/>
          <p14:tracePt t="115289" x="5976938" y="1211263"/>
          <p14:tracePt t="115305" x="5986463" y="1211263"/>
          <p14:tracePt t="115338" x="5994400" y="1219200"/>
          <p14:tracePt t="115362" x="5994400" y="1227138"/>
          <p14:tracePt t="115394" x="5994400" y="1236663"/>
          <p14:tracePt t="115402" x="5994400" y="1244600"/>
          <p14:tracePt t="115410" x="5994400" y="1252538"/>
          <p14:tracePt t="115433" x="5994400" y="1262063"/>
          <p14:tracePt t="115442" x="5994400" y="1270000"/>
          <p14:tracePt t="115455" x="5994400" y="1277938"/>
          <p14:tracePt t="115472" x="5994400" y="1287463"/>
          <p14:tracePt t="115489" x="5994400" y="1295400"/>
          <p14:tracePt t="115505" x="5994400" y="1303338"/>
          <p14:tracePt t="115522" x="5994400" y="1312863"/>
          <p14:tracePt t="115554" x="5994400" y="1320800"/>
          <p14:tracePt t="115562" x="5976938" y="1320800"/>
          <p14:tracePt t="115586" x="5969000" y="1320800"/>
          <p14:tracePt t="115594" x="5951538" y="1320800"/>
          <p14:tracePt t="115618" x="5943600" y="1320800"/>
          <p14:tracePt t="115626" x="5935663" y="1320800"/>
          <p14:tracePt t="115642" x="5926138" y="1312863"/>
          <p14:tracePt t="115674" x="5918200" y="1312863"/>
          <p14:tracePt t="115682" x="5910263" y="1312863"/>
          <p14:tracePt t="115730" x="5910263" y="1303338"/>
          <p14:tracePt t="115754" x="5900738" y="1303338"/>
          <p14:tracePt t="115762" x="5900738" y="1295400"/>
          <p14:tracePt t="115778" x="5900738" y="1287463"/>
          <p14:tracePt t="115789" x="5892800" y="1287463"/>
          <p14:tracePt t="115806" x="5884863" y="1270000"/>
          <p14:tracePt t="115823" x="5884863" y="1262063"/>
          <p14:tracePt t="115856" x="5884863" y="1244600"/>
          <p14:tracePt t="115872" x="5884863" y="1227138"/>
          <p14:tracePt t="115889" x="5884863" y="1211263"/>
          <p14:tracePt t="115906" x="5892800" y="1211263"/>
          <p14:tracePt t="115939" x="5900738" y="1201738"/>
          <p14:tracePt t="115956" x="5910263" y="1193800"/>
          <p14:tracePt t="115972" x="5918200" y="1193800"/>
          <p14:tracePt t="116010" x="5926138" y="1193800"/>
          <p14:tracePt t="116050" x="5935663" y="1201738"/>
          <p14:tracePt t="116066" x="5943600" y="1211263"/>
          <p14:tracePt t="116082" x="5943600" y="1219200"/>
          <p14:tracePt t="116090" x="5943600" y="1227138"/>
          <p14:tracePt t="116098" x="5951538" y="1236663"/>
          <p14:tracePt t="116114" x="5951538" y="1244600"/>
          <p14:tracePt t="116123" x="5951538" y="1252538"/>
          <p14:tracePt t="116154" x="5951538" y="1262063"/>
          <p14:tracePt t="116170" x="5951538" y="1270000"/>
          <p14:tracePt t="116178" x="5951538" y="1277938"/>
          <p14:tracePt t="116210" x="5951538" y="1287463"/>
          <p14:tracePt t="116226" x="5951538" y="1295400"/>
          <p14:tracePt t="116250" x="5951538" y="1303338"/>
          <p14:tracePt t="127330" x="5961063" y="1303338"/>
          <p14:tracePt t="127338" x="5969000" y="1320800"/>
          <p14:tracePt t="127348" x="5976938" y="1328738"/>
          <p14:tracePt t="127365" x="5994400" y="1346200"/>
          <p14:tracePt t="127382" x="6019800" y="1389063"/>
          <p14:tracePt t="127398" x="6037263" y="1430338"/>
          <p14:tracePt t="127415" x="6062663" y="1473200"/>
          <p14:tracePt t="127432" x="6078538" y="1516063"/>
          <p14:tracePt t="127448" x="6096000" y="1557338"/>
          <p14:tracePt t="127465" x="6113463" y="1600200"/>
          <p14:tracePt t="127482" x="6138863" y="1651000"/>
          <p14:tracePt t="127498" x="6154738" y="1701800"/>
          <p14:tracePt t="127515" x="6189663" y="1735138"/>
          <p14:tracePt t="127532" x="6223000" y="1778000"/>
          <p14:tracePt t="127549" x="6240463" y="1811338"/>
          <p14:tracePt t="127565" x="6256338" y="1820863"/>
          <p14:tracePt t="127582" x="6265863" y="1836738"/>
          <p14:tracePt t="127598" x="6281738" y="1871663"/>
          <p14:tracePt t="127615" x="6307138" y="1905000"/>
          <p14:tracePt t="127632" x="6350000" y="1955800"/>
          <p14:tracePt t="127649" x="6383338" y="2006600"/>
          <p14:tracePt t="127665" x="6459538" y="2108200"/>
          <p14:tracePt t="127682" x="6502400" y="2166938"/>
          <p14:tracePt t="127699" x="6553200" y="2252663"/>
          <p14:tracePt t="127715" x="6596063" y="2328863"/>
          <p14:tracePt t="127732" x="6672263" y="2413000"/>
          <p14:tracePt t="127748" x="6705600" y="2471738"/>
          <p14:tracePt t="127765" x="6764338" y="2540000"/>
          <p14:tracePt t="127782" x="6815138" y="2598738"/>
          <p14:tracePt t="127799" x="6865938" y="2649538"/>
          <p14:tracePt t="127815" x="6908800" y="2700338"/>
          <p14:tracePt t="127832" x="6951663" y="2760663"/>
          <p14:tracePt t="127849" x="6977063" y="2811463"/>
          <p14:tracePt t="127865" x="7061200" y="2903538"/>
          <p14:tracePt t="127882" x="7129463" y="2971800"/>
          <p14:tracePt t="127899" x="7188200" y="3014663"/>
          <p14:tracePt t="127916" x="7272338" y="3073400"/>
          <p14:tracePt t="127932" x="7348538" y="3132138"/>
          <p14:tracePt t="127949" x="7399338" y="3200400"/>
          <p14:tracePt t="127965" x="7467600" y="3268663"/>
          <p14:tracePt t="127982" x="7526338" y="3344863"/>
          <p14:tracePt t="127999" x="7602538" y="3411538"/>
          <p14:tracePt t="128015" x="7696200" y="3505200"/>
          <p14:tracePt t="128032" x="7789863" y="3614738"/>
          <p14:tracePt t="128049" x="7881938" y="3708400"/>
          <p14:tracePt t="128065" x="8034338" y="3860800"/>
          <p14:tracePt t="128082" x="8153400" y="3962400"/>
          <p14:tracePt t="128099" x="8272463" y="4071938"/>
          <p14:tracePt t="128115" x="8382000" y="4183063"/>
          <p14:tracePt t="128132" x="8501063" y="4300538"/>
          <p14:tracePt t="128149" x="8610600" y="4411663"/>
          <p14:tracePt t="128166" x="8694738" y="4513263"/>
          <p14:tracePt t="128182" x="8763000" y="4589463"/>
          <p14:tracePt t="128200" x="8821738" y="4630738"/>
          <p14:tracePt t="128216" x="8839200" y="4630738"/>
          <p14:tracePt t="128232" x="8847138" y="4630738"/>
          <p14:tracePt t="128249" x="8856663" y="4630738"/>
          <p14:tracePt t="128289" x="8856663" y="4622800"/>
          <p14:tracePt t="128305" x="8856663" y="4614863"/>
          <p14:tracePt t="128313" x="8856663" y="4605338"/>
          <p14:tracePt t="128321" x="8839200" y="4579938"/>
          <p14:tracePt t="128333" x="8813800" y="4554538"/>
          <p14:tracePt t="128349" x="8770938" y="4529138"/>
          <p14:tracePt t="128366" x="8737600" y="4513263"/>
          <p14:tracePt t="128382" x="8712200" y="4513263"/>
          <p14:tracePt t="128399" x="8704263" y="4513263"/>
          <p14:tracePt t="128416" x="8686800" y="45132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863D5F-DCD5-4A94-8B7B-CFCCCF17CDD0}"/>
              </a:ext>
            </a:extLst>
          </p:cNvPr>
          <p:cNvSpPr/>
          <p:nvPr/>
        </p:nvSpPr>
        <p:spPr>
          <a:xfrm>
            <a:off x="2277433" y="1070761"/>
            <a:ext cx="7637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Information from  IR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NMR Spectra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8555C3-2832-4021-B0D8-AD58DC058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5"/>
    </mc:Choice>
    <mc:Fallback xmlns="">
      <p:transition spd="slow" advTm="11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9B6BE3-8208-465D-B4AE-EDEDFE2F3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05" y="179882"/>
            <a:ext cx="8852440" cy="5606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4DA7A-389C-46A9-97CC-CC17C5926E07}"/>
              </a:ext>
            </a:extLst>
          </p:cNvPr>
          <p:cNvSpPr txBox="1"/>
          <p:nvPr/>
        </p:nvSpPr>
        <p:spPr>
          <a:xfrm>
            <a:off x="389745" y="179882"/>
            <a:ext cx="2578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5</a:t>
            </a:r>
            <a:r>
              <a:rPr lang="en-US" sz="2400" dirty="0"/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/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21513-9B4C-490F-9E3F-BA297A5A7BD6}"/>
              </a:ext>
            </a:extLst>
          </p:cNvPr>
          <p:cNvSpPr txBox="1"/>
          <p:nvPr/>
        </p:nvSpPr>
        <p:spPr>
          <a:xfrm>
            <a:off x="1049311" y="6056026"/>
            <a:ext cx="3492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aliphatic hydrogens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CBCC4-4570-4722-A90A-CA749D739A1F}"/>
              </a:ext>
            </a:extLst>
          </p:cNvPr>
          <p:cNvSpPr txBox="1"/>
          <p:nvPr/>
        </p:nvSpPr>
        <p:spPr>
          <a:xfrm>
            <a:off x="6096000" y="6056026"/>
            <a:ext cx="559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1718cm-1 carbonyl group; likely a ketone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D78CF6-8A38-474F-A8FC-EC19636B70E6}"/>
              </a:ext>
            </a:extLst>
          </p:cNvPr>
          <p:cNvCxnSpPr/>
          <p:nvPr/>
        </p:nvCxnSpPr>
        <p:spPr>
          <a:xfrm flipV="1">
            <a:off x="5441430" y="344774"/>
            <a:ext cx="0" cy="5186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034C7E-089F-4BC5-B58F-3D145A9991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0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76"/>
    </mc:Choice>
    <mc:Fallback xmlns="">
      <p:transition spd="slow" advTm="7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425" x="8686800" y="4503738"/>
          <p14:tracePt t="15433" x="8678863" y="4495800"/>
          <p14:tracePt t="15441" x="8678863" y="4470400"/>
          <p14:tracePt t="15454" x="8678863" y="4452938"/>
          <p14:tracePt t="15471" x="8678863" y="4445000"/>
          <p14:tracePt t="15529" x="8678863" y="4452938"/>
          <p14:tracePt t="15537" x="8678863" y="4470400"/>
          <p14:tracePt t="15545" x="8678863" y="4478338"/>
          <p14:tracePt t="15554" x="8686800" y="4495800"/>
          <p14:tracePt t="15571" x="8686800" y="4554538"/>
          <p14:tracePt t="15588" x="8686800" y="4605338"/>
          <p14:tracePt t="15604" x="8686800" y="4656138"/>
          <p14:tracePt t="15621" x="8686800" y="4691063"/>
          <p14:tracePt t="15637" x="8686800" y="4716463"/>
          <p14:tracePt t="15654" x="8686800" y="4749800"/>
          <p14:tracePt t="15671" x="8686800" y="4775200"/>
          <p14:tracePt t="15687" x="8694738" y="4792663"/>
          <p14:tracePt t="15689" x="8704263" y="4800600"/>
          <p14:tracePt t="15704" x="8704263" y="4818063"/>
          <p14:tracePt t="15721" x="8704263" y="4826000"/>
          <p14:tracePt t="15889" x="8704263" y="4818063"/>
          <p14:tracePt t="15921" x="8704263" y="4808538"/>
          <p14:tracePt t="15929" x="8694738" y="4808538"/>
          <p14:tracePt t="17577" x="8694738" y="4818063"/>
          <p14:tracePt t="17585" x="8694738" y="4833938"/>
          <p14:tracePt t="17593" x="8694738" y="4851400"/>
          <p14:tracePt t="17606" x="8686800" y="4859338"/>
          <p14:tracePt t="17622" x="8686800" y="4894263"/>
          <p14:tracePt t="17639" x="8669338" y="4927600"/>
          <p14:tracePt t="17656" x="8643938" y="4978400"/>
          <p14:tracePt t="17672" x="8585200" y="5054600"/>
          <p14:tracePt t="17689" x="8542338" y="5097463"/>
          <p14:tracePt t="17706" x="8516938" y="5138738"/>
          <p14:tracePt t="17722" x="8501063" y="5207000"/>
          <p14:tracePt t="17739" x="8483600" y="5265738"/>
          <p14:tracePt t="17756" x="8450263" y="5326063"/>
          <p14:tracePt t="17772" x="8424863" y="5392738"/>
          <p14:tracePt t="17789" x="8364538" y="5453063"/>
          <p14:tracePt t="17806" x="8288338" y="5519738"/>
          <p14:tracePt t="17823" x="8229600" y="5545138"/>
          <p14:tracePt t="17839" x="8178800" y="5562600"/>
          <p14:tracePt t="17856" x="8128000" y="5588000"/>
          <p14:tracePt t="17872" x="8069263" y="5613400"/>
          <p14:tracePt t="17889" x="8018463" y="5638800"/>
          <p14:tracePt t="17906" x="7924800" y="5638800"/>
          <p14:tracePt t="17923" x="7848600" y="5638800"/>
          <p14:tracePt t="17939" x="7780338" y="5621338"/>
          <p14:tracePt t="17956" x="7739063" y="5595938"/>
          <p14:tracePt t="17973" x="7678738" y="5570538"/>
          <p14:tracePt t="17989" x="7594600" y="5562600"/>
          <p14:tracePt t="18006" x="7450138" y="5529263"/>
          <p14:tracePt t="18023" x="7281863" y="5503863"/>
          <p14:tracePt t="18039" x="7069138" y="5461000"/>
          <p14:tracePt t="18056" x="6850063" y="5418138"/>
          <p14:tracePt t="18073" x="6596063" y="5351463"/>
          <p14:tracePt t="18089" x="6451600" y="5291138"/>
          <p14:tracePt t="18106" x="6324600" y="5240338"/>
          <p14:tracePt t="18123" x="6223000" y="5156200"/>
          <p14:tracePt t="18139" x="6088063" y="5062538"/>
          <p14:tracePt t="18156" x="6002338" y="4978400"/>
          <p14:tracePt t="18173" x="5926138" y="4927600"/>
          <p14:tracePt t="18190" x="5824538" y="4876800"/>
          <p14:tracePt t="18206" x="5791200" y="4833938"/>
          <p14:tracePt t="18223" x="5715000" y="4800600"/>
          <p14:tracePt t="18239" x="5689600" y="4775200"/>
          <p14:tracePt t="18256" x="5656263" y="4757738"/>
          <p14:tracePt t="18273" x="5613400" y="4724400"/>
          <p14:tracePt t="18290" x="5562600" y="4691063"/>
          <p14:tracePt t="18306" x="5511800" y="4656138"/>
          <p14:tracePt t="18323" x="5478463" y="4630738"/>
          <p14:tracePt t="18340" x="5435600" y="4605338"/>
          <p14:tracePt t="18356" x="5384800" y="4589463"/>
          <p14:tracePt t="18373" x="5316538" y="4572000"/>
          <p14:tracePt t="18390" x="5232400" y="4538663"/>
          <p14:tracePt t="18406" x="5173663" y="4521200"/>
          <p14:tracePt t="18423" x="5097463" y="4487863"/>
          <p14:tracePt t="18440" x="5037138" y="4452938"/>
          <p14:tracePt t="18456" x="5003800" y="4419600"/>
          <p14:tracePt t="18473" x="4970463" y="4376738"/>
          <p14:tracePt t="18490" x="4945063" y="4360863"/>
          <p14:tracePt t="18506" x="4935538" y="4343400"/>
          <p14:tracePt t="18523" x="4927600" y="4318000"/>
          <p14:tracePt t="18540" x="4919663" y="4300538"/>
          <p14:tracePt t="18556" x="4910138" y="4292600"/>
          <p14:tracePt t="18573" x="4902200" y="4284663"/>
          <p14:tracePt t="18590" x="4902200" y="4275138"/>
          <p14:tracePt t="18606" x="4894263" y="4267200"/>
          <p14:tracePt t="18623" x="4876800" y="4267200"/>
          <p14:tracePt t="18640" x="4876800" y="4259263"/>
          <p14:tracePt t="18656" x="4859338" y="4241800"/>
          <p14:tracePt t="18673" x="4859338" y="4224338"/>
          <p14:tracePt t="18690" x="4851400" y="4216400"/>
          <p14:tracePt t="18707" x="4843463" y="4216400"/>
          <p14:tracePt t="18723" x="4833938" y="4208463"/>
          <p14:tracePt t="18740" x="4818063" y="4198938"/>
          <p14:tracePt t="18757" x="4818063" y="4183063"/>
          <p14:tracePt t="18774" x="4808538" y="4183063"/>
          <p14:tracePt t="19025" x="4818063" y="4183063"/>
          <p14:tracePt t="19049" x="4826000" y="4183063"/>
          <p14:tracePt t="19081" x="4826000" y="4173538"/>
          <p14:tracePt t="19089" x="4833938" y="4173538"/>
          <p14:tracePt t="19097" x="4843463" y="4173538"/>
          <p14:tracePt t="19107" x="4843463" y="4165600"/>
          <p14:tracePt t="19123" x="4859338" y="4148138"/>
          <p14:tracePt t="19141" x="4868863" y="4148138"/>
          <p14:tracePt t="19157" x="4868863" y="4132263"/>
          <p14:tracePt t="19174" x="4868863" y="4114800"/>
          <p14:tracePt t="19190" x="4876800" y="4097338"/>
          <p14:tracePt t="19192" x="4876800" y="4089400"/>
          <p14:tracePt t="19207" x="4876800" y="4081463"/>
          <p14:tracePt t="19224" x="4876800" y="4064000"/>
          <p14:tracePt t="19240" x="4876800" y="4046538"/>
          <p14:tracePt t="19257" x="4876800" y="4005263"/>
          <p14:tracePt t="19274" x="4876800" y="3979863"/>
          <p14:tracePt t="19291" x="4876800" y="3944938"/>
          <p14:tracePt t="19307" x="4876800" y="3903663"/>
          <p14:tracePt t="19324" x="4876800" y="3860800"/>
          <p14:tracePt t="19340" x="4876800" y="3810000"/>
          <p14:tracePt t="19357" x="4876800" y="3776663"/>
          <p14:tracePt t="19374" x="4876800" y="3751263"/>
          <p14:tracePt t="19391" x="4884738" y="3708400"/>
          <p14:tracePt t="19407" x="4884738" y="3675063"/>
          <p14:tracePt t="19424" x="4884738" y="3649663"/>
          <p14:tracePt t="19441" x="4884738" y="3573463"/>
          <p14:tracePt t="19457" x="4884738" y="3530600"/>
          <p14:tracePt t="19474" x="4884738" y="3479800"/>
          <p14:tracePt t="19491" x="4884738" y="3436938"/>
          <p14:tracePt t="19508" x="4884738" y="3386138"/>
          <p14:tracePt t="19524" x="4884738" y="3335338"/>
          <p14:tracePt t="19541" x="4884738" y="3276600"/>
          <p14:tracePt t="19557" x="4884738" y="3225800"/>
          <p14:tracePt t="19574" x="4884738" y="3167063"/>
          <p14:tracePt t="19591" x="4884738" y="3098800"/>
          <p14:tracePt t="19607" x="4884738" y="3040063"/>
          <p14:tracePt t="19624" x="4884738" y="2979738"/>
          <p14:tracePt t="19641" x="4884738" y="2913063"/>
          <p14:tracePt t="19658" x="4884738" y="2862263"/>
          <p14:tracePt t="19674" x="4876800" y="2819400"/>
          <p14:tracePt t="19691" x="4876800" y="2786063"/>
          <p14:tracePt t="19707" x="4876800" y="2743200"/>
          <p14:tracePt t="19724" x="4876800" y="2717800"/>
          <p14:tracePt t="19741" x="4876800" y="2700338"/>
          <p14:tracePt t="19757" x="4876800" y="2674938"/>
          <p14:tracePt t="19774" x="4876800" y="2649538"/>
          <p14:tracePt t="19791" x="4876800" y="2633663"/>
          <p14:tracePt t="19808" x="4876800" y="2608263"/>
          <p14:tracePt t="19824" x="4876800" y="2582863"/>
          <p14:tracePt t="19841" x="4868863" y="2547938"/>
          <p14:tracePt t="19857" x="4868863" y="2514600"/>
          <p14:tracePt t="19875" x="4868863" y="2481263"/>
          <p14:tracePt t="19891" x="4868863" y="2446338"/>
          <p14:tracePt t="19907" x="4868863" y="2420938"/>
          <p14:tracePt t="19924" x="4868863" y="2405063"/>
          <p14:tracePt t="19941" x="4868863" y="2387600"/>
          <p14:tracePt t="19958" x="4868863" y="2362200"/>
          <p14:tracePt t="19974" x="4868863" y="2344738"/>
          <p14:tracePt t="19991" x="4868863" y="2319338"/>
          <p14:tracePt t="20008" x="4868863" y="2303463"/>
          <p14:tracePt t="20025" x="4868863" y="2252663"/>
          <p14:tracePt t="20041" x="4876800" y="2217738"/>
          <p14:tracePt t="20058" x="4876800" y="2166938"/>
          <p14:tracePt t="20074" x="4876800" y="2125663"/>
          <p14:tracePt t="20091" x="4876800" y="2074863"/>
          <p14:tracePt t="20108" x="4876800" y="2032000"/>
          <p14:tracePt t="20124" x="4876800" y="1989138"/>
          <p14:tracePt t="20141" x="4876800" y="1955800"/>
          <p14:tracePt t="20158" x="4876800" y="1930400"/>
          <p14:tracePt t="20175" x="4876800" y="1912938"/>
          <p14:tracePt t="20191" x="4876800" y="1897063"/>
          <p14:tracePt t="20208" x="4876800" y="1887538"/>
          <p14:tracePt t="21289" x="4876800" y="1897063"/>
          <p14:tracePt t="21297" x="4876800" y="1912938"/>
          <p14:tracePt t="21304" x="4876800" y="1938338"/>
          <p14:tracePt t="21312" x="4876800" y="1947863"/>
          <p14:tracePt t="21325" x="4876800" y="1973263"/>
          <p14:tracePt t="21342" x="4876800" y="1989138"/>
          <p14:tracePt t="21359" x="4876800" y="2014538"/>
          <p14:tracePt t="21375" x="4876800" y="2049463"/>
          <p14:tracePt t="21392" x="4884738" y="2074863"/>
          <p14:tracePt t="21409" x="4894263" y="2116138"/>
          <p14:tracePt t="21425" x="4902200" y="2166938"/>
          <p14:tracePt t="21442" x="4902200" y="2192338"/>
          <p14:tracePt t="21459" x="4902200" y="2235200"/>
          <p14:tracePt t="21475" x="4902200" y="2286000"/>
          <p14:tracePt t="21492" x="4910138" y="2336800"/>
          <p14:tracePt t="21509" x="4910138" y="2379663"/>
          <p14:tracePt t="21526" x="4919663" y="2430463"/>
          <p14:tracePt t="21542" x="4919663" y="2481263"/>
          <p14:tracePt t="21559" x="4919663" y="2522538"/>
          <p14:tracePt t="21575" x="4927600" y="2565400"/>
          <p14:tracePt t="21592" x="4927600" y="2624138"/>
          <p14:tracePt t="21609" x="4927600" y="2667000"/>
          <p14:tracePt t="21626" x="4927600" y="2700338"/>
          <p14:tracePt t="21642" x="4927600" y="2751138"/>
          <p14:tracePt t="21659" x="4927600" y="2786063"/>
          <p14:tracePt t="21676" x="4927600" y="2844800"/>
          <p14:tracePt t="21692" x="4927600" y="2887663"/>
          <p14:tracePt t="21709" x="4935538" y="2928938"/>
          <p14:tracePt t="21726" x="4935538" y="2979738"/>
          <p14:tracePt t="21742" x="4945063" y="3030538"/>
          <p14:tracePt t="21759" x="4945063" y="3081338"/>
          <p14:tracePt t="21776" x="4945063" y="3141663"/>
          <p14:tracePt t="21792" x="4945063" y="3233738"/>
          <p14:tracePt t="21810" x="4945063" y="3294063"/>
          <p14:tracePt t="21826" x="4953000" y="3327400"/>
          <p14:tracePt t="21842" x="4960938" y="3370263"/>
          <p14:tracePt t="21859" x="4960938" y="3395663"/>
          <p14:tracePt t="21876" x="4960938" y="3436938"/>
          <p14:tracePt t="21892" x="4960938" y="3479800"/>
          <p14:tracePt t="21909" x="4960938" y="3522663"/>
          <p14:tracePt t="21926" x="4960938" y="3573463"/>
          <p14:tracePt t="21942" x="4960938" y="3624263"/>
          <p14:tracePt t="21960" x="4970463" y="3690938"/>
          <p14:tracePt t="21976" x="4970463" y="3725863"/>
          <p14:tracePt t="21993" x="4970463" y="3759200"/>
          <p14:tracePt t="22009" x="4970463" y="3784600"/>
          <p14:tracePt t="22026" x="4970463" y="3802063"/>
          <p14:tracePt t="22043" x="4970463" y="3817938"/>
          <p14:tracePt t="22059" x="4970463" y="3827463"/>
          <p14:tracePt t="22076" x="4960938" y="3860800"/>
          <p14:tracePt t="22093" x="4960938" y="3894138"/>
          <p14:tracePt t="22109" x="4960938" y="3919538"/>
          <p14:tracePt t="22126" x="4960938" y="3954463"/>
          <p14:tracePt t="22143" x="4953000" y="3987800"/>
          <p14:tracePt t="22159" x="4953000" y="3995738"/>
          <p14:tracePt t="22176" x="4945063" y="4005263"/>
          <p14:tracePt t="22633" x="4945063" y="3995738"/>
          <p14:tracePt t="22657" x="4945063" y="3987800"/>
          <p14:tracePt t="22665" x="4945063" y="3979863"/>
          <p14:tracePt t="22673" x="4953000" y="3979863"/>
          <p14:tracePt t="22681" x="4960938" y="3979863"/>
          <p14:tracePt t="22693" x="4970463" y="3970338"/>
          <p14:tracePt t="22713" x="4978400" y="3970338"/>
          <p14:tracePt t="22726" x="4995863" y="3970338"/>
          <p14:tracePt t="22745" x="5011738" y="3970338"/>
          <p14:tracePt t="22760" x="5021263" y="3970338"/>
          <p14:tracePt t="22777" x="5037138" y="3970338"/>
          <p14:tracePt t="22793" x="5062538" y="3970338"/>
          <p14:tracePt t="22810" x="5097463" y="3970338"/>
          <p14:tracePt t="22826" x="5113338" y="3970338"/>
          <p14:tracePt t="22843" x="5122863" y="3970338"/>
          <p14:tracePt t="22860" x="5130800" y="3970338"/>
          <p14:tracePt t="22905" x="5138738" y="3970338"/>
          <p14:tracePt t="23449" x="5138738" y="3962400"/>
          <p14:tracePt t="23465" x="5138738" y="3954463"/>
          <p14:tracePt t="23889" x="5130800" y="3954463"/>
          <p14:tracePt t="23897" x="5130800" y="3962400"/>
          <p14:tracePt t="25625" x="5122863" y="3962400"/>
          <p14:tracePt t="25641" x="5122863" y="3970338"/>
          <p14:tracePt t="25649" x="5113338" y="3979863"/>
          <p14:tracePt t="25697" x="5105400" y="3979863"/>
          <p14:tracePt t="25729" x="5105400" y="3987800"/>
          <p14:tracePt t="25753" x="5105400" y="3995738"/>
          <p14:tracePt t="25761" x="5105400" y="4005263"/>
          <p14:tracePt t="25810" x="5105400" y="4013200"/>
          <p14:tracePt t="25841" x="5105400" y="4021138"/>
          <p14:tracePt t="25865" x="5105400" y="4030663"/>
          <p14:tracePt t="25881" x="5105400" y="4038600"/>
          <p14:tracePt t="25889" x="5105400" y="4056063"/>
          <p14:tracePt t="25905" x="5105400" y="4064000"/>
          <p14:tracePt t="25913" x="5105400" y="4071938"/>
          <p14:tracePt t="25929" x="5113338" y="4097338"/>
          <p14:tracePt t="25946" x="5122863" y="4148138"/>
          <p14:tracePt t="25963" x="5130800" y="4173538"/>
          <p14:tracePt t="25979" x="5130800" y="4224338"/>
          <p14:tracePt t="25996" x="5138738" y="4267200"/>
          <p14:tracePt t="26012" x="5138738" y="4300538"/>
          <p14:tracePt t="26029" x="5138738" y="4335463"/>
          <p14:tracePt t="26046" x="5138738" y="4343400"/>
          <p14:tracePt t="26062" x="5138738" y="4368800"/>
          <p14:tracePt t="26079" x="5138738" y="4402138"/>
          <p14:tracePt t="26096" x="5138738" y="4411663"/>
          <p14:tracePt t="26113" x="5122863" y="4419600"/>
          <p14:tracePt t="26161" x="5122863" y="4427538"/>
          <p14:tracePt t="26233" x="5113338" y="4427538"/>
          <p14:tracePt t="26241" x="5105400" y="4427538"/>
          <p14:tracePt t="26257" x="5097463" y="4427538"/>
          <p14:tracePt t="26265" x="5080000" y="4427538"/>
          <p14:tracePt t="26279" x="5072063" y="4427538"/>
          <p14:tracePt t="26296" x="5054600" y="4402138"/>
          <p14:tracePt t="26313" x="5029200" y="4360863"/>
          <p14:tracePt t="26329" x="5021263" y="4343400"/>
          <p14:tracePt t="26346" x="4995863" y="4310063"/>
          <p14:tracePt t="26363" x="4986338" y="4267200"/>
          <p14:tracePt t="26380" x="4970463" y="4224338"/>
          <p14:tracePt t="26396" x="4960938" y="4183063"/>
          <p14:tracePt t="26413" x="4960938" y="4140200"/>
          <p14:tracePt t="26429" x="4953000" y="4089400"/>
          <p14:tracePt t="26446" x="4953000" y="4038600"/>
          <p14:tracePt t="26463" x="4953000" y="3979863"/>
          <p14:tracePt t="26479" x="4953000" y="3929063"/>
          <p14:tracePt t="26496" x="4953000" y="3852863"/>
          <p14:tracePt t="26513" x="4953000" y="3751263"/>
          <p14:tracePt t="26530" x="4953000" y="3708400"/>
          <p14:tracePt t="26546" x="4953000" y="3640138"/>
          <p14:tracePt t="26563" x="4953000" y="3589338"/>
          <p14:tracePt t="26580" x="4953000" y="3538538"/>
          <p14:tracePt t="26596" x="4953000" y="3471863"/>
          <p14:tracePt t="26613" x="4953000" y="3429000"/>
          <p14:tracePt t="26629" x="4953000" y="3327400"/>
          <p14:tracePt t="26647" x="4953000" y="3251200"/>
          <p14:tracePt t="26663" x="4953000" y="3182938"/>
          <p14:tracePt t="26680" x="4953000" y="3124200"/>
          <p14:tracePt t="26696" x="4953000" y="3048000"/>
          <p14:tracePt t="26713" x="4953000" y="3014663"/>
          <p14:tracePt t="26730" x="4953000" y="2997200"/>
          <p14:tracePt t="26746" x="4945063" y="2979738"/>
          <p14:tracePt t="26763" x="4945063" y="2971800"/>
          <p14:tracePt t="26780" x="4945063" y="2954338"/>
          <p14:tracePt t="26797" x="4935538" y="2928938"/>
          <p14:tracePt t="26813" x="4935538" y="2895600"/>
          <p14:tracePt t="26830" x="4935538" y="2870200"/>
          <p14:tracePt t="26846" x="4935538" y="2811463"/>
          <p14:tracePt t="26863" x="4927600" y="2751138"/>
          <p14:tracePt t="26880" x="4927600" y="2674938"/>
          <p14:tracePt t="26896" x="4927600" y="2590800"/>
          <p14:tracePt t="26913" x="4927600" y="2540000"/>
          <p14:tracePt t="26930" x="4927600" y="2489200"/>
          <p14:tracePt t="26947" x="4927600" y="2455863"/>
          <p14:tracePt t="26963" x="4927600" y="2420938"/>
          <p14:tracePt t="26980" x="4927600" y="2379663"/>
          <p14:tracePt t="26997" x="4919663" y="2328863"/>
          <p14:tracePt t="27014" x="4919663" y="2293938"/>
          <p14:tracePt t="27030" x="4910138" y="2235200"/>
          <p14:tracePt t="27047" x="4910138" y="2192338"/>
          <p14:tracePt t="27063" x="4910138" y="2125663"/>
          <p14:tracePt t="27080" x="4910138" y="2082800"/>
          <p14:tracePt t="27097" x="4910138" y="2032000"/>
          <p14:tracePt t="27113" x="4910138" y="1998663"/>
          <p14:tracePt t="27130" x="4910138" y="1989138"/>
          <p14:tracePt t="27147" x="4910138" y="1973263"/>
          <p14:tracePt t="27164" x="4910138" y="1963738"/>
          <p14:tracePt t="27180" x="4910138" y="1947863"/>
          <p14:tracePt t="27213" x="4910138" y="1938338"/>
          <p14:tracePt t="27231" x="4910138" y="1930400"/>
          <p14:tracePt t="27247" x="4910138" y="1922463"/>
          <p14:tracePt t="27297" x="4919663" y="1922463"/>
          <p14:tracePt t="27305" x="4927600" y="1922463"/>
          <p14:tracePt t="27313" x="4935538" y="1922463"/>
          <p14:tracePt t="27330" x="4953000" y="1922463"/>
          <p14:tracePt t="27347" x="4978400" y="1922463"/>
          <p14:tracePt t="27364" x="4986338" y="1922463"/>
          <p14:tracePt t="27380" x="4995863" y="1922463"/>
          <p14:tracePt t="27397" x="5003800" y="1922463"/>
          <p14:tracePt t="27414" x="5011738" y="1922463"/>
          <p14:tracePt t="27430" x="5021263" y="1922463"/>
          <p14:tracePt t="27447" x="5029200" y="1922463"/>
          <p14:tracePt t="27464" x="5037138" y="1938338"/>
          <p14:tracePt t="27481" x="5046663" y="1955800"/>
          <p14:tracePt t="27497" x="5062538" y="1973263"/>
          <p14:tracePt t="27729" x="5072063" y="1973263"/>
          <p14:tracePt t="27737" x="5080000" y="1973263"/>
          <p14:tracePt t="27747" x="5097463" y="1989138"/>
          <p14:tracePt t="27764" x="5138738" y="2014538"/>
          <p14:tracePt t="27781" x="5148263" y="2049463"/>
          <p14:tracePt t="27797" x="5156200" y="2082800"/>
          <p14:tracePt t="27814" x="5164138" y="2125663"/>
          <p14:tracePt t="27831" x="5164138" y="2192338"/>
          <p14:tracePt t="27847" x="5148263" y="2217738"/>
          <p14:tracePt t="27864" x="5122863" y="2227263"/>
          <p14:tracePt t="27881" x="5105400" y="2227263"/>
          <p14:tracePt t="27898" x="5087938" y="2217738"/>
          <p14:tracePt t="27914" x="5062538" y="2166938"/>
          <p14:tracePt t="27931" x="5046663" y="2141538"/>
          <p14:tracePt t="27947" x="5037138" y="2090738"/>
          <p14:tracePt t="27964" x="5029200" y="2057400"/>
          <p14:tracePt t="27981" x="5029200" y="2049463"/>
          <p14:tracePt t="28014" x="5037138" y="2049463"/>
          <p14:tracePt t="28031" x="5062538" y="2074863"/>
          <p14:tracePt t="28047" x="5122863" y="2133600"/>
          <p14:tracePt t="28064" x="5138738" y="2176463"/>
          <p14:tracePt t="28081" x="5138738" y="2217738"/>
          <p14:tracePt t="28097" x="5138738" y="2235200"/>
          <p14:tracePt t="28131" x="5130800" y="2235200"/>
          <p14:tracePt t="28147" x="5113338" y="2235200"/>
          <p14:tracePt t="28164" x="5113338" y="2217738"/>
          <p14:tracePt t="28181" x="5113338" y="2201863"/>
          <p14:tracePt t="29033" x="5105400" y="2209800"/>
          <p14:tracePt t="29041" x="5105400" y="2217738"/>
          <p14:tracePt t="29050" x="5097463" y="2217738"/>
          <p14:tracePt t="29393" x="5087938" y="2217738"/>
          <p14:tracePt t="29401" x="5080000" y="2217738"/>
          <p14:tracePt t="29409" x="5072063" y="2201863"/>
          <p14:tracePt t="29417" x="5072063" y="2192338"/>
          <p14:tracePt t="29432" x="5072063" y="2166938"/>
          <p14:tracePt t="29449" x="5037138" y="2108200"/>
          <p14:tracePt t="29465" x="5021263" y="2074863"/>
          <p14:tracePt t="29482" x="5011738" y="2024063"/>
          <p14:tracePt t="29499" x="4995863" y="1981200"/>
          <p14:tracePt t="29515" x="4986338" y="1947863"/>
          <p14:tracePt t="29532" x="4970463" y="1887538"/>
          <p14:tracePt t="29549" x="4960938" y="1871663"/>
          <p14:tracePt t="29566" x="4960938" y="1862138"/>
          <p14:tracePt t="29582" x="4960938" y="1854200"/>
          <p14:tracePt t="29599" x="4960938" y="1846263"/>
          <p14:tracePt t="29615" x="4960938" y="1836738"/>
          <p14:tracePt t="29632" x="4960938" y="1820863"/>
          <p14:tracePt t="29649" x="4953000" y="1795463"/>
          <p14:tracePt t="29665" x="4953000" y="1770063"/>
          <p14:tracePt t="29682" x="4953000" y="1744663"/>
          <p14:tracePt t="29699" x="4945063" y="1709738"/>
          <p14:tracePt t="29715" x="4935538" y="1693863"/>
          <p14:tracePt t="29732" x="4919663" y="1658938"/>
          <p14:tracePt t="29749" x="4902200" y="1643063"/>
          <p14:tracePt t="29765" x="4902200" y="1633538"/>
          <p14:tracePt t="29782" x="4894263" y="1617663"/>
          <p14:tracePt t="29799" x="4876800" y="1600200"/>
          <p14:tracePt t="29815" x="4859338" y="1574800"/>
          <p14:tracePt t="29832" x="4843463" y="1549400"/>
          <p14:tracePt t="29849" x="4792663" y="1490663"/>
          <p14:tracePt t="29865" x="4783138" y="1481138"/>
          <p14:tracePt t="29882" x="4783138" y="1465263"/>
          <p14:tracePt t="29899" x="4775200" y="1455738"/>
          <p14:tracePt t="29916" x="4767263" y="1439863"/>
          <p14:tracePt t="29949" x="4757738" y="1430338"/>
          <p14:tracePt t="29966" x="4749800" y="1430338"/>
          <p14:tracePt t="30025" x="4741863" y="1430338"/>
          <p14:tracePt t="30105" x="4749800" y="1439863"/>
          <p14:tracePt t="30113" x="4757738" y="1439863"/>
          <p14:tracePt t="30121" x="4757738" y="1455738"/>
          <p14:tracePt t="30132" x="4767263" y="1473200"/>
          <p14:tracePt t="30149" x="4783138" y="1498600"/>
          <p14:tracePt t="30166" x="4800600" y="1541463"/>
          <p14:tracePt t="30182" x="4800600" y="1592263"/>
          <p14:tracePt t="30185" x="4808538" y="1617663"/>
          <p14:tracePt t="30199" x="4818063" y="1643063"/>
          <p14:tracePt t="30216" x="4826000" y="1668463"/>
          <p14:tracePt t="30232" x="4826000" y="1701800"/>
          <p14:tracePt t="30249" x="4826000" y="1719263"/>
          <p14:tracePt t="30266" x="4833938" y="1735138"/>
          <p14:tracePt t="30282" x="4833938" y="1752600"/>
          <p14:tracePt t="30299" x="4833938" y="1770063"/>
          <p14:tracePt t="30316" x="4833938" y="1785938"/>
          <p14:tracePt t="30333" x="4833938" y="1811338"/>
          <p14:tracePt t="30349" x="4833938" y="1820863"/>
          <p14:tracePt t="30366" x="4833938" y="1836738"/>
          <p14:tracePt t="30399" x="4833938" y="1854200"/>
          <p14:tracePt t="30416" x="4833938" y="1862138"/>
          <p14:tracePt t="30433" x="4833938" y="1871663"/>
          <p14:tracePt t="30449" x="4833938" y="1879600"/>
          <p14:tracePt t="30466" x="4843463" y="1879600"/>
          <p14:tracePt t="32033" x="4843463" y="1871663"/>
          <p14:tracePt t="32562" x="4851400" y="1871663"/>
          <p14:tracePt t="32577" x="4859338" y="1871663"/>
          <p14:tracePt t="32593" x="4859338" y="1879600"/>
          <p14:tracePt t="32601" x="4868863" y="1879600"/>
          <p14:tracePt t="32625" x="4868863" y="1887538"/>
          <p14:tracePt t="32641" x="4868863" y="1897063"/>
          <p14:tracePt t="32889" x="4876800" y="1897063"/>
          <p14:tracePt t="32897" x="4876800" y="1887538"/>
          <p14:tracePt t="32905" x="4876800" y="1879600"/>
          <p14:tracePt t="32918" x="4876800" y="1862138"/>
          <p14:tracePt t="32935" x="4894263" y="1846263"/>
          <p14:tracePt t="32951" x="4910138" y="1803400"/>
          <p14:tracePt t="32968" x="4927600" y="1778000"/>
          <p14:tracePt t="32985" x="4935538" y="1752600"/>
          <p14:tracePt t="33001" x="4945063" y="1727200"/>
          <p14:tracePt t="33018" x="4945063" y="1719263"/>
          <p14:tracePt t="33035" x="4945063" y="1709738"/>
          <p14:tracePt t="33051" x="4945063" y="1701800"/>
          <p14:tracePt t="33068" x="4953000" y="1684338"/>
          <p14:tracePt t="33085" x="4960938" y="1668463"/>
          <p14:tracePt t="33101" x="4960938" y="1651000"/>
          <p14:tracePt t="33118" x="4970463" y="1625600"/>
          <p14:tracePt t="33135" x="4970463" y="1600200"/>
          <p14:tracePt t="33152" x="4986338" y="1582738"/>
          <p14:tracePt t="33168" x="5021263" y="1524000"/>
          <p14:tracePt t="33185" x="5046663" y="1498600"/>
          <p14:tracePt t="33201" x="5062538" y="1490663"/>
          <p14:tracePt t="33218" x="5072063" y="1481138"/>
          <p14:tracePt t="33252" x="5072063" y="1473200"/>
          <p14:tracePt t="33281" x="5080000" y="1473200"/>
          <p14:tracePt t="33289" x="5113338" y="1465263"/>
          <p14:tracePt t="33302" x="5148263" y="1465263"/>
          <p14:tracePt t="33318" x="5249863" y="1439863"/>
          <p14:tracePt t="33335" x="5359400" y="1422400"/>
          <p14:tracePt t="33352" x="5453063" y="1414463"/>
          <p14:tracePt t="33369" x="5554663" y="1389063"/>
          <p14:tracePt t="33385" x="5580063" y="1371600"/>
          <p14:tracePt t="33402" x="5656263" y="1363663"/>
          <p14:tracePt t="33418" x="5748338" y="1363663"/>
          <p14:tracePt t="33435" x="5849938" y="1363663"/>
          <p14:tracePt t="33452" x="5969000" y="1363663"/>
          <p14:tracePt t="33468" x="6070600" y="1363663"/>
          <p14:tracePt t="33485" x="6180138" y="1354138"/>
          <p14:tracePt t="33502" x="6291263" y="1354138"/>
          <p14:tracePt t="33519" x="6400800" y="1346200"/>
          <p14:tracePt t="33535" x="6484938" y="1346200"/>
          <p14:tracePt t="33552" x="6596063" y="1346200"/>
          <p14:tracePt t="33568" x="6646863" y="1346200"/>
          <p14:tracePt t="33585" x="6688138" y="1346200"/>
          <p14:tracePt t="33602" x="6738938" y="1346200"/>
          <p14:tracePt t="33619" x="6789738" y="1338263"/>
          <p14:tracePt t="33635" x="6858000" y="1338263"/>
          <p14:tracePt t="33652" x="6908800" y="1338263"/>
          <p14:tracePt t="33669" x="6985000" y="1338263"/>
          <p14:tracePt t="33685" x="7094538" y="1338263"/>
          <p14:tracePt t="33702" x="7196138" y="1338263"/>
          <p14:tracePt t="33719" x="7297738" y="1338263"/>
          <p14:tracePt t="33736" x="7391400" y="1338263"/>
          <p14:tracePt t="33752" x="7450138" y="1346200"/>
          <p14:tracePt t="33769" x="7510463" y="1379538"/>
          <p14:tracePt t="33785" x="7535863" y="1397000"/>
          <p14:tracePt t="33802" x="7561263" y="1414463"/>
          <p14:tracePt t="33819" x="7586663" y="1447800"/>
          <p14:tracePt t="33835" x="7627938" y="1498600"/>
          <p14:tracePt t="33852" x="7653338" y="1531938"/>
          <p14:tracePt t="33869" x="7688263" y="1574800"/>
          <p14:tracePt t="33886" x="7713663" y="1617663"/>
          <p14:tracePt t="33902" x="7729538" y="1658938"/>
          <p14:tracePt t="33919" x="7747000" y="1727200"/>
          <p14:tracePt t="33935" x="7780338" y="1803400"/>
          <p14:tracePt t="33952" x="7866063" y="1947863"/>
          <p14:tracePt t="33969" x="7891463" y="2074863"/>
          <p14:tracePt t="33985" x="7950200" y="2201863"/>
          <p14:tracePt t="34002" x="7950200" y="2286000"/>
          <p14:tracePt t="34019" x="7958138" y="2379663"/>
          <p14:tracePt t="34036" x="7958138" y="2481263"/>
          <p14:tracePt t="34052" x="7958138" y="2573338"/>
          <p14:tracePt t="34069" x="7967663" y="2717800"/>
          <p14:tracePt t="34086" x="7967663" y="2870200"/>
          <p14:tracePt t="34103" x="7967663" y="3014663"/>
          <p14:tracePt t="34119" x="7975600" y="3192463"/>
          <p14:tracePt t="34136" x="8008938" y="3436938"/>
          <p14:tracePt t="34152" x="8026400" y="3614738"/>
          <p14:tracePt t="34169" x="8034338" y="3792538"/>
          <p14:tracePt t="34186" x="8034338" y="3962400"/>
          <p14:tracePt t="34202" x="8034338" y="4122738"/>
          <p14:tracePt t="34219" x="8008938" y="4284663"/>
          <p14:tracePt t="34236" x="8001000" y="4452938"/>
          <p14:tracePt t="34253" x="8001000" y="4579938"/>
          <p14:tracePt t="34269" x="8001000" y="4716463"/>
          <p14:tracePt t="34286" x="8001000" y="4843463"/>
          <p14:tracePt t="34302" x="8001000" y="4995863"/>
          <p14:tracePt t="34319" x="8018463" y="5138738"/>
          <p14:tracePt t="34336" x="8051800" y="5275263"/>
          <p14:tracePt t="34352" x="8077200" y="5461000"/>
          <p14:tracePt t="34369" x="8077200" y="5588000"/>
          <p14:tracePt t="34386" x="8085138" y="5697538"/>
          <p14:tracePt t="34403" x="8085138" y="5765800"/>
          <p14:tracePt t="34419" x="8085138" y="5799138"/>
          <p14:tracePt t="34436" x="8085138" y="5808663"/>
          <p14:tracePt t="34452" x="8085138" y="5816600"/>
          <p14:tracePt t="34470" x="8085138" y="5824538"/>
          <p14:tracePt t="34569" x="8085138" y="5808663"/>
          <p14:tracePt t="34577" x="8085138" y="5791200"/>
          <p14:tracePt t="34586" x="8094663" y="5773738"/>
          <p14:tracePt t="34603" x="8094663" y="5740400"/>
          <p14:tracePt t="34619" x="8094663" y="5715000"/>
          <p14:tracePt t="34636" x="8094663" y="5689600"/>
          <p14:tracePt t="34653" x="8094663" y="5638800"/>
          <p14:tracePt t="34670" x="8094663" y="5595938"/>
          <p14:tracePt t="34686" x="8094663" y="5554663"/>
          <p14:tracePt t="34703" x="8094663" y="5519738"/>
          <p14:tracePt t="34720" x="8094663" y="5503863"/>
          <p14:tracePt t="34736" x="8094663" y="5453063"/>
          <p14:tracePt t="34753" x="8094663" y="5418138"/>
          <p14:tracePt t="34769" x="8094663" y="5392738"/>
          <p14:tracePt t="34786" x="8094663" y="5367338"/>
          <p14:tracePt t="34803" x="8094663" y="5351463"/>
          <p14:tracePt t="34820" x="8094663" y="5326063"/>
          <p14:tracePt t="34836" x="8094663" y="5308600"/>
          <p14:tracePt t="34853" x="8094663" y="5291138"/>
          <p14:tracePt t="34869" x="8094663" y="5283200"/>
          <p14:tracePt t="34886" x="8094663" y="5265738"/>
          <p14:tracePt t="34903" x="8085138" y="5257800"/>
          <p14:tracePt t="34920" x="8085138" y="5232400"/>
          <p14:tracePt t="34936" x="8085138" y="5214938"/>
          <p14:tracePt t="34953" x="8085138" y="5199063"/>
          <p14:tracePt t="34970" x="8085138" y="5189538"/>
          <p14:tracePt t="35505" x="8077200" y="5189538"/>
          <p14:tracePt t="35705" x="8069263" y="5189538"/>
          <p14:tracePt t="35713" x="8059738" y="5189538"/>
          <p14:tracePt t="35721" x="8051800" y="5189538"/>
          <p14:tracePt t="35737" x="8043863" y="5189538"/>
          <p14:tracePt t="35754" x="8034338" y="5189538"/>
          <p14:tracePt t="35771" x="8026400" y="5189538"/>
          <p14:tracePt t="35787" x="8018463" y="5189538"/>
          <p14:tracePt t="35804" x="8008938" y="5181600"/>
          <p14:tracePt t="35841" x="8001000" y="5181600"/>
          <p14:tracePt t="36281" x="7993063" y="5181600"/>
          <p14:tracePt t="36337" x="7993063" y="5189538"/>
          <p14:tracePt t="36353" x="7993063" y="5199063"/>
          <p14:tracePt t="36385" x="7993063" y="5207000"/>
          <p14:tracePt t="36417" x="7993063" y="5214938"/>
          <p14:tracePt t="36425" x="7993063" y="5224463"/>
          <p14:tracePt t="37137" x="7983538" y="5224463"/>
          <p14:tracePt t="37145" x="7983538" y="5214938"/>
          <p14:tracePt t="37161" x="7975600" y="5207000"/>
          <p14:tracePt t="37171" x="7975600" y="5199063"/>
          <p14:tracePt t="37188" x="7975600" y="5181600"/>
          <p14:tracePt t="37513" x="7975600" y="5173663"/>
          <p14:tracePt t="37520" x="7975600" y="5164138"/>
          <p14:tracePt t="37529" x="7983538" y="5156200"/>
          <p14:tracePt t="37538" x="7993063" y="5156200"/>
          <p14:tracePt t="37555" x="7993063" y="5138738"/>
          <p14:tracePt t="37588" x="8008938" y="5113338"/>
          <p14:tracePt t="37605" x="8026400" y="5080000"/>
          <p14:tracePt t="37622" x="8043863" y="5037138"/>
          <p14:tracePt t="37638" x="8043863" y="5003800"/>
          <p14:tracePt t="46865" x="8043863" y="4995863"/>
          <p14:tracePt t="46872" x="8034338" y="4986338"/>
          <p14:tracePt t="46881" x="8018463" y="4970463"/>
          <p14:tracePt t="46896" x="8001000" y="4960938"/>
          <p14:tracePt t="46913" x="7942263" y="4919663"/>
          <p14:tracePt t="46930" x="7924800" y="4884738"/>
          <p14:tracePt t="46946" x="7907338" y="4868863"/>
          <p14:tracePt t="46963" x="7874000" y="4783138"/>
          <p14:tracePt t="46979" x="7831138" y="4656138"/>
          <p14:tracePt t="46996" x="7797800" y="4513263"/>
          <p14:tracePt t="47013" x="7754938" y="4394200"/>
          <p14:tracePt t="47029" x="7747000" y="4310063"/>
          <p14:tracePt t="47046" x="7729538" y="4198938"/>
          <p14:tracePt t="47063" x="7729538" y="4081463"/>
          <p14:tracePt t="47080" x="7713663" y="3944938"/>
          <p14:tracePt t="47096" x="7713663" y="3810000"/>
          <p14:tracePt t="47113" x="7713663" y="3725863"/>
          <p14:tracePt t="47129" x="7713663" y="3606800"/>
          <p14:tracePt t="47147" x="7713663" y="3522663"/>
          <p14:tracePt t="47163" x="7713663" y="3446463"/>
          <p14:tracePt t="47179" x="7704138" y="3352800"/>
          <p14:tracePt t="47196" x="7653338" y="3243263"/>
          <p14:tracePt t="47213" x="7594600" y="3149600"/>
          <p14:tracePt t="47230" x="7526338" y="3065463"/>
          <p14:tracePt t="47246" x="7434263" y="2954338"/>
          <p14:tracePt t="47263" x="7323138" y="2862263"/>
          <p14:tracePt t="47280" x="7221538" y="2751138"/>
          <p14:tracePt t="47297" x="7086600" y="2624138"/>
          <p14:tracePt t="47313" x="6985000" y="2547938"/>
          <p14:tracePt t="47330" x="6900863" y="2497138"/>
          <p14:tracePt t="47346" x="6815138" y="2471738"/>
          <p14:tracePt t="47363" x="6731000" y="2438400"/>
          <p14:tracePt t="47380" x="6672263" y="2413000"/>
          <p14:tracePt t="47396" x="6570663" y="2379663"/>
          <p14:tracePt t="47413" x="6469063" y="2362200"/>
          <p14:tracePt t="47430" x="6342063" y="2344738"/>
          <p14:tracePt t="47447" x="6223000" y="2344738"/>
          <p14:tracePt t="47463" x="6113463" y="2344738"/>
          <p14:tracePt t="47480" x="5994400" y="2344738"/>
          <p14:tracePt t="47496" x="5969000" y="2344738"/>
          <p14:tracePt t="47530" x="5935663" y="2354263"/>
          <p14:tracePt t="47546" x="5875338" y="2405063"/>
          <p14:tracePt t="47563" x="5791200" y="2471738"/>
          <p14:tracePt t="47580" x="5732463" y="2514600"/>
          <p14:tracePt t="47596" x="5672138" y="2547938"/>
          <p14:tracePt t="47613" x="5646738" y="2565400"/>
          <p14:tracePt t="47630" x="5613400" y="2598738"/>
          <p14:tracePt t="47646" x="5605463" y="2624138"/>
          <p14:tracePt t="47663" x="5570538" y="2649538"/>
          <p14:tracePt t="47680" x="5562600" y="2674938"/>
          <p14:tracePt t="47696" x="5554663" y="2700338"/>
          <p14:tracePt t="47713" x="5554663" y="2717800"/>
          <p14:tracePt t="47730" x="5554663" y="2725738"/>
          <p14:tracePt t="47747" x="5554663" y="2743200"/>
          <p14:tracePt t="47763" x="5554663" y="2751138"/>
          <p14:tracePt t="47780" x="5554663" y="2760663"/>
          <p14:tracePt t="47797" x="5537200" y="2786063"/>
          <p14:tracePt t="47813" x="5519738" y="2819400"/>
          <p14:tracePt t="47831" x="5503863" y="2852738"/>
          <p14:tracePt t="47847" x="5486400" y="2887663"/>
          <p14:tracePt t="47864" x="5478463" y="2928938"/>
          <p14:tracePt t="47880" x="5468938" y="2997200"/>
          <p14:tracePt t="47897" x="5468938" y="3073400"/>
          <p14:tracePt t="47913" x="5468938" y="3132138"/>
          <p14:tracePt t="47930" x="5468938" y="3167063"/>
          <p14:tracePt t="47947" x="5468938" y="3208338"/>
          <p14:tracePt t="47963" x="5453063" y="3268663"/>
          <p14:tracePt t="47981" x="5410200" y="3352800"/>
          <p14:tracePt t="47997" x="5367338" y="3454400"/>
          <p14:tracePt t="48013" x="5359400" y="3548063"/>
          <p14:tracePt t="48030" x="5359400" y="3649663"/>
          <p14:tracePt t="48047" x="5359400" y="3751263"/>
          <p14:tracePt t="48064" x="5367338" y="3817938"/>
          <p14:tracePt t="48080" x="5402263" y="3929063"/>
          <p14:tracePt t="48097" x="5402263" y="3962400"/>
          <p14:tracePt t="48114" x="5410200" y="4005263"/>
          <p14:tracePt t="48130" x="5418138" y="4056063"/>
          <p14:tracePt t="48147" x="5418138" y="4122738"/>
          <p14:tracePt t="48164" x="5418138" y="4183063"/>
          <p14:tracePt t="48180" x="5418138" y="4233863"/>
          <p14:tracePt t="48197" x="5427663" y="4318000"/>
          <p14:tracePt t="48214" x="5427663" y="4394200"/>
          <p14:tracePt t="48230" x="5427663" y="4487863"/>
          <p14:tracePt t="48247" x="5427663" y="4605338"/>
          <p14:tracePt t="48264" x="5427663" y="4706938"/>
          <p14:tracePt t="48280" x="5427663" y="4868863"/>
          <p14:tracePt t="48297" x="5427663" y="4986338"/>
          <p14:tracePt t="48314" x="5427663" y="5087938"/>
          <p14:tracePt t="48330" x="5427663" y="5181600"/>
          <p14:tracePt t="48347" x="5427663" y="5283200"/>
          <p14:tracePt t="48364" x="5418138" y="5367338"/>
          <p14:tracePt t="48380" x="5418138" y="5427663"/>
          <p14:tracePt t="48397" x="5418138" y="5468938"/>
          <p14:tracePt t="48414" x="5418138" y="5511800"/>
          <p14:tracePt t="48431" x="5418138" y="5545138"/>
          <p14:tracePt t="48447" x="5427663" y="5562600"/>
          <p14:tracePt t="48464" x="5435600" y="5570538"/>
          <p14:tracePt t="48481" x="5453063" y="5580063"/>
          <p14:tracePt t="48497" x="5468938" y="5595938"/>
          <p14:tracePt t="48531" x="5486400" y="5613400"/>
          <p14:tracePt t="48547" x="5486400" y="5621338"/>
          <p14:tracePt t="48564" x="5486400" y="5630863"/>
          <p14:tracePt t="48581" x="5486400" y="5638800"/>
          <p14:tracePt t="48640" x="5494338" y="5638800"/>
          <p14:tracePt t="48712" x="5486400" y="5630863"/>
          <p14:tracePt t="48721" x="5486400" y="5621338"/>
          <p14:tracePt t="48731" x="5478463" y="5605463"/>
          <p14:tracePt t="48747" x="5468938" y="5562600"/>
          <p14:tracePt t="48764" x="5468938" y="5529263"/>
          <p14:tracePt t="48781" x="5468938" y="5494338"/>
          <p14:tracePt t="48797" x="5468938" y="5461000"/>
          <p14:tracePt t="48814" x="5453063" y="5443538"/>
          <p14:tracePt t="48831" x="5435600" y="5427663"/>
          <p14:tracePt t="48848" x="5427663" y="5418138"/>
          <p14:tracePt t="48864" x="5427663" y="5392738"/>
          <p14:tracePt t="48881" x="5427663" y="5376863"/>
          <p14:tracePt t="48898" x="5427663" y="5351463"/>
          <p14:tracePt t="48914" x="5427663" y="5316538"/>
          <p14:tracePt t="48931" x="5418138" y="5291138"/>
          <p14:tracePt t="48948" x="5418138" y="5265738"/>
          <p14:tracePt t="48964" x="5418138" y="5240338"/>
          <p14:tracePt t="48981" x="5418138" y="5214938"/>
          <p14:tracePt t="48998" x="5418138" y="5199063"/>
          <p14:tracePt t="49014" x="5418138" y="5181600"/>
          <p14:tracePt t="49031" x="5418138" y="5173663"/>
          <p14:tracePt t="49048" x="5418138" y="5138738"/>
          <p14:tracePt t="49064" x="5418138" y="5130800"/>
          <p14:tracePt t="49081" x="5418138" y="5122863"/>
          <p14:tracePt t="49098" x="5427663" y="5122863"/>
          <p14:tracePt t="49825" x="5427663" y="5113338"/>
          <p14:tracePt t="49840" x="5427663" y="5105400"/>
          <p14:tracePt t="49857" x="5427663" y="5087938"/>
          <p14:tracePt t="49873" x="5427663" y="5080000"/>
          <p14:tracePt t="49880" x="5427663" y="5062538"/>
          <p14:tracePt t="49888" x="5427663" y="5054600"/>
          <p14:tracePt t="49898" x="5427663" y="5029200"/>
          <p14:tracePt t="49915" x="5427663" y="4978400"/>
          <p14:tracePt t="49932" x="5427663" y="4902200"/>
          <p14:tracePt t="49949" x="5427663" y="4826000"/>
          <p14:tracePt t="49965" x="5427663" y="4767263"/>
          <p14:tracePt t="49982" x="5418138" y="4699000"/>
          <p14:tracePt t="49998" x="5418138" y="4622800"/>
          <p14:tracePt t="50015" x="5410200" y="4546600"/>
          <p14:tracePt t="50032" x="5392738" y="4495800"/>
          <p14:tracePt t="50048" x="5384800" y="4376738"/>
          <p14:tracePt t="50065" x="5376863" y="4318000"/>
          <p14:tracePt t="50082" x="5376863" y="4241800"/>
          <p14:tracePt t="50099" x="5367338" y="4183063"/>
          <p14:tracePt t="50115" x="5367338" y="4114800"/>
          <p14:tracePt t="50132" x="5376863" y="4046538"/>
          <p14:tracePt t="50148" x="5376863" y="4005263"/>
          <p14:tracePt t="50165" x="5376863" y="3962400"/>
          <p14:tracePt t="50182" x="5376863" y="3894138"/>
          <p14:tracePt t="50198" x="5376863" y="3827463"/>
          <p14:tracePt t="50201" x="5376863" y="3784600"/>
          <p14:tracePt t="50215" x="5367338" y="3733800"/>
          <p14:tracePt t="50232" x="5367338" y="3649663"/>
          <p14:tracePt t="50249" x="5367338" y="3513138"/>
          <p14:tracePt t="50265" x="5367338" y="3429000"/>
          <p14:tracePt t="50282" x="5367338" y="3335338"/>
          <p14:tracePt t="50299" x="5367338" y="3243263"/>
          <p14:tracePt t="50316" x="5367338" y="3157538"/>
          <p14:tracePt t="50332" x="5367338" y="3081338"/>
          <p14:tracePt t="50349" x="5367338" y="2989263"/>
          <p14:tracePt t="50365" x="5367338" y="2921000"/>
          <p14:tracePt t="50382" x="5367338" y="2852738"/>
          <p14:tracePt t="50399" x="5367338" y="2801938"/>
          <p14:tracePt t="50415" x="5367338" y="2751138"/>
          <p14:tracePt t="50432" x="5367338" y="2674938"/>
          <p14:tracePt t="50449" x="5367338" y="2633663"/>
          <p14:tracePt t="50466" x="5367338" y="2573338"/>
          <p14:tracePt t="50482" x="5367338" y="2497138"/>
          <p14:tracePt t="50499" x="5367338" y="2430463"/>
          <p14:tracePt t="50515" x="5376863" y="2354263"/>
          <p14:tracePt t="50532" x="5376863" y="2286000"/>
          <p14:tracePt t="50549" x="5376863" y="2227263"/>
          <p14:tracePt t="50565" x="5376863" y="2166938"/>
          <p14:tracePt t="50582" x="5376863" y="2125663"/>
          <p14:tracePt t="50599" x="5376863" y="2082800"/>
          <p14:tracePt t="50616" x="5376863" y="2032000"/>
          <p14:tracePt t="50632" x="5376863" y="1947863"/>
          <p14:tracePt t="50649" x="5376863" y="1897063"/>
          <p14:tracePt t="50666" x="5376863" y="1846263"/>
          <p14:tracePt t="50683" x="5367338" y="1795463"/>
          <p14:tracePt t="50699" x="5367338" y="1752600"/>
          <p14:tracePt t="50716" x="5376863" y="1719263"/>
          <p14:tracePt t="50732" x="5376863" y="1668463"/>
          <p14:tracePt t="50749" x="5376863" y="1625600"/>
          <p14:tracePt t="50766" x="5376863" y="1582738"/>
          <p14:tracePt t="50782" x="5376863" y="1541463"/>
          <p14:tracePt t="50799" x="5384800" y="1490663"/>
          <p14:tracePt t="50816" x="5384800" y="1439863"/>
          <p14:tracePt t="50833" x="5384800" y="1404938"/>
          <p14:tracePt t="50849" x="5384800" y="1389063"/>
          <p14:tracePt t="50866" x="5392738" y="1379538"/>
          <p14:tracePt t="50882" x="5392738" y="1371600"/>
          <p14:tracePt t="50952" x="5392738" y="1363663"/>
          <p14:tracePt t="50968" x="5392738" y="1346200"/>
          <p14:tracePt t="50976" x="5392738" y="1328738"/>
          <p14:tracePt t="50992" x="5402263" y="1312863"/>
          <p14:tracePt t="51000" x="5402263" y="1295400"/>
          <p14:tracePt t="51017" x="5402263" y="1287463"/>
          <p14:tracePt t="51032" x="5410200" y="1277938"/>
          <p14:tracePt t="51049" x="5418138" y="1262063"/>
          <p14:tracePt t="51066" x="5418138" y="1252538"/>
          <p14:tracePt t="51169" x="5418138" y="1244600"/>
          <p14:tracePt t="51176" x="5418138" y="1236663"/>
          <p14:tracePt t="51185" x="5418138" y="1227138"/>
          <p14:tracePt t="51241" x="5427663" y="1219200"/>
          <p14:tracePt t="52025" x="5435600" y="1219200"/>
          <p14:tracePt t="52977" x="5435600" y="1211263"/>
          <p14:tracePt t="53024" x="5435600" y="1201738"/>
          <p14:tracePt t="53041" x="5435600" y="1193800"/>
          <p14:tracePt t="53065" x="5435600" y="1185863"/>
          <p14:tracePt t="53072" x="5435600" y="1168400"/>
          <p14:tracePt t="53080" x="5435600" y="1150938"/>
          <p14:tracePt t="53088" x="5435600" y="1135063"/>
          <p14:tracePt t="53101" x="5435600" y="1109663"/>
          <p14:tracePt t="53118" x="5435600" y="1092200"/>
          <p14:tracePt t="54649" x="5443538" y="1092200"/>
          <p14:tracePt t="54656" x="5468938" y="1092200"/>
          <p14:tracePt t="54665" x="5503863" y="1092200"/>
          <p14:tracePt t="54672" x="5537200" y="1092200"/>
          <p14:tracePt t="54685" x="5570538" y="1092200"/>
          <p14:tracePt t="54702" x="5638800" y="1092200"/>
          <p14:tracePt t="54719" x="5715000" y="1092200"/>
          <p14:tracePt t="54736" x="5773738" y="1092200"/>
          <p14:tracePt t="54752" x="5892800" y="1125538"/>
          <p14:tracePt t="54769" x="6027738" y="1143000"/>
          <p14:tracePt t="54786" x="6164263" y="1201738"/>
          <p14:tracePt t="54803" x="6256338" y="1287463"/>
          <p14:tracePt t="54819" x="6375400" y="1389063"/>
          <p14:tracePt t="54836" x="6484938" y="1498600"/>
          <p14:tracePt t="54852" x="6578600" y="1592263"/>
          <p14:tracePt t="54869" x="6680200" y="1701800"/>
          <p14:tracePt t="54886" x="6799263" y="1811338"/>
          <p14:tracePt t="54902" x="6926263" y="1938338"/>
          <p14:tracePt t="54919" x="7035800" y="2100263"/>
          <p14:tracePt t="54936" x="7145338" y="2235200"/>
          <p14:tracePt t="54952" x="7348538" y="2471738"/>
          <p14:tracePt t="54969" x="7459663" y="2608263"/>
          <p14:tracePt t="54986" x="7577138" y="2751138"/>
          <p14:tracePt t="55002" x="7670800" y="2887663"/>
          <p14:tracePt t="55019" x="7747000" y="2989263"/>
          <p14:tracePt t="55036" x="7805738" y="3073400"/>
          <p14:tracePt t="55052" x="7881938" y="3182938"/>
          <p14:tracePt t="55069" x="7907338" y="3251200"/>
          <p14:tracePt t="55086" x="7942263" y="3319463"/>
          <p14:tracePt t="55102" x="7967663" y="3403600"/>
          <p14:tracePt t="55119" x="8001000" y="3487738"/>
          <p14:tracePt t="55136" x="8043863" y="3632200"/>
          <p14:tracePt t="55152" x="8059738" y="3716338"/>
          <p14:tracePt t="55169" x="8085138" y="3810000"/>
          <p14:tracePt t="55186" x="8102600" y="3878263"/>
          <p14:tracePt t="55203" x="8102600" y="3954463"/>
          <p14:tracePt t="55219" x="8102600" y="4013200"/>
          <p14:tracePt t="55236" x="8110538" y="4071938"/>
          <p14:tracePt t="55253" x="8120063" y="4114800"/>
          <p14:tracePt t="55269" x="8120063" y="4140200"/>
          <p14:tracePt t="55286" x="8128000" y="4165600"/>
          <p14:tracePt t="55303" x="8128000" y="4191000"/>
          <p14:tracePt t="55320" x="8135938" y="4216400"/>
          <p14:tracePt t="55336" x="8135938" y="4259263"/>
          <p14:tracePt t="55353" x="8135938" y="4275138"/>
          <p14:tracePt t="55369" x="8128000" y="4292600"/>
          <p14:tracePt t="55386" x="8128000" y="4310063"/>
          <p14:tracePt t="55419" x="8128000" y="4318000"/>
          <p14:tracePt t="55448" x="8128000" y="4325938"/>
          <p14:tracePt t="55592" x="8128000" y="4318000"/>
          <p14:tracePt t="55600" x="8128000" y="4292600"/>
          <p14:tracePt t="55609" x="8128000" y="4259263"/>
          <p14:tracePt t="55619" x="8128000" y="4216400"/>
          <p14:tracePt t="55636" x="8128000" y="4081463"/>
          <p14:tracePt t="55653" x="8128000" y="3954463"/>
          <p14:tracePt t="55670" x="8135938" y="3843338"/>
          <p14:tracePt t="55686" x="8145463" y="3725863"/>
          <p14:tracePt t="55688" x="8145463" y="3683000"/>
          <p14:tracePt t="55703" x="8153400" y="3624263"/>
          <p14:tracePt t="55720" x="8153400" y="3505200"/>
          <p14:tracePt t="55736" x="8153400" y="3344863"/>
          <p14:tracePt t="55753" x="8153400" y="3200400"/>
          <p14:tracePt t="55770" x="8153400" y="3081338"/>
          <p14:tracePt t="55786" x="8153400" y="2946400"/>
          <p14:tracePt t="55803" x="8153400" y="2827338"/>
          <p14:tracePt t="55820" x="8145463" y="2751138"/>
          <p14:tracePt t="55837" x="8145463" y="2649538"/>
          <p14:tracePt t="55853" x="8135938" y="2540000"/>
          <p14:tracePt t="55870" x="8128000" y="2455863"/>
          <p14:tracePt t="55886" x="8128000" y="2362200"/>
          <p14:tracePt t="55903" x="8128000" y="2286000"/>
          <p14:tracePt t="55920" x="8128000" y="2166938"/>
          <p14:tracePt t="55936" x="8128000" y="2090738"/>
          <p14:tracePt t="55953" x="8128000" y="2032000"/>
          <p14:tracePt t="55970" x="8128000" y="1989138"/>
          <p14:tracePt t="55987" x="8128000" y="1947863"/>
          <p14:tracePt t="56003" x="8135938" y="1938338"/>
          <p14:tracePt t="56020" x="8161338" y="1938338"/>
          <p14:tracePt t="56036" x="8204200" y="1930400"/>
          <p14:tracePt t="56053" x="8262938" y="1930400"/>
          <p14:tracePt t="56070" x="8331200" y="1938338"/>
          <p14:tracePt t="56087" x="8389938" y="1938338"/>
          <p14:tracePt t="56104" x="8466138" y="1938338"/>
          <p14:tracePt t="56120" x="8610600" y="1938338"/>
          <p14:tracePt t="56137" x="8704263" y="1938338"/>
          <p14:tracePt t="56153" x="8763000" y="1938338"/>
          <p14:tracePt t="56171" x="8780463" y="1938338"/>
          <p14:tracePt t="56360" x="8780463" y="1947863"/>
          <p14:tracePt t="56368" x="8788400" y="1963738"/>
          <p14:tracePt t="56384" x="8788400" y="1973263"/>
          <p14:tracePt t="56392" x="8788400" y="1981200"/>
          <p14:tracePt t="56403" x="8788400" y="1989138"/>
          <p14:tracePt t="56421" x="8788400" y="1998663"/>
          <p14:tracePt t="56437" x="8788400" y="2006600"/>
          <p14:tracePt t="56480" x="8788400" y="2014538"/>
          <p14:tracePt t="56504" x="8780463" y="2014538"/>
          <p14:tracePt t="56512" x="8770938" y="2014538"/>
          <p14:tracePt t="56520" x="8763000" y="2014538"/>
          <p14:tracePt t="56537" x="8729663" y="1998663"/>
          <p14:tracePt t="56554" x="8669338" y="1955800"/>
          <p14:tracePt t="56570" x="8593138" y="1912938"/>
          <p14:tracePt t="56587" x="8501063" y="1854200"/>
          <p14:tracePt t="56604" x="8407400" y="1795463"/>
          <p14:tracePt t="56621" x="8364538" y="1744663"/>
          <p14:tracePt t="56637" x="8297863" y="1693863"/>
          <p14:tracePt t="56654" x="8288338" y="1643063"/>
          <p14:tracePt t="56671" x="8280400" y="1600200"/>
          <p14:tracePt t="56687" x="8272463" y="1574800"/>
          <p14:tracePt t="56704" x="8262938" y="1566863"/>
          <p14:tracePt t="56720" x="8229600" y="1531938"/>
          <p14:tracePt t="56737" x="8196263" y="1490663"/>
          <p14:tracePt t="56754" x="8153400" y="1465263"/>
          <p14:tracePt t="56771" x="8110538" y="1439863"/>
          <p14:tracePt t="56787" x="8094663" y="1404938"/>
          <p14:tracePt t="56804" x="8077200" y="1389063"/>
          <p14:tracePt t="56821" x="8077200" y="1363663"/>
          <p14:tracePt t="56837" x="8069263" y="1363663"/>
          <p14:tracePt t="56854" x="8069263" y="1354138"/>
          <p14:tracePt t="56887" x="8085138" y="1346200"/>
          <p14:tracePt t="56904" x="8094663" y="1346200"/>
          <p14:tracePt t="56921" x="8102600" y="1346200"/>
          <p14:tracePt t="56937" x="8120063" y="1346200"/>
          <p14:tracePt t="56954" x="8135938" y="1346200"/>
          <p14:tracePt t="56971" x="8145463" y="1346200"/>
          <p14:tracePt t="56987" x="8153400" y="1346200"/>
          <p14:tracePt t="57004" x="8161338" y="1354138"/>
          <p14:tracePt t="57021" x="8170863" y="1363663"/>
          <p14:tracePt t="57037" x="8170863" y="1371600"/>
          <p14:tracePt t="57054" x="8170863" y="1379538"/>
          <p14:tracePt t="57096" x="8170863" y="1389063"/>
          <p14:tracePt t="57105" x="8170863" y="1397000"/>
          <p14:tracePt t="57121" x="8178800" y="1404938"/>
          <p14:tracePt t="57137" x="8178800" y="1422400"/>
          <p14:tracePt t="57154" x="8178800" y="1430338"/>
          <p14:tracePt t="57171" x="8178800" y="1447800"/>
          <p14:tracePt t="57465" x="8178800" y="1439863"/>
          <p14:tracePt t="57625" x="8186738" y="1447800"/>
          <p14:tracePt t="57632" x="8186738" y="1455738"/>
          <p14:tracePt t="57640" x="8186738" y="1465263"/>
          <p14:tracePt t="57655" x="8186738" y="1473200"/>
          <p14:tracePt t="57672" x="8186738" y="1516063"/>
          <p14:tracePt t="57688" x="8186738" y="1582738"/>
          <p14:tracePt t="57705" x="8196263" y="1658938"/>
          <p14:tracePt t="57721" x="8196263" y="1719263"/>
          <p14:tracePt t="57738" x="8196263" y="1770063"/>
          <p14:tracePt t="57755" x="8196263" y="1820863"/>
          <p14:tracePt t="57771" x="8196263" y="1846263"/>
          <p14:tracePt t="57788" x="8196263" y="1879600"/>
          <p14:tracePt t="57805" x="8196263" y="1912938"/>
          <p14:tracePt t="57822" x="8196263" y="1955800"/>
          <p14:tracePt t="57838" x="8196263" y="2014538"/>
          <p14:tracePt t="57855" x="8196263" y="2074863"/>
          <p14:tracePt t="57872" x="8221663" y="2151063"/>
          <p14:tracePt t="57888" x="8229600" y="2227263"/>
          <p14:tracePt t="57905" x="8229600" y="2268538"/>
          <p14:tracePt t="57921" x="8229600" y="2293938"/>
          <p14:tracePt t="57938" x="8229600" y="2319338"/>
          <p14:tracePt t="57955" x="8229600" y="2362200"/>
          <p14:tracePt t="57972" x="8229600" y="2405063"/>
          <p14:tracePt t="57988" x="8229600" y="2455863"/>
          <p14:tracePt t="58005" x="8229600" y="2540000"/>
          <p14:tracePt t="58022" x="8229600" y="2641600"/>
          <p14:tracePt t="58039" x="8229600" y="2751138"/>
          <p14:tracePt t="58055" x="8221663" y="2801938"/>
          <p14:tracePt t="58072" x="8204200" y="2844800"/>
          <p14:tracePt t="58088" x="8196263" y="2878138"/>
          <p14:tracePt t="58105" x="8196263" y="2895600"/>
          <p14:tracePt t="58138" x="8196263" y="2903538"/>
          <p14:tracePt t="58155" x="8196263" y="2913063"/>
          <p14:tracePt t="58172" x="8196263" y="2921000"/>
          <p14:tracePt t="58189" x="8196263" y="2928938"/>
          <p14:tracePt t="58273" x="8186738" y="2928938"/>
          <p14:tracePt t="58376" x="8178800" y="2928938"/>
          <p14:tracePt t="58408" x="8178800" y="2921000"/>
          <p14:tracePt t="58489" x="8178800" y="2913063"/>
          <p14:tracePt t="58536" x="8178800" y="2903538"/>
          <p14:tracePt t="58593" x="8178800" y="2895600"/>
          <p14:tracePt t="58616" x="8178800" y="2887663"/>
          <p14:tracePt t="61497" x="8170863" y="2878138"/>
          <p14:tracePt t="61504" x="8153400" y="2878138"/>
          <p14:tracePt t="61512" x="8145463" y="2878138"/>
          <p14:tracePt t="61524" x="8135938" y="2878138"/>
          <p14:tracePt t="61649" x="8128000" y="2878138"/>
          <p14:tracePt t="61656" x="8120063" y="2878138"/>
          <p14:tracePt t="61664" x="8110538" y="2878138"/>
          <p14:tracePt t="61680" x="8110538" y="2887663"/>
          <p14:tracePt t="61696" x="8110538" y="2895600"/>
          <p14:tracePt t="61708" x="8120063" y="2913063"/>
          <p14:tracePt t="61724" x="8161338" y="2938463"/>
          <p14:tracePt t="61741" x="8196263" y="2971800"/>
          <p14:tracePt t="61758" x="8212138" y="2997200"/>
          <p14:tracePt t="61775" x="8229600" y="3040063"/>
          <p14:tracePt t="61791" x="8247063" y="3073400"/>
          <p14:tracePt t="61808" x="8280400" y="3149600"/>
          <p14:tracePt t="61825" x="8288338" y="3167063"/>
          <p14:tracePt t="61842" x="8297863" y="3192463"/>
          <p14:tracePt t="61858" x="8331200" y="3225800"/>
          <p14:tracePt t="61875" x="8339138" y="3268663"/>
          <p14:tracePt t="61891" x="8339138" y="3294063"/>
          <p14:tracePt t="61908" x="8348663" y="3309938"/>
          <p14:tracePt t="61925" x="8348663" y="3319463"/>
          <p14:tracePt t="61941" x="8364538" y="3327400"/>
          <p14:tracePt t="61958" x="8382000" y="3327400"/>
          <p14:tracePt t="61975" x="8415338" y="3327400"/>
          <p14:tracePt t="61992" x="8475663" y="3344863"/>
          <p14:tracePt t="62008" x="8542338" y="3395663"/>
          <p14:tracePt t="62025" x="8551863" y="3429000"/>
          <p14:tracePt t="62041" x="8577263" y="3462338"/>
          <p14:tracePt t="62058" x="8602663" y="3505200"/>
          <p14:tracePt t="62075" x="8602663" y="3556000"/>
          <p14:tracePt t="62091" x="8602663" y="3632200"/>
          <p14:tracePt t="62108" x="8602663" y="3708400"/>
          <p14:tracePt t="62125" x="8602663" y="3784600"/>
          <p14:tracePt t="62142" x="8602663" y="3852863"/>
          <p14:tracePt t="62158" x="8602663" y="3911600"/>
          <p14:tracePt t="62175" x="8602663" y="3962400"/>
          <p14:tracePt t="62192" x="8602663" y="3987800"/>
          <p14:tracePt t="62194" x="8602663" y="3995738"/>
          <p14:tracePt t="62209" x="8602663" y="4005263"/>
          <p14:tracePt t="62240" x="8610600" y="4005263"/>
          <p14:tracePt t="62249" x="8610600" y="3995738"/>
          <p14:tracePt t="62272" x="8610600" y="3987800"/>
          <p14:tracePt t="62304" x="8610600" y="39798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670FFB-7CD3-4F3E-9C8E-0B8C7D004AEE}"/>
              </a:ext>
            </a:extLst>
          </p:cNvPr>
          <p:cNvSpPr txBox="1"/>
          <p:nvPr/>
        </p:nvSpPr>
        <p:spPr>
          <a:xfrm>
            <a:off x="1439056" y="1034321"/>
            <a:ext cx="87842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Degrees of unsaturation	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endParaRPr lang="en-US" dirty="0"/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the degrees of unsaturation, draw any acyclic molecule with the same number of carbons and oxygens and any other elements present.  Then add enough hydrogens to give each carbon 4 bonds,  oxygen two bond and nitrogen 3 bonds. For a 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molecule: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 the number of hydrogen in the molecule you have drawn, 12, subtract from this the number of hydrogen in your unknown. 10, and divide by 2. The result 1; the carbonyl group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C26521-C8DE-4B01-AE34-F70432C7A5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9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62"/>
    </mc:Choice>
    <mc:Fallback xmlns="">
      <p:transition spd="slow" advTm="15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026" x="8628063" y="3979863"/>
          <p14:tracePt t="69042" x="8636000" y="3979863"/>
          <p14:tracePt t="69074" x="8636000" y="3987800"/>
          <p14:tracePt t="69082" x="8643938" y="4013200"/>
          <p14:tracePt t="69090" x="8643938" y="4056063"/>
          <p14:tracePt t="69098" x="8653463" y="4114800"/>
          <p14:tracePt t="69111" x="8661400" y="4183063"/>
          <p14:tracePt t="69128" x="8686800" y="4325938"/>
          <p14:tracePt t="69144" x="8712200" y="4462463"/>
          <p14:tracePt t="69162" x="8770938" y="4648200"/>
          <p14:tracePt t="69178" x="8805863" y="4757738"/>
          <p14:tracePt t="69194" x="8872538" y="5011738"/>
          <p14:tracePt t="69211" x="8923338" y="5207000"/>
          <p14:tracePt t="69228" x="8974138" y="5376863"/>
          <p14:tracePt t="69244" x="8999538" y="5511800"/>
          <p14:tracePt t="69261" x="9009063" y="5613400"/>
          <p14:tracePt t="69278" x="9009063" y="5689600"/>
          <p14:tracePt t="69294" x="9009063" y="5748338"/>
          <p14:tracePt t="69311" x="9009063" y="5783263"/>
          <p14:tracePt t="69328" x="9009063" y="5808663"/>
          <p14:tracePt t="69361" x="9009063" y="5824538"/>
          <p14:tracePt t="69482" x="9009063" y="5834063"/>
          <p14:tracePt t="69554" x="9009063" y="5842000"/>
          <p14:tracePt t="69602" x="9009063" y="5849938"/>
          <p14:tracePt t="69610" x="9009063" y="5859463"/>
          <p14:tracePt t="69634" x="9017000" y="5859463"/>
          <p14:tracePt t="69674" x="9017000" y="5867400"/>
          <p14:tracePt t="69778" x="9017000" y="5875338"/>
          <p14:tracePt t="69786" x="9024938" y="5875338"/>
          <p14:tracePt t="69795" x="9024938" y="5884863"/>
          <p14:tracePt t="70074" x="9034463" y="5884863"/>
          <p14:tracePt t="70090" x="9042400" y="5884863"/>
          <p14:tracePt t="70106" x="9059863" y="5884863"/>
          <p14:tracePt t="70114" x="9067800" y="5892800"/>
          <p14:tracePt t="70122" x="9093200" y="5900738"/>
          <p14:tracePt t="70130" x="9118600" y="5935663"/>
          <p14:tracePt t="70145" x="9186863" y="5969000"/>
          <p14:tracePt t="70162" x="9372600" y="6096000"/>
          <p14:tracePt t="70178" x="9474200" y="6154738"/>
          <p14:tracePt t="70195" x="9567863" y="6197600"/>
          <p14:tracePt t="70212" x="9677400" y="6240463"/>
          <p14:tracePt t="70228" x="9761538" y="6256338"/>
          <p14:tracePt t="70245" x="9898063" y="6273800"/>
          <p14:tracePt t="70262" x="10007600" y="6307138"/>
          <p14:tracePt t="70279" x="10101263" y="6316663"/>
          <p14:tracePt t="70295" x="10134600" y="6316663"/>
          <p14:tracePt t="70312" x="10152063" y="6316663"/>
          <p14:tracePt t="70329" x="10177463" y="6291263"/>
          <p14:tracePt t="70346" x="10244138" y="6281738"/>
          <p14:tracePt t="70362" x="10421938" y="6205538"/>
          <p14:tracePt t="70379" x="10533063" y="6164263"/>
          <p14:tracePt t="70395" x="10642600" y="6146800"/>
          <p14:tracePt t="70412" x="10718800" y="6121400"/>
          <p14:tracePt t="70429" x="10769600" y="6096000"/>
          <p14:tracePt t="70445" x="10828338" y="6062663"/>
          <p14:tracePt t="70462" x="10914063" y="6027738"/>
          <p14:tracePt t="70479" x="11041063" y="5969000"/>
          <p14:tracePt t="70495" x="11201400" y="5935663"/>
          <p14:tracePt t="70512" x="11353800" y="5918200"/>
          <p14:tracePt t="70514" x="11455400" y="5884863"/>
          <p14:tracePt t="70529" x="11523663" y="5859463"/>
          <p14:tracePt t="70545" x="11607800" y="5824538"/>
          <p14:tracePt t="70562" x="11691938" y="5791200"/>
          <p14:tracePt t="70579" x="11734800" y="5773738"/>
          <p14:tracePt t="70595" x="11760200" y="5765800"/>
          <p14:tracePt t="70612" x="11836400" y="5765800"/>
          <p14:tracePt t="70629" x="11971338" y="5757863"/>
          <p14:tracePt t="70646" x="12123738" y="5757863"/>
          <p14:tracePt t="70662" x="12184063" y="5757863"/>
          <p14:tracePt t="70679" x="12184063" y="5748338"/>
          <p14:tracePt t="70696" x="12184063" y="5732463"/>
          <p14:tracePt t="70712" x="12184063" y="5638800"/>
          <p14:tracePt t="70729" x="12184063" y="5588000"/>
          <p14:tracePt t="70746" x="12184063" y="5529263"/>
          <p14:tracePt t="70762" x="12184063" y="5435600"/>
          <p14:tracePt t="70779" x="12184063" y="5418138"/>
          <p14:tracePt t="70796" x="12184063" y="5384800"/>
          <p14:tracePt t="70812" x="12184063" y="5376863"/>
          <p14:tracePt t="70829" x="12184063" y="5367338"/>
          <p14:tracePt t="70923" x="12184063" y="5351463"/>
          <p14:tracePt t="70930" x="12184063" y="5334000"/>
          <p14:tracePt t="70938" x="12184063" y="5316538"/>
          <p14:tracePt t="70947" x="12184063" y="5308600"/>
          <p14:tracePt t="70962" x="12184063" y="5291138"/>
          <p14:tracePt t="70980" x="12184063" y="5249863"/>
          <p14:tracePt t="70996" x="12123738" y="5148263"/>
          <p14:tracePt t="71012" x="12031663" y="5011738"/>
          <p14:tracePt t="71029" x="11869738" y="4800600"/>
          <p14:tracePt t="71046" x="11701463" y="4546600"/>
          <p14:tracePt t="71063" x="11506200" y="4300538"/>
          <p14:tracePt t="71079" x="11353800" y="4081463"/>
          <p14:tracePt t="71096" x="11226800" y="3937000"/>
          <p14:tracePt t="71113" x="11107738" y="3802063"/>
          <p14:tracePt t="71130" x="10980738" y="3725863"/>
          <p14:tracePt t="71146" x="10718800" y="3716338"/>
          <p14:tracePt t="71163" x="10456863" y="3700463"/>
          <p14:tracePt t="71179" x="10193338" y="3716338"/>
          <p14:tracePt t="71196" x="9855200" y="3784600"/>
          <p14:tracePt t="71213" x="9517063" y="3852863"/>
          <p14:tracePt t="71229" x="9085263" y="3894138"/>
          <p14:tracePt t="71246" x="8755063" y="3919538"/>
          <p14:tracePt t="71263" x="8491538" y="3919538"/>
          <p14:tracePt t="71280" x="8348663" y="3919538"/>
          <p14:tracePt t="71296" x="8255000" y="3919538"/>
          <p14:tracePt t="71313" x="8212138" y="3929063"/>
          <p14:tracePt t="71642" x="8212138" y="3937000"/>
          <p14:tracePt t="71666" x="8212138" y="3944938"/>
          <p14:tracePt t="71674" x="8212138" y="3954463"/>
          <p14:tracePt t="71706" x="8221663" y="3962400"/>
          <p14:tracePt t="71714" x="8221663" y="3970338"/>
          <p14:tracePt t="71730" x="8229600" y="3979863"/>
          <p14:tracePt t="71738" x="8237538" y="3979863"/>
          <p14:tracePt t="71754" x="8247063" y="3987800"/>
          <p14:tracePt t="71763" x="8247063" y="3995738"/>
          <p14:tracePt t="71780" x="8262938" y="4005263"/>
          <p14:tracePt t="71796" x="8272463" y="4013200"/>
          <p14:tracePt t="71813" x="8280400" y="4021138"/>
          <p14:tracePt t="71830" x="8288338" y="4030663"/>
          <p14:tracePt t="71847" x="8288338" y="4038600"/>
          <p14:tracePt t="71863" x="8297863" y="4046538"/>
          <p14:tracePt t="71880" x="8305800" y="4046538"/>
          <p14:tracePt t="71913" x="8313738" y="4046538"/>
          <p14:tracePt t="71930" x="8313738" y="4056063"/>
          <p14:tracePt t="71946" x="8313738" y="4064000"/>
          <p14:tracePt t="72018" x="8313738" y="4071938"/>
          <p14:tracePt t="72122" x="8313738" y="4081463"/>
          <p14:tracePt t="72138" x="8313738" y="4089400"/>
          <p14:tracePt t="72146" x="8313738" y="4097338"/>
          <p14:tracePt t="72466" x="8313738" y="4106863"/>
          <p14:tracePt t="72498" x="8313738" y="4114800"/>
          <p14:tracePt t="72530" x="8313738" y="4122738"/>
          <p14:tracePt t="72554" x="8313738" y="4132263"/>
          <p14:tracePt t="72578" x="8313738" y="4140200"/>
          <p14:tracePt t="72618" x="8313738" y="4148138"/>
          <p14:tracePt t="72642" x="8313738" y="4157663"/>
          <p14:tracePt t="72666" x="8313738" y="4165600"/>
          <p14:tracePt t="73210" x="8305800" y="4165600"/>
          <p14:tracePt t="73218" x="8297863" y="4165600"/>
          <p14:tracePt t="73226" x="8280400" y="4157663"/>
          <p14:tracePt t="73234" x="8272463" y="4148138"/>
          <p14:tracePt t="73247" x="8262938" y="4140200"/>
          <p14:tracePt t="73264" x="8229600" y="4132263"/>
          <p14:tracePt t="73281" x="8212138" y="4106863"/>
          <p14:tracePt t="73298" x="8196263" y="4097338"/>
          <p14:tracePt t="73314" x="8170863" y="4071938"/>
          <p14:tracePt t="73331" x="8120063" y="4030663"/>
          <p14:tracePt t="73348" x="8051800" y="3979863"/>
          <p14:tracePt t="73364" x="7983538" y="3929063"/>
          <p14:tracePt t="73381" x="7866063" y="3894138"/>
          <p14:tracePt t="73398" x="7815263" y="3886200"/>
          <p14:tracePt t="73414" x="7764463" y="3878263"/>
          <p14:tracePt t="73431" x="7729538" y="3878263"/>
          <p14:tracePt t="73448" x="7704138" y="3878263"/>
          <p14:tracePt t="73464" x="7670800" y="3868738"/>
          <p14:tracePt t="73481" x="7637463" y="3868738"/>
          <p14:tracePt t="73498" x="7551738" y="3852863"/>
          <p14:tracePt t="73514" x="7500938" y="3835400"/>
          <p14:tracePt t="73531" x="7434263" y="3835400"/>
          <p14:tracePt t="73548" x="7373938" y="3827463"/>
          <p14:tracePt t="73565" x="7340600" y="3827463"/>
          <p14:tracePt t="73581" x="7332663" y="3817938"/>
          <p14:tracePt t="74508" x="7332663" y="3827463"/>
          <p14:tracePt t="74514" x="7340600" y="3827463"/>
          <p14:tracePt t="74522" x="7348538" y="3827463"/>
          <p14:tracePt t="74538" x="7366000" y="3835400"/>
          <p14:tracePt t="74549" x="7383463" y="3843338"/>
          <p14:tracePt t="74565" x="7416800" y="3878263"/>
          <p14:tracePt t="74582" x="7459663" y="3894138"/>
          <p14:tracePt t="74599" x="7500938" y="3919538"/>
          <p14:tracePt t="74615" x="7577138" y="3979863"/>
          <p14:tracePt t="74632" x="7662863" y="4021138"/>
          <p14:tracePt t="74649" x="7747000" y="4064000"/>
          <p14:tracePt t="74666" x="7856538" y="4122738"/>
          <p14:tracePt t="74682" x="7907338" y="4140200"/>
          <p14:tracePt t="74699" x="7967663" y="4157663"/>
          <p14:tracePt t="74715" x="8008938" y="4183063"/>
          <p14:tracePt t="74732" x="8034338" y="4191000"/>
          <p14:tracePt t="74749" x="8051800" y="4198938"/>
          <p14:tracePt t="75642" x="8069263" y="4198938"/>
          <p14:tracePt t="75651" x="8077200" y="4198938"/>
          <p14:tracePt t="75658" x="8077200" y="4208463"/>
          <p14:tracePt t="75738" x="8069263" y="4208463"/>
          <p14:tracePt t="75746" x="8059738" y="4208463"/>
          <p14:tracePt t="75754" x="8043863" y="4208463"/>
          <p14:tracePt t="76114" x="8026400" y="4216400"/>
          <p14:tracePt t="76122" x="8008938" y="4224338"/>
          <p14:tracePt t="76133" x="7993063" y="4241800"/>
          <p14:tracePt t="76150" x="7907338" y="4267200"/>
          <p14:tracePt t="76167" x="7831138" y="4275138"/>
          <p14:tracePt t="76183" x="7754938" y="4275138"/>
          <p14:tracePt t="76200" x="7688263" y="4275138"/>
          <p14:tracePt t="76217" x="7653338" y="4275138"/>
          <p14:tracePt t="76233" x="7602538" y="4275138"/>
          <p14:tracePt t="76250" x="7526338" y="4275138"/>
          <p14:tracePt t="76267" x="7467600" y="4249738"/>
          <p14:tracePt t="76283" x="7399338" y="4198938"/>
          <p14:tracePt t="76300" x="7340600" y="4081463"/>
          <p14:tracePt t="76317" x="7289800" y="3954463"/>
          <p14:tracePt t="76333" x="7221538" y="3827463"/>
          <p14:tracePt t="76350" x="7188200" y="3716338"/>
          <p14:tracePt t="76367" x="7129463" y="3589338"/>
          <p14:tracePt t="76383" x="7119938" y="3497263"/>
          <p14:tracePt t="76400" x="7112000" y="3403600"/>
          <p14:tracePt t="76417" x="7112000" y="3302000"/>
          <p14:tracePt t="76434" x="7112000" y="3233738"/>
          <p14:tracePt t="76450" x="7112000" y="3208338"/>
          <p14:tracePt t="76467" x="7119938" y="3167063"/>
          <p14:tracePt t="76484" x="7104063" y="3106738"/>
          <p14:tracePt t="76500" x="7043738" y="3030538"/>
          <p14:tracePt t="76517" x="6985000" y="2971800"/>
          <p14:tracePt t="76534" x="6916738" y="2921000"/>
          <p14:tracePt t="76550" x="6883400" y="2895600"/>
          <p14:tracePt t="76567" x="6865938" y="2862263"/>
          <p14:tracePt t="76584" x="6865938" y="2852738"/>
          <p14:tracePt t="76600" x="6865938" y="2844800"/>
          <p14:tracePt t="76682" x="6858000" y="2844800"/>
          <p14:tracePt t="76690" x="6850063" y="2844800"/>
          <p14:tracePt t="76706" x="6824663" y="2836863"/>
          <p14:tracePt t="76717" x="6799263" y="2827338"/>
          <p14:tracePt t="76734" x="6738938" y="2786063"/>
          <p14:tracePt t="76751" x="6596063" y="2684463"/>
          <p14:tracePt t="76767" x="6469063" y="2590800"/>
          <p14:tracePt t="76784" x="6367463" y="2547938"/>
          <p14:tracePt t="76800" x="6281738" y="2497138"/>
          <p14:tracePt t="76818" x="6172200" y="2471738"/>
          <p14:tracePt t="76834" x="5900738" y="2438400"/>
          <p14:tracePt t="76850" x="5672138" y="2413000"/>
          <p14:tracePt t="76867" x="5334000" y="2420938"/>
          <p14:tracePt t="76884" x="5021263" y="2420938"/>
          <p14:tracePt t="76901" x="4732338" y="2413000"/>
          <p14:tracePt t="76917" x="4529138" y="2405063"/>
          <p14:tracePt t="76934" x="4386263" y="2395538"/>
          <p14:tracePt t="76951" x="4300538" y="2387600"/>
          <p14:tracePt t="76967" x="4259263" y="2379663"/>
          <p14:tracePt t="76984" x="4233863" y="2362200"/>
          <p14:tracePt t="77017" x="4224338" y="2354263"/>
          <p14:tracePt t="77019" x="4216400" y="2344738"/>
          <p14:tracePt t="77034" x="4198938" y="2336800"/>
          <p14:tracePt t="77051" x="4165600" y="2319338"/>
          <p14:tracePt t="77067" x="4114800" y="2311400"/>
          <p14:tracePt t="77084" x="4056063" y="2303463"/>
          <p14:tracePt t="77101" x="3987800" y="2286000"/>
          <p14:tracePt t="77117" x="3894138" y="2252663"/>
          <p14:tracePt t="77134" x="3792538" y="2243138"/>
          <p14:tracePt t="77151" x="3708400" y="2209800"/>
          <p14:tracePt t="77167" x="3614738" y="2133600"/>
          <p14:tracePt t="77184" x="3530600" y="2090738"/>
          <p14:tracePt t="77201" x="3487738" y="2057400"/>
          <p14:tracePt t="77218" x="3421063" y="2032000"/>
          <p14:tracePt t="77234" x="3370263" y="2032000"/>
          <p14:tracePt t="77251" x="3352800" y="2024063"/>
          <p14:tracePt t="77267" x="3344863" y="2014538"/>
          <p14:tracePt t="77301" x="3378200" y="2014538"/>
          <p14:tracePt t="77318" x="3403600" y="2014538"/>
          <p14:tracePt t="77334" x="3421063" y="2014538"/>
          <p14:tracePt t="77351" x="3446463" y="2014538"/>
          <p14:tracePt t="77368" x="3471863" y="2024063"/>
          <p14:tracePt t="77384" x="3479800" y="2032000"/>
          <p14:tracePt t="77401" x="3497263" y="2032000"/>
          <p14:tracePt t="77418" x="3505200" y="2032000"/>
          <p14:tracePt t="77434" x="3530600" y="2032000"/>
          <p14:tracePt t="77451" x="3548063" y="2032000"/>
          <p14:tracePt t="77468" x="3573463" y="2032000"/>
          <p14:tracePt t="77484" x="3614738" y="2032000"/>
          <p14:tracePt t="77501" x="3665538" y="2032000"/>
          <p14:tracePt t="77518" x="3716338" y="2032000"/>
          <p14:tracePt t="77535" x="3751263" y="2039938"/>
          <p14:tracePt t="77551" x="3802063" y="2039938"/>
          <p14:tracePt t="77568" x="3894138" y="2039938"/>
          <p14:tracePt t="77584" x="4038600" y="2039938"/>
          <p14:tracePt t="77602" x="4300538" y="2039938"/>
          <p14:tracePt t="77618" x="4462463" y="2039938"/>
          <p14:tracePt t="77634" x="4589463" y="2039938"/>
          <p14:tracePt t="77651" x="4699000" y="2039938"/>
          <p14:tracePt t="77668" x="4775200" y="2039938"/>
          <p14:tracePt t="77685" x="4826000" y="2039938"/>
          <p14:tracePt t="77701" x="4859338" y="2039938"/>
          <p14:tracePt t="77718" x="4902200" y="2039938"/>
          <p14:tracePt t="77734" x="4919663" y="2039938"/>
          <p14:tracePt t="77751" x="4935538" y="2039938"/>
          <p14:tracePt t="77768" x="4945063" y="2049463"/>
          <p14:tracePt t="77785" x="4986338" y="2049463"/>
          <p14:tracePt t="77802" x="5029200" y="2049463"/>
          <p14:tracePt t="77818" x="5105400" y="2049463"/>
          <p14:tracePt t="77835" x="5148263" y="2039938"/>
          <p14:tracePt t="77851" x="5189538" y="2014538"/>
          <p14:tracePt t="77868" x="5232400" y="2014538"/>
          <p14:tracePt t="77885" x="5265738" y="2014538"/>
          <p14:tracePt t="77902" x="5308600" y="2006600"/>
          <p14:tracePt t="77918" x="5351463" y="2006600"/>
          <p14:tracePt t="77935" x="5376863" y="2006600"/>
          <p14:tracePt t="77951" x="5418138" y="2006600"/>
          <p14:tracePt t="77968" x="5461000" y="2006600"/>
          <p14:tracePt t="77985" x="5529263" y="2006600"/>
          <p14:tracePt t="78002" x="5588000" y="2006600"/>
          <p14:tracePt t="78018" x="5605463" y="2006600"/>
          <p14:tracePt t="78035" x="5613400" y="2006600"/>
          <p14:tracePt t="78274" x="5613400" y="2014538"/>
          <p14:tracePt t="78282" x="5605463" y="2014538"/>
          <p14:tracePt t="78290" x="5588000" y="2014538"/>
          <p14:tracePt t="78306" x="5570538" y="2014538"/>
          <p14:tracePt t="78318" x="5562600" y="2014538"/>
          <p14:tracePt t="78336" x="5554663" y="2014538"/>
          <p14:tracePt t="78352" x="5545138" y="2014538"/>
          <p14:tracePt t="78368" x="5529263" y="2014538"/>
          <p14:tracePt t="78385" x="5503863" y="2014538"/>
          <p14:tracePt t="78402" x="5427663" y="2014538"/>
          <p14:tracePt t="78419" x="5402263" y="2014538"/>
          <p14:tracePt t="78490" x="5410200" y="2014538"/>
          <p14:tracePt t="78508" x="5418138" y="2014538"/>
          <p14:tracePt t="78514" x="5435600" y="2014538"/>
          <p14:tracePt t="78522" x="5443538" y="2014538"/>
          <p14:tracePt t="78535" x="5461000" y="2014538"/>
          <p14:tracePt t="78552" x="5468938" y="2014538"/>
          <p14:tracePt t="78569" x="5537200" y="2014538"/>
          <p14:tracePt t="78585" x="5570538" y="2014538"/>
          <p14:tracePt t="78602" x="5732463" y="2014538"/>
          <p14:tracePt t="78619" x="5892800" y="2014538"/>
          <p14:tracePt t="78635" x="6096000" y="2014538"/>
          <p14:tracePt t="78652" x="6307138" y="2014538"/>
          <p14:tracePt t="78669" x="6469063" y="2014538"/>
          <p14:tracePt t="78685" x="6629400" y="2014538"/>
          <p14:tracePt t="78702" x="6764338" y="2014538"/>
          <p14:tracePt t="78719" x="6865938" y="2014538"/>
          <p14:tracePt t="78736" x="6942138" y="2014538"/>
          <p14:tracePt t="78752" x="7035800" y="2024063"/>
          <p14:tracePt t="78770" x="7154863" y="2024063"/>
          <p14:tracePt t="78785" x="7188200" y="2039938"/>
          <p14:tracePt t="78802" x="7315200" y="2039938"/>
          <p14:tracePt t="78819" x="7391400" y="2057400"/>
          <p14:tracePt t="78835" x="7459663" y="2090738"/>
          <p14:tracePt t="78852" x="7500938" y="2116138"/>
          <p14:tracePt t="78869" x="7535863" y="2141538"/>
          <p14:tracePt t="78886" x="7577138" y="2166938"/>
          <p14:tracePt t="78902" x="7602538" y="2184400"/>
          <p14:tracePt t="78919" x="7627938" y="2209800"/>
          <p14:tracePt t="78936" x="7637463" y="2217738"/>
          <p14:tracePt t="78952" x="7645400" y="2227263"/>
          <p14:tracePt t="78969" x="7653338" y="2235200"/>
          <p14:tracePt t="78986" x="7653338" y="2243138"/>
          <p14:tracePt t="79042" x="7662863" y="2243138"/>
          <p14:tracePt t="79074" x="7662863" y="2252663"/>
          <p14:tracePt t="79082" x="7662863" y="2260600"/>
          <p14:tracePt t="79106" x="7662863" y="2278063"/>
          <p14:tracePt t="79114" x="7662863" y="2286000"/>
          <p14:tracePt t="79122" x="7678738" y="2293938"/>
          <p14:tracePt t="79136" x="7688263" y="2311400"/>
          <p14:tracePt t="79152" x="7688263" y="2328863"/>
          <p14:tracePt t="79170" x="7704138" y="2362200"/>
          <p14:tracePt t="79186" x="7713663" y="2395538"/>
          <p14:tracePt t="79202" x="7721600" y="2405063"/>
          <p14:tracePt t="79236" x="7721600" y="2413000"/>
          <p14:tracePt t="79306" x="7721600" y="2420938"/>
          <p14:tracePt t="79330" x="7721600" y="2430463"/>
          <p14:tracePt t="79338" x="7729538" y="2438400"/>
          <p14:tracePt t="79346" x="7739063" y="2455863"/>
          <p14:tracePt t="79362" x="7747000" y="2481263"/>
          <p14:tracePt t="79371" x="7754938" y="2489200"/>
          <p14:tracePt t="79386" x="7754938" y="2506663"/>
          <p14:tracePt t="79403" x="7772400" y="2522538"/>
          <p14:tracePt t="79419" x="7797800" y="2565400"/>
          <p14:tracePt t="79436" x="7815263" y="2590800"/>
          <p14:tracePt t="79453" x="7856538" y="2624138"/>
          <p14:tracePt t="79469" x="7907338" y="2659063"/>
          <p14:tracePt t="79486" x="7967663" y="2692400"/>
          <p14:tracePt t="79503" x="8018463" y="2717800"/>
          <p14:tracePt t="79520" x="8094663" y="2735263"/>
          <p14:tracePt t="79522" x="8128000" y="2735263"/>
          <p14:tracePt t="79536" x="8161338" y="2735263"/>
          <p14:tracePt t="79553" x="8212138" y="2725738"/>
          <p14:tracePt t="79569" x="8280400" y="2667000"/>
          <p14:tracePt t="79586" x="8331200" y="2590800"/>
          <p14:tracePt t="79603" x="8356600" y="2532063"/>
          <p14:tracePt t="79619" x="8407400" y="2481263"/>
          <p14:tracePt t="79636" x="8458200" y="2413000"/>
          <p14:tracePt t="79653" x="8534400" y="2362200"/>
          <p14:tracePt t="79669" x="8585200" y="2319338"/>
          <p14:tracePt t="79686" x="8610600" y="2286000"/>
          <p14:tracePt t="79703" x="8653463" y="2252663"/>
          <p14:tracePt t="79719" x="8661400" y="2243138"/>
          <p14:tracePt t="79753" x="8669338" y="2243138"/>
          <p14:tracePt t="79770" x="8704263" y="2243138"/>
          <p14:tracePt t="79786" x="8763000" y="2260600"/>
          <p14:tracePt t="79803" x="8856663" y="2268538"/>
          <p14:tracePt t="79819" x="8907463" y="2268538"/>
          <p14:tracePt t="79836" x="8966200" y="2278063"/>
          <p14:tracePt t="79853" x="9009063" y="2278063"/>
          <p14:tracePt t="79870" x="9024938" y="2278063"/>
          <p14:tracePt t="79886" x="9034463" y="2278063"/>
          <p14:tracePt t="79903" x="9042400" y="2278063"/>
          <p14:tracePt t="79920" x="9059863" y="2286000"/>
          <p14:tracePt t="79936" x="9075738" y="2286000"/>
          <p14:tracePt t="79953" x="9085263" y="2286000"/>
          <p14:tracePt t="80002" x="9075738" y="2286000"/>
          <p14:tracePt t="80010" x="9067800" y="2286000"/>
          <p14:tracePt t="80020" x="9059863" y="2286000"/>
          <p14:tracePt t="80036" x="9042400" y="2278063"/>
          <p14:tracePt t="80138" x="9042400" y="2293938"/>
          <p14:tracePt t="80146" x="9042400" y="2311400"/>
          <p14:tracePt t="80155" x="9042400" y="2344738"/>
          <p14:tracePt t="80170" x="9042400" y="2387600"/>
          <p14:tracePt t="80187" x="9042400" y="2481263"/>
          <p14:tracePt t="80203" x="9017000" y="2522538"/>
          <p14:tracePt t="80220" x="8983663" y="2565400"/>
          <p14:tracePt t="80237" x="8907463" y="2633663"/>
          <p14:tracePt t="80253" x="8805863" y="2700338"/>
          <p14:tracePt t="80270" x="8720138" y="2743200"/>
          <p14:tracePt t="80287" x="8636000" y="2768600"/>
          <p14:tracePt t="80303" x="8567738" y="2794000"/>
          <p14:tracePt t="80320" x="8491538" y="2801938"/>
          <p14:tracePt t="80337" x="8458200" y="2819400"/>
          <p14:tracePt t="80353" x="8432800" y="2819400"/>
          <p14:tracePt t="81522" x="8432800" y="2827338"/>
          <p14:tracePt t="81650" x="8432800" y="2836863"/>
          <p14:tracePt t="81666" x="8424863" y="2836863"/>
          <p14:tracePt t="81706" x="8424863" y="2844800"/>
          <p14:tracePt t="81730" x="8415338" y="2844800"/>
          <p14:tracePt t="81746" x="8407400" y="2852738"/>
          <p14:tracePt t="81754" x="8399463" y="2870200"/>
          <p14:tracePt t="81762" x="8382000" y="2878138"/>
          <p14:tracePt t="81771" x="8348663" y="2887663"/>
          <p14:tracePt t="81788" x="8237538" y="2913063"/>
          <p14:tracePt t="81804" x="8059738" y="2921000"/>
          <p14:tracePt t="81821" x="7848600" y="2938463"/>
          <p14:tracePt t="81838" x="7627938" y="2938463"/>
          <p14:tracePt t="81855" x="7399338" y="2938463"/>
          <p14:tracePt t="81871" x="7213600" y="2938463"/>
          <p14:tracePt t="81888" x="6977063" y="2946400"/>
          <p14:tracePt t="81905" x="6705600" y="2954338"/>
          <p14:tracePt t="81921" x="6418263" y="2954338"/>
          <p14:tracePt t="81938" x="6045200" y="2954338"/>
          <p14:tracePt t="81955" x="5834063" y="2954338"/>
          <p14:tracePt t="81971" x="5595938" y="2954338"/>
          <p14:tracePt t="81988" x="5367338" y="2954338"/>
          <p14:tracePt t="82005" x="5105400" y="2946400"/>
          <p14:tracePt t="82021" x="4876800" y="2921000"/>
          <p14:tracePt t="82038" x="4640263" y="2870200"/>
          <p14:tracePt t="82055" x="4470400" y="2870200"/>
          <p14:tracePt t="82071" x="4318000" y="2827338"/>
          <p14:tracePt t="82089" x="4216400" y="2801938"/>
          <p14:tracePt t="82105" x="4183063" y="2786063"/>
          <p14:tracePt t="82122" x="4165600" y="2786063"/>
          <p14:tracePt t="82155" x="4191000" y="2786063"/>
          <p14:tracePt t="82172" x="4241800" y="2786063"/>
          <p14:tracePt t="82188" x="4284663" y="2786063"/>
          <p14:tracePt t="82205" x="4292600" y="2786063"/>
          <p14:tracePt t="82222" x="4284663" y="2786063"/>
          <p14:tracePt t="82238" x="4249738" y="2786063"/>
          <p14:tracePt t="82255" x="4140200" y="2743200"/>
          <p14:tracePt t="82272" x="3987800" y="2667000"/>
          <p14:tracePt t="82288" x="3878263" y="2616200"/>
          <p14:tracePt t="82305" x="3817938" y="2565400"/>
          <p14:tracePt t="82321" x="3817938" y="2547938"/>
          <p14:tracePt t="82338" x="3878263" y="2547938"/>
          <p14:tracePt t="82355" x="4030663" y="2547938"/>
          <p14:tracePt t="82372" x="4216400" y="2547938"/>
          <p14:tracePt t="82388" x="4452938" y="2590800"/>
          <p14:tracePt t="82405" x="4699000" y="2590800"/>
          <p14:tracePt t="82422" x="4868863" y="2608263"/>
          <p14:tracePt t="82438" x="4995863" y="2633663"/>
          <p14:tracePt t="82455" x="5087938" y="2641600"/>
          <p14:tracePt t="82472" x="5199063" y="2684463"/>
          <p14:tracePt t="82489" x="5410200" y="2786063"/>
          <p14:tracePt t="82506" x="5773738" y="2997200"/>
          <p14:tracePt t="82522" x="5976938" y="3124200"/>
          <p14:tracePt t="82538" x="6096000" y="3233738"/>
          <p14:tracePt t="82555" x="6164263" y="3284538"/>
          <p14:tracePt t="82572" x="6197600" y="3335338"/>
          <p14:tracePt t="82588" x="6205538" y="3370263"/>
          <p14:tracePt t="82605" x="6215063" y="3395663"/>
          <p14:tracePt t="82622" x="6215063" y="3421063"/>
          <p14:tracePt t="82639" x="6215063" y="3462338"/>
          <p14:tracePt t="82655" x="6205538" y="3497263"/>
          <p14:tracePt t="82672" x="6197600" y="3538538"/>
          <p14:tracePt t="82688" x="6180138" y="3573463"/>
          <p14:tracePt t="82706" x="6172200" y="3598863"/>
          <p14:tracePt t="82722" x="6146800" y="3614738"/>
          <p14:tracePt t="82739" x="6138863" y="3624263"/>
          <p14:tracePt t="82755" x="6129338" y="3624263"/>
          <p14:tracePt t="82789" x="6121400" y="3632200"/>
          <p14:tracePt t="82805" x="6113463" y="3640138"/>
          <p14:tracePt t="82822" x="6103938" y="3640138"/>
          <p14:tracePt t="83690" x="6096000" y="3640138"/>
          <p14:tracePt t="83834" x="6088063" y="3640138"/>
          <p14:tracePt t="83842" x="6078538" y="3640138"/>
          <p14:tracePt t="83850" x="6070600" y="3640138"/>
          <p14:tracePt t="83858" x="6062663" y="3632200"/>
          <p14:tracePt t="83874" x="6053138" y="3632200"/>
          <p14:tracePt t="83889" x="6045200" y="3632200"/>
          <p14:tracePt t="83922" x="6037263" y="3624263"/>
          <p14:tracePt t="83930" x="6037263" y="3614738"/>
          <p14:tracePt t="83940" x="6027738" y="3614738"/>
          <p14:tracePt t="83956" x="6011863" y="3606800"/>
          <p14:tracePt t="83973" x="5994400" y="3606800"/>
          <p14:tracePt t="83990" x="5976938" y="3598863"/>
          <p14:tracePt t="84007" x="5969000" y="3581400"/>
          <p14:tracePt t="84050" x="5969000" y="3573463"/>
          <p14:tracePt t="84186" x="5969000" y="3581400"/>
          <p14:tracePt t="84195" x="5969000" y="3589338"/>
          <p14:tracePt t="84202" x="5969000" y="3598863"/>
          <p14:tracePt t="84226" x="5976938" y="3606800"/>
          <p14:tracePt t="84234" x="5986463" y="3614738"/>
          <p14:tracePt t="84242" x="5986463" y="3624263"/>
          <p14:tracePt t="84256" x="5994400" y="3624263"/>
          <p14:tracePt t="84273" x="6011863" y="3640138"/>
          <p14:tracePt t="84290" x="6053138" y="3632200"/>
          <p14:tracePt t="84306" x="6062663" y="3614738"/>
          <p14:tracePt t="84323" x="6062663" y="3606800"/>
          <p14:tracePt t="84394" x="6070600" y="3606800"/>
          <p14:tracePt t="84402" x="6078538" y="3606800"/>
          <p14:tracePt t="84426" x="6088063" y="3614738"/>
          <p14:tracePt t="84434" x="6096000" y="3614738"/>
          <p14:tracePt t="84450" x="6103938" y="3614738"/>
          <p14:tracePt t="84466" x="6129338" y="3614738"/>
          <p14:tracePt t="84475" x="6138863" y="3614738"/>
          <p14:tracePt t="84490" x="6172200" y="3624263"/>
          <p14:tracePt t="84507" x="6205538" y="3624263"/>
          <p14:tracePt t="84524" x="6240463" y="3640138"/>
          <p14:tracePt t="84540" x="6256338" y="3649663"/>
          <p14:tracePt t="84557" x="6256338" y="3657600"/>
          <p14:tracePt t="86394" x="6256338" y="3649663"/>
          <p14:tracePt t="86410" x="6248400" y="3640138"/>
          <p14:tracePt t="86418" x="6230938" y="3640138"/>
          <p14:tracePt t="86426" x="6215063" y="3632200"/>
          <p14:tracePt t="86441" x="6164263" y="3606800"/>
          <p14:tracePt t="86459" x="6113463" y="3573463"/>
          <p14:tracePt t="86475" x="6011863" y="3522663"/>
          <p14:tracePt t="86492" x="5900738" y="3446463"/>
          <p14:tracePt t="86509" x="5732463" y="3370263"/>
          <p14:tracePt t="86525" x="5545138" y="3251200"/>
          <p14:tracePt t="86542" x="5300663" y="3132138"/>
          <p14:tracePt t="86558" x="5062538" y="2997200"/>
          <p14:tracePt t="86575" x="4843463" y="2827338"/>
          <p14:tracePt t="86592" x="4706938" y="2684463"/>
          <p14:tracePt t="86608" x="4605338" y="2598738"/>
          <p14:tracePt t="86625" x="4572000" y="2598738"/>
          <p14:tracePt t="91994" x="4572000" y="2582863"/>
          <p14:tracePt t="92002" x="4572000" y="2565400"/>
          <p14:tracePt t="92018" x="4572000" y="2547938"/>
          <p14:tracePt t="92029" x="4572000" y="2532063"/>
          <p14:tracePt t="92046" x="4579938" y="2532063"/>
          <p14:tracePt t="92147" x="4572000" y="2532063"/>
          <p14:tracePt t="92154" x="4554538" y="2532063"/>
          <p14:tracePt t="92163" x="4546600" y="2547938"/>
          <p14:tracePt t="92179" x="4529138" y="2565400"/>
          <p14:tracePt t="92196" x="4529138" y="2573338"/>
          <p14:tracePt t="92213" x="4529138" y="2608263"/>
          <p14:tracePt t="92230" x="4529138" y="2633663"/>
          <p14:tracePt t="92247" x="4546600" y="2692400"/>
          <p14:tracePt t="92263" x="4564063" y="2743200"/>
          <p14:tracePt t="92280" x="4589463" y="2827338"/>
          <p14:tracePt t="92296" x="4605338" y="2887663"/>
          <p14:tracePt t="92313" x="4605338" y="2913063"/>
          <p14:tracePt t="92330" x="4605338" y="2938463"/>
          <p14:tracePt t="92346" x="4614863" y="2963863"/>
          <p14:tracePt t="92363" x="4622800" y="2971800"/>
          <p14:tracePt t="92380" x="4630738" y="2971800"/>
          <p14:tracePt t="92397" x="4648200" y="2971800"/>
          <p14:tracePt t="92413" x="4648200" y="2979738"/>
          <p14:tracePt t="92430" x="4665663" y="2979738"/>
          <p14:tracePt t="92446" x="4681538" y="2989263"/>
          <p14:tracePt t="92464" x="4699000" y="3005138"/>
          <p14:tracePt t="92480" x="4716463" y="3030538"/>
          <p14:tracePt t="92496" x="4716463" y="3081338"/>
          <p14:tracePt t="92513" x="4716463" y="3141663"/>
          <p14:tracePt t="92515" x="4716463" y="3175000"/>
          <p14:tracePt t="92530" x="4691063" y="3217863"/>
          <p14:tracePt t="92547" x="4665663" y="3251200"/>
          <p14:tracePt t="92563" x="4656138" y="3268663"/>
          <p14:tracePt t="92580" x="4656138" y="3276600"/>
          <p14:tracePt t="92596" x="4630738" y="3302000"/>
          <p14:tracePt t="92614" x="4605338" y="3360738"/>
          <p14:tracePt t="92630" x="4564063" y="3411538"/>
          <p14:tracePt t="92647" x="4529138" y="3471863"/>
          <p14:tracePt t="92663" x="4513263" y="3505200"/>
          <p14:tracePt t="92680" x="4503738" y="3513138"/>
          <p14:tracePt t="92697" x="4503738" y="3530600"/>
          <p14:tracePt t="92730" x="4503738" y="3538538"/>
          <p14:tracePt t="92747" x="4513263" y="3548063"/>
          <p14:tracePt t="92763" x="4513263" y="3556000"/>
          <p14:tracePt t="92780" x="4521200" y="3573463"/>
          <p14:tracePt t="92797" x="4546600" y="3581400"/>
          <p14:tracePt t="92813" x="4572000" y="3589338"/>
          <p14:tracePt t="92830" x="4614863" y="3624263"/>
          <p14:tracePt t="92847" x="4630738" y="3657600"/>
          <p14:tracePt t="92864" x="4648200" y="3675063"/>
          <p14:tracePt t="92880" x="4681538" y="3708400"/>
          <p14:tracePt t="92897" x="4732338" y="3733800"/>
          <p14:tracePt t="92913" x="4783138" y="3759200"/>
          <p14:tracePt t="92930" x="4843463" y="3792538"/>
          <p14:tracePt t="92947" x="4859338" y="3792538"/>
          <p14:tracePt t="92963" x="4884738" y="3792538"/>
          <p14:tracePt t="92980" x="4902200" y="3802063"/>
          <p14:tracePt t="92997" x="4960938" y="3810000"/>
          <p14:tracePt t="93013" x="5046663" y="3827463"/>
          <p14:tracePt t="93030" x="5173663" y="3852863"/>
          <p14:tracePt t="93047" x="5291138" y="3868738"/>
          <p14:tracePt t="93064" x="5316538" y="3878263"/>
          <p14:tracePt t="93080" x="5351463" y="3886200"/>
          <p14:tracePt t="93097" x="5359400" y="3894138"/>
          <p14:tracePt t="93122" x="5367338" y="3894138"/>
          <p14:tracePt t="93130" x="5376863" y="3903663"/>
          <p14:tracePt t="93147" x="5402263" y="3911600"/>
          <p14:tracePt t="93164" x="5443538" y="3929063"/>
          <p14:tracePt t="93180" x="5461000" y="3929063"/>
          <p14:tracePt t="93197" x="5478463" y="3929063"/>
          <p14:tracePt t="93610" x="5478463" y="3937000"/>
          <p14:tracePt t="94106" x="5478463" y="3944938"/>
          <p14:tracePt t="94938" x="5486400" y="3954463"/>
          <p14:tracePt t="94946" x="5494338" y="3954463"/>
          <p14:tracePt t="94954" x="5511800" y="3954463"/>
          <p14:tracePt t="94965" x="5519738" y="3954463"/>
          <p14:tracePt t="94982" x="5554663" y="3954463"/>
          <p14:tracePt t="94998" x="5595938" y="3954463"/>
          <p14:tracePt t="95015" x="5630863" y="3944938"/>
          <p14:tracePt t="95032" x="5672138" y="3937000"/>
          <p14:tracePt t="95048" x="5707063" y="3937000"/>
          <p14:tracePt t="95065" x="5732463" y="3937000"/>
          <p14:tracePt t="95099" x="5765800" y="3937000"/>
          <p14:tracePt t="95115" x="5799138" y="3937000"/>
          <p14:tracePt t="95132" x="5875338" y="3937000"/>
          <p14:tracePt t="95149" x="5918200" y="3937000"/>
          <p14:tracePt t="95165" x="5943600" y="3937000"/>
          <p14:tracePt t="95199" x="5951538" y="3937000"/>
          <p14:tracePt t="95215" x="5969000" y="3937000"/>
          <p14:tracePt t="95232" x="6002338" y="3937000"/>
          <p14:tracePt t="95249" x="6053138" y="3937000"/>
          <p14:tracePt t="95265" x="6103938" y="3937000"/>
          <p14:tracePt t="95282" x="6146800" y="3937000"/>
          <p14:tracePt t="95299" x="6164263" y="3937000"/>
          <p14:tracePt t="95315" x="6172200" y="3937000"/>
          <p14:tracePt t="95349" x="6189663" y="3937000"/>
          <p14:tracePt t="95365" x="6205538" y="3937000"/>
          <p14:tracePt t="95382" x="6230938" y="3937000"/>
          <p14:tracePt t="95399" x="6256338" y="3937000"/>
          <p14:tracePt t="95415" x="6265863" y="3937000"/>
          <p14:tracePt t="95458" x="6273800" y="3937000"/>
          <p14:tracePt t="95498" x="6273800" y="3929063"/>
          <p14:tracePt t="95522" x="6281738" y="3929063"/>
          <p14:tracePt t="96034" x="6265863" y="3929063"/>
          <p14:tracePt t="96042" x="6256338" y="3919538"/>
          <p14:tracePt t="96051" x="6240463" y="3903663"/>
          <p14:tracePt t="96066" x="6129338" y="3878263"/>
          <p14:tracePt t="96083" x="6011863" y="3860800"/>
          <p14:tracePt t="96099" x="5859463" y="3835400"/>
          <p14:tracePt t="96116" x="5757863" y="3827463"/>
          <p14:tracePt t="96133" x="5722938" y="3817938"/>
          <p14:tracePt t="96149" x="5707063" y="3817938"/>
          <p14:tracePt t="96183" x="5697538" y="3810000"/>
          <p14:tracePt t="96226" x="5697538" y="3802063"/>
          <p14:tracePt t="96258" x="5715000" y="3792538"/>
          <p14:tracePt t="96266" x="5732463" y="3784600"/>
          <p14:tracePt t="96274" x="5740400" y="3784600"/>
          <p14:tracePt t="96283" x="5773738" y="3776663"/>
          <p14:tracePt t="96299" x="5824538" y="3759200"/>
          <p14:tracePt t="96316" x="5867400" y="3751263"/>
          <p14:tracePt t="96333" x="5892800" y="3741738"/>
          <p14:tracePt t="96350" x="5918200" y="3733800"/>
          <p14:tracePt t="96366" x="5926138" y="3733800"/>
          <p14:tracePt t="96383" x="5969000" y="3733800"/>
          <p14:tracePt t="96400" x="6045200" y="3733800"/>
          <p14:tracePt t="96416" x="6088063" y="3733800"/>
          <p14:tracePt t="96433" x="6103938" y="3733800"/>
          <p14:tracePt t="96538" x="6103938" y="3741738"/>
          <p14:tracePt t="96546" x="6103938" y="3751263"/>
          <p14:tracePt t="96554" x="6103938" y="3776663"/>
          <p14:tracePt t="96566" x="6113463" y="3802063"/>
          <p14:tracePt t="96583" x="6138863" y="3886200"/>
          <p14:tracePt t="96600" x="6197600" y="4013200"/>
          <p14:tracePt t="96616" x="6248400" y="4106863"/>
          <p14:tracePt t="96633" x="6291263" y="4191000"/>
          <p14:tracePt t="96650" x="6307138" y="4343400"/>
          <p14:tracePt t="96666" x="6324600" y="4452938"/>
          <p14:tracePt t="96683" x="6324600" y="4529138"/>
          <p14:tracePt t="96700" x="6324600" y="4622800"/>
          <p14:tracePt t="96717" x="6324600" y="4648200"/>
          <p14:tracePt t="96733" x="6324600" y="4656138"/>
          <p14:tracePt t="97058" x="6316663" y="4656138"/>
          <p14:tracePt t="97066" x="6291263" y="4656138"/>
          <p14:tracePt t="97074" x="6281738" y="4656138"/>
          <p14:tracePt t="97083" x="6256338" y="4648200"/>
          <p14:tracePt t="97100" x="6189663" y="4630738"/>
          <p14:tracePt t="97117" x="6037263" y="4597400"/>
          <p14:tracePt t="97133" x="5816600" y="4564063"/>
          <p14:tracePt t="97150" x="5580063" y="4538663"/>
          <p14:tracePt t="97167" x="5351463" y="4513263"/>
          <p14:tracePt t="97184" x="5148263" y="4513263"/>
          <p14:tracePt t="97200" x="4970463" y="4503738"/>
          <p14:tracePt t="97217" x="4826000" y="4503738"/>
          <p14:tracePt t="97234" x="4597400" y="4503738"/>
          <p14:tracePt t="97250" x="4445000" y="4503738"/>
          <p14:tracePt t="97267" x="4318000" y="4495800"/>
          <p14:tracePt t="97284" x="4241800" y="4495800"/>
          <p14:tracePt t="97300" x="4148138" y="4487863"/>
          <p14:tracePt t="97317" x="4038600" y="4470400"/>
          <p14:tracePt t="97334" x="3954463" y="4470400"/>
          <p14:tracePt t="97350" x="3860800" y="4462463"/>
          <p14:tracePt t="97367" x="3741738" y="4452938"/>
          <p14:tracePt t="97384" x="3632200" y="4437063"/>
          <p14:tracePt t="97401" x="3513138" y="4402138"/>
          <p14:tracePt t="97417" x="3411538" y="4343400"/>
          <p14:tracePt t="97434" x="3309938" y="4275138"/>
          <p14:tracePt t="97450" x="3268663" y="4233863"/>
          <p14:tracePt t="97467" x="3243263" y="4208463"/>
          <p14:tracePt t="97484" x="3233738" y="4173538"/>
          <p14:tracePt t="97500" x="3233738" y="4148138"/>
          <p14:tracePt t="97517" x="3217863" y="4122738"/>
          <p14:tracePt t="97534" x="3182938" y="4089400"/>
          <p14:tracePt t="97551" x="3157538" y="4064000"/>
          <p14:tracePt t="97567" x="3116263" y="4030663"/>
          <p14:tracePt t="97584" x="3098800" y="4005263"/>
          <p14:tracePt t="97600" x="3081338" y="3970338"/>
          <p14:tracePt t="97618" x="3081338" y="3937000"/>
          <p14:tracePt t="97634" x="3090863" y="3929063"/>
          <p14:tracePt t="97651" x="3098800" y="3919538"/>
          <p14:tracePt t="97667" x="3106738" y="3911600"/>
          <p14:tracePt t="97684" x="3106738" y="3894138"/>
          <p14:tracePt t="97701" x="3116263" y="3886200"/>
          <p14:tracePt t="97717" x="3124200" y="3868738"/>
          <p14:tracePt t="97734" x="3141663" y="3852863"/>
          <p14:tracePt t="97751" x="3157538" y="3827463"/>
          <p14:tracePt t="97768" x="3200400" y="3817938"/>
          <p14:tracePt t="97784" x="3243263" y="3792538"/>
          <p14:tracePt t="97801" x="3284538" y="3776663"/>
          <p14:tracePt t="97817" x="3327400" y="3759200"/>
          <p14:tracePt t="97834" x="3360738" y="3751263"/>
          <p14:tracePt t="97851" x="3378200" y="3751263"/>
          <p14:tracePt t="97868" x="3395663" y="3751263"/>
          <p14:tracePt t="97884" x="3436938" y="3741738"/>
          <p14:tracePt t="97901" x="3479800" y="3741738"/>
          <p14:tracePt t="97918" x="3538538" y="3708400"/>
          <p14:tracePt t="97934" x="3624263" y="3690938"/>
          <p14:tracePt t="97951" x="3700463" y="3683000"/>
          <p14:tracePt t="97967" x="3767138" y="3675063"/>
          <p14:tracePt t="97985" x="3817938" y="3657600"/>
          <p14:tracePt t="98001" x="3868738" y="3640138"/>
          <p14:tracePt t="98018" x="3929063" y="3632200"/>
          <p14:tracePt t="98034" x="3962400" y="3624263"/>
          <p14:tracePt t="98051" x="3979863" y="3614738"/>
          <p14:tracePt t="98068" x="4005263" y="3614738"/>
          <p14:tracePt t="98084" x="4056063" y="3606800"/>
          <p14:tracePt t="98101" x="4089400" y="3606800"/>
          <p14:tracePt t="98118" x="4132263" y="3589338"/>
          <p14:tracePt t="98135" x="4183063" y="3589338"/>
          <p14:tracePt t="98151" x="4249738" y="3573463"/>
          <p14:tracePt t="98168" x="4335463" y="3556000"/>
          <p14:tracePt t="98184" x="4411663" y="3548063"/>
          <p14:tracePt t="98201" x="4503738" y="3548063"/>
          <p14:tracePt t="98218" x="4622800" y="3548063"/>
          <p14:tracePt t="98234" x="4706938" y="3548063"/>
          <p14:tracePt t="98251" x="4783138" y="3548063"/>
          <p14:tracePt t="98268" x="4843463" y="3548063"/>
          <p14:tracePt t="98285" x="4894263" y="3538538"/>
          <p14:tracePt t="98301" x="4953000" y="3538538"/>
          <p14:tracePt t="98318" x="5029200" y="3538538"/>
          <p14:tracePt t="98335" x="5113338" y="3538538"/>
          <p14:tracePt t="98351" x="5207000" y="3538538"/>
          <p14:tracePt t="98368" x="5300663" y="3538538"/>
          <p14:tracePt t="98385" x="5410200" y="3538538"/>
          <p14:tracePt t="98401" x="5494338" y="3538538"/>
          <p14:tracePt t="98418" x="5595938" y="3538538"/>
          <p14:tracePt t="98435" x="5681663" y="3530600"/>
          <p14:tracePt t="98452" x="5757863" y="3530600"/>
          <p14:tracePt t="98468" x="5834063" y="3530600"/>
          <p14:tracePt t="98485" x="5910263" y="3530600"/>
          <p14:tracePt t="98501" x="6002338" y="3530600"/>
          <p14:tracePt t="98518" x="6062663" y="3530600"/>
          <p14:tracePt t="98535" x="6129338" y="3530600"/>
          <p14:tracePt t="98551" x="6172200" y="3530600"/>
          <p14:tracePt t="98568" x="6240463" y="3530600"/>
          <p14:tracePt t="98585" x="6307138" y="3530600"/>
          <p14:tracePt t="98602" x="6400800" y="3530600"/>
          <p14:tracePt t="98618" x="6459538" y="3530600"/>
          <p14:tracePt t="98635" x="6510338" y="3530600"/>
          <p14:tracePt t="98651" x="6553200" y="3538538"/>
          <p14:tracePt t="98668" x="6570663" y="3538538"/>
          <p14:tracePt t="98685" x="6604000" y="3548063"/>
          <p14:tracePt t="98701" x="6646863" y="3563938"/>
          <p14:tracePt t="98718" x="6688138" y="3581400"/>
          <p14:tracePt t="98735" x="6731000" y="3614738"/>
          <p14:tracePt t="98752" x="6756400" y="3632200"/>
          <p14:tracePt t="98768" x="6773863" y="3657600"/>
          <p14:tracePt t="98785" x="6781800" y="3675063"/>
          <p14:tracePt t="98801" x="6789738" y="3690938"/>
          <p14:tracePt t="98819" x="6789738" y="3741738"/>
          <p14:tracePt t="98835" x="6799263" y="3776663"/>
          <p14:tracePt t="98852" x="6799263" y="3810000"/>
          <p14:tracePt t="98868" x="6799263" y="3835400"/>
          <p14:tracePt t="98885" x="6781800" y="3852863"/>
          <p14:tracePt t="98902" x="6764338" y="3886200"/>
          <p14:tracePt t="98918" x="6731000" y="3911600"/>
          <p14:tracePt t="98935" x="6697663" y="3937000"/>
          <p14:tracePt t="98952" x="6646863" y="3954463"/>
          <p14:tracePt t="98968" x="6586538" y="3962400"/>
          <p14:tracePt t="98985" x="6519863" y="3962400"/>
          <p14:tracePt t="99002" x="6408738" y="3962400"/>
          <p14:tracePt t="99018" x="6350000" y="3970338"/>
          <p14:tracePt t="99035" x="6299200" y="3970338"/>
          <p14:tracePt t="99052" x="6223000" y="3979863"/>
          <p14:tracePt t="99068" x="6121400" y="3979863"/>
          <p14:tracePt t="99085" x="6002338" y="3987800"/>
          <p14:tracePt t="99102" x="5867400" y="3987800"/>
          <p14:tracePt t="99118" x="5773738" y="4005263"/>
          <p14:tracePt t="99135" x="5715000" y="4030663"/>
          <p14:tracePt t="99152" x="5646738" y="4038600"/>
          <p14:tracePt t="99168" x="5588000" y="4038600"/>
          <p14:tracePt t="99185" x="5478463" y="4038600"/>
          <p14:tracePt t="99202" x="5359400" y="4038600"/>
          <p14:tracePt t="99219" x="5224463" y="4038600"/>
          <p14:tracePt t="99235" x="5097463" y="4038600"/>
          <p14:tracePt t="99252" x="4986338" y="4038600"/>
          <p14:tracePt t="99269" x="4927600" y="4038600"/>
          <p14:tracePt t="99285" x="4894263" y="4038600"/>
          <p14:tracePt t="99302" x="4868863" y="4038600"/>
          <p14:tracePt t="99319" x="4826000" y="4038600"/>
          <p14:tracePt t="99335" x="4767263" y="4038600"/>
          <p14:tracePt t="99352" x="4699000" y="4030663"/>
          <p14:tracePt t="99369" x="4640263" y="4021138"/>
          <p14:tracePt t="99385" x="4572000" y="4013200"/>
          <p14:tracePt t="99402" x="4462463" y="4013200"/>
          <p14:tracePt t="99419" x="4386263" y="4013200"/>
          <p14:tracePt t="99435" x="4300538" y="4013200"/>
          <p14:tracePt t="99452" x="4224338" y="4013200"/>
          <p14:tracePt t="99469" x="4157663" y="4013200"/>
          <p14:tracePt t="99485" x="4106863" y="4013200"/>
          <p14:tracePt t="99502" x="4056063" y="4013200"/>
          <p14:tracePt t="99519" x="3995738" y="4013200"/>
          <p14:tracePt t="99521" x="3970338" y="4013200"/>
          <p14:tracePt t="99535" x="3929063" y="4013200"/>
          <p14:tracePt t="99552" x="3878263" y="4013200"/>
          <p14:tracePt t="99569" x="3817938" y="4013200"/>
          <p14:tracePt t="99586" x="3725863" y="4013200"/>
          <p14:tracePt t="99602" x="3657600" y="4005263"/>
          <p14:tracePt t="99619" x="3598863" y="4005263"/>
          <p14:tracePt t="99635" x="3548063" y="4005263"/>
          <p14:tracePt t="99652" x="3505200" y="4005263"/>
          <p14:tracePt t="99669" x="3471863" y="4013200"/>
          <p14:tracePt t="99686" x="3446463" y="4013200"/>
          <p14:tracePt t="99702" x="3411538" y="4013200"/>
          <p14:tracePt t="99719" x="3395663" y="4013200"/>
          <p14:tracePt t="99736" x="3360738" y="3995738"/>
          <p14:tracePt t="99752" x="3335338" y="3979863"/>
          <p14:tracePt t="99769" x="3302000" y="3970338"/>
          <p14:tracePt t="99786" x="3259138" y="3929063"/>
          <p14:tracePt t="99802" x="3208338" y="3903663"/>
          <p14:tracePt t="99819" x="3182938" y="3886200"/>
          <p14:tracePt t="99836" x="3157538" y="3852863"/>
          <p14:tracePt t="99852" x="3141663" y="3835400"/>
          <p14:tracePt t="99869" x="3141663" y="3810000"/>
          <p14:tracePt t="99886" x="3141663" y="3802063"/>
          <p14:tracePt t="99902" x="3132138" y="3784600"/>
          <p14:tracePt t="99919" x="3132138" y="3759200"/>
          <p14:tracePt t="99952" x="3132138" y="3733800"/>
          <p14:tracePt t="99969" x="3132138" y="3725863"/>
          <p14:tracePt t="99986" x="3132138" y="3700463"/>
          <p14:tracePt t="100002" x="3141663" y="3675063"/>
          <p14:tracePt t="100019" x="3157538" y="3665538"/>
          <p14:tracePt t="100036" x="3182938" y="3649663"/>
          <p14:tracePt t="100052" x="3217863" y="3640138"/>
          <p14:tracePt t="100069" x="3259138" y="3624263"/>
          <p14:tracePt t="100086" x="3294063" y="3624263"/>
          <p14:tracePt t="100103" x="3370263" y="3598863"/>
          <p14:tracePt t="100119" x="3446463" y="3581400"/>
          <p14:tracePt t="100136" x="3513138" y="3573463"/>
          <p14:tracePt t="100153" x="3563938" y="3556000"/>
          <p14:tracePt t="100169" x="3649663" y="3548063"/>
          <p14:tracePt t="100186" x="3767138" y="3538538"/>
          <p14:tracePt t="100203" x="3860800" y="3538538"/>
          <p14:tracePt t="100219" x="3919538" y="3538538"/>
          <p14:tracePt t="100236" x="4013200" y="3538538"/>
          <p14:tracePt t="100253" x="4097338" y="3538538"/>
          <p14:tracePt t="100269" x="4191000" y="3538538"/>
          <p14:tracePt t="100286" x="4259263" y="3538538"/>
          <p14:tracePt t="100303" x="4318000" y="3538538"/>
          <p14:tracePt t="100319" x="4376738" y="3538538"/>
          <p14:tracePt t="100336" x="4452938" y="3538538"/>
          <p14:tracePt t="100353" x="4597400" y="3538538"/>
          <p14:tracePt t="100369" x="4716463" y="3538538"/>
          <p14:tracePt t="100386" x="4833938" y="3538538"/>
          <p14:tracePt t="100403" x="4970463" y="3530600"/>
          <p14:tracePt t="100419" x="5087938" y="3530600"/>
          <p14:tracePt t="100436" x="5207000" y="3522663"/>
          <p14:tracePt t="100453" x="5308600" y="3505200"/>
          <p14:tracePt t="100470" x="5435600" y="3479800"/>
          <p14:tracePt t="100486" x="5537200" y="3471863"/>
          <p14:tracePt t="100503" x="5630863" y="3471863"/>
          <p14:tracePt t="100520" x="5681663" y="3471863"/>
          <p14:tracePt t="100522" x="5697538" y="3454400"/>
          <p14:tracePt t="100536" x="5732463" y="3446463"/>
          <p14:tracePt t="100553" x="5791200" y="3446463"/>
          <p14:tracePt t="100570" x="5884863" y="3446463"/>
          <p14:tracePt t="100586" x="5976938" y="3446463"/>
          <p14:tracePt t="100603" x="6062663" y="3446463"/>
          <p14:tracePt t="100620" x="6121400" y="3446463"/>
          <p14:tracePt t="100636" x="6180138" y="3446463"/>
          <p14:tracePt t="100653" x="6273800" y="3446463"/>
          <p14:tracePt t="100670" x="6350000" y="3446463"/>
          <p14:tracePt t="100687" x="6408738" y="3446463"/>
          <p14:tracePt t="100703" x="6443663" y="3446463"/>
          <p14:tracePt t="100720" x="6477000" y="3446463"/>
          <p14:tracePt t="100736" x="6527800" y="3454400"/>
          <p14:tracePt t="100753" x="6570663" y="3479800"/>
          <p14:tracePt t="100770" x="6611938" y="3505200"/>
          <p14:tracePt t="100786" x="6637338" y="3522663"/>
          <p14:tracePt t="100803" x="6637338" y="3530600"/>
          <p14:tracePt t="100820" x="6646863" y="3538538"/>
          <p14:tracePt t="100837" x="6654800" y="3548063"/>
          <p14:tracePt t="100853" x="6680200" y="3581400"/>
          <p14:tracePt t="100870" x="6731000" y="3640138"/>
          <p14:tracePt t="100886" x="6773863" y="3690938"/>
          <p14:tracePt t="100904" x="6799263" y="3759200"/>
          <p14:tracePt t="100920" x="6824663" y="3810000"/>
          <p14:tracePt t="100936" x="6832600" y="3852863"/>
          <p14:tracePt t="100953" x="6840538" y="3911600"/>
          <p14:tracePt t="100970" x="6840538" y="4005263"/>
          <p14:tracePt t="100987" x="6832600" y="4089400"/>
          <p14:tracePt t="101003" x="6781800" y="4157663"/>
          <p14:tracePt t="101020" x="6723063" y="4224338"/>
          <p14:tracePt t="101037" x="6637338" y="4325938"/>
          <p14:tracePt t="101053" x="6527800" y="4411663"/>
          <p14:tracePt t="101070" x="6400800" y="4478338"/>
          <p14:tracePt t="101087" x="6273800" y="4546600"/>
          <p14:tracePt t="101103" x="6121400" y="4572000"/>
          <p14:tracePt t="101120" x="5976938" y="4579938"/>
          <p14:tracePt t="101137" x="5799138" y="4579938"/>
          <p14:tracePt t="101153" x="5486400" y="4579938"/>
          <p14:tracePt t="101170" x="5181600" y="4597400"/>
          <p14:tracePt t="101187" x="4910138" y="4597400"/>
          <p14:tracePt t="101204" x="4699000" y="4597400"/>
          <p14:tracePt t="101220" x="4538663" y="4589463"/>
          <p14:tracePt t="101237" x="4343400" y="4589463"/>
          <p14:tracePt t="101253" x="4216400" y="4579938"/>
          <p14:tracePt t="101270" x="4165600" y="4554538"/>
          <p14:tracePt t="101287" x="4064000" y="4513263"/>
          <p14:tracePt t="101303" x="3979863" y="4452938"/>
          <p14:tracePt t="101320" x="3903663" y="4376738"/>
          <p14:tracePt t="101337" x="3878263" y="4335463"/>
          <p14:tracePt t="101354" x="3860800" y="4300538"/>
          <p14:tracePt t="101370" x="3852863" y="4275138"/>
          <p14:tracePt t="101387" x="3852863" y="4267200"/>
          <p14:tracePt t="101404" x="3810000" y="4249738"/>
          <p14:tracePt t="101421" x="3767138" y="4216400"/>
          <p14:tracePt t="101437" x="3708400" y="4173538"/>
          <p14:tracePt t="101454" x="3708400" y="4140200"/>
          <p14:tracePt t="101470" x="3700463" y="4106863"/>
          <p14:tracePt t="101487" x="3700463" y="4089400"/>
          <p14:tracePt t="101504" x="3700463" y="4071938"/>
          <p14:tracePt t="101520" x="3690938" y="4064000"/>
          <p14:tracePt t="101523" x="3690938" y="4046538"/>
          <p14:tracePt t="101537" x="3690938" y="4038600"/>
          <p14:tracePt t="101554" x="3675063" y="3995738"/>
          <p14:tracePt t="101571" x="3665538" y="3962400"/>
          <p14:tracePt t="101587" x="3665538" y="3929063"/>
          <p14:tracePt t="101604" x="3665538" y="3911600"/>
          <p14:tracePt t="101620" x="3665538" y="3894138"/>
          <p14:tracePt t="102266" x="3665538" y="3903663"/>
          <p14:tracePt t="102274" x="3675063" y="3903663"/>
          <p14:tracePt t="102306" x="3690938" y="3911600"/>
          <p14:tracePt t="102314" x="3700463" y="3919538"/>
          <p14:tracePt t="102323" x="3708400" y="3929063"/>
          <p14:tracePt t="102338" x="3741738" y="3937000"/>
          <p14:tracePt t="102354" x="3759200" y="3962400"/>
          <p14:tracePt t="102372" x="3776663" y="3962400"/>
          <p14:tracePt t="102388" x="3792538" y="3962400"/>
          <p14:tracePt t="102404" x="3810000" y="3962400"/>
          <p14:tracePt t="102421" x="3843338" y="3970338"/>
          <p14:tracePt t="102438" x="3894138" y="3970338"/>
          <p14:tracePt t="102455" x="3962400" y="3970338"/>
          <p14:tracePt t="102471" x="4038600" y="3970338"/>
          <p14:tracePt t="102488" x="4089400" y="3970338"/>
          <p14:tracePt t="102504" x="4132263" y="3970338"/>
          <p14:tracePt t="102521" x="4148138" y="3970338"/>
          <p14:tracePt t="102650" x="4148138" y="3962400"/>
          <p14:tracePt t="102658" x="4148138" y="3954463"/>
          <p14:tracePt t="102666" x="4157663" y="3954463"/>
          <p14:tracePt t="102682" x="4157663" y="3944938"/>
          <p14:tracePt t="102698" x="4157663" y="3937000"/>
          <p14:tracePt t="102714" x="4165600" y="3937000"/>
          <p14:tracePt t="103234" x="4173538" y="3937000"/>
          <p14:tracePt t="103242" x="4183063" y="3937000"/>
          <p14:tracePt t="103258" x="4191000" y="3937000"/>
          <p14:tracePt t="103266" x="4198938" y="3937000"/>
          <p14:tracePt t="103274" x="4208463" y="3944938"/>
          <p14:tracePt t="103290" x="4216400" y="3944938"/>
          <p14:tracePt t="103305" x="4224338" y="3944938"/>
          <p14:tracePt t="103322" x="4241800" y="3962400"/>
          <p14:tracePt t="103338" x="4249738" y="3962400"/>
          <p14:tracePt t="103355" x="4267200" y="3970338"/>
          <p14:tracePt t="103372" x="4284663" y="3970338"/>
          <p14:tracePt t="103389" x="4300538" y="3979863"/>
          <p14:tracePt t="103405" x="4335463" y="3987800"/>
          <p14:tracePt t="103422" x="4360863" y="3987800"/>
          <p14:tracePt t="103439" x="4376738" y="3987800"/>
          <p14:tracePt t="103455" x="4402138" y="3987800"/>
          <p14:tracePt t="103472" x="4437063" y="3987800"/>
          <p14:tracePt t="103489" x="4462463" y="3987800"/>
          <p14:tracePt t="103505" x="4495800" y="3987800"/>
          <p14:tracePt t="103522" x="4521200" y="3987800"/>
          <p14:tracePt t="103539" x="4579938" y="3987800"/>
          <p14:tracePt t="103555" x="4622800" y="3987800"/>
          <p14:tracePt t="103572" x="4673600" y="3987800"/>
          <p14:tracePt t="103589" x="4681538" y="3970338"/>
          <p14:tracePt t="103605" x="4691063" y="3962400"/>
          <p14:tracePt t="103622" x="4691063" y="3954463"/>
          <p14:tracePt t="103639" x="4699000" y="3944938"/>
          <p14:tracePt t="103655" x="4699000" y="3937000"/>
          <p14:tracePt t="103672" x="4716463" y="3929063"/>
          <p14:tracePt t="103689" x="4716463" y="3919538"/>
          <p14:tracePt t="103705" x="4732338" y="3911600"/>
          <p14:tracePt t="103722" x="4741863" y="3911600"/>
          <p14:tracePt t="103739" x="4749800" y="3894138"/>
          <p14:tracePt t="103756" x="4757738" y="3894138"/>
          <p14:tracePt t="103772" x="4767263" y="3886200"/>
          <p14:tracePt t="103789" x="4767263" y="3868738"/>
          <p14:tracePt t="104010" x="4775200" y="3868738"/>
          <p14:tracePt t="104018" x="4792663" y="3868738"/>
          <p14:tracePt t="104026" x="4800600" y="3878263"/>
          <p14:tracePt t="104042" x="4818063" y="3886200"/>
          <p14:tracePt t="104056" x="4826000" y="3894138"/>
          <p14:tracePt t="104073" x="4833938" y="3911600"/>
          <p14:tracePt t="104089" x="4851400" y="3911600"/>
          <p14:tracePt t="104106" x="4868863" y="3937000"/>
          <p14:tracePt t="104122" x="4884738" y="3937000"/>
          <p14:tracePt t="104139" x="4902200" y="3954463"/>
          <p14:tracePt t="104156" x="4935538" y="3970338"/>
          <p14:tracePt t="104173" x="4960938" y="3979863"/>
          <p14:tracePt t="104189" x="4995863" y="3987800"/>
          <p14:tracePt t="104206" x="5011738" y="3995738"/>
          <p14:tracePt t="104223" x="5029200" y="3995738"/>
          <p14:tracePt t="104239" x="5054600" y="3995738"/>
          <p14:tracePt t="104256" x="5062538" y="4005263"/>
          <p14:tracePt t="104273" x="5080000" y="4005263"/>
          <p14:tracePt t="104289" x="5097463" y="4005263"/>
          <p14:tracePt t="104306" x="5148263" y="4005263"/>
          <p14:tracePt t="104323" x="5224463" y="4013200"/>
          <p14:tracePt t="104339" x="5283200" y="4013200"/>
          <p14:tracePt t="104356" x="5326063" y="3995738"/>
          <p14:tracePt t="104373" x="5359400" y="3987800"/>
          <p14:tracePt t="104389" x="5367338" y="3979863"/>
          <p14:tracePt t="104426" x="5376863" y="3979863"/>
          <p14:tracePt t="104442" x="5376863" y="3970338"/>
          <p14:tracePt t="104474" x="5376863" y="3962400"/>
          <p14:tracePt t="104490" x="5376863" y="3954463"/>
          <p14:tracePt t="104522" x="5376863" y="3944938"/>
          <p14:tracePt t="104546" x="5376863" y="3937000"/>
          <p14:tracePt t="104586" x="5376863" y="3929063"/>
          <p14:tracePt t="104626" x="5376863" y="3919538"/>
          <p14:tracePt t="104642" x="5376863" y="3911600"/>
          <p14:tracePt t="104962" x="5376863" y="3919538"/>
          <p14:tracePt t="104978" x="5384800" y="3919538"/>
          <p14:tracePt t="104986" x="5384800" y="3929063"/>
          <p14:tracePt t="104994" x="5392738" y="3929063"/>
          <p14:tracePt t="105010" x="5402263" y="3937000"/>
          <p14:tracePt t="105023" x="5418138" y="3944938"/>
          <p14:tracePt t="105042" x="5427663" y="3944938"/>
          <p14:tracePt t="105057" x="5435600" y="3954463"/>
          <p14:tracePt t="105073" x="5443538" y="3954463"/>
          <p14:tracePt t="105090" x="5461000" y="3962400"/>
          <p14:tracePt t="105107" x="5468938" y="3962400"/>
          <p14:tracePt t="105123" x="5478463" y="3970338"/>
          <p14:tracePt t="105140" x="5494338" y="3970338"/>
          <p14:tracePt t="105157" x="5511800" y="3970338"/>
          <p14:tracePt t="105173" x="5545138" y="3979863"/>
          <p14:tracePt t="105190" x="5588000" y="3987800"/>
          <p14:tracePt t="105207" x="5605463" y="3987800"/>
          <p14:tracePt t="105223" x="5621338" y="3995738"/>
          <p14:tracePt t="105240" x="5638800" y="4005263"/>
          <p14:tracePt t="105257" x="5646738" y="4005263"/>
          <p14:tracePt t="105273" x="5681663" y="4005263"/>
          <p14:tracePt t="105290" x="5715000" y="4005263"/>
          <p14:tracePt t="105307" x="5740400" y="4005263"/>
          <p14:tracePt t="105324" x="5783263" y="4005263"/>
          <p14:tracePt t="105340" x="5849938" y="4005263"/>
          <p14:tracePt t="105357" x="5892800" y="4005263"/>
          <p14:tracePt t="105373" x="5935663" y="4005263"/>
          <p14:tracePt t="105390" x="5943600" y="4005263"/>
          <p14:tracePt t="105407" x="5961063" y="4005263"/>
          <p14:tracePt t="105424" x="5986463" y="4005263"/>
          <p14:tracePt t="105562" x="5986463" y="3995738"/>
          <p14:tracePt t="105578" x="5986463" y="3987800"/>
          <p14:tracePt t="105594" x="5986463" y="3979863"/>
          <p14:tracePt t="105602" x="5986463" y="3970338"/>
          <p14:tracePt t="105610" x="5994400" y="3970338"/>
          <p14:tracePt t="105624" x="5994400" y="3962400"/>
          <p14:tracePt t="105642" x="5994400" y="3954463"/>
          <p14:tracePt t="105657" x="5994400" y="3944938"/>
          <p14:tracePt t="105674" x="5994400" y="3929063"/>
          <p14:tracePt t="105690" x="5994400" y="3919538"/>
          <p14:tracePt t="105994" x="6002338" y="3919538"/>
          <p14:tracePt t="106002" x="6011863" y="3919538"/>
          <p14:tracePt t="106010" x="6037263" y="3919538"/>
          <p14:tracePt t="106024" x="6062663" y="3929063"/>
          <p14:tracePt t="106041" x="6103938" y="3929063"/>
          <p14:tracePt t="106057" x="6180138" y="3929063"/>
          <p14:tracePt t="106074" x="6215063" y="3929063"/>
          <p14:tracePt t="106091" x="6256338" y="3919538"/>
          <p14:tracePt t="106107" x="6299200" y="3919538"/>
          <p14:tracePt t="106124" x="6307138" y="3919538"/>
          <p14:tracePt t="107314" x="6316663" y="3919538"/>
          <p14:tracePt t="107338" x="6316663" y="3911600"/>
          <p14:tracePt t="107354" x="6324600" y="3911600"/>
          <p14:tracePt t="107402" x="6332538" y="3911600"/>
          <p14:tracePt t="107410" x="6342063" y="3911600"/>
          <p14:tracePt t="107427" x="6350000" y="3911600"/>
          <p14:tracePt t="107450" x="6367463" y="3903663"/>
          <p14:tracePt t="107458" x="6375400" y="3894138"/>
          <p14:tracePt t="107466" x="6375400" y="3886200"/>
          <p14:tracePt t="107475" x="6383338" y="3886200"/>
          <p14:tracePt t="107492" x="6392863" y="3868738"/>
          <p14:tracePt t="107508" x="6400800" y="3860800"/>
          <p14:tracePt t="107525" x="6408738" y="3827463"/>
          <p14:tracePt t="107542" x="6408738" y="3802063"/>
          <p14:tracePt t="107559" x="6408738" y="3776663"/>
          <p14:tracePt t="107575" x="6408738" y="3725863"/>
          <p14:tracePt t="107592" x="6408738" y="3675063"/>
          <p14:tracePt t="107609" x="6408738" y="3624263"/>
          <p14:tracePt t="107626" x="6408738" y="3581400"/>
          <p14:tracePt t="107642" x="6408738" y="3573463"/>
          <p14:tracePt t="107659" x="6408738" y="3556000"/>
          <p14:tracePt t="107675" x="6400800" y="3548063"/>
          <p14:tracePt t="107692" x="6375400" y="3522663"/>
          <p14:tracePt t="107709" x="6342063" y="3487738"/>
          <p14:tracePt t="107725" x="6281738" y="3429000"/>
          <p14:tracePt t="107742" x="6223000" y="3344863"/>
          <p14:tracePt t="107759" x="6189663" y="3225800"/>
          <p14:tracePt t="107776" x="6146800" y="3132138"/>
          <p14:tracePt t="107792" x="6129338" y="2997200"/>
          <p14:tracePt t="107809" x="6096000" y="2862263"/>
          <p14:tracePt t="107825" x="6037263" y="2659063"/>
          <p14:tracePt t="107842" x="5994400" y="2514600"/>
          <p14:tracePt t="107859" x="5951538" y="2395538"/>
          <p14:tracePt t="107875" x="5900738" y="2278063"/>
          <p14:tracePt t="107892" x="5875338" y="2201863"/>
          <p14:tracePt t="107909" x="5849938" y="2141538"/>
          <p14:tracePt t="107926" x="5824538" y="2090738"/>
          <p14:tracePt t="107942" x="5799138" y="2065338"/>
          <p14:tracePt t="107959" x="5783263" y="2024063"/>
          <p14:tracePt t="107975" x="5773738" y="1998663"/>
          <p14:tracePt t="107993" x="5765800" y="1963738"/>
          <p14:tracePt t="108009" x="5765800" y="1930400"/>
          <p14:tracePt t="108011" x="5765800" y="1912938"/>
          <p14:tracePt t="108026" x="5765800" y="1887538"/>
          <p14:tracePt t="108042" x="5765800" y="1846263"/>
          <p14:tracePt t="108059" x="5748338" y="1803400"/>
          <p14:tracePt t="108076" x="5748338" y="1785938"/>
          <p14:tracePt t="108092" x="5748338" y="1778000"/>
          <p14:tracePt t="108146" x="5748338" y="1785938"/>
          <p14:tracePt t="108154" x="5748338" y="1811338"/>
          <p14:tracePt t="108162" x="5748338" y="1836738"/>
          <p14:tracePt t="108176" x="5748338" y="1871663"/>
          <p14:tracePt t="108192" x="5765800" y="1973263"/>
          <p14:tracePt t="108209" x="5765800" y="2100263"/>
          <p14:tracePt t="108226" x="5765800" y="2319338"/>
          <p14:tracePt t="108242" x="5765800" y="2455863"/>
          <p14:tracePt t="108259" x="5773738" y="2616200"/>
          <p14:tracePt t="108276" x="5783263" y="2760663"/>
          <p14:tracePt t="108293" x="5783263" y="2921000"/>
          <p14:tracePt t="108309" x="5783263" y="3065463"/>
          <p14:tracePt t="108326" x="5783263" y="3175000"/>
          <p14:tracePt t="108342" x="5783263" y="3276600"/>
          <p14:tracePt t="108360" x="5783263" y="3352800"/>
          <p14:tracePt t="108376" x="5783263" y="3411538"/>
          <p14:tracePt t="108393" x="5783263" y="3462338"/>
          <p14:tracePt t="108409" x="5783263" y="3487738"/>
          <p14:tracePt t="108426" x="5791200" y="3505200"/>
          <p14:tracePt t="108443" x="5824538" y="3522663"/>
          <p14:tracePt t="108459" x="5867400" y="3530600"/>
          <p14:tracePt t="108476" x="5918200" y="3530600"/>
          <p14:tracePt t="108493" x="6002338" y="3530600"/>
          <p14:tracePt t="108510" x="6103938" y="3530600"/>
          <p14:tracePt t="108526" x="6223000" y="3530600"/>
          <p14:tracePt t="108543" x="6342063" y="3530600"/>
          <p14:tracePt t="108559" x="6443663" y="3530600"/>
          <p14:tracePt t="108576" x="6494463" y="3538538"/>
          <p14:tracePt t="108593" x="6527800" y="3556000"/>
          <p14:tracePt t="108650" x="6527800" y="3563938"/>
          <p14:tracePt t="108722" x="6527800" y="3573463"/>
          <p14:tracePt t="108730" x="6519863" y="3581400"/>
          <p14:tracePt t="108738" x="6510338" y="3581400"/>
          <p14:tracePt t="108746" x="6484938" y="3581400"/>
          <p14:tracePt t="108759" x="6469063" y="3581400"/>
          <p14:tracePt t="108776" x="6408738" y="3589338"/>
          <p14:tracePt t="108793" x="6307138" y="3589338"/>
          <p14:tracePt t="108810" x="6045200" y="3589338"/>
          <p14:tracePt t="108826" x="5816600" y="3589338"/>
          <p14:tracePt t="108843" x="5613400" y="3589338"/>
          <p14:tracePt t="108860" x="5453063" y="3589338"/>
          <p14:tracePt t="108877" x="5283200" y="3589338"/>
          <p14:tracePt t="108893" x="5105400" y="3606800"/>
          <p14:tracePt t="108910" x="4919663" y="3606800"/>
          <p14:tracePt t="108926" x="4732338" y="3606800"/>
          <p14:tracePt t="108943" x="4546600" y="3606800"/>
          <p14:tracePt t="108960" x="4351338" y="3606800"/>
          <p14:tracePt t="108976" x="4208463" y="3614738"/>
          <p14:tracePt t="108993" x="4106863" y="3614738"/>
          <p14:tracePt t="109010" x="3954463" y="3614738"/>
          <p14:tracePt t="109026" x="3852863" y="3614738"/>
          <p14:tracePt t="109043" x="3733800" y="3614738"/>
          <p14:tracePt t="109060" x="3640138" y="3614738"/>
          <p14:tracePt t="109076" x="3573463" y="3614738"/>
          <p14:tracePt t="109093" x="3513138" y="3614738"/>
          <p14:tracePt t="109110" x="3454400" y="3614738"/>
          <p14:tracePt t="109127" x="3411538" y="3614738"/>
          <p14:tracePt t="109143" x="3378200" y="3614738"/>
          <p14:tracePt t="109160" x="3370263" y="3614738"/>
          <p14:tracePt t="109177" x="3360738" y="3614738"/>
          <p14:tracePt t="109282" x="3360738" y="3624263"/>
          <p14:tracePt t="109290" x="3370263" y="3632200"/>
          <p14:tracePt t="109314" x="3370263" y="3640138"/>
          <p14:tracePt t="109322" x="3378200" y="3657600"/>
          <p14:tracePt t="109346" x="3386138" y="3657600"/>
          <p14:tracePt t="109362" x="3395663" y="3657600"/>
          <p14:tracePt t="109370" x="3395663" y="3665538"/>
          <p14:tracePt t="109386" x="3395663" y="3675063"/>
          <p14:tracePt t="109394" x="3411538" y="3675063"/>
          <p14:tracePt t="109410" x="3429000" y="3683000"/>
          <p14:tracePt t="109427" x="3454400" y="3683000"/>
          <p14:tracePt t="109444" x="3487738" y="3690938"/>
          <p14:tracePt t="109460" x="3538538" y="3700463"/>
          <p14:tracePt t="109477" x="3589338" y="3700463"/>
          <p14:tracePt t="109493" x="3683000" y="3700463"/>
          <p14:tracePt t="109510" x="3759200" y="3700463"/>
          <p14:tracePt t="109527" x="3843338" y="3690938"/>
          <p14:tracePt t="109544" x="3937000" y="3690938"/>
          <p14:tracePt t="109560" x="4030663" y="3683000"/>
          <p14:tracePt t="109577" x="4114800" y="3683000"/>
          <p14:tracePt t="109593" x="4267200" y="3683000"/>
          <p14:tracePt t="109610" x="4343400" y="3683000"/>
          <p14:tracePt t="109627" x="4419600" y="3690938"/>
          <p14:tracePt t="109644" x="4487863" y="3690938"/>
          <p14:tracePt t="109661" x="4564063" y="3690938"/>
          <p14:tracePt t="109677" x="4640263" y="3690938"/>
          <p14:tracePt t="109694" x="4706938" y="3690938"/>
          <p14:tracePt t="109710" x="4808538" y="3690938"/>
          <p14:tracePt t="109727" x="4884738" y="3690938"/>
          <p14:tracePt t="109744" x="4995863" y="3690938"/>
          <p14:tracePt t="109760" x="5080000" y="3690938"/>
          <p14:tracePt t="109777" x="5173663" y="3700463"/>
          <p14:tracePt t="109794" x="5291138" y="3700463"/>
          <p14:tracePt t="109810" x="5367338" y="3708400"/>
          <p14:tracePt t="109827" x="5461000" y="3716338"/>
          <p14:tracePt t="109844" x="5554663" y="3725863"/>
          <p14:tracePt t="109860" x="5621338" y="3751263"/>
          <p14:tracePt t="109877" x="5697538" y="3751263"/>
          <p14:tracePt t="109894" x="5791200" y="3767138"/>
          <p14:tracePt t="109911" x="5859463" y="3776663"/>
          <p14:tracePt t="109927" x="5935663" y="3776663"/>
          <p14:tracePt t="109944" x="6002338" y="3792538"/>
          <p14:tracePt t="109960" x="6070600" y="3792538"/>
          <p14:tracePt t="109977" x="6113463" y="3802063"/>
          <p14:tracePt t="109994" x="6129338" y="3802063"/>
          <p14:tracePt t="110530" x="6129338" y="3792538"/>
          <p14:tracePt t="110546" x="6129338" y="3767138"/>
          <p14:tracePt t="110554" x="6129338" y="3741738"/>
          <p14:tracePt t="110562" x="6129338" y="3708400"/>
          <p14:tracePt t="110578" x="6121400" y="3632200"/>
          <p14:tracePt t="110594" x="6113463" y="3556000"/>
          <p14:tracePt t="110611" x="6096000" y="3446463"/>
          <p14:tracePt t="110628" x="6070600" y="3360738"/>
          <p14:tracePt t="110644" x="6053138" y="3309938"/>
          <p14:tracePt t="110661" x="6027738" y="3251200"/>
          <p14:tracePt t="110678" x="6011863" y="3175000"/>
          <p14:tracePt t="110694" x="6002338" y="3098800"/>
          <p14:tracePt t="110711" x="6002338" y="3005138"/>
          <p14:tracePt t="110728" x="5986463" y="2913063"/>
          <p14:tracePt t="110744" x="5986463" y="2786063"/>
          <p14:tracePt t="110761" x="5986463" y="2649538"/>
          <p14:tracePt t="110778" x="5976938" y="2489200"/>
          <p14:tracePt t="110795" x="5969000" y="2336800"/>
          <p14:tracePt t="110811" x="5951538" y="2243138"/>
          <p14:tracePt t="110828" x="5910263" y="2141538"/>
          <p14:tracePt t="110845" x="5900738" y="2065338"/>
          <p14:tracePt t="110861" x="5892800" y="1998663"/>
          <p14:tracePt t="110878" x="5867400" y="1938338"/>
          <p14:tracePt t="110895" x="5849938" y="1871663"/>
          <p14:tracePt t="110911" x="5834063" y="1828800"/>
          <p14:tracePt t="110928" x="5816600" y="1770063"/>
          <p14:tracePt t="110945" x="5799138" y="1709738"/>
          <p14:tracePt t="110961" x="5773738" y="1668463"/>
          <p14:tracePt t="110978" x="5757863" y="1582738"/>
          <p14:tracePt t="110995" x="5748338" y="1524000"/>
          <p14:tracePt t="111011" x="5740400" y="1498600"/>
          <p14:tracePt t="111028" x="5732463" y="1473200"/>
          <p14:tracePt t="111045" x="5715000" y="1455738"/>
          <p14:tracePt t="111061" x="5715000" y="1439863"/>
          <p14:tracePt t="111078" x="5715000" y="1430338"/>
          <p14:tracePt t="111274" x="5715000" y="1439863"/>
          <p14:tracePt t="111282" x="5715000" y="1447800"/>
          <p14:tracePt t="111298" x="5715000" y="1455738"/>
          <p14:tracePt t="111306" x="5715000" y="1465263"/>
          <p14:tracePt t="111314" x="5715000" y="1473200"/>
          <p14:tracePt t="111530" x="5715000" y="1481138"/>
          <p14:tracePt t="111538" x="5715000" y="1490663"/>
          <p14:tracePt t="111554" x="5715000" y="1498600"/>
          <p14:tracePt t="111562" x="5715000" y="1506538"/>
          <p14:tracePt t="111578" x="5715000" y="1516063"/>
          <p14:tracePt t="111596" x="5715000" y="1524000"/>
          <p14:tracePt t="111612" x="5715000" y="1531938"/>
          <p14:tracePt t="111629" x="5715000" y="1541463"/>
          <p14:tracePt t="111645" x="5707063" y="1557338"/>
          <p14:tracePt t="111662" x="5707063" y="1566863"/>
          <p14:tracePt t="111679" x="5707063" y="1592263"/>
          <p14:tracePt t="111695" x="5707063" y="1608138"/>
          <p14:tracePt t="111712" x="5707063" y="1617663"/>
          <p14:tracePt t="111729" x="5707063" y="1625600"/>
          <p14:tracePt t="111770" x="5707063" y="1633538"/>
          <p14:tracePt t="111779" x="5707063" y="1643063"/>
          <p14:tracePt t="111795" x="5707063" y="1701800"/>
          <p14:tracePt t="111812" x="5707063" y="1820863"/>
          <p14:tracePt t="111829" x="5681663" y="1981200"/>
          <p14:tracePt t="111845" x="5664200" y="2201863"/>
          <p14:tracePt t="111862" x="5621338" y="2420938"/>
          <p14:tracePt t="111879" x="5621338" y="2641600"/>
          <p14:tracePt t="111896" x="5605463" y="2801938"/>
          <p14:tracePt t="111912" x="5595938" y="2979738"/>
          <p14:tracePt t="111929" x="5545138" y="3268663"/>
          <p14:tracePt t="111945" x="5494338" y="3411538"/>
          <p14:tracePt t="111962" x="5443538" y="3513138"/>
          <p14:tracePt t="111979" x="5367338" y="3589338"/>
          <p14:tracePt t="111995" x="5341938" y="3640138"/>
          <p14:tracePt t="112012" x="5334000" y="3675063"/>
          <p14:tracePt t="112029" x="5326063" y="3690938"/>
          <p14:tracePt t="112046" x="5316538" y="3716338"/>
          <p14:tracePt t="112062" x="5316538" y="3725863"/>
          <p14:tracePt t="112079" x="5316538" y="3741738"/>
          <p14:tracePt t="112096" x="5316538" y="3751263"/>
          <p14:tracePt t="112129" x="5316538" y="3759200"/>
          <p14:tracePt t="112162" x="5326063" y="3759200"/>
          <p14:tracePt t="112178" x="5334000" y="3759200"/>
          <p14:tracePt t="112186" x="5351463" y="3759200"/>
          <p14:tracePt t="112210" x="5359400" y="3759200"/>
          <p14:tracePt t="112218" x="5367338" y="3759200"/>
          <p14:tracePt t="112378" x="5359400" y="3759200"/>
          <p14:tracePt t="112386" x="5326063" y="3759200"/>
          <p14:tracePt t="112396" x="5283200" y="3759200"/>
          <p14:tracePt t="112412" x="5130800" y="3759200"/>
          <p14:tracePt t="112429" x="4935538" y="3759200"/>
          <p14:tracePt t="112446" x="4716463" y="3759200"/>
          <p14:tracePt t="112462" x="4529138" y="3759200"/>
          <p14:tracePt t="112479" x="4427538" y="3759200"/>
          <p14:tracePt t="112496" x="4402138" y="3759200"/>
          <p14:tracePt t="112714" x="4411663" y="3759200"/>
          <p14:tracePt t="112722" x="4419600" y="3759200"/>
          <p14:tracePt t="112738" x="4445000" y="3751263"/>
          <p14:tracePt t="112746" x="4462463" y="3741738"/>
          <p14:tracePt t="112763" x="4546600" y="3690938"/>
          <p14:tracePt t="112779" x="4681538" y="3632200"/>
          <p14:tracePt t="112796" x="4868863" y="3497263"/>
          <p14:tracePt t="112813" x="5072063" y="3360738"/>
          <p14:tracePt t="112829" x="5232400" y="3217863"/>
          <p14:tracePt t="112846" x="5392738" y="3065463"/>
          <p14:tracePt t="112863" x="5511800" y="2921000"/>
          <p14:tracePt t="112880" x="5621338" y="2751138"/>
          <p14:tracePt t="112896" x="5722938" y="2582863"/>
          <p14:tracePt t="112913" x="5791200" y="2420938"/>
          <p14:tracePt t="112930" x="5842000" y="2252663"/>
          <p14:tracePt t="112947" x="5842000" y="2184400"/>
          <p14:tracePt t="112963" x="5834063" y="2133600"/>
          <p14:tracePt t="112980" x="5834063" y="2090738"/>
          <p14:tracePt t="112996" x="5824538" y="2057400"/>
          <p14:tracePt t="113013" x="5816600" y="2024063"/>
          <p14:tracePt t="113030" x="5816600" y="2006600"/>
          <p14:tracePt t="113046" x="5816600" y="1981200"/>
          <p14:tracePt t="113063" x="5799138" y="1955800"/>
          <p14:tracePt t="113080" x="5791200" y="1938338"/>
          <p14:tracePt t="113097" x="5791200" y="1905000"/>
          <p14:tracePt t="113113" x="5791200" y="1879600"/>
          <p14:tracePt t="113130" x="5791200" y="1828800"/>
          <p14:tracePt t="113146" x="5791200" y="1803400"/>
          <p14:tracePt t="113163" x="5791200" y="1770063"/>
          <p14:tracePt t="113180" x="5791200" y="1735138"/>
          <p14:tracePt t="113196" x="5783263" y="1709738"/>
          <p14:tracePt t="113213" x="5783263" y="1693863"/>
          <p14:tracePt t="113230" x="5783263" y="1658938"/>
          <p14:tracePt t="113247" x="5783263" y="1643063"/>
          <p14:tracePt t="113263" x="5783263" y="1625600"/>
          <p14:tracePt t="118002" x="5783263" y="1617663"/>
          <p14:tracePt t="118010" x="5791200" y="1608138"/>
          <p14:tracePt t="118034" x="5799138" y="1608138"/>
          <p14:tracePt t="124050" x="5799138" y="1600200"/>
          <p14:tracePt t="124058" x="5791200" y="1600200"/>
          <p14:tracePt t="124074" x="5783263" y="1600200"/>
          <p14:tracePt t="124114" x="5783263" y="1592263"/>
          <p14:tracePt t="124122" x="5773738" y="1592263"/>
          <p14:tracePt t="124130" x="5765800" y="1592263"/>
          <p14:tracePt t="124139" x="5757863" y="1592263"/>
          <p14:tracePt t="124155" x="5757863" y="1582738"/>
          <p14:tracePt t="124172" x="5748338" y="1582738"/>
          <p14:tracePt t="124189" x="5740400" y="1582738"/>
          <p14:tracePt t="124205" x="5732463" y="1582738"/>
          <p14:tracePt t="124222" x="5722938" y="1582738"/>
          <p14:tracePt t="124239" x="5715000" y="1582738"/>
          <p14:tracePt t="124306" x="5732463" y="1582738"/>
          <p14:tracePt t="127722" x="5732463" y="1574800"/>
          <p14:tracePt t="127730" x="5740400" y="1549400"/>
          <p14:tracePt t="127737" x="5740400" y="1531938"/>
          <p14:tracePt t="127746" x="5740400" y="1524000"/>
          <p14:tracePt t="127758" x="5740400" y="1498600"/>
          <p14:tracePt t="128490" x="5748338" y="1490663"/>
          <p14:tracePt t="128497" x="5757863" y="1490663"/>
          <p14:tracePt t="128794" x="5765800" y="1490663"/>
          <p14:tracePt t="128811" x="5773738" y="1490663"/>
          <p14:tracePt t="128818" x="5783263" y="1490663"/>
          <p14:tracePt t="128874" x="5791200" y="1490663"/>
          <p14:tracePt t="128890" x="5799138" y="1490663"/>
          <p14:tracePt t="128922" x="5808663" y="1490663"/>
          <p14:tracePt t="128954" x="5816600" y="1490663"/>
          <p14:tracePt t="128970" x="5824538" y="1490663"/>
          <p14:tracePt t="128986" x="5834063" y="1490663"/>
          <p14:tracePt t="129002" x="5842000" y="1490663"/>
          <p14:tracePt t="129010" x="5849938" y="1490663"/>
          <p14:tracePt t="129050" x="5859463" y="1490663"/>
          <p14:tracePt t="129057" x="5859463" y="1498600"/>
          <p14:tracePt t="129106" x="5867400" y="1498600"/>
          <p14:tracePt t="129194" x="5875338" y="1498600"/>
          <p14:tracePt t="129490" x="5875338" y="1524000"/>
          <p14:tracePt t="129498" x="5875338" y="1549400"/>
          <p14:tracePt t="129506" x="5875338" y="1566863"/>
          <p14:tracePt t="129513" x="5875338" y="1608138"/>
          <p14:tracePt t="129526" x="5875338" y="1668463"/>
          <p14:tracePt t="129543" x="5875338" y="1785938"/>
          <p14:tracePt t="129560" x="5875338" y="1897063"/>
          <p14:tracePt t="129576" x="5875338" y="1998663"/>
          <p14:tracePt t="129593" x="5875338" y="2100263"/>
          <p14:tracePt t="129610" x="5875338" y="2235200"/>
          <p14:tracePt t="129626" x="5875338" y="2303463"/>
          <p14:tracePt t="129643" x="5875338" y="2328863"/>
          <p14:tracePt t="129660" x="5875338" y="2362200"/>
          <p14:tracePt t="129677" x="5867400" y="2387600"/>
          <p14:tracePt t="129693" x="5849938" y="2420938"/>
          <p14:tracePt t="129710" x="5842000" y="2438400"/>
          <p14:tracePt t="129726" x="5834063" y="2455863"/>
          <p14:tracePt t="129743" x="5824538" y="2463800"/>
          <p14:tracePt t="129760" x="5824538" y="2489200"/>
          <p14:tracePt t="129777" x="5824538" y="2497138"/>
          <p14:tracePt t="129793" x="5808663" y="2514600"/>
          <p14:tracePt t="129810" x="5783263" y="2573338"/>
          <p14:tracePt t="129827" x="5757863" y="2608263"/>
          <p14:tracePt t="129843" x="5748338" y="2641600"/>
          <p14:tracePt t="129860" x="5722938" y="2667000"/>
          <p14:tracePt t="129876" x="5715000" y="2684463"/>
          <p14:tracePt t="129894" x="5697538" y="2709863"/>
          <p14:tracePt t="129910" x="5689600" y="2717800"/>
          <p14:tracePt t="129927" x="5681663" y="2725738"/>
          <p14:tracePt t="130250" x="5681663" y="2735263"/>
          <p14:tracePt t="130274" x="5681663" y="2743200"/>
          <p14:tracePt t="130330" x="5689600" y="2751138"/>
          <p14:tracePt t="131186" x="5697538" y="2751138"/>
          <p14:tracePt t="131210" x="5707063" y="2751138"/>
          <p14:tracePt t="131218" x="5715000" y="2768600"/>
          <p14:tracePt t="131228" x="5722938" y="2801938"/>
          <p14:tracePt t="131244" x="5757863" y="2852738"/>
          <p14:tracePt t="131261" x="5808663" y="2971800"/>
          <p14:tracePt t="131278" x="5884863" y="3090863"/>
          <p14:tracePt t="131294" x="5976938" y="3217863"/>
          <p14:tracePt t="131311" x="6103938" y="3360738"/>
          <p14:tracePt t="131328" x="6230938" y="3513138"/>
          <p14:tracePt t="131344" x="6281738" y="3589338"/>
          <p14:tracePt t="131361" x="6324600" y="3716338"/>
          <p14:tracePt t="131378" x="6332538" y="3767138"/>
          <p14:tracePt t="131394" x="6342063" y="3767138"/>
          <p14:tracePt t="131428" x="6342063" y="3759200"/>
          <p14:tracePt t="131444" x="6350000" y="3683000"/>
          <p14:tracePt t="131461" x="6350000" y="3589338"/>
          <p14:tracePt t="131478" x="6350000" y="3581400"/>
          <p14:tracePt t="131522" x="6332538" y="3581400"/>
          <p14:tracePt t="131530" x="6316663" y="3581400"/>
          <p14:tracePt t="131545" x="6291263" y="3581400"/>
          <p14:tracePt t="131561" x="6265863" y="3563938"/>
          <p14:tracePt t="131578" x="6248400" y="3563938"/>
          <p14:tracePt t="153874" x="6248400" y="3556000"/>
          <p14:tracePt t="153889" x="6248400" y="3548063"/>
          <p14:tracePt t="153913" x="6230938" y="3548063"/>
          <p14:tracePt t="153921" x="6197600" y="3548063"/>
          <p14:tracePt t="153929" x="6164263" y="3548063"/>
          <p14:tracePt t="153946" x="6096000" y="3548063"/>
          <p14:tracePt t="153963" x="6002338" y="3598863"/>
          <p14:tracePt t="153980" x="5926138" y="3640138"/>
          <p14:tracePt t="153996" x="5884863" y="3700463"/>
          <p14:tracePt t="154013" x="5849938" y="3751263"/>
          <p14:tracePt t="154029" x="5808663" y="3802063"/>
          <p14:tracePt t="154046" x="5783263" y="3878263"/>
          <p14:tracePt t="154063" x="5732463" y="3929063"/>
          <p14:tracePt t="154079" x="5707063" y="3970338"/>
          <p14:tracePt t="154096" x="5664200" y="3995738"/>
          <p14:tracePt t="154113" x="5630863" y="4030663"/>
          <p14:tracePt t="154130" x="5588000" y="4038600"/>
          <p14:tracePt t="154146" x="5588000" y="4046538"/>
          <p14:tracePt t="154322" x="5588000" y="4056063"/>
          <p14:tracePt t="154329" x="5588000" y="4064000"/>
          <p14:tracePt t="154337" x="5595938" y="4071938"/>
          <p14:tracePt t="154346" x="5605463" y="4071938"/>
          <p14:tracePt t="154363" x="5646738" y="4097338"/>
          <p14:tracePt t="154380" x="5715000" y="4122738"/>
          <p14:tracePt t="154396" x="5748338" y="4157663"/>
          <p14:tracePt t="154413" x="5791200" y="4183063"/>
          <p14:tracePt t="154430" x="5816600" y="4191000"/>
          <p14:tracePt t="154447" x="5842000" y="4198938"/>
          <p14:tracePt t="154463" x="5859463" y="4208463"/>
          <p14:tracePt t="154480" x="5892800" y="4208463"/>
          <p14:tracePt t="154497" x="5935663" y="4208463"/>
          <p14:tracePt t="154513" x="6011863" y="4208463"/>
          <p14:tracePt t="154530" x="6062663" y="4208463"/>
          <p14:tracePt t="154546" x="6121400" y="4208463"/>
          <p14:tracePt t="154563" x="6172200" y="4208463"/>
          <p14:tracePt t="154580" x="6189663" y="4216400"/>
          <p14:tracePt t="154597" x="6215063" y="4249738"/>
          <p14:tracePt t="154613" x="6215063" y="4267200"/>
          <p14:tracePt t="154630" x="6215063" y="4284663"/>
          <p14:tracePt t="154646" x="6223000" y="4284663"/>
          <p14:tracePt t="154663" x="6223000" y="4292600"/>
          <p14:tracePt t="154680" x="6230938" y="4310063"/>
          <p14:tracePt t="154697" x="6248400" y="4318000"/>
          <p14:tracePt t="154713" x="6256338" y="4325938"/>
          <p14:tracePt t="154730" x="6256338" y="4335463"/>
          <p14:tracePt t="154747" x="6256338" y="4351338"/>
          <p14:tracePt t="154763" x="6256338" y="4360863"/>
          <p14:tracePt t="154780" x="6256338" y="4386263"/>
          <p14:tracePt t="154797" x="6265863" y="4411663"/>
          <p14:tracePt t="154814" x="6265863" y="4445000"/>
          <p14:tracePt t="154830" x="6273800" y="4495800"/>
          <p14:tracePt t="154847" x="6273800" y="4529138"/>
          <p14:tracePt t="154863" x="6273800" y="4572000"/>
          <p14:tracePt t="154880" x="6273800" y="4622800"/>
          <p14:tracePt t="154897" x="6273800" y="4665663"/>
          <p14:tracePt t="154913" x="6273800" y="4699000"/>
          <p14:tracePt t="154930" x="6273800" y="4716463"/>
          <p14:tracePt t="154947" x="6281738" y="4724400"/>
          <p14:tracePt t="154964" x="6281738" y="4732338"/>
          <p14:tracePt t="155090" x="6291263" y="4732338"/>
          <p14:tracePt t="155145" x="6299200" y="4732338"/>
          <p14:tracePt t="155177" x="6307138" y="4732338"/>
          <p14:tracePt t="155185" x="6316663" y="4732338"/>
          <p14:tracePt t="155194" x="6316663" y="4724400"/>
          <p14:tracePt t="155201" x="6316663" y="4716463"/>
          <p14:tracePt t="155213" x="6324600" y="4706938"/>
          <p14:tracePt t="156209" x="6332538" y="4706938"/>
          <p14:tracePt t="156217" x="6350000" y="4706938"/>
          <p14:tracePt t="156225" x="6375400" y="4706938"/>
          <p14:tracePt t="156233" x="6400800" y="4706938"/>
          <p14:tracePt t="156248" x="6426200" y="4699000"/>
          <p14:tracePt t="156265" x="6426200" y="4691063"/>
          <p14:tracePt t="156313" x="6418263" y="4691063"/>
          <p14:tracePt t="156321" x="6418263" y="4699000"/>
          <p14:tracePt t="156331" x="6392863" y="4699000"/>
          <p14:tracePt t="156348" x="6357938" y="4699000"/>
          <p14:tracePt t="156364" x="6299200" y="4699000"/>
          <p14:tracePt t="156381" x="6223000" y="4656138"/>
          <p14:tracePt t="156398" x="6215063" y="4648200"/>
          <p14:tracePt t="156415" x="6205538" y="46482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BA8364-DB0B-4849-B0B6-A7C98DBAF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4" y="3072719"/>
            <a:ext cx="11156735" cy="30582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AC68FA-FBC3-4B57-8215-510739CFA20D}"/>
              </a:ext>
            </a:extLst>
          </p:cNvPr>
          <p:cNvSpPr/>
          <p:nvPr/>
        </p:nvSpPr>
        <p:spPr>
          <a:xfrm>
            <a:off x="1240366" y="1085749"/>
            <a:ext cx="1682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B837C-BF8F-419D-AFA9-568DC0AE1C9C}"/>
              </a:ext>
            </a:extLst>
          </p:cNvPr>
          <p:cNvSpPr txBox="1"/>
          <p:nvPr/>
        </p:nvSpPr>
        <p:spPr>
          <a:xfrm>
            <a:off x="6760565" y="1316581"/>
            <a:ext cx="337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22115C-F53D-442A-8AB9-9305926B7D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7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34"/>
    </mc:Choice>
    <mc:Fallback xmlns="">
      <p:transition spd="slow" advTm="8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55" x="6197600" y="4648200"/>
          <p14:tracePt t="5963" x="6197600" y="4622800"/>
          <p14:tracePt t="5971" x="6189663" y="4589463"/>
          <p14:tracePt t="5979" x="6189663" y="4564063"/>
          <p14:tracePt t="5992" x="6189663" y="4546600"/>
          <p14:tracePt t="6008" x="6180138" y="4513263"/>
          <p14:tracePt t="6026" x="6180138" y="4503738"/>
          <p14:tracePt t="6059" x="6138863" y="4462463"/>
          <p14:tracePt t="6075" x="6078538" y="4394200"/>
          <p14:tracePt t="6092" x="5961063" y="4300538"/>
          <p14:tracePt t="6109" x="5799138" y="4198938"/>
          <p14:tracePt t="6125" x="5638800" y="4071938"/>
          <p14:tracePt t="6142" x="5486400" y="3962400"/>
          <p14:tracePt t="6159" x="5326063" y="3868738"/>
          <p14:tracePt t="6175" x="5199063" y="3784600"/>
          <p14:tracePt t="6192" x="5029200" y="3716338"/>
          <p14:tracePt t="6209" x="4818063" y="3657600"/>
          <p14:tracePt t="6225" x="4538663" y="3606800"/>
          <p14:tracePt t="6242" x="4208463" y="3530600"/>
          <p14:tracePt t="6259" x="3776663" y="3454400"/>
          <p14:tracePt t="6275" x="3573463" y="3436938"/>
          <p14:tracePt t="6292" x="3386138" y="3421063"/>
          <p14:tracePt t="6309" x="3251200" y="3403600"/>
          <p14:tracePt t="6326" x="3141663" y="3370263"/>
          <p14:tracePt t="6342" x="3081338" y="3360738"/>
          <p14:tracePt t="6359" x="3055938" y="3344863"/>
          <p14:tracePt t="6375" x="3040063" y="3327400"/>
          <p14:tracePt t="6392" x="3022600" y="3319463"/>
          <p14:tracePt t="6409" x="3005138" y="3268663"/>
          <p14:tracePt t="6426" x="2989263" y="3243263"/>
          <p14:tracePt t="6442" x="2946400" y="3192463"/>
          <p14:tracePt t="6459" x="2913063" y="3141663"/>
          <p14:tracePt t="6476" x="2878138" y="3098800"/>
          <p14:tracePt t="6492" x="2827338" y="3040063"/>
          <p14:tracePt t="6509" x="2751138" y="2997200"/>
          <p14:tracePt t="6526" x="2692400" y="2954338"/>
          <p14:tracePt t="6543" x="2641600" y="2928938"/>
          <p14:tracePt t="6559" x="2598738" y="2887663"/>
          <p14:tracePt t="6576" x="2573338" y="2895600"/>
          <p14:tracePt t="6592" x="2565400" y="2878138"/>
          <p14:tracePt t="6609" x="2565400" y="2852738"/>
          <p14:tracePt t="6626" x="2573338" y="2811463"/>
          <p14:tracePt t="6642" x="2709863" y="2751138"/>
          <p14:tracePt t="6659" x="2903538" y="2700338"/>
          <p14:tracePt t="6676" x="3098800" y="2633663"/>
          <p14:tracePt t="6693" x="3335338" y="2608263"/>
          <p14:tracePt t="6709" x="3573463" y="2565400"/>
          <p14:tracePt t="6726" x="3759200" y="2540000"/>
          <p14:tracePt t="6742" x="3937000" y="2522538"/>
          <p14:tracePt t="6760" x="4081463" y="2522538"/>
          <p14:tracePt t="6776" x="4148138" y="2514600"/>
          <p14:tracePt t="6792" x="4233863" y="2514600"/>
          <p14:tracePt t="6809" x="4325938" y="2514600"/>
          <p14:tracePt t="6826" x="4513263" y="2514600"/>
          <p14:tracePt t="6843" x="4859338" y="2497138"/>
          <p14:tracePt t="6859" x="5164138" y="2489200"/>
          <p14:tracePt t="6876" x="5435600" y="2489200"/>
          <p14:tracePt t="6893" x="5732463" y="2489200"/>
          <p14:tracePt t="6910" x="6053138" y="2489200"/>
          <p14:tracePt t="6926" x="6383338" y="2489200"/>
          <p14:tracePt t="6943" x="6697663" y="2471738"/>
          <p14:tracePt t="6959" x="7018338" y="2463800"/>
          <p14:tracePt t="6976" x="7307263" y="2463800"/>
          <p14:tracePt t="6993" x="7535863" y="2463800"/>
          <p14:tracePt t="7010" x="7739063" y="2463800"/>
          <p14:tracePt t="7026" x="7916863" y="2481263"/>
          <p14:tracePt t="7043" x="8170863" y="2540000"/>
          <p14:tracePt t="7060" x="8297863" y="2582863"/>
          <p14:tracePt t="7076" x="8389938" y="2633663"/>
          <p14:tracePt t="7093" x="8509000" y="2709863"/>
          <p14:tracePt t="7109" x="8602663" y="2801938"/>
          <p14:tracePt t="7126" x="8712200" y="2862263"/>
          <p14:tracePt t="7143" x="8796338" y="2946400"/>
          <p14:tracePt t="7159" x="8872538" y="3022600"/>
          <p14:tracePt t="7176" x="8940800" y="3073400"/>
          <p14:tracePt t="7193" x="8999538" y="3141663"/>
          <p14:tracePt t="7210" x="9067800" y="3192463"/>
          <p14:tracePt t="7226" x="9177338" y="3319463"/>
          <p14:tracePt t="7243" x="9253538" y="3403600"/>
          <p14:tracePt t="7260" x="9347200" y="3479800"/>
          <p14:tracePt t="7277" x="9415463" y="3573463"/>
          <p14:tracePt t="7293" x="9474200" y="3675063"/>
          <p14:tracePt t="7310" x="9525000" y="3784600"/>
          <p14:tracePt t="7326" x="9558338" y="3911600"/>
          <p14:tracePt t="7343" x="9593263" y="4021138"/>
          <p14:tracePt t="7360" x="9634538" y="4148138"/>
          <p14:tracePt t="7376" x="9677400" y="4241800"/>
          <p14:tracePt t="7393" x="9728200" y="4325938"/>
          <p14:tracePt t="7410" x="9736138" y="4437063"/>
          <p14:tracePt t="7426" x="9761538" y="4605338"/>
          <p14:tracePt t="7443" x="9779000" y="4706938"/>
          <p14:tracePt t="7460" x="9779000" y="4818063"/>
          <p14:tracePt t="7476" x="9779000" y="4902200"/>
          <p14:tracePt t="7494" x="9786938" y="4995863"/>
          <p14:tracePt t="7510" x="9812338" y="5062538"/>
          <p14:tracePt t="7526" x="9829800" y="5122863"/>
          <p14:tracePt t="7543" x="9837738" y="5173663"/>
          <p14:tracePt t="7560" x="9855200" y="5249863"/>
          <p14:tracePt t="7577" x="9863138" y="5308600"/>
          <p14:tracePt t="7593" x="9863138" y="5367338"/>
          <p14:tracePt t="7610" x="9863138" y="5418138"/>
          <p14:tracePt t="7626" x="9880600" y="5519738"/>
          <p14:tracePt t="7643" x="9898063" y="5613400"/>
          <p14:tracePt t="7660" x="9898063" y="5707063"/>
          <p14:tracePt t="7677" x="9913938" y="5799138"/>
          <p14:tracePt t="7693" x="9923463" y="5867400"/>
          <p14:tracePt t="7710" x="9931400" y="5900738"/>
          <p14:tracePt t="7727" x="9931400" y="5943600"/>
          <p14:tracePt t="7743" x="9931400" y="5976938"/>
          <p14:tracePt t="7760" x="9931400" y="6019800"/>
          <p14:tracePt t="7777" x="9923463" y="6045200"/>
          <p14:tracePt t="7794" x="9906000" y="6070600"/>
          <p14:tracePt t="7810" x="9880600" y="6096000"/>
          <p14:tracePt t="7827" x="9855200" y="6121400"/>
          <p14:tracePt t="7843" x="9812338" y="6146800"/>
          <p14:tracePt t="7860" x="9796463" y="6164263"/>
          <p14:tracePt t="7877" x="9779000" y="6172200"/>
          <p14:tracePt t="7893" x="9745663" y="6189663"/>
          <p14:tracePt t="7910" x="9710738" y="6189663"/>
          <p14:tracePt t="7927" x="9634538" y="6189663"/>
          <p14:tracePt t="7943" x="9532938" y="6189663"/>
          <p14:tracePt t="7960" x="9431338" y="6189663"/>
          <p14:tracePt t="7977" x="9329738" y="6189663"/>
          <p14:tracePt t="7994" x="9220200" y="6189663"/>
          <p14:tracePt t="8011" x="8974138" y="6189663"/>
          <p14:tracePt t="8027" x="8788400" y="6189663"/>
          <p14:tracePt t="8044" x="8610600" y="6189663"/>
          <p14:tracePt t="8060" x="8424863" y="6172200"/>
          <p14:tracePt t="8077" x="8221663" y="6154738"/>
          <p14:tracePt t="8093" x="7942263" y="6129338"/>
          <p14:tracePt t="8110" x="7645400" y="6113463"/>
          <p14:tracePt t="8127" x="7332663" y="6078538"/>
          <p14:tracePt t="8144" x="6985000" y="6011863"/>
          <p14:tracePt t="8160" x="6527800" y="5918200"/>
          <p14:tracePt t="8177" x="6230938" y="5834063"/>
          <p14:tracePt t="8194" x="5994400" y="5765800"/>
          <p14:tracePt t="8210" x="5732463" y="5681663"/>
          <p14:tracePt t="8227" x="5537200" y="5613400"/>
          <p14:tracePt t="8244" x="5341938" y="5545138"/>
          <p14:tracePt t="8260" x="5087938" y="5453063"/>
          <p14:tracePt t="8277" x="4783138" y="5316538"/>
          <p14:tracePt t="8294" x="4503738" y="5156200"/>
          <p14:tracePt t="8311" x="4275138" y="4970463"/>
          <p14:tracePt t="8327" x="4106863" y="4749800"/>
          <p14:tracePt t="8344" x="3970338" y="4554538"/>
          <p14:tracePt t="8361" x="3852863" y="4325938"/>
          <p14:tracePt t="8377" x="3716338" y="4097338"/>
          <p14:tracePt t="8394" x="3581400" y="3886200"/>
          <p14:tracePt t="8411" x="3454400" y="3556000"/>
          <p14:tracePt t="8427" x="3429000" y="3352800"/>
          <p14:tracePt t="8444" x="3436938" y="3141663"/>
          <p14:tracePt t="8461" x="3454400" y="2938463"/>
          <p14:tracePt t="8477" x="3471863" y="2751138"/>
          <p14:tracePt t="8494" x="3479800" y="2573338"/>
          <p14:tracePt t="8511" x="3479800" y="2430463"/>
          <p14:tracePt t="8527" x="3479800" y="2286000"/>
          <p14:tracePt t="8544" x="3479800" y="2192338"/>
          <p14:tracePt t="8561" x="3479800" y="2133600"/>
          <p14:tracePt t="8577" x="3479800" y="2125663"/>
          <p14:tracePt t="8594" x="3479800" y="2116138"/>
          <p14:tracePt t="8611" x="3479800" y="2125663"/>
          <p14:tracePt t="8628" x="3487738" y="2133600"/>
          <p14:tracePt t="8644" x="3487738" y="2141538"/>
          <p14:tracePt t="8661" x="3487738" y="2159000"/>
          <p14:tracePt t="8677" x="3479800" y="2166938"/>
          <p14:tracePt t="8694" x="3436938" y="2176463"/>
          <p14:tracePt t="8711" x="3386138" y="2176463"/>
          <p14:tracePt t="8727" x="3284538" y="2176463"/>
          <p14:tracePt t="8744" x="3090863" y="2159000"/>
          <p14:tracePt t="8761" x="2870200" y="2116138"/>
          <p14:tracePt t="8778" x="2633663" y="2065338"/>
          <p14:tracePt t="8794" x="2438400" y="1998663"/>
          <p14:tracePt t="8811" x="2311400" y="1947863"/>
          <p14:tracePt t="8844" x="2319338" y="1947863"/>
          <p14:tracePt t="8861" x="2344738" y="1947863"/>
          <p14:tracePt t="8877" x="2362200" y="1947863"/>
          <p14:tracePt t="8911" x="2344738" y="1955800"/>
          <p14:tracePt t="8928" x="2336800" y="1955800"/>
          <p14:tracePt t="8944" x="2319338" y="1955800"/>
          <p14:tracePt t="8961" x="2286000" y="1947863"/>
          <p14:tracePt t="8978" x="2268538" y="1930400"/>
          <p14:tracePt t="8995" x="2260600" y="1912938"/>
          <p14:tracePt t="9011" x="2260600" y="1905000"/>
          <p14:tracePt t="9219" x="2252663" y="1905000"/>
          <p14:tracePt t="9227" x="2243138" y="1905000"/>
          <p14:tracePt t="9243" x="2235200" y="1905000"/>
          <p14:tracePt t="9251" x="2235200" y="1912938"/>
          <p14:tracePt t="9261" x="2235200" y="1922463"/>
          <p14:tracePt t="9278" x="2235200" y="1938338"/>
          <p14:tracePt t="9294" x="2227263" y="1947863"/>
          <p14:tracePt t="9312" x="2227263" y="1973263"/>
          <p14:tracePt t="9328" x="2227263" y="1989138"/>
          <p14:tracePt t="9345" x="2217738" y="1998663"/>
          <p14:tracePt t="9361" x="2217738" y="2006600"/>
          <p14:tracePt t="9395" x="2217738" y="2014538"/>
          <p14:tracePt t="9412" x="2217738" y="2024063"/>
          <p14:tracePt t="9428" x="2217738" y="2057400"/>
          <p14:tracePt t="9445" x="2217738" y="2100263"/>
          <p14:tracePt t="9461" x="2217738" y="2176463"/>
          <p14:tracePt t="9478" x="2217738" y="2243138"/>
          <p14:tracePt t="9495" x="2217738" y="2319338"/>
          <p14:tracePt t="9511" x="2217738" y="2438400"/>
          <p14:tracePt t="9528" x="2217738" y="2565400"/>
          <p14:tracePt t="9545" x="2217738" y="2743200"/>
          <p14:tracePt t="9546" x="2217738" y="2811463"/>
          <p14:tracePt t="9562" x="2201863" y="2903538"/>
          <p14:tracePt t="9578" x="2184400" y="3048000"/>
          <p14:tracePt t="9595" x="2176463" y="3243263"/>
          <p14:tracePt t="9611" x="2159000" y="3378200"/>
          <p14:tracePt t="9628" x="2159000" y="3522663"/>
          <p14:tracePt t="9645" x="2159000" y="3665538"/>
          <p14:tracePt t="9661" x="2159000" y="3802063"/>
          <p14:tracePt t="9678" x="2159000" y="3919538"/>
          <p14:tracePt t="9695" x="2159000" y="3995738"/>
          <p14:tracePt t="9712" x="2176463" y="4114800"/>
          <p14:tracePt t="9728" x="2243138" y="4241800"/>
          <p14:tracePt t="9745" x="2268538" y="4368800"/>
          <p14:tracePt t="9762" x="2278063" y="4495800"/>
          <p14:tracePt t="9778" x="2293938" y="4673600"/>
          <p14:tracePt t="9795" x="2303463" y="4741863"/>
          <p14:tracePt t="9812" x="2311400" y="4783138"/>
          <p14:tracePt t="9828" x="2362200" y="4826000"/>
          <p14:tracePt t="9845" x="2489200" y="4876800"/>
          <p14:tracePt t="9862" x="2717800" y="4935538"/>
          <p14:tracePt t="9878" x="3014663" y="4945063"/>
          <p14:tracePt t="9895" x="3471863" y="4945063"/>
          <p14:tracePt t="9912" x="3970338" y="4945063"/>
          <p14:tracePt t="9929" x="4452938" y="4960938"/>
          <p14:tracePt t="9945" x="5105400" y="4960938"/>
          <p14:tracePt t="9962" x="5757863" y="4960938"/>
          <p14:tracePt t="9978" x="6756400" y="4960938"/>
          <p14:tracePt t="9995" x="7315200" y="4960938"/>
          <p14:tracePt t="10012" x="7729538" y="4960938"/>
          <p14:tracePt t="10028" x="8059738" y="4919663"/>
          <p14:tracePt t="10045" x="8305800" y="4919663"/>
          <p14:tracePt t="10062" x="8483600" y="4919663"/>
          <p14:tracePt t="10079" x="8653463" y="4919663"/>
          <p14:tracePt t="10095" x="8796338" y="4919663"/>
          <p14:tracePt t="10112" x="8932863" y="4919663"/>
          <p14:tracePt t="10128" x="9059863" y="4960938"/>
          <p14:tracePt t="10145" x="9161463" y="5011738"/>
          <p14:tracePt t="10162" x="9271000" y="5054600"/>
          <p14:tracePt t="10179" x="9390063" y="5122863"/>
          <p14:tracePt t="10195" x="9517063" y="5173663"/>
          <p14:tracePt t="10212" x="9652000" y="5189538"/>
          <p14:tracePt t="10229" x="9736138" y="5224463"/>
          <p14:tracePt t="10245" x="9786938" y="5240338"/>
          <p14:tracePt t="10262" x="9821863" y="5240338"/>
          <p14:tracePt t="10279" x="9829800" y="5240338"/>
          <p14:tracePt t="10295" x="9829800" y="5232400"/>
          <p14:tracePt t="10312" x="9812338" y="5207000"/>
          <p14:tracePt t="10329" x="9812338" y="5164138"/>
          <p14:tracePt t="10345" x="9804400" y="5122863"/>
          <p14:tracePt t="10362" x="9804400" y="5072063"/>
          <p14:tracePt t="10379" x="9786938" y="4995863"/>
          <p14:tracePt t="10395" x="9736138" y="4910138"/>
          <p14:tracePt t="10412" x="9677400" y="4851400"/>
          <p14:tracePt t="10429" x="9652000" y="4808538"/>
          <p14:tracePt t="10446" x="9652000" y="4767263"/>
          <p14:tracePt t="10462" x="9652000" y="4724400"/>
          <p14:tracePt t="10479" x="9652000" y="4699000"/>
          <p14:tracePt t="10495" x="9652000" y="4681538"/>
          <p14:tracePt t="10547" x="9644063" y="4681538"/>
          <p14:tracePt t="10554" x="9634538" y="4665663"/>
          <p14:tracePt t="10563" x="9609138" y="4656138"/>
          <p14:tracePt t="10579" x="9583738" y="4640263"/>
          <p14:tracePt t="10596" x="9575800" y="4614863"/>
          <p14:tracePt t="10613" x="9567863" y="4605338"/>
          <p14:tracePt t="10629" x="9558338" y="4589463"/>
          <p14:tracePt t="11195" x="9558338" y="4597400"/>
          <p14:tracePt t="11219" x="9550400" y="4597400"/>
          <p14:tracePt t="11243" x="9542463" y="4597400"/>
          <p14:tracePt t="11251" x="9532938" y="4597400"/>
          <p14:tracePt t="11275" x="9525000" y="4614863"/>
          <p14:tracePt t="11282" x="9525000" y="4648200"/>
          <p14:tracePt t="11291" x="9517063" y="4648200"/>
          <p14:tracePt t="11299" x="9517063" y="4673600"/>
          <p14:tracePt t="11313" x="9507538" y="4681538"/>
          <p14:tracePt t="11331" x="9499600" y="4699000"/>
          <p14:tracePt t="11346" x="9474200" y="4716463"/>
          <p14:tracePt t="11363" x="9466263" y="4732338"/>
          <p14:tracePt t="11380" x="9456738" y="4741863"/>
          <p14:tracePt t="11396" x="9423400" y="4741863"/>
          <p14:tracePt t="11413" x="9390063" y="4767263"/>
          <p14:tracePt t="11430" x="9321800" y="4775200"/>
          <p14:tracePt t="11446" x="9253538" y="4792663"/>
          <p14:tracePt t="11463" x="9136063" y="4833938"/>
          <p14:tracePt t="11480" x="9050338" y="4868863"/>
          <p14:tracePt t="11496" x="8940800" y="4910138"/>
          <p14:tracePt t="11513" x="8796338" y="4953000"/>
          <p14:tracePt t="11530" x="8686800" y="4986338"/>
          <p14:tracePt t="11547" x="8509000" y="5011738"/>
          <p14:tracePt t="11563" x="8389938" y="5011738"/>
          <p14:tracePt t="11580" x="8229600" y="5021263"/>
          <p14:tracePt t="11596" x="8085138" y="5021263"/>
          <p14:tracePt t="11613" x="7924800" y="5021263"/>
          <p14:tracePt t="11630" x="7747000" y="5021263"/>
          <p14:tracePt t="11646" x="7543800" y="5021263"/>
          <p14:tracePt t="11663" x="7340600" y="4995863"/>
          <p14:tracePt t="11680" x="7145338" y="4960938"/>
          <p14:tracePt t="11696" x="6985000" y="4945063"/>
          <p14:tracePt t="11713" x="6840538" y="4894263"/>
          <p14:tracePt t="11730" x="6731000" y="4826000"/>
          <p14:tracePt t="11746" x="6561138" y="4716463"/>
          <p14:tracePt t="11764" x="6484938" y="4648200"/>
          <p14:tracePt t="11780" x="6434138" y="4579938"/>
          <p14:tracePt t="11796" x="6392863" y="4529138"/>
          <p14:tracePt t="11813" x="6357938" y="4470400"/>
          <p14:tracePt t="11830" x="6342063" y="4427538"/>
          <p14:tracePt t="11847" x="6324600" y="4394200"/>
          <p14:tracePt t="11863" x="6299200" y="4360863"/>
          <p14:tracePt t="11880" x="6281738" y="4325938"/>
          <p14:tracePt t="11897" x="6240463" y="4284663"/>
          <p14:tracePt t="11914" x="6223000" y="4249738"/>
          <p14:tracePt t="11930" x="6223000" y="4208463"/>
          <p14:tracePt t="11947" x="6223000" y="4157663"/>
          <p14:tracePt t="11963" x="6223000" y="4148138"/>
          <p14:tracePt t="11980" x="6223000" y="4132263"/>
          <p14:tracePt t="11997" x="6223000" y="4122738"/>
          <p14:tracePt t="12013" x="6223000" y="4114800"/>
          <p14:tracePt t="12030" x="6223000" y="4106863"/>
          <p14:tracePt t="12047" x="6230938" y="4106863"/>
          <p14:tracePt t="12299" x="6240463" y="4106863"/>
          <p14:tracePt t="13651" x="6240463" y="4114800"/>
          <p14:tracePt t="13675" x="6240463" y="4122738"/>
          <p14:tracePt t="13683" x="6215063" y="4122738"/>
          <p14:tracePt t="13690" x="6205538" y="4122738"/>
          <p14:tracePt t="13699" x="6180138" y="4122738"/>
          <p14:tracePt t="13715" x="6078538" y="4122738"/>
          <p14:tracePt t="13731" x="5943600" y="4122738"/>
          <p14:tracePt t="13748" x="5799138" y="4122738"/>
          <p14:tracePt t="13765" x="5656263" y="4122738"/>
          <p14:tracePt t="13781" x="5519738" y="4114800"/>
          <p14:tracePt t="13798" x="5410200" y="4106863"/>
          <p14:tracePt t="13815" x="5334000" y="4089400"/>
          <p14:tracePt t="13831" x="5265738" y="4064000"/>
          <p14:tracePt t="13848" x="5138738" y="4046538"/>
          <p14:tracePt t="13865" x="4953000" y="4038600"/>
          <p14:tracePt t="13882" x="4757738" y="4005263"/>
          <p14:tracePt t="13898" x="4487863" y="3919538"/>
          <p14:tracePt t="13915" x="4368800" y="3886200"/>
          <p14:tracePt t="13932" x="4292600" y="3852863"/>
          <p14:tracePt t="13948" x="4267200" y="3810000"/>
          <p14:tracePt t="13965" x="4249738" y="3792538"/>
          <p14:tracePt t="13982" x="4233863" y="3767138"/>
          <p14:tracePt t="13998" x="4224338" y="3759200"/>
          <p14:tracePt t="14015" x="4216400" y="3741738"/>
          <p14:tracePt t="14083" x="4216400" y="3733800"/>
          <p14:tracePt t="14090" x="4208463" y="3733800"/>
          <p14:tracePt t="14108" x="4208463" y="3725863"/>
          <p14:tracePt t="14115" x="4208463" y="3716338"/>
          <p14:tracePt t="14132" x="4198938" y="3708400"/>
          <p14:tracePt t="14148" x="4191000" y="3690938"/>
          <p14:tracePt t="14211" x="4191000" y="3716338"/>
          <p14:tracePt t="14219" x="4191000" y="3751263"/>
          <p14:tracePt t="14227" x="4191000" y="3784600"/>
          <p14:tracePt t="14234" x="4173538" y="3835400"/>
          <p14:tracePt t="14248" x="4148138" y="3919538"/>
          <p14:tracePt t="14265" x="4097338" y="4089400"/>
          <p14:tracePt t="14282" x="4038600" y="4259263"/>
          <p14:tracePt t="14298" x="3987800" y="4445000"/>
          <p14:tracePt t="14315" x="3944938" y="4513263"/>
          <p14:tracePt t="14332" x="3929063" y="4554538"/>
          <p14:tracePt t="14349" x="3903663" y="4589463"/>
          <p14:tracePt t="14382" x="3894138" y="4597400"/>
          <p14:tracePt t="14399" x="3886200" y="4614863"/>
          <p14:tracePt t="14415" x="3852863" y="4630738"/>
          <p14:tracePt t="14432" x="3835400" y="4665663"/>
          <p14:tracePt t="14449" x="3817938" y="4681538"/>
          <p14:tracePt t="14465" x="3817938" y="4691063"/>
          <p14:tracePt t="14482" x="3810000" y="4691063"/>
          <p14:tracePt t="14499" x="3810000" y="4699000"/>
          <p14:tracePt t="14515" x="3792538" y="4706938"/>
          <p14:tracePt t="14532" x="3792538" y="4716463"/>
          <p14:tracePt t="14549" x="3784600" y="4741863"/>
          <p14:tracePt t="14565" x="3776663" y="4741863"/>
          <p14:tracePt t="14747" x="3767138" y="4741863"/>
          <p14:tracePt t="14755" x="3767138" y="4732338"/>
          <p14:tracePt t="14766" x="3767138" y="4716463"/>
          <p14:tracePt t="14782" x="3725863" y="4648200"/>
          <p14:tracePt t="14799" x="3690938" y="4564063"/>
          <p14:tracePt t="14816" x="3640138" y="4427538"/>
          <p14:tracePt t="14832" x="3573463" y="4241800"/>
          <p14:tracePt t="14849" x="3454400" y="4030663"/>
          <p14:tracePt t="14866" x="3335338" y="3827463"/>
          <p14:tracePt t="14882" x="3132138" y="3538538"/>
          <p14:tracePt t="14899" x="3040063" y="3352800"/>
          <p14:tracePt t="14916" x="2938463" y="3182938"/>
          <p14:tracePt t="14932" x="2844800" y="2997200"/>
          <p14:tracePt t="14949" x="2794000" y="2852738"/>
          <p14:tracePt t="14966" x="2751138" y="2725738"/>
          <p14:tracePt t="14983" x="2709863" y="2616200"/>
          <p14:tracePt t="14999" x="2684463" y="2522538"/>
          <p14:tracePt t="15016" x="2649538" y="2463800"/>
          <p14:tracePt t="15032" x="2633663" y="2438400"/>
          <p14:tracePt t="15049" x="2624138" y="2405063"/>
          <p14:tracePt t="15051" x="2624138" y="2395538"/>
          <p14:tracePt t="15066" x="2616200" y="2395538"/>
          <p14:tracePt t="15083" x="2616200" y="2387600"/>
          <p14:tracePt t="15099" x="2608263" y="2370138"/>
          <p14:tracePt t="15116" x="2598738" y="2354263"/>
          <p14:tracePt t="15133" x="2590800" y="2344738"/>
          <p14:tracePt t="15149" x="2590800" y="2336800"/>
          <p14:tracePt t="15166" x="2547938" y="2311400"/>
          <p14:tracePt t="15183" x="2463800" y="2235200"/>
          <p14:tracePt t="15200" x="2370138" y="2133600"/>
          <p14:tracePt t="15216" x="2260600" y="2006600"/>
          <p14:tracePt t="15233" x="2159000" y="1887538"/>
          <p14:tracePt t="15249" x="2039938" y="1770063"/>
          <p14:tracePt t="15266" x="1930400" y="1651000"/>
          <p14:tracePt t="15283" x="1744663" y="1490663"/>
          <p14:tracePt t="15299" x="1633538" y="1414463"/>
          <p14:tracePt t="15316" x="1557338" y="1371600"/>
          <p14:tracePt t="15333" x="1506538" y="1346200"/>
          <p14:tracePt t="15349" x="1490663" y="1328738"/>
          <p14:tracePt t="15366" x="1481138" y="1328738"/>
          <p14:tracePt t="15399" x="1465263" y="1328738"/>
          <p14:tracePt t="15416" x="1439863" y="1328738"/>
          <p14:tracePt t="15433" x="1430338" y="1320800"/>
          <p14:tracePt t="15539" x="1447800" y="1320800"/>
          <p14:tracePt t="15555" x="1465263" y="1320800"/>
          <p14:tracePt t="15563" x="1473200" y="1320800"/>
          <p14:tracePt t="15570" x="1481138" y="1320800"/>
          <p14:tracePt t="15583" x="1506538" y="1320800"/>
          <p14:tracePt t="15600" x="1541463" y="1320800"/>
          <p14:tracePt t="15616" x="1592263" y="1320800"/>
          <p14:tracePt t="15633" x="1625600" y="1320800"/>
          <p14:tracePt t="15650" x="1668463" y="1328738"/>
          <p14:tracePt t="15666" x="1785938" y="1328738"/>
          <p14:tracePt t="15683" x="1887538" y="1328738"/>
          <p14:tracePt t="15700" x="1989138" y="1328738"/>
          <p14:tracePt t="15716" x="2082800" y="1328738"/>
          <p14:tracePt t="15733" x="2116138" y="1328738"/>
          <p14:tracePt t="15750" x="2133600" y="1328738"/>
          <p14:tracePt t="15787" x="2141538" y="1328738"/>
          <p14:tracePt t="15800" x="2151063" y="1328738"/>
          <p14:tracePt t="15816" x="2166938" y="1328738"/>
          <p14:tracePt t="15833" x="2184400" y="1328738"/>
          <p14:tracePt t="15850" x="2201863" y="1338263"/>
          <p14:tracePt t="15866" x="2217738" y="1346200"/>
          <p14:tracePt t="15883" x="2235200" y="1354138"/>
          <p14:tracePt t="15900" x="2243138" y="1354138"/>
          <p14:tracePt t="15933" x="2260600" y="1363663"/>
          <p14:tracePt t="15971" x="2260600" y="1371600"/>
          <p14:tracePt t="15984" x="2268538" y="1371600"/>
          <p14:tracePt t="16000" x="2278063" y="1379538"/>
          <p14:tracePt t="16017" x="2286000" y="1397000"/>
          <p14:tracePt t="16033" x="2286000" y="1404938"/>
          <p14:tracePt t="16051" x="2286000" y="1414463"/>
          <p14:tracePt t="16067" x="2286000" y="1422400"/>
          <p14:tracePt t="16099" x="2286000" y="1430338"/>
          <p14:tracePt t="16107" x="2286000" y="1439863"/>
          <p14:tracePt t="16117" x="2286000" y="1447800"/>
          <p14:tracePt t="16133" x="2278063" y="1455738"/>
          <p14:tracePt t="16150" x="2268538" y="1473200"/>
          <p14:tracePt t="16167" x="2243138" y="1481138"/>
          <p14:tracePt t="16184" x="2217738" y="1498600"/>
          <p14:tracePt t="16200" x="2184400" y="1506538"/>
          <p14:tracePt t="16217" x="2141538" y="1516063"/>
          <p14:tracePt t="16234" x="2125663" y="1516063"/>
          <p14:tracePt t="16250" x="2065338" y="1516063"/>
          <p14:tracePt t="16267" x="2024063" y="1516063"/>
          <p14:tracePt t="16284" x="1989138" y="1516063"/>
          <p14:tracePt t="16301" x="1955800" y="1516063"/>
          <p14:tracePt t="16317" x="1887538" y="1516063"/>
          <p14:tracePt t="16333" x="1811338" y="1516063"/>
          <p14:tracePt t="16350" x="1744663" y="1516063"/>
          <p14:tracePt t="16367" x="1693863" y="1516063"/>
          <p14:tracePt t="16384" x="1651000" y="1516063"/>
          <p14:tracePt t="16400" x="1625600" y="1516063"/>
          <p14:tracePt t="16417" x="1600200" y="1516063"/>
          <p14:tracePt t="16434" x="1566863" y="1516063"/>
          <p14:tracePt t="16451" x="1516063" y="1516063"/>
          <p14:tracePt t="16467" x="1481138" y="1516063"/>
          <p14:tracePt t="16484" x="1447800" y="1516063"/>
          <p14:tracePt t="16500" x="1404938" y="1506538"/>
          <p14:tracePt t="16517" x="1371600" y="1498600"/>
          <p14:tracePt t="16534" x="1338263" y="1481138"/>
          <p14:tracePt t="16550" x="1328738" y="1481138"/>
          <p14:tracePt t="16567" x="1312863" y="1481138"/>
          <p14:tracePt t="16584" x="1295400" y="1465263"/>
          <p14:tracePt t="16601" x="1277938" y="1447800"/>
          <p14:tracePt t="16617" x="1262063" y="1422400"/>
          <p14:tracePt t="16634" x="1252538" y="1397000"/>
          <p14:tracePt t="16650" x="1244600" y="1389063"/>
          <p14:tracePt t="16668" x="1236663" y="1379538"/>
          <p14:tracePt t="16684" x="1236663" y="1371600"/>
          <p14:tracePt t="16701" x="1236663" y="1363663"/>
          <p14:tracePt t="16717" x="1236663" y="1346200"/>
          <p14:tracePt t="16734" x="1236663" y="1338263"/>
          <p14:tracePt t="16751" x="1236663" y="1312863"/>
          <p14:tracePt t="16767" x="1236663" y="1287463"/>
          <p14:tracePt t="16784" x="1236663" y="1262063"/>
          <p14:tracePt t="16801" x="1244600" y="1244600"/>
          <p14:tracePt t="16818" x="1252538" y="1227138"/>
          <p14:tracePt t="16834" x="1270000" y="1219200"/>
          <p14:tracePt t="16851" x="1295400" y="1211263"/>
          <p14:tracePt t="16867" x="1312863" y="1211263"/>
          <p14:tracePt t="16884" x="1354138" y="1201738"/>
          <p14:tracePt t="16901" x="1379538" y="1201738"/>
          <p14:tracePt t="16917" x="1404938" y="1193800"/>
          <p14:tracePt t="16934" x="1465263" y="1193800"/>
          <p14:tracePt t="16951" x="1506538" y="1193800"/>
          <p14:tracePt t="16968" x="1582738" y="1193800"/>
          <p14:tracePt t="16984" x="1658938" y="1193800"/>
          <p14:tracePt t="17001" x="1752600" y="1193800"/>
          <p14:tracePt t="17018" x="1828800" y="1193800"/>
          <p14:tracePt t="17034" x="1947863" y="1185863"/>
          <p14:tracePt t="17051" x="2014538" y="1185863"/>
          <p14:tracePt t="17067" x="2082800" y="1185863"/>
          <p14:tracePt t="17084" x="2141538" y="1185863"/>
          <p14:tracePt t="17101" x="2209800" y="1185863"/>
          <p14:tracePt t="17117" x="2268538" y="1185863"/>
          <p14:tracePt t="17134" x="2311400" y="1185863"/>
          <p14:tracePt t="17151" x="2379663" y="1185863"/>
          <p14:tracePt t="17167" x="2430463" y="1185863"/>
          <p14:tracePt t="17184" x="2489200" y="1185863"/>
          <p14:tracePt t="17201" x="2532063" y="1185863"/>
          <p14:tracePt t="17218" x="2565400" y="1185863"/>
          <p14:tracePt t="17234" x="2573338" y="1185863"/>
          <p14:tracePt t="17251" x="2590800" y="1185863"/>
          <p14:tracePt t="17268" x="2616200" y="1193800"/>
          <p14:tracePt t="17284" x="2624138" y="1201738"/>
          <p14:tracePt t="17301" x="2641600" y="1201738"/>
          <p14:tracePt t="17318" x="2641600" y="1219200"/>
          <p14:tracePt t="17334" x="2659063" y="1227138"/>
          <p14:tracePt t="17351" x="2667000" y="1244600"/>
          <p14:tracePt t="17368" x="2684463" y="1252538"/>
          <p14:tracePt t="17384" x="2684463" y="1270000"/>
          <p14:tracePt t="17401" x="2692400" y="1295400"/>
          <p14:tracePt t="17418" x="2709863" y="1320800"/>
          <p14:tracePt t="17434" x="2725738" y="1346200"/>
          <p14:tracePt t="17451" x="2725738" y="1354138"/>
          <p14:tracePt t="17468" x="2725738" y="1363663"/>
          <p14:tracePt t="17484" x="2735263" y="1363663"/>
          <p14:tracePt t="17501" x="2743200" y="1379538"/>
          <p14:tracePt t="17518" x="2743200" y="1389063"/>
          <p14:tracePt t="17535" x="2743200" y="1397000"/>
          <p14:tracePt t="17551" x="2743200" y="1414463"/>
          <p14:tracePt t="17568" x="2743200" y="1430338"/>
          <p14:tracePt t="17585" x="2751138" y="1439863"/>
          <p14:tracePt t="17601" x="2751138" y="1465263"/>
          <p14:tracePt t="17635" x="2751138" y="1481138"/>
          <p14:tracePt t="17803" x="2751138" y="1490663"/>
          <p14:tracePt t="18163" x="2751138" y="1498600"/>
          <p14:tracePt t="18275" x="2760663" y="1506538"/>
          <p14:tracePt t="18291" x="2768600" y="1506538"/>
          <p14:tracePt t="18395" x="2768600" y="1516063"/>
          <p14:tracePt t="18411" x="2768600" y="1524000"/>
          <p14:tracePt t="18419" x="2776538" y="1531938"/>
          <p14:tracePt t="18426" x="2786063" y="1531938"/>
          <p14:tracePt t="18435" x="2786063" y="1549400"/>
          <p14:tracePt t="18452" x="2794000" y="1566863"/>
          <p14:tracePt t="18469" x="2801938" y="1582738"/>
          <p14:tracePt t="18485" x="2827338" y="1600200"/>
          <p14:tracePt t="18502" x="2827338" y="1633538"/>
          <p14:tracePt t="18519" x="2844800" y="1668463"/>
          <p14:tracePt t="18535" x="2862263" y="1701800"/>
          <p14:tracePt t="18552" x="2887663" y="1770063"/>
          <p14:tracePt t="18569" x="2903538" y="1828800"/>
          <p14:tracePt t="18585" x="2913063" y="1897063"/>
          <p14:tracePt t="18602" x="2921000" y="1947863"/>
          <p14:tracePt t="18619" x="2946400" y="2065338"/>
          <p14:tracePt t="18635" x="2963863" y="2141538"/>
          <p14:tracePt t="18652" x="2971800" y="2235200"/>
          <p14:tracePt t="18669" x="3005138" y="2362200"/>
          <p14:tracePt t="18685" x="3065463" y="2471738"/>
          <p14:tracePt t="18702" x="3149600" y="2590800"/>
          <p14:tracePt t="18719" x="3217863" y="2692400"/>
          <p14:tracePt t="18735" x="3294063" y="2794000"/>
          <p14:tracePt t="18752" x="3352800" y="2887663"/>
          <p14:tracePt t="18769" x="3454400" y="2989263"/>
          <p14:tracePt t="18786" x="3556000" y="3106738"/>
          <p14:tracePt t="18802" x="3725863" y="3294063"/>
          <p14:tracePt t="18819" x="3817938" y="3411538"/>
          <p14:tracePt t="18835" x="3903663" y="3522663"/>
          <p14:tracePt t="18852" x="3970338" y="3598863"/>
          <p14:tracePt t="18869" x="4071938" y="3690938"/>
          <p14:tracePt t="18886" x="4165600" y="3767138"/>
          <p14:tracePt t="18902" x="4284663" y="3878263"/>
          <p14:tracePt t="18919" x="4402138" y="3979863"/>
          <p14:tracePt t="18936" x="4554538" y="4089400"/>
          <p14:tracePt t="18952" x="4706938" y="4191000"/>
          <p14:tracePt t="18969" x="4919663" y="4292600"/>
          <p14:tracePt t="18986" x="5122863" y="4386263"/>
          <p14:tracePt t="19002" x="5461000" y="4529138"/>
          <p14:tracePt t="19019" x="5646738" y="4622800"/>
          <p14:tracePt t="19036" x="5875338" y="4716463"/>
          <p14:tracePt t="19052" x="6070600" y="4833938"/>
          <p14:tracePt t="19069" x="6273800" y="4927600"/>
          <p14:tracePt t="19086" x="6469063" y="5037138"/>
          <p14:tracePt t="19103" x="6662738" y="5113338"/>
          <p14:tracePt t="19119" x="6858000" y="5173663"/>
          <p14:tracePt t="19136" x="7043738" y="5257800"/>
          <p14:tracePt t="19153" x="7180263" y="5300663"/>
          <p14:tracePt t="19169" x="7256463" y="5326063"/>
          <p14:tracePt t="19186" x="7332663" y="5351463"/>
          <p14:tracePt t="19202" x="7442200" y="5418138"/>
          <p14:tracePt t="19219" x="7561263" y="5486400"/>
          <p14:tracePt t="19236" x="7678738" y="5570538"/>
          <p14:tracePt t="19253" x="7789863" y="5630863"/>
          <p14:tracePt t="19269" x="7891463" y="5689600"/>
          <p14:tracePt t="19286" x="7975600" y="5722938"/>
          <p14:tracePt t="19303" x="8051800" y="5740400"/>
          <p14:tracePt t="19319" x="8145463" y="5791200"/>
          <p14:tracePt t="19336" x="8229600" y="5824538"/>
          <p14:tracePt t="19353" x="8305800" y="5859463"/>
          <p14:tracePt t="19369" x="8389938" y="5884863"/>
          <p14:tracePt t="19386" x="8458200" y="5900738"/>
          <p14:tracePt t="19403" x="8509000" y="5910263"/>
          <p14:tracePt t="19419" x="8567738" y="5910263"/>
          <p14:tracePt t="19436" x="8610600" y="5910263"/>
          <p14:tracePt t="19453" x="8669338" y="5910263"/>
          <p14:tracePt t="19469" x="8745538" y="5900738"/>
          <p14:tracePt t="19486" x="8882063" y="5884863"/>
          <p14:tracePt t="19503" x="9059863" y="5834063"/>
          <p14:tracePt t="19520" x="9212263" y="5748338"/>
          <p14:tracePt t="19536" x="9372600" y="5638800"/>
          <p14:tracePt t="19553" x="9525000" y="5529263"/>
          <p14:tracePt t="19554" x="9601200" y="5468938"/>
          <p14:tracePt t="19569" x="9644063" y="5427663"/>
          <p14:tracePt t="19586" x="9753600" y="5367338"/>
          <p14:tracePt t="19603" x="9779000" y="5334000"/>
          <p14:tracePt t="19619" x="9796463" y="5334000"/>
          <p14:tracePt t="19731" x="9804400" y="5334000"/>
          <p14:tracePt t="19746" x="9812338" y="5334000"/>
          <p14:tracePt t="19754" x="9821863" y="5334000"/>
          <p14:tracePt t="19762" x="9829800" y="5334000"/>
          <p14:tracePt t="19771" x="9837738" y="5334000"/>
          <p14:tracePt t="19787" x="9863138" y="5334000"/>
          <p14:tracePt t="19803" x="9872663" y="5334000"/>
          <p14:tracePt t="19820" x="9880600" y="5334000"/>
          <p14:tracePt t="19859" x="9888538" y="5334000"/>
          <p14:tracePt t="19947" x="9888538" y="5326063"/>
          <p14:tracePt t="19987" x="9888538" y="5334000"/>
          <p14:tracePt t="19994" x="9888538" y="5341938"/>
          <p14:tracePt t="20019" x="9888538" y="5351463"/>
          <p14:tracePt t="20026" x="9880600" y="5351463"/>
          <p14:tracePt t="20036" x="9880600" y="5367338"/>
          <p14:tracePt t="20053" x="9863138" y="5367338"/>
          <p14:tracePt t="20070" x="9863138" y="5376863"/>
          <p14:tracePt t="20087" x="9847263" y="5384800"/>
          <p14:tracePt t="20103" x="9837738" y="5392738"/>
          <p14:tracePt t="20120" x="9837738" y="5402263"/>
          <p14:tracePt t="20137" x="9812338" y="5410200"/>
          <p14:tracePt t="20170" x="9804400" y="5427663"/>
          <p14:tracePt t="20187" x="9786938" y="5435600"/>
          <p14:tracePt t="20203" x="9786938" y="5443538"/>
          <p14:tracePt t="20267" x="9779000" y="5443538"/>
          <p14:tracePt t="20523" x="9779000" y="5453063"/>
          <p14:tracePt t="20547" x="9779000" y="5461000"/>
          <p14:tracePt t="20579" x="9771063" y="5461000"/>
          <p14:tracePt t="20586" x="9771063" y="5468938"/>
          <p14:tracePt t="20594" x="9771063" y="5478463"/>
          <p14:tracePt t="20618" x="9771063" y="5486400"/>
          <p14:tracePt t="20795" x="9771063" y="5494338"/>
          <p14:tracePt t="20811" x="9771063" y="5503863"/>
          <p14:tracePt t="20826" x="9771063" y="5519738"/>
          <p14:tracePt t="20834" x="9771063" y="5529263"/>
          <p14:tracePt t="20850" x="9771063" y="5545138"/>
          <p14:tracePt t="20859" x="9771063" y="5554663"/>
          <p14:tracePt t="20874" x="9771063" y="5580063"/>
          <p14:tracePt t="20888" x="9771063" y="5588000"/>
          <p14:tracePt t="20904" x="9771063" y="5646738"/>
          <p14:tracePt t="20921" x="9761538" y="5664200"/>
          <p14:tracePt t="20937" x="9753600" y="5689600"/>
          <p14:tracePt t="20954" x="9745663" y="5697538"/>
          <p14:tracePt t="20971" x="9745663" y="5715000"/>
          <p14:tracePt t="21059" x="9736138" y="5715000"/>
          <p14:tracePt t="21066" x="9736138" y="5722938"/>
          <p14:tracePt t="21074" x="9736138" y="5732463"/>
          <p14:tracePt t="21091" x="9736138" y="5740400"/>
          <p14:tracePt t="21123" x="9728200" y="5748338"/>
          <p14:tracePt t="21130" x="9728200" y="5757863"/>
          <p14:tracePt t="21139" x="9720263" y="5765800"/>
          <p14:tracePt t="21155" x="9710738" y="5765800"/>
          <p14:tracePt t="21171" x="9702800" y="5783263"/>
          <p14:tracePt t="21187" x="9694863" y="5791200"/>
          <p14:tracePt t="21339" x="9685338" y="5791200"/>
          <p14:tracePt t="21355" x="9677400" y="5783263"/>
          <p14:tracePt t="21370" x="9677400" y="5773738"/>
          <p14:tracePt t="21378" x="9659938" y="5765800"/>
          <p14:tracePt t="21388" x="9659938" y="5757863"/>
          <p14:tracePt t="21405" x="9659938" y="5740400"/>
          <p14:tracePt t="21421" x="9652000" y="5715000"/>
          <p14:tracePt t="21438" x="9652000" y="5681663"/>
          <p14:tracePt t="21454" x="9652000" y="5580063"/>
          <p14:tracePt t="21471" x="9634538" y="5461000"/>
          <p14:tracePt t="21488" x="9626600" y="5351463"/>
          <p14:tracePt t="21504" x="9601200" y="5275263"/>
          <p14:tracePt t="21521" x="9601200" y="5224463"/>
          <p14:tracePt t="21538" x="9593263" y="5173663"/>
          <p14:tracePt t="21554" x="9593263" y="5097463"/>
          <p14:tracePt t="21571" x="9583738" y="5054600"/>
          <p14:tracePt t="21588" x="9583738" y="5011738"/>
          <p14:tracePt t="21604" x="9558338" y="4970463"/>
          <p14:tracePt t="21622" x="9558338" y="4935538"/>
          <p14:tracePt t="21638" x="9550400" y="4884738"/>
          <p14:tracePt t="21654" x="9542463" y="4833938"/>
          <p14:tracePt t="21671" x="9542463" y="4783138"/>
          <p14:tracePt t="21688" x="9542463" y="4749800"/>
          <p14:tracePt t="21705" x="9542463" y="4706938"/>
          <p14:tracePt t="21721" x="9532938" y="4665663"/>
          <p14:tracePt t="21738" x="9532938" y="4589463"/>
          <p14:tracePt t="21755" x="9525000" y="4538663"/>
          <p14:tracePt t="21772" x="9525000" y="4487863"/>
          <p14:tracePt t="21788" x="9525000" y="4445000"/>
          <p14:tracePt t="21805" x="9525000" y="4419600"/>
          <p14:tracePt t="22042" x="9525000" y="4427538"/>
          <p14:tracePt t="22051" x="9525000" y="4437063"/>
          <p14:tracePt t="22067" x="9525000" y="4445000"/>
          <p14:tracePt t="22074" x="9525000" y="4452938"/>
          <p14:tracePt t="22091" x="9525000" y="4462463"/>
          <p14:tracePt t="22105" x="9525000" y="4470400"/>
          <p14:tracePt t="22122" x="9525000" y="4495800"/>
          <p14:tracePt t="22138" x="9525000" y="4546600"/>
          <p14:tracePt t="22155" x="9525000" y="4579938"/>
          <p14:tracePt t="22172" x="9532938" y="4630738"/>
          <p14:tracePt t="22188" x="9532938" y="4681538"/>
          <p14:tracePt t="22205" x="9532938" y="4741863"/>
          <p14:tracePt t="22222" x="9532938" y="4792663"/>
          <p14:tracePt t="22238" x="9532938" y="4851400"/>
          <p14:tracePt t="22255" x="9532938" y="4902200"/>
          <p14:tracePt t="22272" x="9532938" y="4960938"/>
          <p14:tracePt t="22288" x="9532938" y="5029200"/>
          <p14:tracePt t="22305" x="9532938" y="5080000"/>
          <p14:tracePt t="22322" x="9532938" y="5173663"/>
          <p14:tracePt t="22338" x="9532938" y="5257800"/>
          <p14:tracePt t="22355" x="9532938" y="5316538"/>
          <p14:tracePt t="22372" x="9542463" y="5367338"/>
          <p14:tracePt t="22388" x="9542463" y="5402263"/>
          <p14:tracePt t="22405" x="9542463" y="5427663"/>
          <p14:tracePt t="22422" x="9542463" y="5443538"/>
          <p14:tracePt t="22438" x="9542463" y="5478463"/>
          <p14:tracePt t="22455" x="9542463" y="5494338"/>
          <p14:tracePt t="22472" x="9542463" y="5537200"/>
          <p14:tracePt t="22489" x="9542463" y="5595938"/>
          <p14:tracePt t="22505" x="9542463" y="5664200"/>
          <p14:tracePt t="22522" x="9550400" y="5740400"/>
          <p14:tracePt t="22539" x="9550400" y="5849938"/>
          <p14:tracePt t="22555" x="9550400" y="5892800"/>
          <p14:tracePt t="22572" x="9550400" y="5935663"/>
          <p14:tracePt t="22588" x="9550400" y="5976938"/>
          <p14:tracePt t="22606" x="9550400" y="6011863"/>
          <p14:tracePt t="22622" x="9550400" y="6019800"/>
          <p14:tracePt t="22639" x="9550400" y="6037263"/>
          <p14:tracePt t="22655" x="9550400" y="6053138"/>
          <p14:tracePt t="22672" x="9550400" y="6070600"/>
          <p14:tracePt t="22689" x="9550400" y="6088063"/>
          <p14:tracePt t="22705" x="9558338" y="6121400"/>
          <p14:tracePt t="22722" x="9558338" y="6146800"/>
          <p14:tracePt t="22739" x="9558338" y="6164263"/>
          <p14:tracePt t="22755" x="9567863" y="6172200"/>
          <p14:tracePt t="22867" x="9575800" y="6172200"/>
          <p14:tracePt t="22883" x="9583738" y="6164263"/>
          <p14:tracePt t="22890" x="9593263" y="6154738"/>
          <p14:tracePt t="22898" x="9601200" y="6146800"/>
          <p14:tracePt t="22907" x="9609138" y="6146800"/>
          <p14:tracePt t="22922" x="9609138" y="6121400"/>
          <p14:tracePt t="22939" x="9609138" y="6103938"/>
          <p14:tracePt t="22956" x="9609138" y="6096000"/>
          <p14:tracePt t="22972" x="9618663" y="6088063"/>
          <p14:tracePt t="23195" x="9618663" y="6078538"/>
          <p14:tracePt t="23202" x="9618663" y="6070600"/>
          <p14:tracePt t="23219" x="9618663" y="6053138"/>
          <p14:tracePt t="23234" x="9618663" y="6045200"/>
          <p14:tracePt t="23243" x="9618663" y="6037263"/>
          <p14:tracePt t="23258" x="9618663" y="6019800"/>
          <p14:tracePt t="23272" x="9618663" y="6011863"/>
          <p14:tracePt t="23289" x="9618663" y="6002338"/>
          <p14:tracePt t="23306" x="9618663" y="5994400"/>
          <p14:tracePt t="23323" x="9618663" y="5986463"/>
          <p14:tracePt t="23426" x="9609138" y="5986463"/>
          <p14:tracePt t="23635" x="9609138" y="5976938"/>
          <p14:tracePt t="23659" x="9609138" y="5969000"/>
          <p14:tracePt t="24146" x="9609138" y="5961063"/>
          <p14:tracePt t="24154" x="9601200" y="5951538"/>
          <p14:tracePt t="24162" x="9593263" y="5943600"/>
          <p14:tracePt t="24173" x="9593263" y="5935663"/>
          <p14:tracePt t="24190" x="9583738" y="5892800"/>
          <p14:tracePt t="24207" x="9575800" y="5849938"/>
          <p14:tracePt t="24223" x="9575800" y="5824538"/>
          <p14:tracePt t="24240" x="9567863" y="5783263"/>
          <p14:tracePt t="24256" x="9550400" y="5732463"/>
          <p14:tracePt t="24273" x="9542463" y="5697538"/>
          <p14:tracePt t="24290" x="9532938" y="5646738"/>
          <p14:tracePt t="24307" x="9517063" y="5588000"/>
          <p14:tracePt t="24323" x="9517063" y="5537200"/>
          <p14:tracePt t="24340" x="9499600" y="5453063"/>
          <p14:tracePt t="24357" x="9491663" y="5351463"/>
          <p14:tracePt t="24373" x="9482138" y="5240338"/>
          <p14:tracePt t="24391" x="9482138" y="5138738"/>
          <p14:tracePt t="24407" x="9482138" y="5037138"/>
          <p14:tracePt t="24423" x="9482138" y="4945063"/>
          <p14:tracePt t="24440" x="9482138" y="4868863"/>
          <p14:tracePt t="24457" x="9474200" y="4808538"/>
          <p14:tracePt t="24473" x="9474200" y="4783138"/>
          <p14:tracePt t="24490" x="9456738" y="4732338"/>
          <p14:tracePt t="24507" x="9448800" y="4699000"/>
          <p14:tracePt t="24523" x="9448800" y="4673600"/>
          <p14:tracePt t="24540" x="9440863" y="4648200"/>
          <p14:tracePt t="24557" x="9440863" y="4630738"/>
          <p14:tracePt t="24586" x="9431338" y="4622800"/>
          <p14:tracePt t="24595" x="9431338" y="4614863"/>
          <p14:tracePt t="24607" x="9423400" y="4614863"/>
          <p14:tracePt t="24623" x="9415463" y="4589463"/>
          <p14:tracePt t="24641" x="9415463" y="4564063"/>
          <p14:tracePt t="24657" x="9415463" y="4538663"/>
          <p14:tracePt t="24674" x="9405938" y="4513263"/>
          <p14:tracePt t="24690" x="9398000" y="4470400"/>
          <p14:tracePt t="24707" x="9390063" y="4452938"/>
          <p14:tracePt t="24724" x="9380538" y="4437063"/>
          <p14:tracePt t="24740" x="9380538" y="4427538"/>
          <p14:tracePt t="26019" x="9380538" y="4419600"/>
          <p14:tracePt t="26027" x="9380538" y="4411663"/>
          <p14:tracePt t="28595" x="9380538" y="4427538"/>
          <p14:tracePt t="28610" x="9390063" y="4437063"/>
          <p14:tracePt t="28619" x="9390063" y="4445000"/>
          <p14:tracePt t="28627" x="9390063" y="4452938"/>
          <p14:tracePt t="28643" x="9390063" y="4487863"/>
          <p14:tracePt t="28660" x="9390063" y="4521200"/>
          <p14:tracePt t="28677" x="9390063" y="4564063"/>
          <p14:tracePt t="28693" x="9390063" y="4605338"/>
          <p14:tracePt t="28710" x="9390063" y="4630738"/>
          <p14:tracePt t="28727" x="9390063" y="4640263"/>
          <p14:tracePt t="28890" x="9380538" y="4630738"/>
          <p14:tracePt t="28898" x="9372600" y="4614863"/>
          <p14:tracePt t="28906" x="9372600" y="4605338"/>
          <p14:tracePt t="28915" x="9372600" y="4589463"/>
          <p14:tracePt t="28927" x="9372600" y="4572000"/>
          <p14:tracePt t="28944" x="9372600" y="4546600"/>
          <p14:tracePt t="28960" x="9372600" y="4529138"/>
          <p14:tracePt t="28977" x="9372600" y="4513263"/>
          <p14:tracePt t="28994" x="9372600" y="4503738"/>
          <p14:tracePt t="29010" x="9372600" y="4487863"/>
          <p14:tracePt t="29027" x="9372600" y="4478338"/>
          <p14:tracePt t="29044" x="9372600" y="4462463"/>
          <p14:tracePt t="29061" x="9372600" y="4445000"/>
          <p14:tracePt t="29077" x="9372600" y="4437063"/>
          <p14:tracePt t="29171" x="9380538" y="4445000"/>
          <p14:tracePt t="29179" x="9380538" y="4452938"/>
          <p14:tracePt t="29186" x="9380538" y="4462463"/>
          <p14:tracePt t="29195" x="9380538" y="4487863"/>
          <p14:tracePt t="29211" x="9390063" y="4513263"/>
          <p14:tracePt t="29227" x="9390063" y="4564063"/>
          <p14:tracePt t="29244" x="9398000" y="4622800"/>
          <p14:tracePt t="29261" x="9405938" y="4706938"/>
          <p14:tracePt t="29277" x="9405938" y="4783138"/>
          <p14:tracePt t="29294" x="9405938" y="4843463"/>
          <p14:tracePt t="29311" x="9405938" y="4884738"/>
          <p14:tracePt t="29328" x="9405938" y="4927600"/>
          <p14:tracePt t="29344" x="9405938" y="4970463"/>
          <p14:tracePt t="29361" x="9405938" y="4995863"/>
          <p14:tracePt t="29377" x="9405938" y="5003800"/>
          <p14:tracePt t="29394" x="9405938" y="5029200"/>
          <p14:tracePt t="29442" x="9415463" y="5037138"/>
          <p14:tracePt t="29450" x="9423400" y="5046663"/>
          <p14:tracePt t="29461" x="9431338" y="5046663"/>
          <p14:tracePt t="29478" x="9448800" y="5062538"/>
          <p14:tracePt t="29494" x="9456738" y="5062538"/>
          <p14:tracePt t="29511" x="9474200" y="5072063"/>
          <p14:tracePt t="29527" x="9507538" y="5080000"/>
          <p14:tracePt t="29545" x="9532938" y="5080000"/>
          <p14:tracePt t="29547" x="9542463" y="5087938"/>
          <p14:tracePt t="29561" x="9558338" y="5097463"/>
          <p14:tracePt t="29578" x="9593263" y="5105400"/>
          <p14:tracePt t="29594" x="9601200" y="5113338"/>
          <p14:tracePt t="29611" x="9609138" y="5113338"/>
          <p14:tracePt t="29628" x="9634538" y="5113338"/>
          <p14:tracePt t="29644" x="9685338" y="5130800"/>
          <p14:tracePt t="29661" x="9720263" y="5138738"/>
          <p14:tracePt t="29678" x="9728200" y="5148263"/>
          <p14:tracePt t="29722" x="9728200" y="5156200"/>
          <p14:tracePt t="30003" x="9720263" y="5156200"/>
          <p14:tracePt t="31459" x="9720263" y="5173663"/>
          <p14:tracePt t="31466" x="9720263" y="5189538"/>
          <p14:tracePt t="31483" x="9720263" y="5207000"/>
          <p14:tracePt t="31490" x="9720263" y="5224463"/>
          <p14:tracePt t="31506" x="9720263" y="5240338"/>
          <p14:tracePt t="31514" x="9720263" y="5257800"/>
          <p14:tracePt t="31529" x="9720263" y="5265738"/>
          <p14:tracePt t="31546" x="9728200" y="5291138"/>
          <p14:tracePt t="31547" x="9728200" y="5300663"/>
          <p14:tracePt t="31562" x="9728200" y="5326063"/>
          <p14:tracePt t="31579" x="9728200" y="5334000"/>
          <p14:tracePt t="31596" x="9728200" y="5351463"/>
          <p14:tracePt t="31613" x="9728200" y="5376863"/>
          <p14:tracePt t="31629" x="9728200" y="5392738"/>
          <p14:tracePt t="31646" x="9728200" y="5402263"/>
          <p14:tracePt t="31699" x="9728200" y="5410200"/>
          <p14:tracePt t="31715" x="9728200" y="5418138"/>
          <p14:tracePt t="31739" x="9728200" y="5427663"/>
          <p14:tracePt t="31747" x="9728200" y="5435600"/>
          <p14:tracePt t="31754" x="9728200" y="5443538"/>
          <p14:tracePt t="31786" x="9728200" y="5453063"/>
          <p14:tracePt t="31795" x="9728200" y="5461000"/>
          <p14:tracePt t="31818" x="9728200" y="5468938"/>
          <p14:tracePt t="31947" x="9720263" y="5468938"/>
          <p14:tracePt t="31954" x="9720263" y="5478463"/>
          <p14:tracePt t="31963" x="9720263" y="5486400"/>
          <p14:tracePt t="31979" x="9720263" y="5494338"/>
          <p14:tracePt t="31996" x="9710738" y="5494338"/>
          <p14:tracePt t="32013" x="9710738" y="5503863"/>
          <p14:tracePt t="32187" x="9702800" y="5503863"/>
          <p14:tracePt t="32194" x="9702800" y="5511800"/>
          <p14:tracePt t="32202" x="9694863" y="5511800"/>
          <p14:tracePt t="32213" x="9685338" y="5511800"/>
          <p14:tracePt t="32230" x="9652000" y="5494338"/>
          <p14:tracePt t="32247" x="9618663" y="5468938"/>
          <p14:tracePt t="32263" x="9609138" y="5468938"/>
          <p14:tracePt t="32280" x="9601200" y="5453063"/>
          <p14:tracePt t="32296" x="9593263" y="5435600"/>
          <p14:tracePt t="32313" x="9583738" y="5418138"/>
          <p14:tracePt t="32330" x="9558338" y="5402263"/>
          <p14:tracePt t="32346" x="9542463" y="5392738"/>
          <p14:tracePt t="32363" x="9542463" y="5384800"/>
          <p14:tracePt t="32380" x="9517063" y="5367338"/>
          <p14:tracePt t="32397" x="9507538" y="5367338"/>
          <p14:tracePt t="32413" x="9499600" y="5367338"/>
          <p14:tracePt t="32430" x="9491663" y="5351463"/>
          <p14:tracePt t="32446" x="9491663" y="5341938"/>
          <p14:tracePt t="32464" x="9482138" y="5341938"/>
          <p14:tracePt t="32666" x="9491663" y="5341938"/>
          <p14:tracePt t="32674" x="9499600" y="5341938"/>
          <p14:tracePt t="32682" x="9507538" y="5341938"/>
          <p14:tracePt t="32697" x="9517063" y="5341938"/>
          <p14:tracePt t="32713" x="9550400" y="5341938"/>
          <p14:tracePt t="32730" x="9575800" y="5341938"/>
          <p14:tracePt t="32747" x="9593263" y="5341938"/>
          <p14:tracePt t="32763" x="9609138" y="5341938"/>
          <p14:tracePt t="32780" x="9626600" y="5341938"/>
          <p14:tracePt t="32797" x="9634538" y="5341938"/>
          <p14:tracePt t="32813" x="9652000" y="5341938"/>
          <p14:tracePt t="32831" x="9677400" y="5341938"/>
          <p14:tracePt t="32847" x="9694863" y="5341938"/>
          <p14:tracePt t="32863" x="9720263" y="5341938"/>
          <p14:tracePt t="32947" x="9728200" y="5341938"/>
          <p14:tracePt t="32962" x="9736138" y="5341938"/>
          <p14:tracePt t="32970" x="9745663" y="5351463"/>
          <p14:tracePt t="32981" x="9753600" y="5351463"/>
          <p14:tracePt t="32997" x="9761538" y="5351463"/>
          <p14:tracePt t="33014" x="9779000" y="5351463"/>
          <p14:tracePt t="33506" x="9786938" y="5351463"/>
          <p14:tracePt t="33514" x="9796463" y="5351463"/>
          <p14:tracePt t="33522" x="9796463" y="5341938"/>
          <p14:tracePt t="33531" x="9796463" y="5334000"/>
          <p14:tracePt t="33554" x="9796463" y="5326063"/>
          <p14:tracePt t="36146" x="9804400" y="5326063"/>
          <p14:tracePt t="36178" x="9804400" y="5334000"/>
          <p14:tracePt t="36194" x="9804400" y="5341938"/>
          <p14:tracePt t="36202" x="9804400" y="5351463"/>
          <p14:tracePt t="36210" x="9804400" y="5367338"/>
          <p14:tracePt t="36218" x="9804400" y="5376863"/>
          <p14:tracePt t="36235" x="9796463" y="5384800"/>
          <p14:tracePt t="36250" x="9786938" y="5392738"/>
          <p14:tracePt t="36266" x="9771063" y="5410200"/>
          <p14:tracePt t="36283" x="9753600" y="5427663"/>
          <p14:tracePt t="36316" x="9736138" y="5443538"/>
          <p14:tracePt t="36333" x="9728200" y="5443538"/>
          <p14:tracePt t="36350" x="9720263" y="5443538"/>
          <p14:tracePt t="36366" x="9710738" y="5443538"/>
          <p14:tracePt t="36383" x="9702800" y="5443538"/>
          <p14:tracePt t="36400" x="9694863" y="5435600"/>
          <p14:tracePt t="36416" x="9685338" y="5435600"/>
          <p14:tracePt t="36433" x="9669463" y="5427663"/>
          <p14:tracePt t="36466" x="9652000" y="5410200"/>
          <p14:tracePt t="36484" x="9644063" y="5402263"/>
          <p14:tracePt t="36500" x="9626600" y="5402263"/>
          <p14:tracePt t="36516" x="9601200" y="5392738"/>
          <p14:tracePt t="36533" x="9593263" y="5376863"/>
          <p14:tracePt t="36550" x="9583738" y="5376863"/>
          <p14:tracePt t="36566" x="9575800" y="5376863"/>
          <p14:tracePt t="36594" x="9558338" y="5367338"/>
          <p14:tracePt t="36610" x="9542463" y="5367338"/>
          <p14:tracePt t="36618" x="9525000" y="5367338"/>
          <p14:tracePt t="36633" x="9517063" y="5367338"/>
          <p14:tracePt t="36650" x="9499600" y="5359400"/>
          <p14:tracePt t="36666" x="9499600" y="5351463"/>
          <p14:tracePt t="36723" x="9491663" y="5351463"/>
          <p14:tracePt t="36730" x="9482138" y="5351463"/>
          <p14:tracePt t="36738" x="9474200" y="5351463"/>
          <p14:tracePt t="36750" x="9466263" y="5351463"/>
          <p14:tracePt t="36767" x="9448800" y="5341938"/>
          <p14:tracePt t="36783" x="9431338" y="5334000"/>
          <p14:tracePt t="36801" x="9423400" y="5334000"/>
          <p14:tracePt t="37219" x="9431338" y="5334000"/>
          <p14:tracePt t="37226" x="9440863" y="5334000"/>
          <p14:tracePt t="37235" x="9448800" y="5334000"/>
          <p14:tracePt t="37250" x="9499600" y="5326063"/>
          <p14:tracePt t="37267" x="9532938" y="5326063"/>
          <p14:tracePt t="37284" x="9575800" y="5316538"/>
          <p14:tracePt t="37300" x="9609138" y="5316538"/>
          <p14:tracePt t="37317" x="9644063" y="5316538"/>
          <p14:tracePt t="37334" x="9669463" y="5316538"/>
          <p14:tracePt t="37351" x="9677400" y="5316538"/>
          <p14:tracePt t="37367" x="9694863" y="5316538"/>
          <p14:tracePt t="38858" x="9685338" y="5316538"/>
          <p14:tracePt t="38874" x="9677400" y="5316538"/>
          <p14:tracePt t="38890" x="9669463" y="5316538"/>
          <p14:tracePt t="38914" x="9659938" y="5316538"/>
          <p14:tracePt t="38978" x="9659938" y="5308600"/>
          <p14:tracePt t="38994" x="9659938" y="5300663"/>
          <p14:tracePt t="39003" x="9659938" y="5291138"/>
          <p14:tracePt t="39018" x="9659938" y="5283200"/>
          <p14:tracePt t="39026" x="9669463" y="5275263"/>
          <p14:tracePt t="39035" x="9669463" y="5265738"/>
          <p14:tracePt t="39162" x="9659938" y="5265738"/>
          <p14:tracePt t="39170" x="9652000" y="5265738"/>
          <p14:tracePt t="39178" x="9634538" y="5265738"/>
          <p14:tracePt t="39187" x="9626600" y="5265738"/>
          <p14:tracePt t="39202" x="9601200" y="5265738"/>
          <p14:tracePt t="39219" x="9575800" y="5265738"/>
          <p14:tracePt t="39235" x="9558338" y="5265738"/>
          <p14:tracePt t="39252" x="9550400" y="5265738"/>
          <p14:tracePt t="39458" x="9558338" y="5275263"/>
          <p14:tracePt t="39466" x="9567863" y="5275263"/>
          <p14:tracePt t="39475" x="9575800" y="5291138"/>
          <p14:tracePt t="39485" x="9583738" y="5291138"/>
          <p14:tracePt t="39586" x="9593263" y="5300663"/>
          <p14:tracePt t="39594" x="9593263" y="5308600"/>
          <p14:tracePt t="39610" x="9593263" y="5316538"/>
          <p14:tracePt t="39634" x="9593263" y="5326063"/>
          <p14:tracePt t="39642" x="9593263" y="5334000"/>
          <p14:tracePt t="39653" x="9593263" y="5341938"/>
          <p14:tracePt t="39669" x="9593263" y="5351463"/>
          <p14:tracePt t="39686" x="9593263" y="5359400"/>
          <p14:tracePt t="39702" x="9583738" y="5359400"/>
          <p14:tracePt t="39719" x="9567863" y="5376863"/>
          <p14:tracePt t="39736" x="9532938" y="5376863"/>
          <p14:tracePt t="39752" x="9482138" y="5384800"/>
          <p14:tracePt t="39770" x="9423400" y="5384800"/>
          <p14:tracePt t="39786" x="9364663" y="5384800"/>
          <p14:tracePt t="39802" x="9288463" y="5384800"/>
          <p14:tracePt t="39819" x="9245600" y="5384800"/>
          <p14:tracePt t="39836" x="9202738" y="5367338"/>
          <p14:tracePt t="39852" x="9161463" y="5359400"/>
          <p14:tracePt t="39869" x="9101138" y="5351463"/>
          <p14:tracePt t="39886" x="9059863" y="5351463"/>
          <p14:tracePt t="39902" x="9017000" y="5341938"/>
          <p14:tracePt t="39919" x="8966200" y="5341938"/>
          <p14:tracePt t="39936" x="8923338" y="5341938"/>
          <p14:tracePt t="39953" x="8847138" y="5341938"/>
          <p14:tracePt t="39969" x="8770938" y="5341938"/>
          <p14:tracePt t="39986" x="8661400" y="5341938"/>
          <p14:tracePt t="40003" x="8577263" y="5341938"/>
          <p14:tracePt t="40019" x="8415338" y="5341938"/>
          <p14:tracePt t="40036" x="8229600" y="5341938"/>
          <p14:tracePt t="40053" x="8008938" y="5341938"/>
          <p14:tracePt t="40069" x="7848600" y="5341938"/>
          <p14:tracePt t="40086" x="7678738" y="5341938"/>
          <p14:tracePt t="40103" x="7518400" y="5341938"/>
          <p14:tracePt t="40119" x="7358063" y="5334000"/>
          <p14:tracePt t="40136" x="7221538" y="5334000"/>
          <p14:tracePt t="40153" x="7053263" y="5334000"/>
          <p14:tracePt t="40169" x="6891338" y="5334000"/>
          <p14:tracePt t="40186" x="6637338" y="5334000"/>
          <p14:tracePt t="40203" x="6477000" y="5334000"/>
          <p14:tracePt t="40219" x="6307138" y="5334000"/>
          <p14:tracePt t="40236" x="6146800" y="5334000"/>
          <p14:tracePt t="40253" x="6011863" y="5334000"/>
          <p14:tracePt t="40269" x="5892800" y="5334000"/>
          <p14:tracePt t="40286" x="5791200" y="5334000"/>
          <p14:tracePt t="40303" x="5672138" y="5334000"/>
          <p14:tracePt t="40320" x="5511800" y="5334000"/>
          <p14:tracePt t="40336" x="5384800" y="5334000"/>
          <p14:tracePt t="40353" x="5214938" y="5326063"/>
          <p14:tracePt t="40370" x="5072063" y="5326063"/>
          <p14:tracePt t="40386" x="4935538" y="5316538"/>
          <p14:tracePt t="40403" x="4868863" y="5308600"/>
          <p14:tracePt t="40420" x="4808538" y="5300663"/>
          <p14:tracePt t="40436" x="4783138" y="5291138"/>
          <p14:tracePt t="40453" x="4757738" y="5275263"/>
          <p14:tracePt t="40470" x="4724400" y="5257800"/>
          <p14:tracePt t="40486" x="4706938" y="5257800"/>
          <p14:tracePt t="40520" x="4699000" y="5249863"/>
          <p14:tracePt t="40537" x="4673600" y="5249863"/>
          <p14:tracePt t="40553" x="4648200" y="5249863"/>
          <p14:tracePt t="40555" x="4622800" y="5249863"/>
          <p14:tracePt t="40570" x="4597400" y="5249863"/>
          <p14:tracePt t="40586" x="4589463" y="5249863"/>
          <p14:tracePt t="40667" x="4579938" y="5240338"/>
          <p14:tracePt t="40698" x="4572000" y="5240338"/>
          <p14:tracePt t="40706" x="4564063" y="5240338"/>
          <p14:tracePt t="41442" x="4554538" y="5240338"/>
          <p14:tracePt t="41867" x="4546600" y="5232400"/>
          <p14:tracePt t="41874" x="4538663" y="5232400"/>
          <p14:tracePt t="41898" x="4538663" y="5224463"/>
          <p14:tracePt t="41938" x="4538663" y="5214938"/>
          <p14:tracePt t="41954" x="4538663" y="5207000"/>
          <p14:tracePt t="41970" x="4529138" y="5207000"/>
          <p14:tracePt t="41986" x="4529138" y="5199063"/>
          <p14:tracePt t="41994" x="4529138" y="5189538"/>
          <p14:tracePt t="42004" x="4521200" y="5189538"/>
          <p14:tracePt t="42235" x="4521200" y="5199063"/>
          <p14:tracePt t="42250" x="4538663" y="5207000"/>
          <p14:tracePt t="42258" x="4546600" y="5224463"/>
          <p14:tracePt t="42266" x="4554538" y="5224463"/>
          <p14:tracePt t="59122" x="4564063" y="5232400"/>
          <p14:tracePt t="59130" x="4589463" y="5240338"/>
          <p14:tracePt t="59138" x="4622800" y="5257800"/>
          <p14:tracePt t="59151" x="4681538" y="5265738"/>
          <p14:tracePt t="59168" x="4851400" y="5326063"/>
          <p14:tracePt t="59185" x="5046663" y="5367338"/>
          <p14:tracePt t="59201" x="5181600" y="5418138"/>
          <p14:tracePt t="59218" x="5392738" y="5461000"/>
          <p14:tracePt t="59235" x="5519738" y="5494338"/>
          <p14:tracePt t="59251" x="5613400" y="5503863"/>
          <p14:tracePt t="59268" x="5748338" y="5537200"/>
          <p14:tracePt t="59285" x="5875338" y="5537200"/>
          <p14:tracePt t="59301" x="5986463" y="5545138"/>
          <p14:tracePt t="59318" x="6045200" y="5562600"/>
          <p14:tracePt t="59335" x="6088063" y="5588000"/>
          <p14:tracePt t="59352" x="6121400" y="5595938"/>
          <p14:tracePt t="59368" x="6172200" y="5595938"/>
          <p14:tracePt t="59385" x="6281738" y="5638800"/>
          <p14:tracePt t="59402" x="6418263" y="5672138"/>
          <p14:tracePt t="59419" x="6672263" y="5681663"/>
          <p14:tracePt t="59435" x="6789738" y="5689600"/>
          <p14:tracePt t="59452" x="6908800" y="5707063"/>
          <p14:tracePt t="59468" x="7018338" y="5722938"/>
          <p14:tracePt t="59485" x="7104063" y="5722938"/>
          <p14:tracePt t="59502" x="7213600" y="5740400"/>
          <p14:tracePt t="59518" x="7307263" y="5773738"/>
          <p14:tracePt t="59535" x="7416800" y="5799138"/>
          <p14:tracePt t="59552" x="7510463" y="5808663"/>
          <p14:tracePt t="59568" x="7602538" y="5824538"/>
          <p14:tracePt t="59585" x="7721600" y="5859463"/>
          <p14:tracePt t="59602" x="7916863" y="5859463"/>
          <p14:tracePt t="59618" x="8034338" y="5867400"/>
          <p14:tracePt t="59635" x="8153400" y="5884863"/>
          <p14:tracePt t="59652" x="8288338" y="5884863"/>
          <p14:tracePt t="59668" x="8364538" y="5884863"/>
          <p14:tracePt t="59685" x="8491538" y="5900738"/>
          <p14:tracePt t="59702" x="8643938" y="5926138"/>
          <p14:tracePt t="59719" x="8780463" y="5935663"/>
          <p14:tracePt t="59735" x="8940800" y="5943600"/>
          <p14:tracePt t="59752" x="9085263" y="5976938"/>
          <p14:tracePt t="59768" x="9220200" y="5986463"/>
          <p14:tracePt t="59785" x="9313863" y="6002338"/>
          <p14:tracePt t="59802" x="9440863" y="6027738"/>
          <p14:tracePt t="59818" x="9507538" y="6027738"/>
          <p14:tracePt t="59835" x="9550400" y="6011863"/>
          <p14:tracePt t="59852" x="9567863" y="6002338"/>
          <p14:tracePt t="59869" x="9575800" y="5994400"/>
          <p14:tracePt t="59885" x="9575800" y="5969000"/>
          <p14:tracePt t="59902" x="9575800" y="5961063"/>
          <p14:tracePt t="59919" x="9593263" y="5943600"/>
          <p14:tracePt t="59935" x="9601200" y="5910263"/>
          <p14:tracePt t="59952" x="9618663" y="5875338"/>
          <p14:tracePt t="59969" x="9652000" y="5859463"/>
          <p14:tracePt t="59985" x="9659938" y="5816600"/>
          <p14:tracePt t="60002" x="9669463" y="5757863"/>
          <p14:tracePt t="60019" x="9694863" y="5707063"/>
          <p14:tracePt t="60035" x="9702800" y="5681663"/>
          <p14:tracePt t="60052" x="9702800" y="5672138"/>
          <p14:tracePt t="60202" x="9702800" y="5664200"/>
          <p14:tracePt t="60218" x="9702800" y="5656263"/>
          <p14:tracePt t="60314" x="9702800" y="5664200"/>
          <p14:tracePt t="60330" x="9702800" y="5681663"/>
          <p14:tracePt t="60338" x="9702800" y="5689600"/>
          <p14:tracePt t="60346" x="9702800" y="5707063"/>
          <p14:tracePt t="60354" x="9702800" y="5732463"/>
          <p14:tracePt t="60369" x="9702800" y="5757863"/>
          <p14:tracePt t="60386" x="9694863" y="5808663"/>
          <p14:tracePt t="60403" x="9685338" y="5834063"/>
          <p14:tracePt t="60419" x="9677400" y="5875338"/>
          <p14:tracePt t="60436" x="9677400" y="5910263"/>
          <p14:tracePt t="60452" x="9677400" y="5943600"/>
          <p14:tracePt t="60469" x="9677400" y="5969000"/>
          <p14:tracePt t="60486" x="9669463" y="5976938"/>
          <p14:tracePt t="60502" x="9669463" y="5986463"/>
          <p14:tracePt t="60554" x="9669463" y="5976938"/>
          <p14:tracePt t="60562" x="9669463" y="5969000"/>
          <p14:tracePt t="60570" x="9669463" y="5951538"/>
          <p14:tracePt t="60586" x="9669463" y="5926138"/>
          <p14:tracePt t="60602" x="9669463" y="5892800"/>
          <p14:tracePt t="60619" x="9669463" y="5859463"/>
          <p14:tracePt t="60636" x="9669463" y="5834063"/>
          <p14:tracePt t="60652" x="9669463" y="5824538"/>
          <p14:tracePt t="60669" x="9669463" y="5808663"/>
          <p14:tracePt t="60686" x="9669463" y="5799138"/>
          <p14:tracePt t="60703" x="9669463" y="5783263"/>
          <p14:tracePt t="60719" x="9669463" y="5765800"/>
          <p14:tracePt t="60736" x="9669463" y="5740400"/>
          <p14:tracePt t="60753" x="9669463" y="5722938"/>
          <p14:tracePt t="60770" x="9669463" y="5707063"/>
          <p14:tracePt t="60962" x="9669463" y="5715000"/>
          <p14:tracePt t="61010" x="9659938" y="5715000"/>
          <p14:tracePt t="61026" x="9659938" y="5722938"/>
          <p14:tracePt t="61250" x="9659938" y="5740400"/>
          <p14:tracePt t="61266" x="9659938" y="5748338"/>
          <p14:tracePt t="61274" x="9659938" y="5765800"/>
          <p14:tracePt t="61282" x="9659938" y="5773738"/>
          <p14:tracePt t="61298" x="9659938" y="5791200"/>
          <p14:tracePt t="61306" x="9659938" y="5799138"/>
          <p14:tracePt t="61322" x="9659938" y="5808663"/>
          <p14:tracePt t="61337" x="9652000" y="5808663"/>
          <p14:tracePt t="61354" x="9652000" y="5824538"/>
          <p14:tracePt t="61370" x="9652000" y="5842000"/>
          <p14:tracePt t="61403" x="9652000" y="5859463"/>
          <p14:tracePt t="61420" x="9652000" y="5875338"/>
          <p14:tracePt t="61436" x="9652000" y="5892800"/>
          <p14:tracePt t="61470" x="9644063" y="5892800"/>
          <p14:tracePt t="61548" x="9644063" y="5884863"/>
          <p14:tracePt t="61555" x="9644063" y="5875338"/>
          <p14:tracePt t="61562" x="9634538" y="5875338"/>
          <p14:tracePt t="61571" x="9634538" y="5859463"/>
          <p14:tracePt t="61587" x="9634538" y="5842000"/>
          <p14:tracePt t="61604" x="9634538" y="5824538"/>
          <p14:tracePt t="61620" x="9626600" y="5816600"/>
          <p14:tracePt t="61874" x="9626600" y="5808663"/>
          <p14:tracePt t="61882" x="9626600" y="5799138"/>
          <p14:tracePt t="61890" x="9626600" y="5773738"/>
          <p14:tracePt t="61903" x="9626600" y="5765800"/>
          <p14:tracePt t="61920" x="9626600" y="5740400"/>
          <p14:tracePt t="61937" x="9626600" y="5681663"/>
          <p14:tracePt t="61953" x="9626600" y="5580063"/>
          <p14:tracePt t="61970" x="9626600" y="5529263"/>
          <p14:tracePt t="61987" x="9626600" y="5461000"/>
          <p14:tracePt t="62004" x="9626600" y="5427663"/>
          <p14:tracePt t="62020" x="9618663" y="5376863"/>
          <p14:tracePt t="62037" x="9618663" y="5351463"/>
          <p14:tracePt t="62054" x="9618663" y="5334000"/>
          <p14:tracePt t="62070" x="9618663" y="5326063"/>
          <p14:tracePt t="62087" x="9618663" y="5308600"/>
          <p14:tracePt t="62104" x="9618663" y="5283200"/>
          <p14:tracePt t="62120" x="9618663" y="5257800"/>
          <p14:tracePt t="62137" x="9609138" y="5224463"/>
          <p14:tracePt t="62154" x="9609138" y="5164138"/>
          <p14:tracePt t="62170" x="9609138" y="5130800"/>
          <p14:tracePt t="62187" x="9609138" y="5080000"/>
          <p14:tracePt t="62204" x="9609138" y="5029200"/>
          <p14:tracePt t="62220" x="9618663" y="4978400"/>
          <p14:tracePt t="62237" x="9618663" y="4935538"/>
          <p14:tracePt t="62254" x="9618663" y="4902200"/>
          <p14:tracePt t="62270" x="9618663" y="4859338"/>
          <p14:tracePt t="62287" x="9618663" y="4826000"/>
          <p14:tracePt t="62304" x="9618663" y="4800600"/>
          <p14:tracePt t="62320" x="9618663" y="4767263"/>
          <p14:tracePt t="62337" x="9618663" y="4732338"/>
          <p14:tracePt t="62354" x="9618663" y="4640263"/>
          <p14:tracePt t="62371" x="9618663" y="4605338"/>
          <p14:tracePt t="62387" x="9618663" y="4554538"/>
          <p14:tracePt t="62404" x="9618663" y="4521200"/>
          <p14:tracePt t="62421" x="9618663" y="4487863"/>
          <p14:tracePt t="62437" x="9618663" y="4452938"/>
          <p14:tracePt t="62454" x="9618663" y="4437063"/>
          <p14:tracePt t="62471" x="9618663" y="4411663"/>
          <p14:tracePt t="62487" x="9618663" y="4394200"/>
          <p14:tracePt t="62504" x="9618663" y="4386263"/>
          <p14:tracePt t="62521" x="9618663" y="4376738"/>
          <p14:tracePt t="62570" x="9618663" y="4368800"/>
          <p14:tracePt t="62586" x="9618663" y="4360863"/>
          <p14:tracePt t="62610" x="9618663" y="4351338"/>
          <p14:tracePt t="62626" x="9618663" y="4343400"/>
          <p14:tracePt t="62634" x="9618663" y="4335463"/>
          <p14:tracePt t="62650" x="9618663" y="4325938"/>
          <p14:tracePt t="62770" x="9626600" y="4325938"/>
          <p14:tracePt t="62778" x="9626600" y="4335463"/>
          <p14:tracePt t="62787" x="9626600" y="4343400"/>
          <p14:tracePt t="62804" x="9634538" y="4360863"/>
          <p14:tracePt t="62821" x="9634538" y="4402138"/>
          <p14:tracePt t="62838" x="9644063" y="4452938"/>
          <p14:tracePt t="62854" x="9652000" y="4503738"/>
          <p14:tracePt t="62871" x="9669463" y="4572000"/>
          <p14:tracePt t="62887" x="9677400" y="4681538"/>
          <p14:tracePt t="62904" x="9685338" y="4757738"/>
          <p14:tracePt t="62921" x="9694863" y="4851400"/>
          <p14:tracePt t="62938" x="9694863" y="4927600"/>
          <p14:tracePt t="62954" x="9702800" y="4978400"/>
          <p14:tracePt t="62971" x="9710738" y="5021263"/>
          <p14:tracePt t="62988" x="9720263" y="5072063"/>
          <p14:tracePt t="63005" x="9720263" y="5130800"/>
          <p14:tracePt t="63021" x="9720263" y="5173663"/>
          <p14:tracePt t="63038" x="9728200" y="5214938"/>
          <p14:tracePt t="63055" x="9728200" y="5249863"/>
          <p14:tracePt t="63071" x="9728200" y="5265738"/>
          <p14:tracePt t="63088" x="9728200" y="5275263"/>
          <p14:tracePt t="63104" x="9728200" y="5283200"/>
          <p14:tracePt t="63121" x="9728200" y="5291138"/>
          <p14:tracePt t="63138" x="9728200" y="5308600"/>
          <p14:tracePt t="63155" x="9728200" y="5326063"/>
          <p14:tracePt t="63171" x="9728200" y="5351463"/>
          <p14:tracePt t="63188" x="9728200" y="5376863"/>
          <p14:tracePt t="63205" x="9728200" y="5402263"/>
          <p14:tracePt t="63221" x="9728200" y="5418138"/>
          <p14:tracePt t="63238" x="9728200" y="5427663"/>
          <p14:tracePt t="63255" x="9728200" y="5443538"/>
          <p14:tracePt t="63271" x="9728200" y="5461000"/>
          <p14:tracePt t="63288" x="9728200" y="5478463"/>
          <p14:tracePt t="63305" x="9728200" y="5494338"/>
          <p14:tracePt t="63321" x="9736138" y="5503863"/>
          <p14:tracePt t="63338" x="9736138" y="5529263"/>
          <p14:tracePt t="63355" x="9736138" y="5554663"/>
          <p14:tracePt t="63371" x="9736138" y="5562600"/>
          <p14:tracePt t="63388" x="9736138" y="5580063"/>
          <p14:tracePt t="63405" x="9736138" y="5588000"/>
          <p14:tracePt t="63466" x="9728200" y="5588000"/>
          <p14:tracePt t="64090" x="9728200" y="5595938"/>
          <p14:tracePt t="64114" x="9720263" y="5605463"/>
          <p14:tracePt t="64130" x="9720263" y="5613400"/>
          <p14:tracePt t="64138" x="9710738" y="5613400"/>
          <p14:tracePt t="64146" x="9710738" y="5621338"/>
          <p14:tracePt t="64155" x="9702800" y="5630863"/>
          <p14:tracePt t="64172" x="9702800" y="5656263"/>
          <p14:tracePt t="64189" x="9702800" y="5664200"/>
          <p14:tracePt t="64205" x="9702800" y="5672138"/>
          <p14:tracePt t="64222" x="9702800" y="5681663"/>
          <p14:tracePt t="64239" x="9694863" y="5689600"/>
          <p14:tracePt t="64256" x="9694863" y="5697538"/>
          <p14:tracePt t="64272" x="9694863" y="5707063"/>
          <p14:tracePt t="64289" x="9694863" y="5722938"/>
          <p14:tracePt t="64305" x="9677400" y="5748338"/>
          <p14:tracePt t="64322" x="9677400" y="5783263"/>
          <p14:tracePt t="64339" x="9677400" y="5808663"/>
          <p14:tracePt t="64355" x="9669463" y="5816600"/>
          <p14:tracePt t="64372" x="9669463" y="5834063"/>
          <p14:tracePt t="64466" x="9677400" y="5834063"/>
          <p14:tracePt t="64474" x="9694863" y="5834063"/>
          <p14:tracePt t="64482" x="9728200" y="5824538"/>
          <p14:tracePt t="64490" x="9753600" y="5816600"/>
          <p14:tracePt t="64506" x="9796463" y="5791200"/>
          <p14:tracePt t="64523" x="9821863" y="5783263"/>
          <p14:tracePt t="64795" x="9837738" y="5783263"/>
          <p14:tracePt t="64802" x="9855200" y="5783263"/>
          <p14:tracePt t="64818" x="9863138" y="5783263"/>
          <p14:tracePt t="64826" x="9872663" y="5783263"/>
          <p14:tracePt t="64850" x="9880600" y="5791200"/>
          <p14:tracePt t="64898" x="9888538" y="5791200"/>
          <p14:tracePt t="65010" x="9880600" y="5791200"/>
          <p14:tracePt t="65026" x="9880600" y="5783263"/>
          <p14:tracePt t="65146" x="9872663" y="5783263"/>
          <p14:tracePt t="65154" x="9855200" y="5783263"/>
          <p14:tracePt t="65162" x="9847263" y="5783263"/>
          <p14:tracePt t="65173" x="9829800" y="5783263"/>
          <p14:tracePt t="65189" x="9796463" y="5791200"/>
          <p14:tracePt t="65206" x="9753600" y="5791200"/>
          <p14:tracePt t="65223" x="9694863" y="5791200"/>
          <p14:tracePt t="65240" x="9644063" y="5791200"/>
          <p14:tracePt t="65256" x="9609138" y="5791200"/>
          <p14:tracePt t="65274" x="9593263" y="5791200"/>
          <p14:tracePt t="65290" x="9550400" y="5773738"/>
          <p14:tracePt t="65307" x="9532938" y="5773738"/>
          <p14:tracePt t="65323" x="9525000" y="5765800"/>
          <p14:tracePt t="65340" x="9517063" y="5765800"/>
          <p14:tracePt t="65554" x="9507538" y="5765800"/>
          <p14:tracePt t="65602" x="9499600" y="5765800"/>
          <p14:tracePt t="65618" x="9491663" y="5765800"/>
          <p14:tracePt t="65626" x="9482138" y="5765800"/>
          <p14:tracePt t="65650" x="9474200" y="5765800"/>
          <p14:tracePt t="65666" x="9466263" y="5765800"/>
          <p14:tracePt t="65675" x="9466263" y="5757863"/>
          <p14:tracePt t="65778" x="9474200" y="5757863"/>
          <p14:tracePt t="65795" x="9482138" y="5757863"/>
          <p14:tracePt t="65802" x="9491663" y="5757863"/>
          <p14:tracePt t="65810" x="9499600" y="5748338"/>
          <p14:tracePt t="65823" x="9507538" y="5748338"/>
          <p14:tracePt t="65841" x="9525000" y="5748338"/>
          <p14:tracePt t="65857" x="9542463" y="5748338"/>
          <p14:tracePt t="65873" x="9558338" y="5748338"/>
          <p14:tracePt t="65890" x="9583738" y="5748338"/>
          <p14:tracePt t="65907" x="9601200" y="5748338"/>
          <p14:tracePt t="65962" x="9609138" y="5748338"/>
          <p14:tracePt t="65970" x="9618663" y="5757863"/>
          <p14:tracePt t="66018" x="9618663" y="5765800"/>
          <p14:tracePt t="66090" x="9618663" y="5757863"/>
          <p14:tracePt t="66106" x="9609138" y="5757863"/>
          <p14:tracePt t="66114" x="9609138" y="5748338"/>
          <p14:tracePt t="66138" x="9618663" y="5748338"/>
          <p14:tracePt t="66162" x="9634538" y="5748338"/>
          <p14:tracePt t="66171" x="9634538" y="5740400"/>
          <p14:tracePt t="66234" x="9644063" y="5740400"/>
          <p14:tracePt t="66322" x="9644063" y="5732463"/>
          <p14:tracePt t="66330" x="9644063" y="5715000"/>
          <p14:tracePt t="66340" x="9634538" y="5697538"/>
          <p14:tracePt t="66357" x="9634538" y="5664200"/>
          <p14:tracePt t="66374" x="9634538" y="5630863"/>
          <p14:tracePt t="66391" x="9634538" y="5595938"/>
          <p14:tracePt t="66407" x="9634538" y="5570538"/>
          <p14:tracePt t="66424" x="9634538" y="5554663"/>
          <p14:tracePt t="66441" x="9634538" y="5537200"/>
          <p14:tracePt t="66457" x="9634538" y="5529263"/>
          <p14:tracePt t="66474" x="9634538" y="5503863"/>
          <p14:tracePt t="66491" x="9634538" y="5478463"/>
          <p14:tracePt t="66508" x="9634538" y="5443538"/>
          <p14:tracePt t="66524" x="9634538" y="5427663"/>
          <p14:tracePt t="67026" x="9634538" y="5435600"/>
          <p14:tracePt t="67042" x="9634538" y="5453063"/>
          <p14:tracePt t="67050" x="9634538" y="5461000"/>
          <p14:tracePt t="67058" x="9634538" y="5478463"/>
          <p14:tracePt t="67074" x="9644063" y="5519738"/>
          <p14:tracePt t="67092" x="9652000" y="5562600"/>
          <p14:tracePt t="67108" x="9652000" y="5595938"/>
          <p14:tracePt t="67124" x="9659938" y="5621338"/>
          <p14:tracePt t="67141" x="9659938" y="5630863"/>
          <p14:tracePt t="67158" x="9659938" y="5646738"/>
          <p14:tracePt t="67175" x="9659938" y="5656263"/>
          <p14:tracePt t="68082" x="9652000" y="5656263"/>
          <p14:tracePt t="68090" x="9644063" y="5656263"/>
          <p14:tracePt t="68122" x="9634538" y="5656263"/>
          <p14:tracePt t="68130" x="9626600" y="5656263"/>
          <p14:tracePt t="68138" x="9618663" y="5656263"/>
          <p14:tracePt t="68146" x="9593263" y="5656263"/>
          <p14:tracePt t="68159" x="9550400" y="5656263"/>
          <p14:tracePt t="68176" x="9390063" y="5672138"/>
          <p14:tracePt t="68192" x="9194800" y="5707063"/>
          <p14:tracePt t="68209" x="8882063" y="5707063"/>
          <p14:tracePt t="68225" x="8628063" y="5732463"/>
          <p14:tracePt t="68242" x="8280400" y="5732463"/>
          <p14:tracePt t="68259" x="8085138" y="5740400"/>
          <p14:tracePt t="68275" x="7874000" y="5740400"/>
          <p14:tracePt t="68292" x="7612063" y="5740400"/>
          <p14:tracePt t="68309" x="7315200" y="5740400"/>
          <p14:tracePt t="68326" x="6992938" y="5740400"/>
          <p14:tracePt t="68342" x="6705600" y="5740400"/>
          <p14:tracePt t="68359" x="6477000" y="5757863"/>
          <p14:tracePt t="68375" x="6256338" y="5765800"/>
          <p14:tracePt t="68392" x="6088063" y="5765800"/>
          <p14:tracePt t="68409" x="5900738" y="5765800"/>
          <p14:tracePt t="68425" x="5722938" y="5773738"/>
          <p14:tracePt t="68442" x="5443538" y="5783263"/>
          <p14:tracePt t="68459" x="5275263" y="5783263"/>
          <p14:tracePt t="68475" x="5113338" y="5783263"/>
          <p14:tracePt t="68492" x="5011738" y="5783263"/>
          <p14:tracePt t="68509" x="4902200" y="5783263"/>
          <p14:tracePt t="68525" x="4800600" y="5783263"/>
          <p14:tracePt t="68543" x="4673600" y="5783263"/>
          <p14:tracePt t="68559" x="4564063" y="5783263"/>
          <p14:tracePt t="68576" x="4495800" y="5783263"/>
          <p14:tracePt t="68592" x="4462463" y="5765800"/>
          <p14:tracePt t="68609" x="4445000" y="5748338"/>
          <p14:tracePt t="68626" x="4402138" y="5740400"/>
          <p14:tracePt t="68642" x="4351338" y="5732463"/>
          <p14:tracePt t="68659" x="4284663" y="5732463"/>
          <p14:tracePt t="68676" x="4241800" y="5715000"/>
          <p14:tracePt t="68693" x="4216400" y="5715000"/>
          <p14:tracePt t="68709" x="4208463" y="5707063"/>
          <p14:tracePt t="68946" x="4216400" y="5715000"/>
          <p14:tracePt t="68954" x="4224338" y="5715000"/>
          <p14:tracePt t="68962" x="4249738" y="5722938"/>
          <p14:tracePt t="68978" x="4275138" y="5732463"/>
          <p14:tracePt t="68993" x="4300538" y="5732463"/>
          <p14:tracePt t="69009" x="4318000" y="5740400"/>
          <p14:tracePt t="69026" x="4351338" y="5740400"/>
          <p14:tracePt t="69043" x="4360863" y="5740400"/>
          <p14:tracePt t="69066" x="4376738" y="5740400"/>
          <p14:tracePt t="69076" x="4394200" y="5740400"/>
          <p14:tracePt t="69093" x="4495800" y="5740400"/>
          <p14:tracePt t="69109" x="4665663" y="5740400"/>
          <p14:tracePt t="69126" x="4859338" y="5740400"/>
          <p14:tracePt t="69143" x="5021263" y="5722938"/>
          <p14:tracePt t="69159" x="5097463" y="5722938"/>
          <p14:tracePt t="69176" x="5113338" y="5722938"/>
          <p14:tracePt t="69209" x="5113338" y="5715000"/>
          <p14:tracePt t="69226" x="5037138" y="5697538"/>
          <p14:tracePt t="69243" x="4978400" y="5672138"/>
          <p14:tracePt t="69259" x="4910138" y="5656263"/>
          <p14:tracePt t="69276" x="4868863" y="5646738"/>
          <p14:tracePt t="69293" x="4833938" y="5638800"/>
          <p14:tracePt t="69310" x="4818063" y="5638800"/>
          <p14:tracePt t="69326" x="4808538" y="5638800"/>
          <p14:tracePt t="69394" x="4800600" y="5630863"/>
          <p14:tracePt t="69402" x="4792663" y="5630863"/>
          <p14:tracePt t="69410" x="4783138" y="5621338"/>
          <p14:tracePt t="69426" x="4775200" y="5621338"/>
          <p14:tracePt t="69443" x="4767263" y="5621338"/>
          <p14:tracePt t="69490" x="4757738" y="5621338"/>
          <p14:tracePt t="69626" x="4749800" y="5621338"/>
          <p14:tracePt t="69650" x="4741863" y="5621338"/>
          <p14:tracePt t="69674" x="4732338" y="5621338"/>
          <p14:tracePt t="69690" x="4724400" y="5621338"/>
          <p14:tracePt t="69698" x="4716463" y="5621338"/>
          <p14:tracePt t="69706" x="4716463" y="5646738"/>
          <p14:tracePt t="69714" x="4699000" y="5664200"/>
          <p14:tracePt t="69726" x="4681538" y="5664200"/>
          <p14:tracePt t="69743" x="4648200" y="5697538"/>
          <p14:tracePt t="69760" x="4614863" y="5722938"/>
          <p14:tracePt t="69776" x="4572000" y="5757863"/>
          <p14:tracePt t="69793" x="4538663" y="5773738"/>
          <p14:tracePt t="69810" x="4513263" y="5791200"/>
          <p14:tracePt t="69946" x="4513263" y="5799138"/>
          <p14:tracePt t="69970" x="4503738" y="5808663"/>
          <p14:tracePt t="69978" x="4495800" y="5816600"/>
          <p14:tracePt t="69995" x="4487863" y="5816600"/>
          <p14:tracePt t="71834" x="4495800" y="5808663"/>
          <p14:tracePt t="71842" x="4503738" y="5808663"/>
          <p14:tracePt t="71850" x="4503738" y="5799138"/>
          <p14:tracePt t="71862" x="4513263" y="5791200"/>
          <p14:tracePt t="71878" x="4521200" y="5783263"/>
          <p14:tracePt t="71895" x="4529138" y="5773738"/>
          <p14:tracePt t="71912" x="4529138" y="5765800"/>
          <p14:tracePt t="71945" x="4529138" y="5757863"/>
          <p14:tracePt t="74290" x="4529138" y="5748338"/>
          <p14:tracePt t="74298" x="4529138" y="5740400"/>
          <p14:tracePt t="74338" x="4529138" y="5732463"/>
          <p14:tracePt t="74346" x="4529138" y="5722938"/>
          <p14:tracePt t="74354" x="4538663" y="5722938"/>
          <p14:tracePt t="74364" x="4538663" y="5715000"/>
          <p14:tracePt t="74386" x="4546600" y="5715000"/>
          <p14:tracePt t="74402" x="4554538" y="5707063"/>
          <p14:tracePt t="74458" x="4564063" y="5707063"/>
          <p14:tracePt t="74466" x="4572000" y="5707063"/>
          <p14:tracePt t="74906" x="4579938" y="5707063"/>
          <p14:tracePt t="74954" x="4589463" y="5707063"/>
          <p14:tracePt t="74962" x="4597400" y="5707063"/>
          <p14:tracePt t="75442" x="4597400" y="5689600"/>
          <p14:tracePt t="75458" x="4597400" y="5664200"/>
          <p14:tracePt t="75466" x="4597400" y="5638800"/>
          <p14:tracePt t="75474" x="4597400" y="5621338"/>
          <p14:tracePt t="75483" x="4597400" y="5588000"/>
          <p14:tracePt t="75498" x="4597400" y="5511800"/>
          <p14:tracePt t="75514" x="4605338" y="5376863"/>
          <p14:tracePt t="75531" x="4589463" y="5232400"/>
          <p14:tracePt t="75548" x="4546600" y="5087938"/>
          <p14:tracePt t="75564" x="4503738" y="4970463"/>
          <p14:tracePt t="75581" x="4470400" y="4843463"/>
          <p14:tracePt t="75598" x="4462463" y="4699000"/>
          <p14:tracePt t="75615" x="4452938" y="4579938"/>
          <p14:tracePt t="75631" x="4419600" y="4495800"/>
          <p14:tracePt t="75648" x="4394200" y="4419600"/>
          <p14:tracePt t="75665" x="4343400" y="4300538"/>
          <p14:tracePt t="75681" x="4318000" y="4241800"/>
          <p14:tracePt t="75698" x="4310063" y="4140200"/>
          <p14:tracePt t="75715" x="4310063" y="4081463"/>
          <p14:tracePt t="75731" x="4300538" y="3987800"/>
          <p14:tracePt t="75748" x="4300538" y="3937000"/>
          <p14:tracePt t="75765" x="4284663" y="3886200"/>
          <p14:tracePt t="75781" x="4275138" y="3827463"/>
          <p14:tracePt t="75798" x="4267200" y="3784600"/>
          <p14:tracePt t="75815" x="4267200" y="3716338"/>
          <p14:tracePt t="75832" x="4267200" y="3683000"/>
          <p14:tracePt t="75848" x="4267200" y="3657600"/>
          <p14:tracePt t="75865" x="4267200" y="3614738"/>
          <p14:tracePt t="75881" x="4267200" y="3589338"/>
          <p14:tracePt t="75898" x="4267200" y="3538538"/>
          <p14:tracePt t="75915" x="4267200" y="3505200"/>
          <p14:tracePt t="75931" x="4275138" y="3479800"/>
          <p14:tracePt t="75948" x="4284663" y="3462338"/>
          <p14:tracePt t="75965" x="4310063" y="3436938"/>
          <p14:tracePt t="75982" x="4310063" y="3429000"/>
          <p14:tracePt t="75998" x="4335463" y="3411538"/>
          <p14:tracePt t="76015" x="4351338" y="3403600"/>
          <p14:tracePt t="76032" x="4376738" y="3386138"/>
          <p14:tracePt t="76048" x="4394200" y="3360738"/>
          <p14:tracePt t="76050" x="4402138" y="3360738"/>
          <p14:tracePt t="76065" x="4411663" y="3344863"/>
          <p14:tracePt t="76082" x="4452938" y="3327400"/>
          <p14:tracePt t="76098" x="4478338" y="3294063"/>
          <p14:tracePt t="76115" x="4513263" y="3268663"/>
          <p14:tracePt t="76132" x="4546600" y="3243263"/>
          <p14:tracePt t="76148" x="4564063" y="3225800"/>
          <p14:tracePt t="76165" x="4572000" y="3208338"/>
          <p14:tracePt t="76402" x="4579938" y="3208338"/>
          <p14:tracePt t="76418" x="4589463" y="3225800"/>
          <p14:tracePt t="76426" x="4597400" y="3233738"/>
          <p14:tracePt t="76434" x="4597400" y="3251200"/>
          <p14:tracePt t="76449" x="4597400" y="3284538"/>
          <p14:tracePt t="76466" x="4622800" y="3386138"/>
          <p14:tracePt t="76482" x="4622800" y="3454400"/>
          <p14:tracePt t="76499" x="4622800" y="3497263"/>
          <p14:tracePt t="76515" x="4622800" y="3538538"/>
          <p14:tracePt t="76532" x="4630738" y="3598863"/>
          <p14:tracePt t="76549" x="4630738" y="3657600"/>
          <p14:tracePt t="76565" x="4630738" y="3733800"/>
          <p14:tracePt t="76582" x="4630738" y="3810000"/>
          <p14:tracePt t="76599" x="4630738" y="3919538"/>
          <p14:tracePt t="76616" x="4630738" y="4056063"/>
          <p14:tracePt t="76632" x="4630738" y="4157663"/>
          <p14:tracePt t="76649" x="4630738" y="4233863"/>
          <p14:tracePt t="76665" x="4630738" y="4360863"/>
          <p14:tracePt t="76682" x="4597400" y="4427538"/>
          <p14:tracePt t="76699" x="4564063" y="4513263"/>
          <p14:tracePt t="76715" x="4529138" y="4579938"/>
          <p14:tracePt t="76732" x="4495800" y="4640263"/>
          <p14:tracePt t="76749" x="4478338" y="4699000"/>
          <p14:tracePt t="76766" x="4452938" y="4767263"/>
          <p14:tracePt t="76782" x="4437063" y="4859338"/>
          <p14:tracePt t="76799" x="4427538" y="4970463"/>
          <p14:tracePt t="76815" x="4411663" y="5072063"/>
          <p14:tracePt t="76832" x="4386263" y="5181600"/>
          <p14:tracePt t="76849" x="4351338" y="5283200"/>
          <p14:tracePt t="76866" x="4343400" y="5443538"/>
          <p14:tracePt t="76882" x="4343400" y="5537200"/>
          <p14:tracePt t="76899" x="4343400" y="5613400"/>
          <p14:tracePt t="76916" x="4343400" y="5697538"/>
          <p14:tracePt t="76932" x="4343400" y="5765800"/>
          <p14:tracePt t="76949" x="4351338" y="5824538"/>
          <p14:tracePt t="76966" x="4351338" y="5849938"/>
          <p14:tracePt t="76983" x="4360863" y="5884863"/>
          <p14:tracePt t="76999" x="4360863" y="5900738"/>
          <p14:tracePt t="77016" x="4360863" y="5918200"/>
          <p14:tracePt t="77032" x="4368800" y="5926138"/>
          <p14:tracePt t="77098" x="4376738" y="5910263"/>
          <p14:tracePt t="77107" x="4394200" y="5892800"/>
          <p14:tracePt t="77116" x="4394200" y="5884863"/>
          <p14:tracePt t="77132" x="4402138" y="5842000"/>
          <p14:tracePt t="77149" x="4402138" y="5773738"/>
          <p14:tracePt t="77166" x="4402138" y="5722938"/>
          <p14:tracePt t="77182" x="4402138" y="5646738"/>
          <p14:tracePt t="77200" x="4402138" y="5570538"/>
          <p14:tracePt t="77216" x="4402138" y="5511800"/>
          <p14:tracePt t="77233" x="4402138" y="5453063"/>
          <p14:tracePt t="77249" x="4402138" y="5384800"/>
          <p14:tracePt t="77266" x="4402138" y="5257800"/>
          <p14:tracePt t="77283" x="4402138" y="5173663"/>
          <p14:tracePt t="77299" x="4402138" y="5080000"/>
          <p14:tracePt t="77316" x="4402138" y="4986338"/>
          <p14:tracePt t="77333" x="4411663" y="4884738"/>
          <p14:tracePt t="77350" x="4411663" y="4792663"/>
          <p14:tracePt t="77366" x="4411663" y="4706938"/>
          <p14:tracePt t="77383" x="4411663" y="4630738"/>
          <p14:tracePt t="77399" x="4411663" y="4538663"/>
          <p14:tracePt t="77417" x="4411663" y="4462463"/>
          <p14:tracePt t="77433" x="4411663" y="4394200"/>
          <p14:tracePt t="77449" x="4411663" y="4292600"/>
          <p14:tracePt t="77466" x="4411663" y="4224338"/>
          <p14:tracePt t="77483" x="4411663" y="4148138"/>
          <p14:tracePt t="77500" x="4411663" y="4071938"/>
          <p14:tracePt t="77516" x="4411663" y="3995738"/>
          <p14:tracePt t="77533" x="4411663" y="3919538"/>
          <p14:tracePt t="77550" x="4411663" y="3852863"/>
          <p14:tracePt t="77567" x="4411663" y="3784600"/>
          <p14:tracePt t="77583" x="4419600" y="3708400"/>
          <p14:tracePt t="77600" x="4419600" y="3665538"/>
          <p14:tracePt t="77616" x="4419600" y="3624263"/>
          <p14:tracePt t="77633" x="4419600" y="3606800"/>
          <p14:tracePt t="77650" x="4427538" y="3589338"/>
          <p14:tracePt t="77786" x="4437063" y="3589338"/>
          <p14:tracePt t="77802" x="4445000" y="3589338"/>
          <p14:tracePt t="77810" x="4452938" y="3589338"/>
          <p14:tracePt t="77826" x="4462463" y="3589338"/>
          <p14:tracePt t="77834" x="4478338" y="3589338"/>
          <p14:tracePt t="77858" x="4487863" y="3589338"/>
          <p14:tracePt t="77866" x="4495800" y="3589338"/>
          <p14:tracePt t="77883" x="4503738" y="3598863"/>
          <p14:tracePt t="77916" x="4513263" y="3606800"/>
          <p14:tracePt t="77950" x="4521200" y="3614738"/>
          <p14:tracePt t="77967" x="4529138" y="3632200"/>
          <p14:tracePt t="77983" x="4529138" y="3649663"/>
          <p14:tracePt t="78000" x="4546600" y="3657600"/>
          <p14:tracePt t="78016" x="4554538" y="3675063"/>
          <p14:tracePt t="78033" x="4579938" y="3683000"/>
          <p14:tracePt t="78050" x="4579938" y="3700463"/>
          <p14:tracePt t="78067" x="4579938" y="3708400"/>
          <p14:tracePt t="78098" x="4579938" y="3716338"/>
          <p14:tracePt t="78122" x="4589463" y="3725863"/>
          <p14:tracePt t="78130" x="4605338" y="3733800"/>
          <p14:tracePt t="79858" x="4597400" y="3733800"/>
          <p14:tracePt t="79874" x="4589463" y="3733800"/>
          <p14:tracePt t="79882" x="4564063" y="3733800"/>
          <p14:tracePt t="79890" x="4554538" y="3733800"/>
          <p14:tracePt t="79901" x="4546600" y="3733800"/>
          <p14:tracePt t="79919" x="4538663" y="3733800"/>
          <p14:tracePt t="79935" x="4529138" y="3733800"/>
          <p14:tracePt t="79954" x="4521200" y="3733800"/>
          <p14:tracePt t="79970" x="4513263" y="3733800"/>
          <p14:tracePt t="79986" x="4503738" y="3733800"/>
          <p14:tracePt t="80034" x="4495800" y="3733800"/>
          <p14:tracePt t="80058" x="4487863" y="3733800"/>
          <p14:tracePt t="80074" x="4478338" y="3733800"/>
          <p14:tracePt t="80090" x="4470400" y="3733800"/>
          <p14:tracePt t="82514" x="4470400" y="3725863"/>
          <p14:tracePt t="82570" x="4470400" y="3716338"/>
          <p14:tracePt t="82618" x="4478338" y="3716338"/>
          <p14:tracePt t="83042" x="4478338" y="3725863"/>
          <p14:tracePt t="83074" x="4478338" y="3733800"/>
          <p14:tracePt t="83642" x="4478338" y="3741738"/>
          <p14:tracePt t="83650" x="4487863" y="3751263"/>
          <p14:tracePt t="83666" x="4487863" y="3767138"/>
          <p14:tracePt t="83674" x="4487863" y="3784600"/>
          <p14:tracePt t="83690" x="4487863" y="3802063"/>
          <p14:tracePt t="83704" x="4487863" y="3810000"/>
          <p14:tracePt t="83721" x="4513263" y="3852863"/>
          <p14:tracePt t="83738" x="4521200" y="3894138"/>
          <p14:tracePt t="83754" x="4529138" y="3944938"/>
          <p14:tracePt t="83772" x="4538663" y="3970338"/>
          <p14:tracePt t="83788" x="4538663" y="3995738"/>
          <p14:tracePt t="83804" x="4554538" y="4038600"/>
          <p14:tracePt t="83821" x="4554538" y="4064000"/>
          <p14:tracePt t="83838" x="4564063" y="4081463"/>
          <p14:tracePt t="83855" x="4572000" y="4106863"/>
          <p14:tracePt t="83871" x="4572000" y="4122738"/>
          <p14:tracePt t="83888" x="4572000" y="4132263"/>
          <p14:tracePt t="83905" x="4572000" y="4157663"/>
          <p14:tracePt t="83921" x="4572000" y="4183063"/>
          <p14:tracePt t="83938" x="4572000" y="4208463"/>
          <p14:tracePt t="83955" x="4572000" y="4233863"/>
          <p14:tracePt t="83971" x="4572000" y="4249738"/>
          <p14:tracePt t="83988" x="4564063" y="4267200"/>
          <p14:tracePt t="84005" x="4564063" y="42846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B32528-4C9A-4742-8A72-7ADB1A1FF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38" y="432881"/>
            <a:ext cx="9961123" cy="59922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48EE56-F9C3-4610-A846-79AB46FFF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31"/>
    </mc:Choice>
    <mc:Fallback xmlns="">
      <p:transition spd="slow" advTm="3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1" x="4564063" y="4292600"/>
          <p14:tracePt t="859" x="4572000" y="4292600"/>
          <p14:tracePt t="875" x="4597400" y="4292600"/>
          <p14:tracePt t="883" x="4614863" y="4292600"/>
          <p14:tracePt t="891" x="4640263" y="4292600"/>
          <p14:tracePt t="905" x="4673600" y="4292600"/>
          <p14:tracePt t="921" x="4767263" y="4292600"/>
          <p14:tracePt t="939" x="4902200" y="4284663"/>
          <p14:tracePt t="955" x="5097463" y="4249738"/>
          <p14:tracePt t="971" x="5232400" y="4241800"/>
          <p14:tracePt t="988" x="5351463" y="4241800"/>
          <p14:tracePt t="1005" x="5418138" y="4241800"/>
          <p14:tracePt t="1021" x="5468938" y="4224338"/>
          <p14:tracePt t="1038" x="5529263" y="4224338"/>
          <p14:tracePt t="1055" x="5562600" y="4216400"/>
          <p14:tracePt t="1071" x="5595938" y="4208463"/>
          <p14:tracePt t="1088" x="5621338" y="4208463"/>
          <p14:tracePt t="1105" x="5656263" y="4198938"/>
          <p14:tracePt t="1122" x="5697538" y="4198938"/>
          <p14:tracePt t="1139" x="5757863" y="4198938"/>
          <p14:tracePt t="1155" x="5834063" y="4173538"/>
          <p14:tracePt t="1172" x="5884863" y="4140200"/>
          <p14:tracePt t="1188" x="5943600" y="4122738"/>
          <p14:tracePt t="1205" x="5976938" y="4114800"/>
          <p14:tracePt t="1222" x="6011863" y="4097338"/>
          <p14:tracePt t="1238" x="6053138" y="4089400"/>
          <p14:tracePt t="1255" x="6146800" y="4081463"/>
          <p14:tracePt t="1272" x="6307138" y="4081463"/>
          <p14:tracePt t="1288" x="6469063" y="4089400"/>
          <p14:tracePt t="1305" x="6586538" y="4089400"/>
          <p14:tracePt t="1322" x="6646863" y="4132263"/>
          <p14:tracePt t="1324" x="6672263" y="4148138"/>
          <p14:tracePt t="1339" x="6705600" y="4183063"/>
          <p14:tracePt t="1355" x="6799263" y="4275138"/>
          <p14:tracePt t="1372" x="6858000" y="4310063"/>
          <p14:tracePt t="1388" x="6977063" y="4368800"/>
          <p14:tracePt t="1405" x="7112000" y="4419600"/>
          <p14:tracePt t="1422" x="7246938" y="4470400"/>
          <p14:tracePt t="1438" x="7348538" y="4503738"/>
          <p14:tracePt t="1455" x="7434263" y="4529138"/>
          <p14:tracePt t="1472" x="7543800" y="4564063"/>
          <p14:tracePt t="1488" x="7678738" y="4579938"/>
          <p14:tracePt t="1505" x="7780338" y="4597400"/>
          <p14:tracePt t="1522" x="7891463" y="4605338"/>
          <p14:tracePt t="1539" x="7942263" y="4622800"/>
          <p14:tracePt t="1555" x="7967663" y="4622800"/>
          <p14:tracePt t="1572" x="7975600" y="4622800"/>
          <p14:tracePt t="1589" x="7993063" y="4622800"/>
          <p14:tracePt t="1605" x="8034338" y="4622800"/>
          <p14:tracePt t="1622" x="8059738" y="4622800"/>
          <p14:tracePt t="1639" x="8085138" y="4630738"/>
          <p14:tracePt t="1655" x="8120063" y="4630738"/>
          <p14:tracePt t="1672" x="8161338" y="4622800"/>
          <p14:tracePt t="1689" x="8221663" y="4614863"/>
          <p14:tracePt t="1705" x="8262938" y="4614863"/>
          <p14:tracePt t="1722" x="8305800" y="4614863"/>
          <p14:tracePt t="1739" x="8440738" y="4597400"/>
          <p14:tracePt t="1755" x="8542338" y="4564063"/>
          <p14:tracePt t="1772" x="8610600" y="4529138"/>
          <p14:tracePt t="1789" x="8694738" y="4495800"/>
          <p14:tracePt t="1805" x="8796338" y="4411663"/>
          <p14:tracePt t="1822" x="8847138" y="4368800"/>
          <p14:tracePt t="1839" x="8890000" y="4310063"/>
          <p14:tracePt t="1855" x="8940800" y="4233863"/>
          <p14:tracePt t="1873" x="8974138" y="4165600"/>
          <p14:tracePt t="1889" x="9009063" y="4106863"/>
          <p14:tracePt t="1906" x="9075738" y="4005263"/>
          <p14:tracePt t="1922" x="9161463" y="3886200"/>
          <p14:tracePt t="1939" x="9271000" y="3733800"/>
          <p14:tracePt t="1956" x="9313863" y="3675063"/>
          <p14:tracePt t="1972" x="9321800" y="3624263"/>
          <p14:tracePt t="1989" x="9321800" y="3563938"/>
          <p14:tracePt t="2006" x="9321800" y="3505200"/>
          <p14:tracePt t="2022" x="9321800" y="3446463"/>
          <p14:tracePt t="2039" x="9321800" y="3411538"/>
          <p14:tracePt t="2056" x="9321800" y="3386138"/>
          <p14:tracePt t="2072" x="9321800" y="3378200"/>
          <p14:tracePt t="2089" x="9321800" y="3370263"/>
          <p14:tracePt t="2106" x="9313863" y="3335338"/>
          <p14:tracePt t="2123" x="9278938" y="3302000"/>
          <p14:tracePt t="2139" x="9271000" y="3284538"/>
          <p14:tracePt t="2156" x="9271000" y="3268663"/>
          <p14:tracePt t="2172" x="9263063" y="3268663"/>
          <p14:tracePt t="2283" x="9271000" y="3268663"/>
          <p14:tracePt t="2299" x="9278938" y="3268663"/>
          <p14:tracePt t="2307" x="9296400" y="3268663"/>
          <p14:tracePt t="2315" x="9304338" y="3268663"/>
          <p14:tracePt t="2324" x="9313863" y="3268663"/>
          <p14:tracePt t="2339" x="9321800" y="3268663"/>
          <p14:tracePt t="2356" x="9347200" y="3284538"/>
          <p14:tracePt t="2389" x="9347200" y="3294063"/>
          <p14:tracePt t="2406" x="9355138" y="3294063"/>
          <p14:tracePt t="2423" x="9355138" y="3309938"/>
          <p14:tracePt t="2439" x="9364663" y="3327400"/>
          <p14:tracePt t="2456" x="9380538" y="3344863"/>
          <p14:tracePt t="2473" x="9390063" y="3378200"/>
          <p14:tracePt t="2489" x="9405938" y="3403600"/>
          <p14:tracePt t="2506" x="9405938" y="3421063"/>
          <p14:tracePt t="2523" x="9415463" y="3454400"/>
          <p14:tracePt t="2539" x="9423400" y="3487738"/>
          <p14:tracePt t="2556" x="9431338" y="3505200"/>
          <p14:tracePt t="2573" x="9431338" y="3513138"/>
          <p14:tracePt t="2589" x="9431338" y="3522663"/>
          <p14:tracePt t="2606" x="9440863" y="3538538"/>
          <p14:tracePt t="2623" x="9448800" y="3538538"/>
          <p14:tracePt t="2639" x="9456738" y="3538538"/>
          <p14:tracePt t="2656" x="9474200" y="3556000"/>
          <p14:tracePt t="2673" x="9474200" y="3563938"/>
          <p14:tracePt t="2689" x="9482138" y="3581400"/>
          <p14:tracePt t="2707" x="9499600" y="3598863"/>
          <p14:tracePt t="2723" x="9507538" y="3614738"/>
          <p14:tracePt t="2739" x="9507538" y="3624263"/>
          <p14:tracePt t="2756" x="9507538" y="3632200"/>
          <p14:tracePt t="2773" x="9517063" y="3657600"/>
          <p14:tracePt t="2790" x="9532938" y="3690938"/>
          <p14:tracePt t="2806" x="9542463" y="3708400"/>
          <p14:tracePt t="2823" x="9550400" y="3733800"/>
          <p14:tracePt t="2840" x="9558338" y="3741738"/>
          <p14:tracePt t="2856" x="9575800" y="3759200"/>
          <p14:tracePt t="2873" x="9575800" y="3784600"/>
          <p14:tracePt t="2907" x="9575800" y="3802063"/>
          <p14:tracePt t="2923" x="9575800" y="3810000"/>
          <p14:tracePt t="2940" x="9575800" y="3817938"/>
          <p14:tracePt t="3035" x="9575800" y="3827463"/>
          <p14:tracePt t="3131" x="9575800" y="3835400"/>
          <p14:tracePt t="3819" x="9575800" y="3843338"/>
          <p14:tracePt t="3835" x="9575800" y="3852863"/>
          <p14:tracePt t="3843" x="9583738" y="3852863"/>
          <p14:tracePt t="3860" x="9601200" y="3852863"/>
          <p14:tracePt t="3867" x="9601200" y="3860800"/>
          <p14:tracePt t="3875" x="9609138" y="3860800"/>
          <p14:tracePt t="3892" x="9618663" y="3860800"/>
          <p14:tracePt t="3907" x="9634538" y="3868738"/>
          <p14:tracePt t="3924" x="9644063" y="3868738"/>
          <p14:tracePt t="3941" x="9659938" y="3868738"/>
          <p14:tracePt t="3957" x="9685338" y="3868738"/>
          <p14:tracePt t="3974" x="9720263" y="3852863"/>
          <p14:tracePt t="3990" x="9745663" y="3810000"/>
          <p14:tracePt t="4007" x="9761538" y="3776663"/>
          <p14:tracePt t="4024" x="9786938" y="3725863"/>
          <p14:tracePt t="4041" x="9812338" y="3675063"/>
          <p14:tracePt t="4057" x="9847263" y="3614738"/>
          <p14:tracePt t="4074" x="9880600" y="3563938"/>
          <p14:tracePt t="4091" x="9931400" y="3522663"/>
          <p14:tracePt t="4107" x="9974263" y="3505200"/>
          <p14:tracePt t="4124" x="9990138" y="3505200"/>
          <p14:tracePt t="4141" x="10025063" y="3487738"/>
          <p14:tracePt t="4157" x="10058400" y="3454400"/>
          <p14:tracePt t="4174" x="10091738" y="3421063"/>
          <p14:tracePt t="4191" x="10134600" y="3378200"/>
          <p14:tracePt t="4207" x="10167938" y="3344863"/>
          <p14:tracePt t="4224" x="10177463" y="3309938"/>
          <p14:tracePt t="4241" x="10185400" y="3302000"/>
          <p14:tracePt t="4257" x="10185400" y="3294063"/>
          <p14:tracePt t="4291" x="10160000" y="3302000"/>
          <p14:tracePt t="4307" x="10117138" y="3327400"/>
          <p14:tracePt t="4324" x="10101263" y="3327400"/>
          <p14:tracePt t="4341" x="10075863" y="3335338"/>
          <p14:tracePt t="4357" x="10066338" y="3335338"/>
          <p14:tracePt t="4375" x="10066338" y="3344863"/>
          <p14:tracePt t="4391" x="10066338" y="3352800"/>
          <p14:tracePt t="4424" x="10050463" y="3352800"/>
          <p14:tracePt t="4441" x="10050463" y="3360738"/>
          <p14:tracePt t="4458" x="10025063" y="3370263"/>
          <p14:tracePt t="4475" x="9999663" y="3378200"/>
          <p14:tracePt t="4491" x="9948863" y="3378200"/>
          <p14:tracePt t="4508" x="9923463" y="3378200"/>
          <p14:tracePt t="4524" x="9913938" y="3378200"/>
          <p14:tracePt t="4627" x="9906000" y="3378200"/>
          <p14:tracePt t="4667" x="9906000" y="3386138"/>
          <p14:tracePt t="4676" x="9898063" y="3386138"/>
          <p14:tracePt t="4684" x="9888538" y="3395663"/>
          <p14:tracePt t="4691" x="9880600" y="3395663"/>
          <p14:tracePt t="4708" x="9855200" y="3411538"/>
          <p14:tracePt t="4724" x="9804400" y="3411538"/>
          <p14:tracePt t="4741" x="9753600" y="3421063"/>
          <p14:tracePt t="4758" x="9720263" y="3421063"/>
          <p14:tracePt t="4774" x="9710738" y="3421063"/>
          <p14:tracePt t="4844" x="9694863" y="3421063"/>
          <p14:tracePt t="4851" x="9677400" y="3421063"/>
          <p14:tracePt t="4859" x="9659938" y="3429000"/>
          <p14:tracePt t="4875" x="9634538" y="3429000"/>
          <p14:tracePt t="4891" x="9583738" y="3436938"/>
          <p14:tracePt t="4908" x="9558338" y="3436938"/>
          <p14:tracePt t="4925" x="9532938" y="3446463"/>
          <p14:tracePt t="4941" x="9491663" y="3462338"/>
          <p14:tracePt t="4958" x="9423400" y="3479800"/>
          <p14:tracePt t="4975" x="9321800" y="3479800"/>
          <p14:tracePt t="4991" x="9220200" y="3479800"/>
          <p14:tracePt t="5008" x="9110663" y="3479800"/>
          <p14:tracePt t="5025" x="9024938" y="3479800"/>
          <p14:tracePt t="5041" x="8948738" y="3479800"/>
          <p14:tracePt t="5059" x="8882063" y="3479800"/>
          <p14:tracePt t="5075" x="8831263" y="3479800"/>
          <p14:tracePt t="5091" x="8796338" y="3479800"/>
          <p14:tracePt t="5108" x="8755063" y="3479800"/>
          <p14:tracePt t="5125" x="8729663" y="3479800"/>
          <p14:tracePt t="5141" x="8712200" y="3479800"/>
          <p14:tracePt t="5158" x="8694738" y="3471863"/>
          <p14:tracePt t="5251" x="8686800" y="3462338"/>
          <p14:tracePt t="5260" x="8678863" y="3454400"/>
          <p14:tracePt t="5267" x="8669338" y="3446463"/>
          <p14:tracePt t="5275" x="8661400" y="3446463"/>
          <p14:tracePt t="5292" x="8653463" y="3446463"/>
          <p14:tracePt t="5315" x="8653463" y="3436938"/>
          <p14:tracePt t="5339" x="8653463" y="3429000"/>
          <p14:tracePt t="5355" x="8653463" y="3421063"/>
          <p14:tracePt t="5363" x="8643938" y="3421063"/>
          <p14:tracePt t="5375" x="8636000" y="3403600"/>
          <p14:tracePt t="5392" x="8602663" y="3370263"/>
          <p14:tracePt t="5408" x="8551863" y="3319463"/>
          <p14:tracePt t="5425" x="8509000" y="3276600"/>
          <p14:tracePt t="5442" x="8509000" y="3259138"/>
          <p14:tracePt t="5458" x="8509000" y="3251200"/>
          <p14:tracePt t="5475" x="8509000" y="3243263"/>
          <p14:tracePt t="5492" x="8509000" y="3217863"/>
          <p14:tracePt t="5508" x="8501063" y="3200400"/>
          <p14:tracePt t="5525" x="8483600" y="3192463"/>
          <p14:tracePt t="5542" x="8483600" y="3167063"/>
          <p14:tracePt t="5559" x="8483600" y="3157538"/>
          <p14:tracePt t="5592" x="8483600" y="3149600"/>
          <p14:tracePt t="5627" x="8483600" y="3141663"/>
          <p14:tracePt t="5643" x="8483600" y="3132138"/>
          <p14:tracePt t="5660" x="8483600" y="3124200"/>
          <p14:tracePt t="5667" x="8483600" y="3116263"/>
          <p14:tracePt t="5691" x="8483600" y="3106738"/>
          <p14:tracePt t="5699" x="8483600" y="3098800"/>
          <p14:tracePt t="5731" x="8475663" y="3098800"/>
          <p14:tracePt t="5748" x="8475663" y="3090863"/>
          <p14:tracePt t="5795" x="8466138" y="3090863"/>
          <p14:tracePt t="5803" x="8466138" y="3124200"/>
          <p14:tracePt t="5811" x="8440738" y="3149600"/>
          <p14:tracePt t="5825" x="8415338" y="3182938"/>
          <p14:tracePt t="5843" x="8364538" y="3344863"/>
          <p14:tracePt t="5859" x="8364538" y="3403600"/>
          <p14:tracePt t="5875" x="8364538" y="3624263"/>
          <p14:tracePt t="5892" x="8389938" y="3767138"/>
          <p14:tracePt t="5909" x="8389938" y="3944938"/>
          <p14:tracePt t="5925" x="8364538" y="4106863"/>
          <p14:tracePt t="5942" x="8305800" y="4300538"/>
          <p14:tracePt t="5959" x="8229600" y="4503738"/>
          <p14:tracePt t="5976" x="8128000" y="4673600"/>
          <p14:tracePt t="5992" x="8059738" y="4818063"/>
          <p14:tracePt t="6009" x="8034338" y="4894263"/>
          <p14:tracePt t="6026" x="8018463" y="4945063"/>
          <p14:tracePt t="6043" x="8018463" y="4970463"/>
          <p14:tracePt t="6059" x="8018463" y="4995863"/>
          <p14:tracePt t="6076" x="8043863" y="5011738"/>
          <p14:tracePt t="6092" x="8059738" y="5021263"/>
          <p14:tracePt t="6109" x="8077200" y="5029200"/>
          <p14:tracePt t="6125" x="8094663" y="5037138"/>
          <p14:tracePt t="6142" x="8128000" y="5054600"/>
          <p14:tracePt t="6159" x="8135938" y="5072063"/>
          <p14:tracePt t="6176" x="8135938" y="5097463"/>
          <p14:tracePt t="6192" x="8135938" y="5122863"/>
          <p14:tracePt t="6209" x="8135938" y="5130800"/>
          <p14:tracePt t="6226" x="8135938" y="5148263"/>
          <p14:tracePt t="6242" x="8145463" y="5156200"/>
          <p14:tracePt t="6259" x="8186738" y="5207000"/>
          <p14:tracePt t="6276" x="8229600" y="5257800"/>
          <p14:tracePt t="6292" x="8255000" y="5308600"/>
          <p14:tracePt t="6309" x="8280400" y="5341938"/>
          <p14:tracePt t="6326" x="8280400" y="5359400"/>
          <p14:tracePt t="6342" x="8288338" y="5384800"/>
          <p14:tracePt t="6359" x="8297863" y="5418138"/>
          <p14:tracePt t="6376" x="8297863" y="5443538"/>
          <p14:tracePt t="6392" x="8297863" y="5468938"/>
          <p14:tracePt t="6409" x="8297863" y="5519738"/>
          <p14:tracePt t="6426" x="8313738" y="5554663"/>
          <p14:tracePt t="6443" x="8323263" y="5613400"/>
          <p14:tracePt t="6459" x="8348663" y="5656263"/>
          <p14:tracePt t="6476" x="8364538" y="5689600"/>
          <p14:tracePt t="6493" x="8374063" y="5732463"/>
          <p14:tracePt t="6509" x="8389938" y="5757863"/>
          <p14:tracePt t="6526" x="8399463" y="5799138"/>
          <p14:tracePt t="6543" x="8415338" y="5824538"/>
          <p14:tracePt t="6559" x="8415338" y="5842000"/>
          <p14:tracePt t="6576" x="8415338" y="5867400"/>
          <p14:tracePt t="6593" x="8415338" y="5884863"/>
          <p14:tracePt t="6609" x="8415338" y="5900738"/>
          <p14:tracePt t="6627" x="8415338" y="5910263"/>
          <p14:tracePt t="6643" x="8415338" y="5926138"/>
          <p14:tracePt t="6659" x="8415338" y="5935663"/>
          <p14:tracePt t="6676" x="8415338" y="5951538"/>
          <p14:tracePt t="6693" x="8424863" y="5951538"/>
          <p14:tracePt t="6709" x="8424863" y="5976938"/>
          <p14:tracePt t="6743" x="8424863" y="5994400"/>
          <p14:tracePt t="6760" x="8424863" y="6002338"/>
          <p14:tracePt t="6776" x="8424863" y="6011863"/>
          <p14:tracePt t="6810" x="8424863" y="6019800"/>
          <p14:tracePt t="6835" x="8424863" y="6027738"/>
          <p14:tracePt t="6851" x="8424863" y="6037263"/>
          <p14:tracePt t="7499" x="8424863" y="6027738"/>
          <p14:tracePt t="7531" x="8424863" y="6019800"/>
          <p14:tracePt t="7555" x="8424863" y="6011863"/>
          <p14:tracePt t="7571" x="8424863" y="6002338"/>
          <p14:tracePt t="7587" x="8424863" y="5994400"/>
          <p14:tracePt t="7595" x="8424863" y="5986463"/>
          <p14:tracePt t="7611" x="8424863" y="5969000"/>
          <p14:tracePt t="7627" x="8424863" y="5961063"/>
          <p14:tracePt t="7643" x="8424863" y="5951538"/>
          <p14:tracePt t="7659" x="8415338" y="5935663"/>
          <p14:tracePt t="7667" x="8415338" y="5926138"/>
          <p14:tracePt t="7677" x="8415338" y="5918200"/>
          <p14:tracePt t="7694" x="8415338" y="5892800"/>
          <p14:tracePt t="7710" x="8415338" y="5849938"/>
          <p14:tracePt t="7727" x="8415338" y="5799138"/>
          <p14:tracePt t="7744" x="8415338" y="5748338"/>
          <p14:tracePt t="7760" x="8415338" y="5707063"/>
          <p14:tracePt t="7777" x="8415338" y="5656263"/>
          <p14:tracePt t="7794" x="8415338" y="5613400"/>
          <p14:tracePt t="7811" x="8415338" y="5570538"/>
          <p14:tracePt t="7812" x="8415338" y="5545138"/>
          <p14:tracePt t="7827" x="8415338" y="5494338"/>
          <p14:tracePt t="7844" x="8415338" y="5443538"/>
          <p14:tracePt t="7860" x="8415338" y="5376863"/>
          <p14:tracePt t="7877" x="8415338" y="5316538"/>
          <p14:tracePt t="7894" x="8407400" y="5257800"/>
          <p14:tracePt t="7910" x="8399463" y="5199063"/>
          <p14:tracePt t="7927" x="8399463" y="5148263"/>
          <p14:tracePt t="7944" x="8399463" y="5113338"/>
          <p14:tracePt t="7960" x="8399463" y="5062538"/>
          <p14:tracePt t="7977" x="8399463" y="5021263"/>
          <p14:tracePt t="7994" x="8389938" y="4986338"/>
          <p14:tracePt t="8011" x="8389938" y="4945063"/>
          <p14:tracePt t="8027" x="8389938" y="4910138"/>
          <p14:tracePt t="8044" x="8389938" y="4884738"/>
          <p14:tracePt t="8061" x="8389938" y="4859338"/>
          <p14:tracePt t="8077" x="8389938" y="4833938"/>
          <p14:tracePt t="8094" x="8389938" y="4800600"/>
          <p14:tracePt t="8111" x="8389938" y="4775200"/>
          <p14:tracePt t="8127" x="8389938" y="4741863"/>
          <p14:tracePt t="8144" x="8389938" y="4691063"/>
          <p14:tracePt t="8161" x="8389938" y="4648200"/>
          <p14:tracePt t="8177" x="8389938" y="4589463"/>
          <p14:tracePt t="8194" x="8382000" y="4564063"/>
          <p14:tracePt t="8211" x="8382000" y="4478338"/>
          <p14:tracePt t="8227" x="8382000" y="4437063"/>
          <p14:tracePt t="8244" x="8382000" y="4402138"/>
          <p14:tracePt t="8261" x="8374063" y="4360863"/>
          <p14:tracePt t="8277" x="8374063" y="4325938"/>
          <p14:tracePt t="8294" x="8374063" y="4275138"/>
          <p14:tracePt t="8311" x="8374063" y="4216400"/>
          <p14:tracePt t="8327" x="8374063" y="4132263"/>
          <p14:tracePt t="8344" x="8374063" y="4071938"/>
          <p14:tracePt t="8361" x="8374063" y="4005263"/>
          <p14:tracePt t="8377" x="8374063" y="3937000"/>
          <p14:tracePt t="8395" x="8374063" y="3886200"/>
          <p14:tracePt t="8411" x="8364538" y="3817938"/>
          <p14:tracePt t="8428" x="8364538" y="3792538"/>
          <p14:tracePt t="8444" x="8356600" y="3759200"/>
          <p14:tracePt t="8461" x="8348663" y="3733800"/>
          <p14:tracePt t="8477" x="8348663" y="3708400"/>
          <p14:tracePt t="8494" x="8348663" y="3675063"/>
          <p14:tracePt t="8511" x="8339138" y="3632200"/>
          <p14:tracePt t="8528" x="8331200" y="3589338"/>
          <p14:tracePt t="8544" x="8323263" y="3530600"/>
          <p14:tracePt t="8561" x="8323263" y="3487738"/>
          <p14:tracePt t="8578" x="8323263" y="3436938"/>
          <p14:tracePt t="8594" x="8323263" y="3403600"/>
          <p14:tracePt t="8611" x="8313738" y="3352800"/>
          <p14:tracePt t="8628" x="8305800" y="3309938"/>
          <p14:tracePt t="8645" x="8305800" y="3284538"/>
          <p14:tracePt t="8661" x="8305800" y="3268663"/>
          <p14:tracePt t="8678" x="8297863" y="3233738"/>
          <p14:tracePt t="8694" x="8288338" y="3217863"/>
          <p14:tracePt t="8711" x="8288338" y="3200400"/>
          <p14:tracePt t="8728" x="8280400" y="3167063"/>
          <p14:tracePt t="8744" x="8280400" y="3149600"/>
          <p14:tracePt t="8761" x="8272463" y="3141663"/>
          <p14:tracePt t="8778" x="8272463" y="3116263"/>
          <p14:tracePt t="8795" x="8262938" y="3081338"/>
          <p14:tracePt t="8811" x="8255000" y="3073400"/>
          <p14:tracePt t="8828" x="8247063" y="3030538"/>
          <p14:tracePt t="8844" x="8247063" y="3014663"/>
          <p14:tracePt t="8861" x="8247063" y="2997200"/>
          <p14:tracePt t="8878" x="8247063" y="2979738"/>
          <p14:tracePt t="8894" x="8247063" y="2954338"/>
          <p14:tracePt t="8911" x="8247063" y="2946400"/>
          <p14:tracePt t="8928" x="8247063" y="2928938"/>
          <p14:tracePt t="8945" x="8247063" y="2913063"/>
          <p14:tracePt t="8961" x="8237538" y="2913063"/>
          <p14:tracePt t="8978" x="8237538" y="2895600"/>
          <p14:tracePt t="8994" x="8237538" y="2887663"/>
          <p14:tracePt t="9011" x="8237538" y="2870200"/>
          <p14:tracePt t="9028" x="8237538" y="2862263"/>
          <p14:tracePt t="9045" x="8237538" y="2844800"/>
          <p14:tracePt t="9061" x="8237538" y="2836863"/>
          <p14:tracePt t="9078" x="8237538" y="2819400"/>
          <p14:tracePt t="9095" x="8237538" y="2811463"/>
          <p14:tracePt t="9111" x="8237538" y="2794000"/>
          <p14:tracePt t="9128" x="8229600" y="2786063"/>
          <p14:tracePt t="9145" x="8229600" y="2768600"/>
          <p14:tracePt t="9162" x="8229600" y="2751138"/>
          <p14:tracePt t="9178" x="8221663" y="2743200"/>
          <p14:tracePt t="9195" x="8221663" y="2735263"/>
          <p14:tracePt t="9211" x="8221663" y="2725738"/>
          <p14:tracePt t="9235" x="8221663" y="2717800"/>
          <p14:tracePt t="9915" x="8221663" y="2725738"/>
          <p14:tracePt t="9923" x="8229600" y="2735263"/>
          <p14:tracePt t="9939" x="8229600" y="2751138"/>
          <p14:tracePt t="9947" x="8229600" y="2760663"/>
          <p14:tracePt t="9963" x="8229600" y="2768600"/>
          <p14:tracePt t="9979" x="8229600" y="2776538"/>
          <p14:tracePt t="9995" x="8229600" y="2786063"/>
          <p14:tracePt t="10715" x="8237538" y="2786063"/>
          <p14:tracePt t="10739" x="8247063" y="2786063"/>
          <p14:tracePt t="10755" x="8255000" y="2786063"/>
          <p14:tracePt t="10875" x="8262938" y="2786063"/>
          <p14:tracePt t="10883" x="8280400" y="2786063"/>
          <p14:tracePt t="10891" x="8297863" y="2786063"/>
          <p14:tracePt t="10899" x="8313738" y="2776538"/>
          <p14:tracePt t="10913" x="8331200" y="2776538"/>
          <p14:tracePt t="10930" x="8382000" y="2768600"/>
          <p14:tracePt t="10947" x="8415338" y="2768600"/>
          <p14:tracePt t="10963" x="8466138" y="2768600"/>
          <p14:tracePt t="10979" x="8483600" y="2768600"/>
          <p14:tracePt t="10996" x="8491538" y="2768600"/>
          <p14:tracePt t="11035" x="8501063" y="2768600"/>
          <p14:tracePt t="11046" x="8526463" y="2768600"/>
          <p14:tracePt t="11063" x="8602663" y="2760663"/>
          <p14:tracePt t="11080" x="8694738" y="2751138"/>
          <p14:tracePt t="11096" x="8763000" y="2743200"/>
          <p14:tracePt t="11113" x="8780463" y="2743200"/>
          <p14:tracePt t="11130" x="8788400" y="2743200"/>
          <p14:tracePt t="11220" x="8796338" y="2743200"/>
          <p14:tracePt t="11227" x="8805863" y="2743200"/>
          <p14:tracePt t="11243" x="8813800" y="2743200"/>
          <p14:tracePt t="11251" x="8821738" y="2743200"/>
          <p14:tracePt t="11263" x="8831263" y="2743200"/>
          <p14:tracePt t="11283" x="8847138" y="2743200"/>
          <p14:tracePt t="11296" x="8864600" y="2743200"/>
          <p14:tracePt t="11313" x="8897938" y="2743200"/>
          <p14:tracePt t="11315" x="8932863" y="2743200"/>
          <p14:tracePt t="11330" x="8958263" y="2743200"/>
          <p14:tracePt t="11347" x="9009063" y="2751138"/>
          <p14:tracePt t="11363" x="9034463" y="2751138"/>
          <p14:tracePt t="11380" x="9042400" y="2768600"/>
          <p14:tracePt t="11396" x="9075738" y="2776538"/>
          <p14:tracePt t="11413" x="9093200" y="2794000"/>
          <p14:tracePt t="11430" x="9126538" y="2811463"/>
          <p14:tracePt t="11446" x="9151938" y="2819400"/>
          <p14:tracePt t="11463" x="9194800" y="2827338"/>
          <p14:tracePt t="11480" x="9212263" y="2827338"/>
          <p14:tracePt t="11497" x="9220200" y="2836863"/>
          <p14:tracePt t="11513" x="9245600" y="2836863"/>
          <p14:tracePt t="11531" x="9288463" y="2844800"/>
          <p14:tracePt t="11547" x="9329738" y="2844800"/>
          <p14:tracePt t="11564" x="9355138" y="2844800"/>
          <p14:tracePt t="11715" x="9355138" y="2852738"/>
          <p14:tracePt t="11723" x="9347200" y="2852738"/>
          <p14:tracePt t="11739" x="9339263" y="2852738"/>
          <p14:tracePt t="11755" x="9329738" y="2852738"/>
          <p14:tracePt t="11763" x="9321800" y="2852738"/>
          <p14:tracePt t="11803" x="9313863" y="2852738"/>
          <p14:tracePt t="11819" x="9304338" y="2852738"/>
          <p14:tracePt t="11827" x="9296400" y="2852738"/>
          <p14:tracePt t="11843" x="9288463" y="2852738"/>
          <p14:tracePt t="11851" x="9278938" y="2852738"/>
          <p14:tracePt t="11864" x="9271000" y="2852738"/>
          <p14:tracePt t="11880" x="9245600" y="2852738"/>
          <p14:tracePt t="11897" x="9212263" y="2852738"/>
          <p14:tracePt t="11914" x="9186863" y="2852738"/>
          <p14:tracePt t="11931" x="9161463" y="2852738"/>
          <p14:tracePt t="11947" x="9136063" y="2852738"/>
          <p14:tracePt t="12035" x="9126538" y="2852738"/>
          <p14:tracePt t="12060" x="9118600" y="2852738"/>
          <p14:tracePt t="12075" x="9110663" y="2852738"/>
          <p14:tracePt t="12131" x="9101138" y="2852738"/>
          <p14:tracePt t="12187" x="9093200" y="2852738"/>
          <p14:tracePt t="14219" x="9093200" y="2862263"/>
          <p14:tracePt t="14419" x="9093200" y="2870200"/>
          <p14:tracePt t="14436" x="9093200" y="2878138"/>
          <p14:tracePt t="14451" x="9093200" y="2895600"/>
          <p14:tracePt t="14467" x="9093200" y="2903538"/>
          <p14:tracePt t="14484" x="9093200" y="2913063"/>
          <p14:tracePt t="14515" x="9093200" y="2921000"/>
          <p14:tracePt t="14531" x="9093200" y="2928938"/>
          <p14:tracePt t="14571" x="9093200" y="2938463"/>
          <p14:tracePt t="14748" x="9101138" y="2938463"/>
          <p14:tracePt t="14779" x="9101138" y="2928938"/>
          <p14:tracePt t="14867" x="9101138" y="2921000"/>
          <p14:tracePt t="15075" x="9110663" y="2921000"/>
          <p14:tracePt t="15083" x="9118600" y="2913063"/>
          <p14:tracePt t="15091" x="9126538" y="2913063"/>
          <p14:tracePt t="15099" x="9136063" y="2913063"/>
          <p14:tracePt t="15123" x="9144000" y="2903538"/>
          <p14:tracePt t="15147" x="9151938" y="2903538"/>
          <p14:tracePt t="15171" x="9161463" y="2903538"/>
          <p14:tracePt t="15195" x="9169400" y="2903538"/>
          <p14:tracePt t="16139" x="9169400" y="2895600"/>
          <p14:tracePt t="16147" x="9161463" y="2895600"/>
          <p14:tracePt t="16163" x="9151938" y="2895600"/>
          <p14:tracePt t="16171" x="9126538" y="2903538"/>
          <p14:tracePt t="16184" x="9118600" y="2903538"/>
          <p14:tracePt t="16200" x="9075738" y="2903538"/>
          <p14:tracePt t="16217" x="9034463" y="2903538"/>
          <p14:tracePt t="16234" x="8983663" y="2903538"/>
          <p14:tracePt t="16251" x="8932863" y="2903538"/>
          <p14:tracePt t="16267" x="8796338" y="2903538"/>
          <p14:tracePt t="16284" x="8694738" y="2903538"/>
          <p14:tracePt t="16301" x="8593138" y="2903538"/>
          <p14:tracePt t="16317" x="8516938" y="2903538"/>
          <p14:tracePt t="16334" x="8458200" y="2903538"/>
          <p14:tracePt t="16350" x="8432800" y="2895600"/>
          <p14:tracePt t="16367" x="8399463" y="2878138"/>
          <p14:tracePt t="16384" x="8382000" y="2878138"/>
          <p14:tracePt t="16401" x="8348663" y="2870200"/>
          <p14:tracePt t="16417" x="8323263" y="2862263"/>
          <p14:tracePt t="16434" x="8288338" y="2844800"/>
          <p14:tracePt t="16451" x="8247063" y="2827338"/>
          <p14:tracePt t="16467" x="8221663" y="2827338"/>
          <p14:tracePt t="16484" x="8170863" y="2819400"/>
          <p14:tracePt t="16501" x="8094663" y="2819400"/>
          <p14:tracePt t="16517" x="8026400" y="2819400"/>
          <p14:tracePt t="16534" x="7983538" y="2811463"/>
          <p14:tracePt t="16567" x="7983538" y="2801938"/>
          <p14:tracePt t="16587" x="7993063" y="2801938"/>
          <p14:tracePt t="16601" x="8001000" y="2794000"/>
          <p14:tracePt t="16618" x="8008938" y="2794000"/>
          <p14:tracePt t="16635" x="8026400" y="2794000"/>
          <p14:tracePt t="16667" x="8026400" y="2786063"/>
          <p14:tracePt t="16691" x="8034338" y="2786063"/>
          <p14:tracePt t="16707" x="8043863" y="2786063"/>
          <p14:tracePt t="16723" x="8051800" y="2786063"/>
          <p14:tracePt t="16734" x="8051800" y="2776538"/>
          <p14:tracePt t="16751" x="8069263" y="2776538"/>
          <p14:tracePt t="16767" x="8077200" y="2776538"/>
          <p14:tracePt t="16827" x="8085138" y="2776538"/>
          <p14:tracePt t="16851" x="8094663" y="2776538"/>
          <p14:tracePt t="16867" x="8102600" y="2768600"/>
          <p14:tracePt t="17003" x="8110538" y="2768600"/>
          <p14:tracePt t="17019" x="8120063" y="2768600"/>
          <p14:tracePt t="17036" x="8120063" y="2760663"/>
          <p14:tracePt t="17051" x="8120063" y="2751138"/>
          <p14:tracePt t="17059" x="8128000" y="2751138"/>
          <p14:tracePt t="17068" x="8135938" y="2743200"/>
          <p14:tracePt t="17084" x="8145463" y="2743200"/>
          <p14:tracePt t="17101" x="8153400" y="2735263"/>
          <p14:tracePt t="17118" x="8170863" y="2735263"/>
          <p14:tracePt t="17135" x="8186738" y="2725738"/>
          <p14:tracePt t="17151" x="8196263" y="2717800"/>
          <p14:tracePt t="17168" x="8212138" y="2709863"/>
          <p14:tracePt t="17184" x="8247063" y="2700338"/>
          <p14:tracePt t="17201" x="8288338" y="2700338"/>
          <p14:tracePt t="17218" x="8356600" y="2692400"/>
          <p14:tracePt t="17234" x="8424863" y="2684463"/>
          <p14:tracePt t="17251" x="8501063" y="2674938"/>
          <p14:tracePt t="17268" x="8577263" y="2674938"/>
          <p14:tracePt t="17285" x="8678863" y="2674938"/>
          <p14:tracePt t="17301" x="8796338" y="2674938"/>
          <p14:tracePt t="17318" x="8872538" y="2674938"/>
          <p14:tracePt t="17335" x="8932863" y="2674938"/>
          <p14:tracePt t="17351" x="8966200" y="2674938"/>
          <p14:tracePt t="17368" x="8983663" y="2674938"/>
          <p14:tracePt t="17385" x="8991600" y="2674938"/>
          <p14:tracePt t="17401" x="8999538" y="2674938"/>
          <p14:tracePt t="17419" x="9017000" y="2674938"/>
          <p14:tracePt t="17435" x="9024938" y="2674938"/>
          <p14:tracePt t="17475" x="9034463" y="2674938"/>
          <p14:tracePt t="17523" x="9042400" y="2674938"/>
          <p14:tracePt t="17531" x="9050338" y="2674938"/>
          <p14:tracePt t="17539" x="9059863" y="2674938"/>
          <p14:tracePt t="17555" x="9067800" y="2674938"/>
          <p14:tracePt t="17568" x="9075738" y="2674938"/>
          <p14:tracePt t="17585" x="9093200" y="2674938"/>
          <p14:tracePt t="17601" x="9110663" y="2674938"/>
          <p14:tracePt t="17739" x="9118600" y="2674938"/>
          <p14:tracePt t="17755" x="9126538" y="2674938"/>
          <p14:tracePt t="18099" x="9126538" y="2684463"/>
          <p14:tracePt t="18107" x="9126538" y="2692400"/>
          <p14:tracePt t="18115" x="9126538" y="2700338"/>
          <p14:tracePt t="18147" x="9126538" y="2709863"/>
          <p14:tracePt t="18323" x="9118600" y="2717800"/>
          <p14:tracePt t="18379" x="9110663" y="2717800"/>
          <p14:tracePt t="18523" x="9093200" y="2725738"/>
          <p14:tracePt t="18531" x="9067800" y="2735263"/>
          <p14:tracePt t="18539" x="9059863" y="2735263"/>
          <p14:tracePt t="18552" x="9034463" y="2735263"/>
          <p14:tracePt t="18569" x="8991600" y="2735263"/>
          <p14:tracePt t="18586" x="8958263" y="2735263"/>
          <p14:tracePt t="18602" x="8940800" y="2735263"/>
          <p14:tracePt t="18619" x="8923338" y="2725738"/>
          <p14:tracePt t="18652" x="8907463" y="2717800"/>
          <p14:tracePt t="18669" x="8890000" y="2709863"/>
          <p14:tracePt t="18686" x="8882063" y="2692400"/>
          <p14:tracePt t="18703" x="8847138" y="2667000"/>
          <p14:tracePt t="18719" x="8831263" y="2659063"/>
          <p14:tracePt t="18736" x="8805863" y="2641600"/>
          <p14:tracePt t="18752" x="8788400" y="2624138"/>
          <p14:tracePt t="18769" x="8770938" y="2616200"/>
          <p14:tracePt t="18786" x="8763000" y="2616200"/>
          <p14:tracePt t="18827" x="8755063" y="2616200"/>
          <p14:tracePt t="18835" x="8755063" y="2608263"/>
          <p14:tracePt t="18877" x="8755063" y="2598738"/>
          <p14:tracePt t="19107" x="8745538" y="2608263"/>
          <p14:tracePt t="19115" x="8745538" y="2616200"/>
          <p14:tracePt t="19123" x="8737600" y="2624138"/>
          <p14:tracePt t="19136" x="8729663" y="2641600"/>
          <p14:tracePt t="19153" x="8678863" y="2667000"/>
          <p14:tracePt t="19170" x="8628063" y="2684463"/>
          <p14:tracePt t="19186" x="8585200" y="2700338"/>
          <p14:tracePt t="19203" x="8542338" y="2709863"/>
          <p14:tracePt t="19220" x="8526463" y="2709863"/>
          <p14:tracePt t="19236" x="8516938" y="2709863"/>
          <p14:tracePt t="19253" x="8501063" y="2709863"/>
          <p14:tracePt t="19269" x="8491538" y="2709863"/>
          <p14:tracePt t="19286" x="8483600" y="2709863"/>
          <p14:tracePt t="19303" x="8475663" y="2709863"/>
          <p14:tracePt t="19336" x="8458200" y="2709863"/>
          <p14:tracePt t="19353" x="8450263" y="2709863"/>
          <p14:tracePt t="19370" x="8415338" y="2709863"/>
          <p14:tracePt t="19386" x="8389938" y="2709863"/>
          <p14:tracePt t="19403" x="8364538" y="2709863"/>
          <p14:tracePt t="19420" x="8356600" y="2709863"/>
          <p14:tracePt t="19436" x="8331200" y="2709863"/>
          <p14:tracePt t="19453" x="8297863" y="2709863"/>
          <p14:tracePt t="19470" x="8262938" y="2709863"/>
          <p14:tracePt t="19486" x="8247063" y="2709863"/>
          <p14:tracePt t="22051" x="8255000" y="2709863"/>
          <p14:tracePt t="22091" x="8262938" y="2709863"/>
          <p14:tracePt t="22571" x="8272463" y="2709863"/>
          <p14:tracePt t="22587" x="8280400" y="2709863"/>
          <p14:tracePt t="22603" x="8288338" y="2709863"/>
          <p14:tracePt t="22635" x="8297863" y="2709863"/>
          <p14:tracePt t="22643" x="8305800" y="2709863"/>
          <p14:tracePt t="22691" x="8313738" y="2709863"/>
          <p14:tracePt t="22763" x="8323263" y="2709863"/>
          <p14:tracePt t="22795" x="8331200" y="2709863"/>
          <p14:tracePt t="22899" x="8331200" y="2717800"/>
          <p14:tracePt t="22915" x="8339138" y="2717800"/>
          <p14:tracePt t="22931" x="8348663" y="2717800"/>
          <p14:tracePt t="23003" x="8356600" y="2717800"/>
          <p14:tracePt t="23275" x="8348663" y="2717800"/>
          <p14:tracePt t="23291" x="8339138" y="2717800"/>
          <p14:tracePt t="23331" x="8339138" y="2709863"/>
          <p14:tracePt t="23347" x="8331200" y="2709863"/>
          <p14:tracePt t="23395" x="8323263" y="2709863"/>
          <p14:tracePt t="23595" x="8339138" y="2709863"/>
          <p14:tracePt t="23603" x="8348663" y="2709863"/>
          <p14:tracePt t="23611" x="8364538" y="2709863"/>
          <p14:tracePt t="23623" x="8389938" y="2709863"/>
          <p14:tracePt t="23640" x="8424863" y="2735263"/>
          <p14:tracePt t="23656" x="8466138" y="2776538"/>
          <p14:tracePt t="23673" x="8501063" y="2811463"/>
          <p14:tracePt t="23690" x="8542338" y="2852738"/>
          <p14:tracePt t="23706" x="8559800" y="2887663"/>
          <p14:tracePt t="23723" x="8610600" y="2963863"/>
          <p14:tracePt t="23740" x="8653463" y="2971800"/>
          <p14:tracePt t="23757" x="8712200" y="3014663"/>
          <p14:tracePt t="23773" x="8763000" y="3065463"/>
          <p14:tracePt t="23790" x="8796338" y="3090863"/>
          <p14:tracePt t="23806" x="8839200" y="3116263"/>
          <p14:tracePt t="23823" x="8872538" y="3141663"/>
          <p14:tracePt t="23840" x="8890000" y="3149600"/>
          <p14:tracePt t="23857" x="8907463" y="3167063"/>
          <p14:tracePt t="23873" x="8974138" y="3200400"/>
          <p14:tracePt t="23890" x="9042400" y="3233738"/>
          <p14:tracePt t="23907" x="9110663" y="3276600"/>
          <p14:tracePt t="23923" x="9126538" y="3294063"/>
          <p14:tracePt t="23940" x="9144000" y="3294063"/>
          <p14:tracePt t="23957" x="9151938" y="3302000"/>
          <p14:tracePt t="23974" x="9151938" y="3309938"/>
          <p14:tracePt t="23990" x="9169400" y="3319463"/>
          <p14:tracePt t="24007" x="9169400" y="3327400"/>
          <p14:tracePt t="24040" x="9169400" y="3335338"/>
          <p14:tracePt t="24057" x="9177338" y="3352800"/>
          <p14:tracePt t="24073" x="9177338" y="3360738"/>
          <p14:tracePt t="24090" x="9177338" y="3370263"/>
          <p14:tracePt t="24107" x="9177338" y="3386138"/>
          <p14:tracePt t="24123" x="9177338" y="3411538"/>
          <p14:tracePt t="24140" x="9177338" y="3429000"/>
          <p14:tracePt t="24157" x="9177338" y="3454400"/>
          <p14:tracePt t="24173" x="9177338" y="3479800"/>
          <p14:tracePt t="24190" x="9161463" y="3497263"/>
          <p14:tracePt t="24207" x="9161463" y="3513138"/>
          <p14:tracePt t="24224" x="9151938" y="3513138"/>
          <p14:tracePt t="24240" x="9144000" y="3522663"/>
          <p14:tracePt t="24257" x="9144000" y="3530600"/>
          <p14:tracePt t="24274" x="9136063" y="3530600"/>
          <p14:tracePt t="24307" x="9110663" y="3513138"/>
          <p14:tracePt t="24324" x="9085263" y="3487738"/>
          <p14:tracePt t="24340" x="9059863" y="3479800"/>
          <p14:tracePt t="24357" x="9042400" y="3462338"/>
          <p14:tracePt t="24374" x="9024938" y="3454400"/>
          <p14:tracePt t="24390" x="9017000" y="3421063"/>
          <p14:tracePt t="24407" x="9009063" y="3421063"/>
          <p14:tracePt t="24424" x="9009063" y="3411538"/>
          <p14:tracePt t="24931" x="8991600" y="3411538"/>
          <p14:tracePt t="24939" x="8983663" y="3411538"/>
          <p14:tracePt t="24947" x="8966200" y="3421063"/>
          <p14:tracePt t="24957" x="8940800" y="3421063"/>
          <p14:tracePt t="24974" x="8907463" y="3421063"/>
          <p14:tracePt t="24991" x="8882063" y="3421063"/>
          <p14:tracePt t="25007" x="8847138" y="3421063"/>
          <p14:tracePt t="25024" x="8821738" y="3421063"/>
          <p14:tracePt t="25041" x="8796338" y="3421063"/>
          <p14:tracePt t="25058" x="8780463" y="3421063"/>
          <p14:tracePt t="25074" x="8770938" y="3421063"/>
          <p14:tracePt t="25092" x="8720138" y="3421063"/>
          <p14:tracePt t="25108" x="8694738" y="3411538"/>
          <p14:tracePt t="25124" x="8669338" y="3395663"/>
          <p14:tracePt t="25141" x="8643938" y="3395663"/>
          <p14:tracePt t="25158" x="8636000" y="3395663"/>
          <p14:tracePt t="25483" x="8636000" y="3386138"/>
          <p14:tracePt t="25491" x="8636000" y="3378200"/>
          <p14:tracePt t="25499" x="8618538" y="3378200"/>
          <p14:tracePt t="25508" x="8602663" y="3378200"/>
          <p14:tracePt t="25525" x="8559800" y="3360738"/>
          <p14:tracePt t="25541" x="8501063" y="3360738"/>
          <p14:tracePt t="25558" x="8450263" y="3360738"/>
          <p14:tracePt t="25575" x="8374063" y="3360738"/>
          <p14:tracePt t="25591" x="8305800" y="3352800"/>
          <p14:tracePt t="25608" x="8247063" y="3344863"/>
          <p14:tracePt t="25625" x="8178800" y="3344863"/>
          <p14:tracePt t="25641" x="8145463" y="3344863"/>
          <p14:tracePt t="25658" x="8102600" y="3335338"/>
          <p14:tracePt t="25675" x="8043863" y="3327400"/>
          <p14:tracePt t="25691" x="8008938" y="3319463"/>
          <p14:tracePt t="25708" x="7993063" y="3319463"/>
          <p14:tracePt t="25725" x="7993063" y="3302000"/>
          <p14:tracePt t="25758" x="7993063" y="3294063"/>
          <p14:tracePt t="25787" x="7993063" y="3284538"/>
          <p14:tracePt t="25795" x="8001000" y="3276600"/>
          <p14:tracePt t="25811" x="8008938" y="3268663"/>
          <p14:tracePt t="25825" x="8008938" y="3259138"/>
          <p14:tracePt t="25841" x="8008938" y="3251200"/>
          <p14:tracePt t="25883" x="8018463" y="3243263"/>
          <p14:tracePt t="25891" x="8018463" y="3233738"/>
          <p14:tracePt t="25899" x="8034338" y="3225800"/>
          <p14:tracePt t="25908" x="8043863" y="3225800"/>
          <p14:tracePt t="25925" x="8051800" y="3225800"/>
          <p14:tracePt t="25942" x="8077200" y="3217863"/>
          <p14:tracePt t="25958" x="8120063" y="3208338"/>
          <p14:tracePt t="25975" x="8170863" y="3200400"/>
          <p14:tracePt t="25992" x="8196263" y="3182938"/>
          <p14:tracePt t="26008" x="8212138" y="3182938"/>
          <p14:tracePt t="31491" x="8221663" y="3182938"/>
          <p14:tracePt t="31507" x="8221663" y="3175000"/>
          <p14:tracePt t="31523" x="8229600" y="3175000"/>
          <p14:tracePt t="32323" x="8229600" y="3182938"/>
          <p14:tracePt t="32332" x="8229600" y="3192463"/>
          <p14:tracePt t="32339" x="8229600" y="3200400"/>
          <p14:tracePt t="32347" x="8237538" y="3217863"/>
          <p14:tracePt t="32363" x="8247063" y="3259138"/>
          <p14:tracePt t="32380" x="8247063" y="3284538"/>
          <p14:tracePt t="32397" x="8255000" y="3319463"/>
          <p14:tracePt t="32414" x="8272463" y="3344863"/>
          <p14:tracePt t="32430" x="8288338" y="3378200"/>
          <p14:tracePt t="32447" x="8297863" y="3403600"/>
          <p14:tracePt t="32463" x="8313738" y="3436938"/>
          <p14:tracePt t="32480" x="8323263" y="3471863"/>
          <p14:tracePt t="32497" x="8331200" y="3497263"/>
          <p14:tracePt t="32514" x="8331200" y="3556000"/>
          <p14:tracePt t="32530" x="8331200" y="3606800"/>
          <p14:tracePt t="32547" x="8331200" y="3716338"/>
          <p14:tracePt t="32564" x="8331200" y="3767138"/>
          <p14:tracePt t="32580" x="8331200" y="3817938"/>
          <p14:tracePt t="32597" x="8331200" y="3886200"/>
          <p14:tracePt t="32614" x="8331200" y="3954463"/>
          <p14:tracePt t="32630" x="8331200" y="4038600"/>
          <p14:tracePt t="32647" x="8339138" y="4106863"/>
          <p14:tracePt t="32664" x="8356600" y="4173538"/>
          <p14:tracePt t="32680" x="8364538" y="4241800"/>
          <p14:tracePt t="32697" x="8374063" y="4310063"/>
          <p14:tracePt t="32714" x="8382000" y="4386263"/>
          <p14:tracePt t="32730" x="8382000" y="4470400"/>
          <p14:tracePt t="32747" x="8389938" y="4640263"/>
          <p14:tracePt t="32764" x="8389938" y="4732338"/>
          <p14:tracePt t="32781" x="8389938" y="4818063"/>
          <p14:tracePt t="32797" x="8389938" y="4884738"/>
          <p14:tracePt t="32814" x="8389938" y="4953000"/>
          <p14:tracePt t="32830" x="8389938" y="5021263"/>
          <p14:tracePt t="32847" x="8399463" y="5087938"/>
          <p14:tracePt t="32864" x="8399463" y="5173663"/>
          <p14:tracePt t="32881" x="8399463" y="5291138"/>
          <p14:tracePt t="32897" x="8382000" y="5402263"/>
          <p14:tracePt t="32914" x="8339138" y="5537200"/>
          <p14:tracePt t="32931" x="8280400" y="5740400"/>
          <p14:tracePt t="32947" x="8229600" y="5849938"/>
          <p14:tracePt t="32964" x="8221663" y="5986463"/>
          <p14:tracePt t="32980" x="8221663" y="6088063"/>
          <p14:tracePt t="32997" x="8221663" y="6154738"/>
          <p14:tracePt t="33014" x="8221663" y="6205538"/>
          <p14:tracePt t="33031" x="8212138" y="6256338"/>
          <p14:tracePt t="33047" x="8212138" y="6299200"/>
          <p14:tracePt t="33064" x="8204200" y="6342063"/>
          <p14:tracePt t="33081" x="8204200" y="6392863"/>
          <p14:tracePt t="33097" x="8204200" y="6451600"/>
          <p14:tracePt t="33114" x="8204200" y="6519863"/>
          <p14:tracePt t="33131" x="8204200" y="6586538"/>
          <p14:tracePt t="33148" x="8204200" y="6621463"/>
          <p14:tracePt t="33164" x="8204200" y="6654800"/>
          <p14:tracePt t="33181" x="8204200" y="6672263"/>
          <p14:tracePt t="33197" x="8204200" y="6680200"/>
          <p14:tracePt t="33214" x="8204200" y="6688138"/>
          <p14:tracePt t="33515" x="8196263" y="6688138"/>
          <p14:tracePt t="33531" x="8196263" y="6680200"/>
          <p14:tracePt t="33539" x="8196263" y="6672263"/>
          <p14:tracePt t="33563" x="8196263" y="6662738"/>
          <p14:tracePt t="33587" x="8196263" y="6654800"/>
          <p14:tracePt t="33595" x="8204200" y="6654800"/>
          <p14:tracePt t="33603" x="8221663" y="6646863"/>
          <p14:tracePt t="33615" x="8229600" y="6646863"/>
          <p14:tracePt t="33631" x="8247063" y="6646863"/>
          <p14:tracePt t="33648" x="8255000" y="6646863"/>
          <p14:tracePt t="33665" x="8262938" y="6646863"/>
          <p14:tracePt t="33723" x="8262938" y="6637338"/>
          <p14:tracePt t="33731" x="8255000" y="6621463"/>
          <p14:tracePt t="33739" x="8247063" y="6596063"/>
          <p14:tracePt t="33748" x="8229600" y="6586538"/>
          <p14:tracePt t="33764" x="8186738" y="6570663"/>
          <p14:tracePt t="33781" x="8135938" y="6535738"/>
          <p14:tracePt t="33798" x="8008938" y="6400800"/>
          <p14:tracePt t="33814" x="7874000" y="6230938"/>
          <p14:tracePt t="33831" x="7772400" y="6197600"/>
          <p14:tracePt t="33848" x="7713663" y="6197600"/>
          <p14:tracePt t="33865" x="7653338" y="6197600"/>
          <p14:tracePt t="33881" x="7645400" y="6197600"/>
          <p14:tracePt t="36435" x="7637463" y="6172200"/>
          <p14:tracePt t="36443" x="7602538" y="6121400"/>
          <p14:tracePt t="36451" x="7569200" y="6045200"/>
          <p14:tracePt t="36467" x="7459663" y="5900738"/>
          <p14:tracePt t="36483" x="7348538" y="5765800"/>
          <p14:tracePt t="36500" x="7307263" y="5697538"/>
          <p14:tracePt t="36517" x="7307263" y="5689600"/>
          <p14:tracePt t="36683" x="7307263" y="5672138"/>
          <p14:tracePt t="36699" x="7307263" y="5656263"/>
          <p14:tracePt t="36707" x="7315200" y="5638800"/>
          <p14:tracePt t="36717" x="7332663" y="5630863"/>
          <p14:tracePt t="36734" x="7383463" y="5621338"/>
          <p14:tracePt t="36751" x="7424738" y="5605463"/>
          <p14:tracePt t="36767" x="7493000" y="5595938"/>
          <p14:tracePt t="36784" x="7535863" y="5595938"/>
          <p14:tracePt t="36800" x="7577138" y="5580063"/>
          <p14:tracePt t="36817" x="7627938" y="5562600"/>
          <p14:tracePt t="36819" x="7645400" y="5545138"/>
          <p14:tracePt t="36834" x="7670800" y="5529263"/>
          <p14:tracePt t="36850" x="7754938" y="5486400"/>
          <p14:tracePt t="36867" x="7881938" y="5351463"/>
          <p14:tracePt t="36884" x="7993063" y="5249863"/>
          <p14:tracePt t="36901" x="8051800" y="5156200"/>
          <p14:tracePt t="36917" x="8102600" y="5054600"/>
          <p14:tracePt t="36934" x="8153400" y="4927600"/>
          <p14:tracePt t="36950" x="8221663" y="4732338"/>
          <p14:tracePt t="36967" x="8280400" y="4597400"/>
          <p14:tracePt t="36984" x="8323263" y="4427538"/>
          <p14:tracePt t="37000" x="8356600" y="4241800"/>
          <p14:tracePt t="37017" x="8356600" y="4064000"/>
          <p14:tracePt t="37034" x="8364538" y="3919538"/>
          <p14:tracePt t="37050" x="8407400" y="3649663"/>
          <p14:tracePt t="37067" x="8458200" y="3487738"/>
          <p14:tracePt t="37084" x="8458200" y="3352800"/>
          <p14:tracePt t="37101" x="8466138" y="3217863"/>
          <p14:tracePt t="37117" x="8466138" y="3098800"/>
          <p14:tracePt t="37134" x="8483600" y="3005138"/>
          <p14:tracePt t="37151" x="8534400" y="2895600"/>
          <p14:tracePt t="37167" x="8577263" y="2786063"/>
          <p14:tracePt t="37184" x="8636000" y="2692400"/>
          <p14:tracePt t="37201" x="8686800" y="2641600"/>
          <p14:tracePt t="37217" x="8729663" y="2616200"/>
          <p14:tracePt t="37234" x="8763000" y="2582863"/>
          <p14:tracePt t="37251" x="8780463" y="2565400"/>
          <p14:tracePt t="37291" x="8788400" y="2565400"/>
          <p14:tracePt t="37301" x="8788400" y="2557463"/>
          <p14:tracePt t="37317" x="8805863" y="2547938"/>
          <p14:tracePt t="37363" x="8813800" y="2547938"/>
          <p14:tracePt t="37475" x="8805863" y="2547938"/>
          <p14:tracePt t="37483" x="8788400" y="2547938"/>
          <p14:tracePt t="37499" x="8770938" y="2547938"/>
          <p14:tracePt t="37507" x="8755063" y="2547938"/>
          <p14:tracePt t="37517" x="8737600" y="2540000"/>
          <p14:tracePt t="37535" x="8686800" y="2522538"/>
          <p14:tracePt t="37551" x="8661400" y="2522538"/>
          <p14:tracePt t="37568" x="8628063" y="2506663"/>
          <p14:tracePt t="37584" x="8618538" y="2497138"/>
          <p14:tracePt t="37763" x="8628063" y="2514600"/>
          <p14:tracePt t="37771" x="8643938" y="2557463"/>
          <p14:tracePt t="37779" x="8661400" y="2608263"/>
          <p14:tracePt t="37787" x="8661400" y="2674938"/>
          <p14:tracePt t="37801" x="8661400" y="2768600"/>
          <p14:tracePt t="37818" x="8661400" y="3055938"/>
          <p14:tracePt t="37820" x="8661400" y="3251200"/>
          <p14:tracePt t="37834" x="8643938" y="3683000"/>
          <p14:tracePt t="37851" x="8585200" y="4183063"/>
          <p14:tracePt t="37868" x="8534400" y="4673600"/>
          <p14:tracePt t="37884" x="8424863" y="4960938"/>
          <p14:tracePt t="37901" x="8331200" y="5199063"/>
          <p14:tracePt t="37918" x="8221663" y="5384800"/>
          <p14:tracePt t="37935" x="8145463" y="5478463"/>
          <p14:tracePt t="37951" x="8077200" y="5519738"/>
          <p14:tracePt t="37968" x="7958138" y="5554663"/>
          <p14:tracePt t="37985" x="7815263" y="5554663"/>
          <p14:tracePt t="38001" x="7653338" y="5537200"/>
          <p14:tracePt t="38019" x="7485063" y="5410200"/>
          <p14:tracePt t="38035" x="7450138" y="5326063"/>
          <p14:tracePt t="38051" x="7408863" y="5199063"/>
          <p14:tracePt t="38068" x="7383463" y="5130800"/>
          <p14:tracePt t="38085" x="7373938" y="5105400"/>
          <p14:tracePt t="38102" x="7366000" y="51054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16.4|1.6|3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8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5|14|18.3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5.5|59.6|3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5|2.7|3.3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3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2|13.2|4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9.5|21.3|9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295</Words>
  <Application>Microsoft Office PowerPoint</Application>
  <PresentationFormat>Widescreen</PresentationFormat>
  <Paragraphs>83</Paragraphs>
  <Slides>18</Slides>
  <Notes>3</Notes>
  <HiddenSlides>0</HiddenSlides>
  <MMClips>18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Office Theme</vt:lpstr>
      <vt:lpstr>JSSPWGraphic</vt:lpstr>
      <vt:lpstr>Chemistry 4-D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</dc:creator>
  <cp:lastModifiedBy>Chickos, James</cp:lastModifiedBy>
  <cp:revision>31</cp:revision>
  <dcterms:created xsi:type="dcterms:W3CDTF">2020-04-07T18:06:06Z</dcterms:created>
  <dcterms:modified xsi:type="dcterms:W3CDTF">2020-04-15T19:14:15Z</dcterms:modified>
</cp:coreProperties>
</file>