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3" d="100"/>
          <a:sy n="73" d="100"/>
        </p:scale>
        <p:origin x="77"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D2D5-EBC3-4F44-BDE4-F4C13AE17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23DE7D-2365-46E2-843D-9E342D47B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5892FC-958E-4472-B0EB-A34048CE764A}"/>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5" name="Footer Placeholder 4">
            <a:extLst>
              <a:ext uri="{FF2B5EF4-FFF2-40B4-BE49-F238E27FC236}">
                <a16:creationId xmlns:a16="http://schemas.microsoft.com/office/drawing/2014/main" id="{F0868C90-B8A3-4E59-B542-A31F0C060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3372C-26A0-46D4-BFE1-CB2886E3D07E}"/>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293676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4022-142F-43F2-B1B7-2CB01113F9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96EB18-2551-433D-B84C-C253C7C17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EC32E-5DFE-4F3B-B972-29C13214D816}"/>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5" name="Footer Placeholder 4">
            <a:extLst>
              <a:ext uri="{FF2B5EF4-FFF2-40B4-BE49-F238E27FC236}">
                <a16:creationId xmlns:a16="http://schemas.microsoft.com/office/drawing/2014/main" id="{6A620EF7-01A4-445B-9A4E-DB76491B9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E6884-280B-495B-85BD-B6609BF3FD41}"/>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232255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D882C3-A0FC-4920-A68E-623532C092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8380EA-92C6-421A-8331-677C9D23A2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F6D21-94A8-49E4-A986-94FFE359FF11}"/>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5" name="Footer Placeholder 4">
            <a:extLst>
              <a:ext uri="{FF2B5EF4-FFF2-40B4-BE49-F238E27FC236}">
                <a16:creationId xmlns:a16="http://schemas.microsoft.com/office/drawing/2014/main" id="{27FEA9E3-C275-4D84-ABC1-2389A2BBD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733CB-A00D-4F9B-92DF-038AAB57FD41}"/>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426363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23A54-43E3-45FB-95A6-EE6B06F44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893145-2EB4-4D65-8069-5D3CE28879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0393F-E5B6-415F-8B36-48F7FCE2D6C1}"/>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5" name="Footer Placeholder 4">
            <a:extLst>
              <a:ext uri="{FF2B5EF4-FFF2-40B4-BE49-F238E27FC236}">
                <a16:creationId xmlns:a16="http://schemas.microsoft.com/office/drawing/2014/main" id="{87FF61B3-03A9-4B0E-9439-68DEE668C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D46A7-117D-40CC-94B6-D64F964F4A7A}"/>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359096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EC55-B475-4B96-A914-87012AE351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27523C-2C9D-407B-A612-00B059032B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33C2C-581E-41D1-B39F-06679DD9938F}"/>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5" name="Footer Placeholder 4">
            <a:extLst>
              <a:ext uri="{FF2B5EF4-FFF2-40B4-BE49-F238E27FC236}">
                <a16:creationId xmlns:a16="http://schemas.microsoft.com/office/drawing/2014/main" id="{B60BAA44-2138-4B23-9526-F82EE6890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9A844-5FFC-409E-B9AD-E07A8716B8C4}"/>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232119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F1B2-2ACB-4B50-AF01-0FC5F1F6B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66C823-84FE-47D7-B6B4-C3EBCFC03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9E0A0C-2156-4E9C-8E19-0B6FFB635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5F17C1-D20F-4D19-B1A2-4B512665F7B6}"/>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6" name="Footer Placeholder 5">
            <a:extLst>
              <a:ext uri="{FF2B5EF4-FFF2-40B4-BE49-F238E27FC236}">
                <a16:creationId xmlns:a16="http://schemas.microsoft.com/office/drawing/2014/main" id="{AFCFFD20-D9D2-436C-AC65-EE64C981E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78959-2227-454C-95AE-057C4EF43847}"/>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182927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DCD6-4B28-46A9-961A-025808079C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2E95B0-1FD8-4588-A456-EBB320A5FC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26E8B-05A2-4E35-BE91-F9643B9B52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CF384A-4ED0-4B76-B94B-06771BCCD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E33EA-823E-44A4-9A42-48422A8413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2AFC5F-F452-41A9-B9EB-95C72F75A7A0}"/>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8" name="Footer Placeholder 7">
            <a:extLst>
              <a:ext uri="{FF2B5EF4-FFF2-40B4-BE49-F238E27FC236}">
                <a16:creationId xmlns:a16="http://schemas.microsoft.com/office/drawing/2014/main" id="{76DA862A-990C-4686-A7DA-77F6691DB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EA874F-3CFF-4C74-939C-A8F9951E97EE}"/>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310408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9B17-F3A5-4020-B36B-094CAC8DB9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2B8D0A-A3BA-4F8B-AAEC-BAAFECF1A38F}"/>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4" name="Footer Placeholder 3">
            <a:extLst>
              <a:ext uri="{FF2B5EF4-FFF2-40B4-BE49-F238E27FC236}">
                <a16:creationId xmlns:a16="http://schemas.microsoft.com/office/drawing/2014/main" id="{1D73139D-FE2B-4DBC-BDC4-E2CCEB5382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7C5F8D-FA55-4145-8727-C503EF638BB8}"/>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103306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513343-E1BE-4A5F-A741-18F279F86FB0}"/>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3" name="Footer Placeholder 2">
            <a:extLst>
              <a:ext uri="{FF2B5EF4-FFF2-40B4-BE49-F238E27FC236}">
                <a16:creationId xmlns:a16="http://schemas.microsoft.com/office/drawing/2014/main" id="{50FD5949-10D7-4A43-8BE7-B15E2DBCA1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294324-0017-4A28-BFB5-6A8DBBE3DFBC}"/>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188041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8F8D-C217-46B7-83AE-DCDF6B4AE5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B04ED-713F-4A78-BA9D-12D6EDCFD5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C3995-C62F-453B-A3BC-7C3C945B9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198A3A-2E8C-49C0-BA03-8C97232590B8}"/>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6" name="Footer Placeholder 5">
            <a:extLst>
              <a:ext uri="{FF2B5EF4-FFF2-40B4-BE49-F238E27FC236}">
                <a16:creationId xmlns:a16="http://schemas.microsoft.com/office/drawing/2014/main" id="{B561E4AA-DE08-4190-AB14-AC95FA46B1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1036C-6C7F-4493-93DA-159A9D199617}"/>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206675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A668C-5C0D-4AF7-B07F-6BFCA7971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BC7B8-064B-4A49-A76B-1B9C480CF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A5897D-378A-4523-80FC-B42BB9748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153AE-F3D4-4E45-A28B-B2978CA928AE}"/>
              </a:ext>
            </a:extLst>
          </p:cNvPr>
          <p:cNvSpPr>
            <a:spLocks noGrp="1"/>
          </p:cNvSpPr>
          <p:nvPr>
            <p:ph type="dt" sz="half" idx="10"/>
          </p:nvPr>
        </p:nvSpPr>
        <p:spPr/>
        <p:txBody>
          <a:bodyPr/>
          <a:lstStyle/>
          <a:p>
            <a:fld id="{BCBAE537-A352-4844-A778-3DA7985D1671}" type="datetimeFigureOut">
              <a:rPr lang="en-US" smtClean="0"/>
              <a:t>3/26/2020</a:t>
            </a:fld>
            <a:endParaRPr lang="en-US"/>
          </a:p>
        </p:txBody>
      </p:sp>
      <p:sp>
        <p:nvSpPr>
          <p:cNvPr id="6" name="Footer Placeholder 5">
            <a:extLst>
              <a:ext uri="{FF2B5EF4-FFF2-40B4-BE49-F238E27FC236}">
                <a16:creationId xmlns:a16="http://schemas.microsoft.com/office/drawing/2014/main" id="{6ECC21F9-C50F-45E1-8798-05E61085E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CB3D5B-9CEA-4FA5-8E4E-0EA2C4070D05}"/>
              </a:ext>
            </a:extLst>
          </p:cNvPr>
          <p:cNvSpPr>
            <a:spLocks noGrp="1"/>
          </p:cNvSpPr>
          <p:nvPr>
            <p:ph type="sldNum" sz="quarter" idx="12"/>
          </p:nvPr>
        </p:nvSpPr>
        <p:spPr/>
        <p:txBody>
          <a:bodyPr/>
          <a:lstStyle/>
          <a:p>
            <a:fld id="{C78D8EC5-3C96-4005-A31C-97CD8C12B919}" type="slidenum">
              <a:rPr lang="en-US" smtClean="0"/>
              <a:t>‹#›</a:t>
            </a:fld>
            <a:endParaRPr lang="en-US"/>
          </a:p>
        </p:txBody>
      </p:sp>
    </p:spTree>
    <p:extLst>
      <p:ext uri="{BB962C8B-B14F-4D97-AF65-F5344CB8AC3E}">
        <p14:creationId xmlns:p14="http://schemas.microsoft.com/office/powerpoint/2010/main" val="27681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0A7CB-3D8C-4060-92BF-8E4B23ACC8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B7E6BC-4431-4666-9004-7F776DE188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1D3AE-3A32-4912-96E6-57C9DF149C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AE537-A352-4844-A778-3DA7985D1671}" type="datetimeFigureOut">
              <a:rPr lang="en-US" smtClean="0"/>
              <a:t>3/26/2020</a:t>
            </a:fld>
            <a:endParaRPr lang="en-US"/>
          </a:p>
        </p:txBody>
      </p:sp>
      <p:sp>
        <p:nvSpPr>
          <p:cNvPr id="5" name="Footer Placeholder 4">
            <a:extLst>
              <a:ext uri="{FF2B5EF4-FFF2-40B4-BE49-F238E27FC236}">
                <a16:creationId xmlns:a16="http://schemas.microsoft.com/office/drawing/2014/main" id="{014189F5-C93F-406B-AB9B-7C9F142742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1964E-1A5B-47C8-9420-F06B757C9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D8EC5-3C96-4005-A31C-97CD8C12B919}" type="slidenum">
              <a:rPr lang="en-US" smtClean="0"/>
              <a:t>‹#›</a:t>
            </a:fld>
            <a:endParaRPr lang="en-US"/>
          </a:p>
        </p:txBody>
      </p:sp>
    </p:spTree>
    <p:extLst>
      <p:ext uri="{BB962C8B-B14F-4D97-AF65-F5344CB8AC3E}">
        <p14:creationId xmlns:p14="http://schemas.microsoft.com/office/powerpoint/2010/main" val="2234859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670F8A-2879-4683-A5CF-10BAAC3EDDE5}"/>
              </a:ext>
            </a:extLst>
          </p:cNvPr>
          <p:cNvSpPr txBox="1"/>
          <p:nvPr/>
        </p:nvSpPr>
        <p:spPr>
          <a:xfrm>
            <a:off x="545123" y="228600"/>
            <a:ext cx="11131062" cy="6524863"/>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Experiment 9 Identification of Organic Unknowns </a:t>
            </a:r>
          </a:p>
          <a:p>
            <a:endParaRPr lang="en-US" dirty="0"/>
          </a:p>
          <a:p>
            <a:r>
              <a:rPr lang="en-US" dirty="0"/>
              <a:t> </a:t>
            </a:r>
            <a:r>
              <a:rPr lang="en-US" sz="2000" dirty="0">
                <a:latin typeface="Times New Roman" panose="02020603050405020304" pitchFamily="18" charset="0"/>
                <a:cs typeface="Times New Roman" panose="02020603050405020304" pitchFamily="18" charset="0"/>
              </a:rPr>
              <a:t>This experiment will be due at the end of the semester. You will be given one liquid and three solid unknowns to identify. The preliminary report as described in the manual will be provided. This will contain the solubility properties of the unknowns as well as some physical properties, normal boiling points for the liquid and melting points for the solids. The following applies to the properties of the boiling points and melting temperatures provided: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Melting points and boiling points will be provided with an uncertainty </a:t>
            </a:r>
          </a:p>
          <a:p>
            <a:r>
              <a:rPr lang="en-US" sz="2400" dirty="0">
                <a:latin typeface="Times New Roman" panose="02020603050405020304" pitchFamily="18" charset="0"/>
                <a:cs typeface="Times New Roman" panose="02020603050405020304" pitchFamily="18" charset="0"/>
              </a:rPr>
              <a:t>Solids:   ± 4° C;  </a:t>
            </a:r>
          </a:p>
          <a:p>
            <a:r>
              <a:rPr lang="en-US" sz="2400" dirty="0">
                <a:latin typeface="Times New Roman" panose="02020603050405020304" pitchFamily="18" charset="0"/>
                <a:cs typeface="Times New Roman" panose="02020603050405020304" pitchFamily="18" charset="0"/>
              </a:rPr>
              <a:t>Liquids: ± 6° C</a:t>
            </a:r>
          </a:p>
          <a:p>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All unknown compounds are included in Appendix 5. Additional details are available on the pdf file </a:t>
            </a:r>
            <a:endParaRPr lang="en-US" dirty="0"/>
          </a:p>
          <a:p>
            <a:r>
              <a:rPr lang="en-US" sz="2000" dirty="0">
                <a:latin typeface="Times New Roman" panose="02020603050405020304" pitchFamily="18" charset="0"/>
                <a:cs typeface="Times New Roman" panose="02020603050405020304" pitchFamily="18" charset="0"/>
              </a:rPr>
              <a:t> Experiment 9 Identification of Organic Unknowns.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following describes how to use the solubilities of the unknowns to identify their classification. This would have been the experimental portion of the experiment.</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988A9AB1-1DFD-46FA-BCE9-5ED073CC14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6147211"/>
      </p:ext>
    </p:extLst>
  </p:cSld>
  <p:clrMapOvr>
    <a:masterClrMapping/>
  </p:clrMapOvr>
  <mc:AlternateContent xmlns:mc="http://schemas.openxmlformats.org/markup-compatibility/2006" xmlns:p14="http://schemas.microsoft.com/office/powerpoint/2010/main">
    <mc:Choice Requires="p14">
      <p:transition spd="slow" p14:dur="2000" advTm="110305"/>
    </mc:Choice>
    <mc:Fallback xmlns="">
      <p:transition spd="slow" advTm="11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205" x="7172325" y="4438650"/>
          <p14:tracePt t="1219" x="7153275" y="4429125"/>
          <p14:tracePt t="1232" x="7086600" y="4400550"/>
          <p14:tracePt t="1249" x="7000875" y="4333875"/>
          <p14:tracePt t="1266" x="6905625" y="4295775"/>
          <p14:tracePt t="1282" x="6791325" y="4210050"/>
          <p14:tracePt t="1299" x="6677025" y="4114800"/>
          <p14:tracePt t="1301" x="6600825" y="4057650"/>
          <p14:tracePt t="1316" x="6524625" y="4019550"/>
          <p14:tracePt t="1332" x="6391275" y="3895725"/>
          <p14:tracePt t="1349" x="6229350" y="3771900"/>
          <p14:tracePt t="1366" x="6115050" y="3648075"/>
          <p14:tracePt t="1382" x="5991225" y="3543300"/>
          <p14:tracePt t="1399" x="5838825" y="3409950"/>
          <p14:tracePt t="1416" x="5619750" y="3228975"/>
          <p14:tracePt t="1432" x="5305425" y="3048000"/>
          <p14:tracePt t="1449" x="4972050" y="2838450"/>
          <p14:tracePt t="1466" x="4648200" y="2647950"/>
          <p14:tracePt t="1482" x="4410075" y="2486025"/>
          <p14:tracePt t="1499" x="4181475" y="2352675"/>
          <p14:tracePt t="1516" x="3971925" y="2219325"/>
          <p14:tracePt t="1533" x="3486150" y="1924050"/>
          <p14:tracePt t="1549" x="3028950" y="1743075"/>
          <p14:tracePt t="1566" x="2657475" y="1571625"/>
          <p14:tracePt t="1582" x="2257425" y="1381125"/>
          <p14:tracePt t="1599" x="1933575" y="1247775"/>
          <p14:tracePt t="1615" x="1504950" y="1066800"/>
          <p14:tracePt t="1632" x="1114425" y="885825"/>
          <p14:tracePt t="1649" x="590550" y="676275"/>
          <p14:tracePt t="1666" x="209550" y="466725"/>
          <p14:tracePt t="1682" x="0" y="266700"/>
          <p14:tracePt t="1699" x="0" y="123825"/>
          <p14:tracePt t="1715" x="0" y="76200"/>
          <p14:tracePt t="1732" x="0" y="66675"/>
          <p14:tracePt t="1773" x="0" y="47625"/>
          <p14:tracePt t="1789" x="0" y="38100"/>
          <p14:tracePt t="106428" x="0" y="57150"/>
          <p14:tracePt t="106524" x="9525" y="57150"/>
          <p14:tracePt t="106532" x="19050" y="57150"/>
          <p14:tracePt t="106572" x="28575" y="57150"/>
          <p14:tracePt t="106588" x="38100" y="57150"/>
          <p14:tracePt t="106612" x="47625" y="66675"/>
          <p14:tracePt t="106620" x="47625" y="76200"/>
          <p14:tracePt t="106628" x="47625" y="85725"/>
          <p14:tracePt t="106662" x="85725" y="104775"/>
          <p14:tracePt t="106678" x="123825" y="104775"/>
          <p14:tracePt t="106695" x="190500" y="104775"/>
          <p14:tracePt t="106712" x="247650" y="95250"/>
          <p14:tracePt t="106728" x="285750" y="85725"/>
          <p14:tracePt t="106745" x="333375" y="57150"/>
          <p14:tracePt t="106762" x="371475" y="47625"/>
          <p14:tracePt t="106778" x="419100" y="28575"/>
          <p14:tracePt t="106795" x="438150" y="28575"/>
          <p14:tracePt t="106812" x="466725" y="28575"/>
          <p14:tracePt t="106828" x="485775" y="28575"/>
          <p14:tracePt t="106845" x="495300" y="28575"/>
          <p14:tracePt t="106878" x="495300" y="19050"/>
          <p14:tracePt t="106895" x="495300" y="95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22508-0383-4D72-89AB-91A1BE326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689" y="-979221"/>
            <a:ext cx="6300621" cy="8153745"/>
          </a:xfrm>
          <a:prstGeom prst="rect">
            <a:avLst/>
          </a:prstGeom>
        </p:spPr>
      </p:pic>
      <p:sp>
        <p:nvSpPr>
          <p:cNvPr id="8" name="TextBox 7">
            <a:extLst>
              <a:ext uri="{FF2B5EF4-FFF2-40B4-BE49-F238E27FC236}">
                <a16:creationId xmlns:a16="http://schemas.microsoft.com/office/drawing/2014/main" id="{3C721706-9C7B-4BEE-A50D-853A8B552D36}"/>
              </a:ext>
            </a:extLst>
          </p:cNvPr>
          <p:cNvSpPr txBox="1"/>
          <p:nvPr/>
        </p:nvSpPr>
        <p:spPr>
          <a:xfrm>
            <a:off x="6418384" y="5880556"/>
            <a:ext cx="756138" cy="215444"/>
          </a:xfrm>
          <a:prstGeom prst="rect">
            <a:avLst/>
          </a:prstGeom>
          <a:solidFill>
            <a:schemeClr val="bg1"/>
          </a:solidFill>
        </p:spPr>
        <p:txBody>
          <a:bodyPr wrap="square" rtlCol="0">
            <a:spAutoFit/>
          </a:bodyPr>
          <a:lstStyle/>
          <a:p>
            <a:r>
              <a:rPr lang="en-US" sz="800" dirty="0"/>
              <a:t>                              </a:t>
            </a:r>
          </a:p>
        </p:txBody>
      </p:sp>
      <p:pic>
        <p:nvPicPr>
          <p:cNvPr id="11" name="Audio 10">
            <a:hlinkClick r:id="" action="ppaction://media"/>
            <a:extLst>
              <a:ext uri="{FF2B5EF4-FFF2-40B4-BE49-F238E27FC236}">
                <a16:creationId xmlns:a16="http://schemas.microsoft.com/office/drawing/2014/main" id="{2E03B98F-F499-4361-9817-9238FB85AB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7911502"/>
      </p:ext>
    </p:extLst>
  </p:cSld>
  <p:clrMapOvr>
    <a:masterClrMapping/>
  </p:clrMapOvr>
  <mc:AlternateContent xmlns:mc="http://schemas.openxmlformats.org/markup-compatibility/2006" xmlns:p14="http://schemas.microsoft.com/office/powerpoint/2010/main">
    <mc:Choice Requires="p14">
      <p:transition spd="slow" p14:dur="2000" advTm="490798"/>
    </mc:Choice>
    <mc:Fallback xmlns="">
      <p:transition spd="slow" advTm="49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781" x="5105400" y="4848225"/>
          <p14:tracePt t="785" x="5095875" y="4848225"/>
          <p14:tracePt t="811" x="5086350" y="4848225"/>
          <p14:tracePt t="828" x="5067300" y="4848225"/>
          <p14:tracePt t="845" x="5038725" y="4838700"/>
          <p14:tracePt t="862" x="5010150" y="4829175"/>
          <p14:tracePt t="878" x="4972050" y="4829175"/>
          <p14:tracePt t="879" x="4953000" y="4819650"/>
          <p14:tracePt t="895" x="4905375" y="4781550"/>
          <p14:tracePt t="912" x="4857750" y="4752975"/>
          <p14:tracePt t="928" x="4800600" y="4714875"/>
          <p14:tracePt t="945" x="4724400" y="4657725"/>
          <p14:tracePt t="962" x="4600575" y="4543425"/>
          <p14:tracePt t="978" x="4467225" y="4467225"/>
          <p14:tracePt t="995" x="4248150" y="4381500"/>
          <p14:tracePt t="1011" x="3962400" y="4276725"/>
          <p14:tracePt t="1028" x="3619500" y="4143375"/>
          <p14:tracePt t="1045" x="3362325" y="4038600"/>
          <p14:tracePt t="1061" x="3133725" y="3905250"/>
          <p14:tracePt t="1078" x="2924175" y="3752850"/>
          <p14:tracePt t="1095" x="2667000" y="3514725"/>
          <p14:tracePt t="1111" x="2552700" y="3400425"/>
          <p14:tracePt t="1128" x="2438400" y="3276600"/>
          <p14:tracePt t="1145" x="2362200" y="3181350"/>
          <p14:tracePt t="1161" x="2228850" y="3038475"/>
          <p14:tracePt t="1178" x="2152650" y="2943225"/>
          <p14:tracePt t="1195" x="2028825" y="2819400"/>
          <p14:tracePt t="1211" x="1866900" y="2705100"/>
          <p14:tracePt t="1228" x="1619250" y="2533650"/>
          <p14:tracePt t="1245" x="1295400" y="2276475"/>
          <p14:tracePt t="1261" x="1047750" y="2057400"/>
          <p14:tracePt t="1278" x="895350" y="1914525"/>
          <p14:tracePt t="1295" x="781050" y="1800225"/>
          <p14:tracePt t="1311" x="733425" y="1733550"/>
          <p14:tracePt t="1328" x="714375" y="1704975"/>
          <p14:tracePt t="1345" x="695325" y="1657350"/>
          <p14:tracePt t="1361" x="676275" y="1600200"/>
          <p14:tracePt t="1378" x="638175" y="1552575"/>
          <p14:tracePt t="1395" x="581025" y="1466850"/>
          <p14:tracePt t="1411" x="457200" y="1362075"/>
          <p14:tracePt t="1428" x="323850" y="1257300"/>
          <p14:tracePt t="1445" x="209550" y="1133475"/>
          <p14:tracePt t="1461" x="76200" y="1066800"/>
          <p14:tracePt t="1478" x="19050" y="1038225"/>
          <p14:tracePt t="1495" x="0" y="1019175"/>
          <p14:tracePt t="1511" x="0" y="1009650"/>
          <p14:tracePt t="46022" x="28575" y="1009650"/>
          <p14:tracePt t="46030" x="76200" y="1009650"/>
          <p14:tracePt t="46046" x="142875" y="1009650"/>
          <p14:tracePt t="46062" x="381000" y="1152525"/>
          <p14:tracePt t="46079" x="571500" y="1266825"/>
          <p14:tracePt t="46095" x="781050" y="1371600"/>
          <p14:tracePt t="46112" x="981075" y="1428750"/>
          <p14:tracePt t="46129" x="1219200" y="1485900"/>
          <p14:tracePt t="46145" x="1400175" y="1504950"/>
          <p14:tracePt t="46162" x="1600200" y="1533525"/>
          <p14:tracePt t="46179" x="1762125" y="1552575"/>
          <p14:tracePt t="46195" x="1933575" y="1581150"/>
          <p14:tracePt t="46212" x="2133600" y="1619250"/>
          <p14:tracePt t="46229" x="2381250" y="1657350"/>
          <p14:tracePt t="46246" x="2752725" y="1685925"/>
          <p14:tracePt t="46262" x="2905125" y="1704975"/>
          <p14:tracePt t="46279" x="3028950" y="1724025"/>
          <p14:tracePt t="46295" x="3143250" y="1771650"/>
          <p14:tracePt t="46312" x="3219450" y="1828800"/>
          <p14:tracePt t="46329" x="3305175" y="1866900"/>
          <p14:tracePt t="46345" x="3381375" y="1895475"/>
          <p14:tracePt t="46362" x="3438525" y="1943100"/>
          <p14:tracePt t="46379" x="3533775" y="1971675"/>
          <p14:tracePt t="46395" x="3600450" y="2000250"/>
          <p14:tracePt t="46412" x="3705225" y="2047875"/>
          <p14:tracePt t="46429" x="3800475" y="2066925"/>
          <p14:tracePt t="46430" x="3838575" y="2076450"/>
          <p14:tracePt t="46446" x="3867150" y="2085975"/>
          <p14:tracePt t="46462" x="3905250" y="2095500"/>
          <p14:tracePt t="46479" x="3914775" y="2095500"/>
          <p14:tracePt t="46518" x="3924300" y="2095500"/>
          <p14:tracePt t="46529" x="3943350" y="2095500"/>
          <p14:tracePt t="46545" x="3981450" y="2095500"/>
          <p14:tracePt t="46562" x="4038600" y="2095500"/>
          <p14:tracePt t="46579" x="4095750" y="2095500"/>
          <p14:tracePt t="46595" x="4162425" y="2085975"/>
          <p14:tracePt t="46612" x="4229100" y="2076450"/>
          <p14:tracePt t="46629" x="4276725" y="2076450"/>
          <p14:tracePt t="46645" x="4305300" y="2076450"/>
          <p14:tracePt t="46662" x="4305300" y="2095500"/>
          <p14:tracePt t="46679" x="4305300" y="2124075"/>
          <p14:tracePt t="46695" x="4305300" y="2143125"/>
          <p14:tracePt t="46712" x="4305300" y="2152650"/>
          <p14:tracePt t="46729" x="4305300" y="2162175"/>
          <p14:tracePt t="46766" x="4314825" y="2162175"/>
          <p14:tracePt t="46798" x="4314825" y="2143125"/>
          <p14:tracePt t="46806" x="4324350" y="2114550"/>
          <p14:tracePt t="46814" x="4324350" y="2076450"/>
          <p14:tracePt t="46828" x="4324350" y="2047875"/>
          <p14:tracePt t="46845" x="4324350" y="2000250"/>
          <p14:tracePt t="46862" x="4324350" y="1981200"/>
          <p14:tracePt t="46879" x="4324350" y="1952625"/>
          <p14:tracePt t="46895" x="4324350" y="1943100"/>
          <p14:tracePt t="46928" x="4324350" y="1933575"/>
          <p14:tracePt t="46945" x="4333875" y="1924050"/>
          <p14:tracePt t="46962" x="4333875" y="1905000"/>
          <p14:tracePt t="46995" x="4333875" y="1885950"/>
          <p14:tracePt t="47012" x="4333875" y="1876425"/>
          <p14:tracePt t="47028" x="4333875" y="1828800"/>
          <p14:tracePt t="47045" x="4333875" y="1752600"/>
          <p14:tracePt t="47062" x="4343400" y="1676400"/>
          <p14:tracePt t="47062" x="4362450" y="1609725"/>
          <p14:tracePt t="47078" x="4371975" y="1514475"/>
          <p14:tracePt t="47095" x="4391025" y="1438275"/>
          <p14:tracePt t="47112" x="4400550" y="1362075"/>
          <p14:tracePt t="47128" x="4419600" y="1314450"/>
          <p14:tracePt t="47145" x="4448175" y="1276350"/>
          <p14:tracePt t="47162" x="4457700" y="1257300"/>
          <p14:tracePt t="47178" x="4457700" y="1238250"/>
          <p14:tracePt t="47195" x="4457700" y="1219200"/>
          <p14:tracePt t="47212" x="4457700" y="1200150"/>
          <p14:tracePt t="47228" x="4457700" y="1133475"/>
          <p14:tracePt t="47245" x="4467225" y="1085850"/>
          <p14:tracePt t="47262" x="4486275" y="1009650"/>
          <p14:tracePt t="47262" x="4495800" y="971550"/>
          <p14:tracePt t="47278" x="4533900" y="914400"/>
          <p14:tracePt t="47295" x="4581525" y="838200"/>
          <p14:tracePt t="47312" x="4610100" y="790575"/>
          <p14:tracePt t="47328" x="4657725" y="742950"/>
          <p14:tracePt t="47345" x="4676775" y="714375"/>
          <p14:tracePt t="47362" x="4676775" y="695325"/>
          <p14:tracePt t="47378" x="4676775" y="685800"/>
          <p14:tracePt t="47395" x="4686300" y="666750"/>
          <p14:tracePt t="47412" x="4686300" y="657225"/>
          <p14:tracePt t="47428" x="4686300" y="647700"/>
          <p14:tracePt t="47445" x="4686300" y="638175"/>
          <p14:tracePt t="47463" x="4686300" y="619125"/>
          <p14:tracePt t="47478" x="4686300" y="581025"/>
          <p14:tracePt t="47495" x="4686300" y="523875"/>
          <p14:tracePt t="47512" x="4705350" y="495300"/>
          <p14:tracePt t="47528" x="4714875" y="457200"/>
          <p14:tracePt t="47545" x="4724400" y="447675"/>
          <p14:tracePt t="48134" x="4724400" y="457200"/>
          <p14:tracePt t="48142" x="4724400" y="466725"/>
          <p14:tracePt t="48150" x="4733925" y="476250"/>
          <p14:tracePt t="48178" x="4733925" y="504825"/>
          <p14:tracePt t="48195" x="4733925" y="533400"/>
          <p14:tracePt t="48228" x="4733925" y="628650"/>
          <p14:tracePt t="48245" x="4733925" y="704850"/>
          <p14:tracePt t="48262" x="4724400" y="847725"/>
          <p14:tracePt t="48278" x="4714875" y="981075"/>
          <p14:tracePt t="48295" x="4686300" y="1114425"/>
          <p14:tracePt t="48311" x="4676775" y="1200150"/>
          <p14:tracePt t="48328" x="4667250" y="1276350"/>
          <p14:tracePt t="48345" x="4657725" y="1333500"/>
          <p14:tracePt t="48361" x="4648200" y="1381125"/>
          <p14:tracePt t="48378" x="4638675" y="1428750"/>
          <p14:tracePt t="48395" x="4629150" y="1495425"/>
          <p14:tracePt t="48411" x="4629150" y="1571625"/>
          <p14:tracePt t="48428" x="4629150" y="1657350"/>
          <p14:tracePt t="48445" x="4629150" y="1724025"/>
          <p14:tracePt t="48461" x="4629150" y="1771650"/>
          <p14:tracePt t="48478" x="4629150" y="1857375"/>
          <p14:tracePt t="48495" x="4629150" y="1924050"/>
          <p14:tracePt t="48511" x="4629150" y="1990725"/>
          <p14:tracePt t="48528" x="4629150" y="2057400"/>
          <p14:tracePt t="48545" x="4629150" y="2124075"/>
          <p14:tracePt t="48561" x="4638675" y="2181225"/>
          <p14:tracePt t="48578" x="4638675" y="2257425"/>
          <p14:tracePt t="48595" x="4638675" y="2324100"/>
          <p14:tracePt t="48611" x="4638675" y="2381250"/>
          <p14:tracePt t="48628" x="4648200" y="2438400"/>
          <p14:tracePt t="48645" x="4648200" y="2466975"/>
          <p14:tracePt t="48661" x="4657725" y="2514600"/>
          <p14:tracePt t="48678" x="4676775" y="2543175"/>
          <p14:tracePt t="48695" x="4695825" y="2590800"/>
          <p14:tracePt t="48711" x="4714875" y="2638425"/>
          <p14:tracePt t="48728" x="4714875" y="2667000"/>
          <p14:tracePt t="48744" x="4724400" y="2705100"/>
          <p14:tracePt t="48761" x="4724400" y="2724150"/>
          <p14:tracePt t="48778" x="4724400" y="2743200"/>
          <p14:tracePt t="48794" x="4724400" y="2762250"/>
          <p14:tracePt t="48811" x="4724400" y="2781300"/>
          <p14:tracePt t="48828" x="4724400" y="2819400"/>
          <p14:tracePt t="48845" x="4724400" y="2847975"/>
          <p14:tracePt t="48861" x="4724400" y="2876550"/>
          <p14:tracePt t="48878" x="4724400" y="2905125"/>
          <p14:tracePt t="48878" x="4724400" y="2914650"/>
          <p14:tracePt t="48894" x="4724400" y="2924175"/>
          <p14:tracePt t="48911" x="4724400" y="2952750"/>
          <p14:tracePt t="48966" x="4724400" y="2962275"/>
          <p14:tracePt t="49038" x="4733925" y="2962275"/>
          <p14:tracePt t="49382" x="4733925" y="2952750"/>
          <p14:tracePt t="49398" x="4733925" y="2933700"/>
          <p14:tracePt t="49414" x="4724400" y="2914650"/>
          <p14:tracePt t="49428" x="4724400" y="2895600"/>
          <p14:tracePt t="49461" x="4686300" y="2781300"/>
          <p14:tracePt t="49478" x="4676775" y="2714625"/>
          <p14:tracePt t="49478" x="4676775" y="2695575"/>
          <p14:tracePt t="49494" x="4676775" y="2609850"/>
          <p14:tracePt t="49511" x="4667250" y="2524125"/>
          <p14:tracePt t="49528" x="4667250" y="2428875"/>
          <p14:tracePt t="49544" x="4667250" y="2295525"/>
          <p14:tracePt t="49561" x="4667250" y="2190750"/>
          <p14:tracePt t="49578" x="4667250" y="2057400"/>
          <p14:tracePt t="49594" x="4657725" y="1924050"/>
          <p14:tracePt t="49611" x="4657725" y="1790700"/>
          <p14:tracePt t="49628" x="4657725" y="1666875"/>
          <p14:tracePt t="49644" x="4657725" y="1543050"/>
          <p14:tracePt t="49661" x="4657725" y="1457325"/>
          <p14:tracePt t="49678" x="4657725" y="1352550"/>
          <p14:tracePt t="49694" x="4667250" y="1295400"/>
          <p14:tracePt t="49711" x="4676775" y="1228725"/>
          <p14:tracePt t="49728" x="4676775" y="1171575"/>
          <p14:tracePt t="49744" x="4676775" y="1104900"/>
          <p14:tracePt t="49761" x="4676775" y="1019175"/>
          <p14:tracePt t="49777" x="4705350" y="933450"/>
          <p14:tracePt t="49794" x="4714875" y="847725"/>
          <p14:tracePt t="49811" x="4724400" y="752475"/>
          <p14:tracePt t="49827" x="4733925" y="666750"/>
          <p14:tracePt t="49844" x="4752975" y="609600"/>
          <p14:tracePt t="49861" x="4752975" y="561975"/>
          <p14:tracePt t="49878" x="4762500" y="514350"/>
          <p14:tracePt t="49894" x="4791075" y="485775"/>
          <p14:tracePt t="49911" x="4791075" y="476250"/>
          <p14:tracePt t="49927" x="4791075" y="457200"/>
          <p14:tracePt t="49944" x="4791075" y="447675"/>
          <p14:tracePt t="49961" x="4791075" y="438150"/>
          <p14:tracePt t="49977" x="4791075" y="419100"/>
          <p14:tracePt t="49994" x="4791075" y="400050"/>
          <p14:tracePt t="50011" x="4791075" y="390525"/>
          <p14:tracePt t="50166" x="4819650" y="390525"/>
          <p14:tracePt t="50174" x="4838700" y="400050"/>
          <p14:tracePt t="50182" x="4848225" y="409575"/>
          <p14:tracePt t="50211" x="4905375" y="457200"/>
          <p14:tracePt t="50227" x="4914900" y="466725"/>
          <p14:tracePt t="50261" x="4914900" y="485775"/>
          <p14:tracePt t="50278" x="4933950" y="495300"/>
          <p14:tracePt t="50294" x="4943475" y="504825"/>
          <p14:tracePt t="50311" x="4953000" y="514350"/>
          <p14:tracePt t="50327" x="4972050" y="533400"/>
          <p14:tracePt t="50344" x="5000625" y="542925"/>
          <p14:tracePt t="50361" x="5000625" y="552450"/>
          <p14:tracePt t="50710" x="4991100" y="552450"/>
          <p14:tracePt t="50726" x="4981575" y="552450"/>
          <p14:tracePt t="50734" x="4981575" y="542925"/>
          <p14:tracePt t="50744" x="4972050" y="533400"/>
          <p14:tracePt t="50760" x="4933950" y="514350"/>
          <p14:tracePt t="50777" x="4848225" y="485775"/>
          <p14:tracePt t="50794" x="4791075" y="457200"/>
          <p14:tracePt t="50810" x="4695825" y="419100"/>
          <p14:tracePt t="50827" x="4657725" y="400050"/>
          <p14:tracePt t="50844" x="4629150" y="371475"/>
          <p14:tracePt t="51199" x="4619625" y="371475"/>
          <p14:tracePt t="51366" x="4629150" y="371475"/>
          <p14:tracePt t="51374" x="4629150" y="381000"/>
          <p14:tracePt t="51382" x="4648200" y="381000"/>
          <p14:tracePt t="51410" x="4705350" y="381000"/>
          <p14:tracePt t="51444" x="4791075" y="381000"/>
          <p14:tracePt t="51460" x="4838700" y="390525"/>
          <p14:tracePt t="51477" x="4895850" y="390525"/>
          <p14:tracePt t="51494" x="4905375" y="400050"/>
          <p14:tracePt t="51510" x="4914900" y="409575"/>
          <p14:tracePt t="51630" x="4924425" y="409575"/>
          <p14:tracePt t="51638" x="4924425" y="419100"/>
          <p14:tracePt t="51662" x="4924425" y="428625"/>
          <p14:tracePt t="51678" x="4933950" y="438150"/>
          <p14:tracePt t="51695" x="4933950" y="447675"/>
          <p14:tracePt t="51710" x="4933950" y="457200"/>
          <p14:tracePt t="51775" x="4933950" y="466725"/>
          <p14:tracePt t="51782" x="4943475" y="466725"/>
          <p14:tracePt t="51854" x="4943475" y="476250"/>
          <p14:tracePt t="51862" x="4953000" y="485775"/>
          <p14:tracePt t="51877" x="4953000" y="495300"/>
          <p14:tracePt t="51895" x="4953000" y="504825"/>
          <p14:tracePt t="52199" x="4953000" y="495300"/>
          <p14:tracePt t="52206" x="4943475" y="495300"/>
          <p14:tracePt t="52214" x="4933950" y="485775"/>
          <p14:tracePt t="52254" x="4933950" y="476250"/>
          <p14:tracePt t="52278" x="4924425" y="476250"/>
          <p14:tracePt t="52294" x="4914900" y="457200"/>
          <p14:tracePt t="52310" x="4905375" y="447675"/>
          <p14:tracePt t="53311" x="4895850" y="438150"/>
          <p14:tracePt t="53318" x="4876800" y="438150"/>
          <p14:tracePt t="53326" x="4867275" y="438150"/>
          <p14:tracePt t="53343" x="4848225" y="438150"/>
          <p14:tracePt t="53359" x="4838700" y="428625"/>
          <p14:tracePt t="53376" x="4819650" y="428625"/>
          <p14:tracePt t="53393" x="4810125" y="428625"/>
          <p14:tracePt t="53410" x="4781550" y="428625"/>
          <p14:tracePt t="53426" x="4733925" y="428625"/>
          <p14:tracePt t="53443" x="4686300" y="428625"/>
          <p14:tracePt t="53460" x="4619625" y="428625"/>
          <p14:tracePt t="53476" x="4591050" y="428625"/>
          <p14:tracePt t="53478" x="4572000" y="428625"/>
          <p14:tracePt t="53493" x="4562475" y="428625"/>
          <p14:tracePt t="53510" x="4514850" y="428625"/>
          <p14:tracePt t="53526" x="4505325" y="428625"/>
          <p14:tracePt t="53543" x="4495800" y="428625"/>
          <p14:tracePt t="53566" x="4486275" y="428625"/>
          <p14:tracePt t="53822" x="4476750" y="428625"/>
          <p14:tracePt t="53830" x="4467225" y="428625"/>
          <p14:tracePt t="53846" x="4457700" y="428625"/>
          <p14:tracePt t="53859" x="4438650" y="428625"/>
          <p14:tracePt t="53878" x="4429125" y="428625"/>
          <p14:tracePt t="53893" x="4419600" y="428625"/>
          <p14:tracePt t="69950" x="4419600" y="419100"/>
          <p14:tracePt t="69958" x="4410075" y="409575"/>
          <p14:tracePt t="69970" x="4410075" y="390525"/>
          <p14:tracePt t="69987" x="4391025" y="342900"/>
          <p14:tracePt t="70004" x="4352925" y="276225"/>
          <p14:tracePt t="70020" x="4314825" y="200025"/>
          <p14:tracePt t="70037" x="4295775" y="133350"/>
          <p14:tracePt t="70054" x="4267200" y="76200"/>
          <p14:tracePt t="70070" x="4248150" y="66675"/>
          <p14:tracePt t="70087" x="4248150" y="57150"/>
          <p14:tracePt t="70302" x="4276725" y="47625"/>
          <p14:tracePt t="70310" x="4324350" y="9525"/>
          <p14:tracePt t="114886" x="9010650" y="57150"/>
          <p14:tracePt t="114893" x="9010650" y="123825"/>
          <p14:tracePt t="114904" x="9010650" y="171450"/>
          <p14:tracePt t="114938" x="9020175" y="323850"/>
          <p14:tracePt t="114971" x="9020175" y="438150"/>
          <p14:tracePt t="114988" x="9020175" y="466725"/>
          <p14:tracePt t="115004" x="9020175" y="485775"/>
          <p14:tracePt t="115021" x="9020175" y="495300"/>
          <p14:tracePt t="115054" x="9020175" y="485775"/>
          <p14:tracePt t="115062" x="9020175" y="457200"/>
          <p14:tracePt t="115071" x="9020175" y="419100"/>
          <p14:tracePt t="115088" x="9020175" y="361950"/>
          <p14:tracePt t="115104" x="9039225" y="295275"/>
          <p14:tracePt t="115121" x="9077325" y="200025"/>
          <p14:tracePt t="115138" x="9124950" y="123825"/>
          <p14:tracePt t="115154" x="9134475" y="85725"/>
          <p14:tracePt t="115171" x="9144000" y="38100"/>
          <p14:tracePt t="115188" x="9144000" y="28575"/>
          <p14:tracePt t="115204" x="9144000" y="0"/>
          <p14:tracePt t="115221" x="9153525" y="0"/>
          <p14:tracePt t="115606" x="8162925" y="9525"/>
          <p14:tracePt t="115614" x="8124825" y="19050"/>
          <p14:tracePt t="115622" x="8096250" y="47625"/>
          <p14:tracePt t="115637" x="8020050" y="76200"/>
          <p14:tracePt t="115654" x="7896225" y="123825"/>
          <p14:tracePt t="115671" x="7791450" y="142875"/>
          <p14:tracePt t="115687" x="7677150" y="142875"/>
          <p14:tracePt t="115704" x="7572375" y="152400"/>
          <p14:tracePt t="115721" x="7467600" y="152400"/>
          <p14:tracePt t="115737" x="7381875" y="152400"/>
          <p14:tracePt t="115754" x="7305675" y="152400"/>
          <p14:tracePt t="115771" x="7267575" y="152400"/>
          <p14:tracePt t="115787" x="7210425" y="152400"/>
          <p14:tracePt t="115804" x="7143750" y="152400"/>
          <p14:tracePt t="115821" x="7029450" y="152400"/>
          <p14:tracePt t="115837" x="6810375" y="152400"/>
          <p14:tracePt t="115854" x="6715125" y="152400"/>
          <p14:tracePt t="115871" x="6657975" y="152400"/>
          <p14:tracePt t="115904" x="6686550" y="123825"/>
          <p14:tracePt t="115921" x="6800850" y="85725"/>
          <p14:tracePt t="115937" x="6943725" y="47625"/>
          <p14:tracePt t="115954" x="7019925" y="47625"/>
          <p14:tracePt t="115971" x="7067550" y="76200"/>
          <p14:tracePt t="115987" x="7067550" y="104775"/>
          <p14:tracePt t="116004" x="7067550" y="123825"/>
          <p14:tracePt t="116021" x="7067550" y="133350"/>
          <p14:tracePt t="116037" x="7153275" y="152400"/>
          <p14:tracePt t="116054" x="7334250" y="171450"/>
          <p14:tracePt t="116071" x="7658100" y="171450"/>
          <p14:tracePt t="116087" x="7991475" y="171450"/>
          <p14:tracePt t="116104" x="8258175" y="171450"/>
          <p14:tracePt t="116121" x="8296275" y="171450"/>
          <p14:tracePt t="116154" x="8210550" y="171450"/>
          <p14:tracePt t="116171" x="8077200" y="190500"/>
          <p14:tracePt t="116187" x="7972425" y="190500"/>
          <p14:tracePt t="116204" x="7905750" y="190500"/>
          <p14:tracePt t="116221" x="7877175" y="190500"/>
          <p14:tracePt t="116237" x="7858125" y="190500"/>
          <p14:tracePt t="116271" x="7839075" y="190500"/>
          <p14:tracePt t="116287" x="7829550" y="190500"/>
          <p14:tracePt t="116304" x="7820025" y="190500"/>
          <p14:tracePt t="116342" x="7829550" y="180975"/>
          <p14:tracePt t="116357" x="7848600" y="171450"/>
          <p14:tracePt t="116374" x="7858125" y="171450"/>
          <p14:tracePt t="116702" x="7867650" y="171450"/>
          <p14:tracePt t="116709" x="7886700" y="171450"/>
          <p14:tracePt t="116720" x="7924800" y="171450"/>
          <p14:tracePt t="116737" x="8020050" y="171450"/>
          <p14:tracePt t="116754" x="8134350" y="171450"/>
          <p14:tracePt t="116770" x="8201025" y="180975"/>
          <p14:tracePt t="116787" x="8229600" y="180975"/>
          <p14:tracePt t="117150" x="8239125" y="180975"/>
          <p14:tracePt t="117158" x="8248650" y="180975"/>
          <p14:tracePt t="117170" x="8248650" y="171450"/>
          <p14:tracePt t="117187" x="8258175" y="161925"/>
          <p14:tracePt t="117203" x="8258175" y="152400"/>
          <p14:tracePt t="117220" x="8258175" y="133350"/>
          <p14:tracePt t="124974" x="8248650" y="133350"/>
          <p14:tracePt t="124981" x="8239125" y="133350"/>
          <p14:tracePt t="124989" x="8210550" y="133350"/>
          <p14:tracePt t="125017" x="8153400" y="133350"/>
          <p14:tracePt t="125102" x="8143875" y="133350"/>
          <p14:tracePt t="125110" x="8105775" y="142875"/>
          <p14:tracePt t="125117" x="8067675" y="171450"/>
          <p14:tracePt t="125151" x="7810500" y="285750"/>
          <p14:tracePt t="125184" x="7543800" y="304800"/>
          <p14:tracePt t="125201" x="7410450" y="304800"/>
          <p14:tracePt t="125217" x="7277100" y="295275"/>
          <p14:tracePt t="125234" x="7143750" y="295275"/>
          <p14:tracePt t="125251" x="6943725" y="276225"/>
          <p14:tracePt t="125267" x="6800850" y="266700"/>
          <p14:tracePt t="125284" x="6686550" y="266700"/>
          <p14:tracePt t="125285" x="6648450" y="266700"/>
          <p14:tracePt t="125301" x="6629400" y="257175"/>
          <p14:tracePt t="125317" x="6562725" y="257175"/>
          <p14:tracePt t="125334" x="6486525" y="257175"/>
          <p14:tracePt t="125351" x="6324600" y="285750"/>
          <p14:tracePt t="125367" x="6124575" y="304800"/>
          <p14:tracePt t="125384" x="5924550" y="342900"/>
          <p14:tracePt t="125401" x="5791200" y="342900"/>
          <p14:tracePt t="125417" x="5657850" y="342900"/>
          <p14:tracePt t="125434" x="5591175" y="342900"/>
          <p14:tracePt t="125451" x="5581650" y="342900"/>
          <p14:tracePt t="125467" x="5572125" y="323850"/>
          <p14:tracePt t="125484" x="5572125" y="314325"/>
          <p14:tracePt t="125501" x="5572125" y="304800"/>
          <p14:tracePt t="125517" x="5553075" y="304800"/>
          <p14:tracePt t="125534" x="5514975" y="304800"/>
          <p14:tracePt t="125551" x="5391150" y="295275"/>
          <p14:tracePt t="125567" x="5295900" y="295275"/>
          <p14:tracePt t="125584" x="5172075" y="285750"/>
          <p14:tracePt t="125601" x="5114925" y="285750"/>
          <p14:tracePt t="125618" x="5086350" y="266700"/>
          <p14:tracePt t="125634" x="5076825" y="266700"/>
          <p14:tracePt t="125854" x="5086350" y="266700"/>
          <p14:tracePt t="125909" x="5095875" y="266700"/>
          <p14:tracePt t="125925" x="5105400" y="266700"/>
          <p14:tracePt t="125942" x="5114925" y="266700"/>
          <p14:tracePt t="125957" x="5114925" y="276225"/>
          <p14:tracePt t="125981" x="5114925" y="285750"/>
          <p14:tracePt t="125989" x="5114925" y="304800"/>
          <p14:tracePt t="126000" x="5124450" y="323850"/>
          <p14:tracePt t="126017" x="5124450" y="361950"/>
          <p14:tracePt t="126034" x="5133975" y="428625"/>
          <p14:tracePt t="126050" x="5153025" y="495300"/>
          <p14:tracePt t="126053" x="5172075" y="523875"/>
          <p14:tracePt t="126067" x="5181600" y="581025"/>
          <p14:tracePt t="126084" x="5181600" y="676275"/>
          <p14:tracePt t="126101" x="5181600" y="790575"/>
          <p14:tracePt t="126117" x="5181600" y="828675"/>
          <p14:tracePt t="126134" x="5191125" y="904875"/>
          <p14:tracePt t="126150" x="5191125" y="933450"/>
          <p14:tracePt t="126167" x="5200650" y="971550"/>
          <p14:tracePt t="126184" x="5210175" y="990600"/>
          <p14:tracePt t="126200" x="5210175" y="1000125"/>
          <p14:tracePt t="126217" x="5219700" y="1038225"/>
          <p14:tracePt t="126234" x="5238750" y="1057275"/>
          <p14:tracePt t="126250" x="5238750" y="1066800"/>
          <p14:tracePt t="126267" x="5238750" y="1095375"/>
          <p14:tracePt t="126284" x="5238750" y="1114425"/>
          <p14:tracePt t="126300" x="5248275" y="1123950"/>
          <p14:tracePt t="126478" x="5257800" y="1123950"/>
          <p14:tracePt t="126486" x="5267325" y="1123950"/>
          <p14:tracePt t="126502" x="5267325" y="1114425"/>
          <p14:tracePt t="126517" x="5286375" y="1104900"/>
          <p14:tracePt t="126534" x="5314950" y="1085850"/>
          <p14:tracePt t="126550" x="5324475" y="1076325"/>
          <p14:tracePt t="126718" x="5334000" y="1076325"/>
          <p14:tracePt t="126725" x="5334000" y="1066800"/>
          <p14:tracePt t="126733" x="5343525" y="1066800"/>
          <p14:tracePt t="126813" x="5362575" y="1066800"/>
          <p14:tracePt t="126821" x="5372100" y="1066800"/>
          <p14:tracePt t="126833" x="5381625" y="1057275"/>
          <p14:tracePt t="126850" x="5410200" y="1057275"/>
          <p14:tracePt t="126867" x="5429250" y="1047750"/>
          <p14:tracePt t="126883" x="5438775" y="1047750"/>
          <p14:tracePt t="126900" x="5438775" y="1038225"/>
          <p14:tracePt t="127278" x="5438775" y="1028700"/>
          <p14:tracePt t="127326" x="5448300" y="1028700"/>
          <p14:tracePt t="127333" x="5457825" y="1009650"/>
          <p14:tracePt t="127349" x="5467350" y="1009650"/>
          <p14:tracePt t="127367" x="5495925" y="990600"/>
          <p14:tracePt t="127400" x="5495925" y="981075"/>
          <p14:tracePt t="127417" x="5505450" y="981075"/>
          <p14:tracePt t="127433" x="5514975" y="971550"/>
          <p14:tracePt t="127450" x="5524500" y="962025"/>
          <p14:tracePt t="127467" x="5534025" y="962025"/>
          <p14:tracePt t="127483" x="5534025" y="952500"/>
          <p14:tracePt t="172973" x="5534025" y="933450"/>
          <p14:tracePt t="172981" x="5534025" y="904875"/>
          <p14:tracePt t="172989" x="5534025" y="895350"/>
          <p14:tracePt t="173017" x="5534025" y="876300"/>
          <p14:tracePt t="173173" x="5543550" y="866775"/>
          <p14:tracePt t="173181" x="5553075" y="866775"/>
          <p14:tracePt t="173189" x="5562600" y="866775"/>
          <p14:tracePt t="173200" x="5581650" y="857250"/>
          <p14:tracePt t="173217" x="5591175" y="857250"/>
          <p14:tracePt t="173373" x="5600700" y="857250"/>
          <p14:tracePt t="173389" x="5619750" y="885825"/>
          <p14:tracePt t="173397" x="5648325" y="904875"/>
          <p14:tracePt t="173417" x="5743575" y="952500"/>
          <p14:tracePt t="173450" x="5857875" y="1009650"/>
          <p14:tracePt t="173467" x="5915025" y="1038225"/>
          <p14:tracePt t="173484" x="5972175" y="1057275"/>
          <p14:tracePt t="173500" x="6038850" y="1066800"/>
          <p14:tracePt t="173501" x="6057900" y="1076325"/>
          <p14:tracePt t="173517" x="6162675" y="1076325"/>
          <p14:tracePt t="173534" x="6219825" y="1104900"/>
          <p14:tracePt t="173550" x="6315075" y="1123950"/>
          <p14:tracePt t="173567" x="6400800" y="1123950"/>
          <p14:tracePt t="173584" x="6515100" y="1143000"/>
          <p14:tracePt t="173600" x="6638925" y="1143000"/>
          <p14:tracePt t="173617" x="6753225" y="1143000"/>
          <p14:tracePt t="173634" x="6810375" y="1143000"/>
          <p14:tracePt t="173650" x="6838950" y="1143000"/>
          <p14:tracePt t="173757" x="6848475" y="1143000"/>
          <p14:tracePt t="173765" x="6867525" y="1133475"/>
          <p14:tracePt t="173783" x="6896100" y="1104900"/>
          <p14:tracePt t="173800" x="6953250" y="1095375"/>
          <p14:tracePt t="173817" x="7019925" y="1076325"/>
          <p14:tracePt t="173833" x="7086600" y="1057275"/>
          <p14:tracePt t="173850" x="7115175" y="1047750"/>
          <p14:tracePt t="173867" x="7134225" y="1038225"/>
          <p14:tracePt t="173949" x="7124700" y="1038225"/>
          <p14:tracePt t="173957" x="7115175" y="1038225"/>
          <p14:tracePt t="173973" x="7105650" y="1038225"/>
          <p14:tracePt t="174000" x="7077075" y="1038225"/>
          <p14:tracePt t="174033" x="6991350" y="1038225"/>
          <p14:tracePt t="174050" x="6962775" y="1038225"/>
          <p14:tracePt t="174067" x="6943725" y="1038225"/>
          <p14:tracePt t="174083" x="6934200" y="1038225"/>
          <p14:tracePt t="174149" x="6924675" y="1038225"/>
          <p14:tracePt t="174173" x="6905625" y="1038225"/>
          <p14:tracePt t="174181" x="6896100" y="1038225"/>
          <p14:tracePt t="174200" x="6886575" y="1038225"/>
          <p14:tracePt t="174217" x="6867525" y="1038225"/>
          <p14:tracePt t="174250" x="6848475" y="1028700"/>
          <p14:tracePt t="174267" x="6829425" y="1019175"/>
          <p14:tracePt t="174283" x="6800850" y="1019175"/>
          <p14:tracePt t="174300" x="6781800" y="1019175"/>
          <p14:tracePt t="174317" x="6772275" y="1019175"/>
          <p14:tracePt t="174389" x="6762750" y="1009650"/>
          <p14:tracePt t="174413" x="6753225" y="1000125"/>
          <p14:tracePt t="174845" x="6753225" y="990600"/>
          <p14:tracePt t="174861" x="6753225" y="981075"/>
          <p14:tracePt t="175197" x="6753225" y="971550"/>
          <p14:tracePt t="175205" x="6743700" y="971550"/>
          <p14:tracePt t="175229" x="6734175" y="962025"/>
          <p14:tracePt t="175253" x="6724650" y="962025"/>
          <p14:tracePt t="175325" x="6724650" y="952500"/>
          <p14:tracePt t="175741" x="6724650" y="942975"/>
          <p14:tracePt t="217653" x="6715125" y="942975"/>
          <p14:tracePt t="217660" x="6686550" y="933450"/>
          <p14:tracePt t="217669" x="6648450" y="923925"/>
          <p14:tracePt t="217685" x="6581775" y="904875"/>
          <p14:tracePt t="217701" x="6515100" y="876300"/>
          <p14:tracePt t="217718" x="6496050" y="857250"/>
          <p14:tracePt t="218156" x="6486525" y="866775"/>
          <p14:tracePt t="218164" x="6467475" y="895350"/>
          <p14:tracePt t="218172" x="6429375" y="923925"/>
          <p14:tracePt t="218201" x="6296025" y="1095375"/>
          <p14:tracePt t="218218" x="6238875" y="1228725"/>
          <p14:tracePt t="218251" x="6162675" y="1533525"/>
          <p14:tracePt t="218268" x="6162675" y="1714500"/>
          <p14:tracePt t="218268" x="6162675" y="1809750"/>
          <p14:tracePt t="218284" x="6162675" y="2028825"/>
          <p14:tracePt t="218301" x="6162675" y="2238375"/>
          <p14:tracePt t="218318" x="6124575" y="2438400"/>
          <p14:tracePt t="218334" x="6096000" y="2647950"/>
          <p14:tracePt t="218351" x="6029325" y="2838450"/>
          <p14:tracePt t="218367" x="5962650" y="3000375"/>
          <p14:tracePt t="218384" x="5857875" y="3171825"/>
          <p14:tracePt t="218401" x="5772150" y="3333750"/>
          <p14:tracePt t="218418" x="5695950" y="3514725"/>
          <p14:tracePt t="218434" x="5581650" y="3686175"/>
          <p14:tracePt t="218451" x="5514975" y="3829050"/>
          <p14:tracePt t="218468" x="5429250" y="3962400"/>
          <p14:tracePt t="218468" x="5381625" y="4038600"/>
          <p14:tracePt t="218484" x="5314950" y="4152900"/>
          <p14:tracePt t="218501" x="5191125" y="4295775"/>
          <p14:tracePt t="218518" x="5067300" y="4438650"/>
          <p14:tracePt t="218534" x="4962525" y="4552950"/>
          <p14:tracePt t="218551" x="4867275" y="4657725"/>
          <p14:tracePt t="218568" x="4762500" y="4772025"/>
          <p14:tracePt t="218584" x="4695825" y="4857750"/>
          <p14:tracePt t="218601" x="4667250" y="4905375"/>
          <p14:tracePt t="218618" x="4638675" y="4933950"/>
          <p14:tracePt t="218634" x="4619625" y="4943475"/>
          <p14:tracePt t="218651" x="4600575" y="4991100"/>
          <p14:tracePt t="218667" x="4524375" y="5038725"/>
          <p14:tracePt t="218684" x="4362450" y="5267325"/>
          <p14:tracePt t="218701" x="4267200" y="5334000"/>
          <p14:tracePt t="218718" x="4171950" y="5438775"/>
          <p14:tracePt t="218734" x="4124325" y="5534025"/>
          <p14:tracePt t="218751" x="4076700" y="5591175"/>
          <p14:tracePt t="218768" x="4048125" y="5648325"/>
          <p14:tracePt t="218784" x="4038600" y="5657850"/>
          <p14:tracePt t="218868" x="4029075" y="5657850"/>
          <p14:tracePt t="218876" x="4029075" y="5667375"/>
          <p14:tracePt t="218892" x="4019550" y="5667375"/>
          <p14:tracePt t="218918" x="4010025" y="5676900"/>
          <p14:tracePt t="219020" x="4010025" y="5657850"/>
          <p14:tracePt t="219028" x="4010025" y="5638800"/>
          <p14:tracePt t="219036" x="4010025" y="5619750"/>
          <p14:tracePt t="219051" x="4010025" y="5591175"/>
          <p14:tracePt t="219067" x="4029075" y="5524500"/>
          <p14:tracePt t="219084" x="4086225" y="5448300"/>
          <p14:tracePt t="219101" x="4124325" y="5400675"/>
          <p14:tracePt t="219117" x="4152900" y="5381625"/>
          <p14:tracePt t="219172" x="4152900" y="5391150"/>
          <p14:tracePt t="219180" x="4152900" y="5400675"/>
          <p14:tracePt t="219196" x="4152900" y="5410200"/>
          <p14:tracePt t="219204" x="4133850" y="5419725"/>
          <p14:tracePt t="219217" x="4124325" y="5429250"/>
          <p14:tracePt t="219234" x="4114800" y="5429250"/>
          <p14:tracePt t="219340" x="4124325" y="5429250"/>
          <p14:tracePt t="219412" x="4133850" y="5429250"/>
          <p14:tracePt t="219420" x="4133850" y="5419725"/>
          <p14:tracePt t="219444" x="4133850" y="5400675"/>
          <p14:tracePt t="219452" x="4133850" y="5391150"/>
          <p14:tracePt t="219469" x="4133850" y="5381625"/>
          <p14:tracePt t="219484" x="4133850" y="5372100"/>
          <p14:tracePt t="219564" x="4133850" y="5353050"/>
          <p14:tracePt t="219580" x="4143375" y="5353050"/>
          <p14:tracePt t="219597" x="4143375" y="5343525"/>
          <p14:tracePt t="219620" x="4143375" y="5334000"/>
          <p14:tracePt t="219956" x="4143375" y="5324475"/>
          <p14:tracePt t="219980" x="4152900" y="5314950"/>
          <p14:tracePt t="220005" x="4152900" y="5305425"/>
          <p14:tracePt t="220044" x="4162425" y="5305425"/>
          <p14:tracePt t="220372" x="4162425" y="5295900"/>
          <p14:tracePt t="220389" x="4162425" y="5286375"/>
          <p14:tracePt t="220404" x="4181475" y="5276850"/>
          <p14:tracePt t="220417" x="4200525" y="5267325"/>
          <p14:tracePt t="220434" x="4229100" y="5248275"/>
          <p14:tracePt t="220467" x="4257675" y="5229225"/>
          <p14:tracePt t="220469" x="4267200" y="5219700"/>
          <p14:tracePt t="220484" x="4276725" y="5210175"/>
          <p14:tracePt t="220501" x="4276725" y="5200650"/>
          <p14:tracePt t="220517" x="4276725" y="5191125"/>
          <p14:tracePt t="220534" x="4276725" y="5162550"/>
          <p14:tracePt t="220550" x="4276725" y="5133975"/>
          <p14:tracePt t="220567" x="4267200" y="5076825"/>
          <p14:tracePt t="220584" x="4257675" y="4991100"/>
          <p14:tracePt t="220600" x="4257675" y="4886325"/>
          <p14:tracePt t="220617" x="4248150" y="4791075"/>
          <p14:tracePt t="220633" x="4238625" y="4638675"/>
          <p14:tracePt t="220650" x="4238625" y="4524375"/>
          <p14:tracePt t="220667" x="4238625" y="4419600"/>
          <p14:tracePt t="220684" x="4229100" y="4352925"/>
          <p14:tracePt t="220700" x="4229100" y="4267200"/>
          <p14:tracePt t="220717" x="4229100" y="4238625"/>
          <p14:tracePt t="220733" x="4229100" y="4219575"/>
          <p14:tracePt t="220750" x="4229100" y="4210050"/>
          <p14:tracePt t="234220" x="4229100" y="4200525"/>
          <p14:tracePt t="235044" x="4229100" y="4191000"/>
          <p14:tracePt t="235052" x="4229100" y="4171950"/>
          <p14:tracePt t="235062" x="4229100" y="4152900"/>
          <p14:tracePt t="235078" x="4229100" y="4105275"/>
          <p14:tracePt t="235095" x="4229100" y="4086225"/>
          <p14:tracePt t="235112" x="4229100" y="4076700"/>
          <p14:tracePt t="235128" x="4229100" y="4067175"/>
          <p14:tracePt t="235164" x="4229100" y="4048125"/>
          <p14:tracePt t="235178" x="4219575" y="4010025"/>
          <p14:tracePt t="235195" x="4124325" y="3800475"/>
          <p14:tracePt t="235212" x="4010025" y="3581400"/>
          <p14:tracePt t="235228" x="3971925" y="3457575"/>
          <p14:tracePt t="235245" x="3971925" y="3429000"/>
          <p14:tracePt t="235262" x="3971925" y="3381375"/>
          <p14:tracePt t="235278" x="3971925" y="3343275"/>
          <p14:tracePt t="235295" x="3971925" y="3305175"/>
          <p14:tracePt t="235312" x="3971925" y="3248025"/>
          <p14:tracePt t="235328" x="3971925" y="3190875"/>
          <p14:tracePt t="235345" x="3971925" y="3095625"/>
          <p14:tracePt t="235362" x="3990975" y="3000375"/>
          <p14:tracePt t="235378" x="3990975" y="2924175"/>
          <p14:tracePt t="235395" x="4010025" y="2819400"/>
          <p14:tracePt t="235412" x="4038600" y="2714625"/>
          <p14:tracePt t="235428" x="4057650" y="2571750"/>
          <p14:tracePt t="235445" x="4067175" y="2466975"/>
          <p14:tracePt t="235461" x="4076700" y="2390775"/>
          <p14:tracePt t="235478" x="4124325" y="2266950"/>
          <p14:tracePt t="235495" x="4248150" y="2133600"/>
          <p14:tracePt t="235512" x="4371975" y="1981200"/>
          <p14:tracePt t="235528" x="4495800" y="1847850"/>
          <p14:tracePt t="235545" x="4572000" y="1714500"/>
          <p14:tracePt t="235562" x="4657725" y="1562100"/>
          <p14:tracePt t="235578" x="4733925" y="1447800"/>
          <p14:tracePt t="235580" x="4772025" y="1390650"/>
          <p14:tracePt t="235595" x="4810125" y="1314450"/>
          <p14:tracePt t="235612" x="4848225" y="1238250"/>
          <p14:tracePt t="235628" x="4924425" y="1076325"/>
          <p14:tracePt t="235645" x="5000625" y="990600"/>
          <p14:tracePt t="235661" x="5105400" y="895350"/>
          <p14:tracePt t="235678" x="5210175" y="828675"/>
          <p14:tracePt t="235695" x="5324475" y="742950"/>
          <p14:tracePt t="235711" x="5457825" y="657225"/>
          <p14:tracePt t="235728" x="5572125" y="581025"/>
          <p14:tracePt t="235745" x="5657850" y="514350"/>
          <p14:tracePt t="235761" x="5724525" y="476250"/>
          <p14:tracePt t="235778" x="5781675" y="438150"/>
          <p14:tracePt t="235795" x="5876925" y="428625"/>
          <p14:tracePt t="235812" x="6038850" y="419100"/>
          <p14:tracePt t="235828" x="6172200" y="409575"/>
          <p14:tracePt t="235845" x="6305550" y="409575"/>
          <p14:tracePt t="235861" x="6477000" y="409575"/>
          <p14:tracePt t="235878" x="6638925" y="409575"/>
          <p14:tracePt t="235895" x="6800850" y="409575"/>
          <p14:tracePt t="235911" x="6934200" y="419100"/>
          <p14:tracePt t="235928" x="7038975" y="428625"/>
          <p14:tracePt t="235945" x="7143750" y="428625"/>
          <p14:tracePt t="235961" x="7210425" y="438150"/>
          <p14:tracePt t="235978" x="7277100" y="457200"/>
          <p14:tracePt t="235995" x="7334250" y="466725"/>
          <p14:tracePt t="236011" x="7381875" y="495300"/>
          <p14:tracePt t="236028" x="7467600" y="542925"/>
          <p14:tracePt t="236045" x="7524750" y="590550"/>
          <p14:tracePt t="236061" x="7562850" y="628650"/>
          <p14:tracePt t="236078" x="7581900" y="685800"/>
          <p14:tracePt t="236095" x="7600950" y="762000"/>
          <p14:tracePt t="236111" x="7610475" y="847725"/>
          <p14:tracePt t="236128" x="7610475" y="923925"/>
          <p14:tracePt t="236145" x="7610475" y="1000125"/>
          <p14:tracePt t="236161" x="7600950" y="1057275"/>
          <p14:tracePt t="236178" x="7581900" y="1104900"/>
          <p14:tracePt t="236195" x="7553325" y="1123950"/>
          <p14:tracePt t="236211" x="7496175" y="1162050"/>
          <p14:tracePt t="236228" x="7400925" y="1209675"/>
          <p14:tracePt t="236245" x="7334250" y="1247775"/>
          <p14:tracePt t="236261" x="7267575" y="1285875"/>
          <p14:tracePt t="236278" x="7143750" y="1304925"/>
          <p14:tracePt t="236295" x="6981825" y="1343025"/>
          <p14:tracePt t="236311" x="6829425" y="1343025"/>
          <p14:tracePt t="236328" x="6667500" y="1343025"/>
          <p14:tracePt t="236345" x="6515100" y="1343025"/>
          <p14:tracePt t="236361" x="6353175" y="1343025"/>
          <p14:tracePt t="236378" x="6238875" y="1343025"/>
          <p14:tracePt t="236395" x="6124575" y="1343025"/>
          <p14:tracePt t="236411" x="5991225" y="1343025"/>
          <p14:tracePt t="236428" x="5772150" y="1323975"/>
          <p14:tracePt t="236445" x="5667375" y="1304925"/>
          <p14:tracePt t="236461" x="5591175" y="1257300"/>
          <p14:tracePt t="236478" x="5524500" y="1190625"/>
          <p14:tracePt t="236495" x="5467350" y="1123950"/>
          <p14:tracePt t="236511" x="5400675" y="1085850"/>
          <p14:tracePt t="236528" x="5343525" y="1057275"/>
          <p14:tracePt t="236545" x="5295900" y="1028700"/>
          <p14:tracePt t="236561" x="5248275" y="990600"/>
          <p14:tracePt t="236578" x="5238750" y="981075"/>
          <p14:tracePt t="236594" x="5238750" y="962025"/>
          <p14:tracePt t="236772" x="5238750" y="971550"/>
          <p14:tracePt t="236780" x="5229225" y="981075"/>
          <p14:tracePt t="236796" x="5219700" y="990600"/>
          <p14:tracePt t="236811" x="5210175" y="1019175"/>
          <p14:tracePt t="236828" x="5162550" y="1085850"/>
          <p14:tracePt t="236844" x="5019675" y="1238250"/>
          <p14:tracePt t="236861" x="4867275" y="1400175"/>
          <p14:tracePt t="236878" x="4714875" y="1552575"/>
          <p14:tracePt t="236894" x="4552950" y="1724025"/>
          <p14:tracePt t="236911" x="4400550" y="1857375"/>
          <p14:tracePt t="236928" x="4248150" y="1971675"/>
          <p14:tracePt t="236944" x="4152900" y="2057400"/>
          <p14:tracePt t="236961" x="4076700" y="2114550"/>
          <p14:tracePt t="236978" x="4048125" y="2133600"/>
          <p14:tracePt t="236994" x="4029075" y="2133600"/>
          <p14:tracePt t="237011" x="4019550" y="2133600"/>
          <p14:tracePt t="237028" x="4010025" y="2143125"/>
          <p14:tracePt t="237100" x="4019550" y="2143125"/>
          <p14:tracePt t="237108" x="4038600" y="2124075"/>
          <p14:tracePt t="237116" x="4048125" y="2114550"/>
          <p14:tracePt t="237144" x="4076700" y="2095500"/>
          <p14:tracePt t="237196" x="4086225" y="2085975"/>
          <p14:tracePt t="237211" x="4095750" y="2066925"/>
          <p14:tracePt t="237228" x="4105275" y="2038350"/>
          <p14:tracePt t="237244" x="4162425" y="1990725"/>
          <p14:tracePt t="237261" x="4181475" y="1952625"/>
          <p14:tracePt t="237278" x="4200525" y="1905000"/>
          <p14:tracePt t="237294" x="4210050" y="1857375"/>
          <p14:tracePt t="237311" x="4238625" y="1790700"/>
          <p14:tracePt t="237328" x="4276725" y="1762125"/>
          <p14:tracePt t="237344" x="4286250" y="1733550"/>
          <p14:tracePt t="237404" x="4295775" y="1733550"/>
          <p14:tracePt t="237420" x="4305300" y="1733550"/>
          <p14:tracePt t="237428" x="4314825" y="1733550"/>
          <p14:tracePt t="237461" x="4343400" y="1790700"/>
          <p14:tracePt t="237477" x="4352925" y="1857375"/>
          <p14:tracePt t="237494" x="4352925" y="1952625"/>
          <p14:tracePt t="237511" x="4352925" y="2028825"/>
          <p14:tracePt t="237527" x="4352925" y="2076450"/>
          <p14:tracePt t="237544" x="4352925" y="2124075"/>
          <p14:tracePt t="237561" x="4333875" y="2181225"/>
          <p14:tracePt t="237577" x="4314825" y="2200275"/>
          <p14:tracePt t="237594" x="4305300" y="2238375"/>
          <p14:tracePt t="237596" x="4286250" y="2247900"/>
          <p14:tracePt t="237611" x="4257675" y="2276475"/>
          <p14:tracePt t="237628" x="4219575" y="2352675"/>
          <p14:tracePt t="237644" x="4210050" y="2362200"/>
          <p14:tracePt t="237661" x="4191000" y="2400300"/>
          <p14:tracePt t="237677" x="4181475" y="2409825"/>
          <p14:tracePt t="237694" x="4181475" y="2438400"/>
          <p14:tracePt t="237711" x="4171950" y="2466975"/>
          <p14:tracePt t="237727" x="4171950" y="2495550"/>
          <p14:tracePt t="237744" x="4162425" y="2543175"/>
          <p14:tracePt t="237761" x="4162425" y="2590800"/>
          <p14:tracePt t="237777" x="4162425" y="2609850"/>
          <p14:tracePt t="237794" x="4162425" y="2638425"/>
          <p14:tracePt t="237811" x="4162425" y="2667000"/>
          <p14:tracePt t="237828" x="4162425" y="2705100"/>
          <p14:tracePt t="237844" x="4171950" y="2724150"/>
          <p14:tracePt t="237861" x="4171950" y="2771775"/>
          <p14:tracePt t="237878" x="4181475" y="2828925"/>
          <p14:tracePt t="237894" x="4210050" y="2886075"/>
          <p14:tracePt t="237911" x="4229100" y="2933700"/>
          <p14:tracePt t="237927" x="4248150" y="2981325"/>
          <p14:tracePt t="237944" x="4267200" y="3019425"/>
          <p14:tracePt t="237961" x="4276725" y="3048000"/>
          <p14:tracePt t="237977" x="4295775" y="3067050"/>
          <p14:tracePt t="237994" x="4295775" y="3095625"/>
          <p14:tracePt t="238011" x="4305300" y="3095625"/>
          <p14:tracePt t="238027" x="4314825" y="3105150"/>
          <p14:tracePt t="238044" x="4362450" y="3133725"/>
          <p14:tracePt t="238061" x="4410075" y="3152775"/>
          <p14:tracePt t="238077" x="4486275" y="3162300"/>
          <p14:tracePt t="238094" x="4524375" y="3162300"/>
          <p14:tracePt t="238111" x="4562475" y="3162300"/>
          <p14:tracePt t="238127" x="4619625" y="3162300"/>
          <p14:tracePt t="238144" x="4657725" y="3152775"/>
          <p14:tracePt t="238161" x="4676775" y="3133725"/>
          <p14:tracePt t="238177" x="4686300" y="3124200"/>
          <p14:tracePt t="238194" x="4686300" y="3114675"/>
          <p14:tracePt t="238228" x="4695825" y="3105150"/>
          <p14:tracePt t="238261" x="4714875" y="3105150"/>
          <p14:tracePt t="238277" x="4714875" y="3095625"/>
          <p14:tracePt t="238476" x="4705350" y="3095625"/>
          <p14:tracePt t="238484" x="4695825" y="3095625"/>
          <p14:tracePt t="238500" x="4676775" y="3095625"/>
          <p14:tracePt t="238516" x="4667250" y="3095625"/>
          <p14:tracePt t="238528" x="4657725" y="3076575"/>
          <p14:tracePt t="238544" x="4638675" y="3067050"/>
          <p14:tracePt t="238560" x="4638675" y="3057525"/>
          <p14:tracePt t="238578" x="4638675" y="3048000"/>
          <p14:tracePt t="238594" x="4638675" y="3038475"/>
          <p14:tracePt t="238596" x="4638675" y="3019425"/>
          <p14:tracePt t="238629" x="4638675" y="3009900"/>
          <p14:tracePt t="238804" x="4648200" y="3009900"/>
          <p14:tracePt t="238812" x="4657725" y="3009900"/>
          <p14:tracePt t="238980" x="4667250" y="3009900"/>
          <p14:tracePt t="238988" x="4676775" y="3000375"/>
          <p14:tracePt t="239020" x="4676775" y="2990850"/>
          <p14:tracePt t="239036" x="4676775" y="2981325"/>
          <p14:tracePt t="239052" x="4676775" y="2971800"/>
          <p14:tracePt t="239204" x="4676775" y="2962275"/>
          <p14:tracePt t="239212" x="4686300" y="2962275"/>
          <p14:tracePt t="239252" x="4686300" y="2952750"/>
          <p14:tracePt t="239268" x="4695825" y="2952750"/>
          <p14:tracePt t="239372" x="4705350" y="2952750"/>
          <p14:tracePt t="239500" x="4714875" y="2952750"/>
          <p14:tracePt t="239524" x="4724400" y="2952750"/>
          <p14:tracePt t="239612" x="4733925" y="2943225"/>
          <p14:tracePt t="239620" x="4743450" y="2943225"/>
          <p14:tracePt t="239764" x="4752975" y="2933700"/>
          <p14:tracePt t="239772" x="4762500" y="2933700"/>
          <p14:tracePt t="239804" x="4772025" y="2933700"/>
          <p14:tracePt t="239820" x="4781550" y="2933700"/>
          <p14:tracePt t="239900" x="4791075" y="2933700"/>
          <p14:tracePt t="239940" x="4800600" y="2933700"/>
          <p14:tracePt t="239996" x="4810125" y="2933700"/>
          <p14:tracePt t="240012" x="4810125" y="2924175"/>
          <p14:tracePt t="240116" x="4829175" y="2924175"/>
          <p14:tracePt t="240124" x="4829175" y="2914650"/>
          <p14:tracePt t="240140" x="4848225" y="2905125"/>
          <p14:tracePt t="240160" x="4857750" y="2895600"/>
          <p14:tracePt t="240176" x="4876800" y="2886075"/>
          <p14:tracePt t="240210" x="4895850" y="2886075"/>
          <p14:tracePt t="240628" x="4895850" y="2876550"/>
          <p14:tracePt t="240644" x="4886325" y="2876550"/>
          <p14:tracePt t="240652" x="4886325" y="2867025"/>
          <p14:tracePt t="240660" x="4876800" y="2867025"/>
          <p14:tracePt t="240676" x="4848225" y="2857500"/>
          <p14:tracePt t="240693" x="4829175" y="2857500"/>
          <p14:tracePt t="240710" x="4781550" y="2838450"/>
          <p14:tracePt t="240726" x="4724400" y="2828925"/>
          <p14:tracePt t="240743" x="4657725" y="2819400"/>
          <p14:tracePt t="240760" x="4610100" y="2800350"/>
          <p14:tracePt t="240776" x="4562475" y="2781300"/>
          <p14:tracePt t="240793" x="4524375" y="2771775"/>
          <p14:tracePt t="240810" x="4495800" y="2771775"/>
          <p14:tracePt t="240843" x="4476750" y="2771775"/>
          <p14:tracePt t="240860" x="4457700" y="2771775"/>
          <p14:tracePt t="240876" x="4438650" y="2762250"/>
          <p14:tracePt t="240893" x="4419600" y="2762250"/>
          <p14:tracePt t="240910" x="4400550" y="2752725"/>
          <p14:tracePt t="240926" x="4391025" y="2752725"/>
          <p14:tracePt t="240972" x="4381500" y="2743200"/>
          <p14:tracePt t="241580" x="4410075" y="2743200"/>
          <p14:tracePt t="241588" x="4419600" y="2743200"/>
          <p14:tracePt t="241596" x="4448175" y="2743200"/>
          <p14:tracePt t="241626" x="4467225" y="2752725"/>
          <p14:tracePt t="241659" x="4476750" y="2762250"/>
          <p14:tracePt t="241796" x="4476750" y="2752725"/>
          <p14:tracePt t="241804" x="4476750" y="2743200"/>
          <p14:tracePt t="249748" x="4476750" y="2714625"/>
          <p14:tracePt t="249756" x="4486275" y="2676525"/>
          <p14:tracePt t="249773" x="4495800" y="2524125"/>
          <p14:tracePt t="249790" x="4505325" y="2381250"/>
          <p14:tracePt t="249806" x="4514850" y="2305050"/>
          <p14:tracePt t="249823" x="4552950" y="2238375"/>
          <p14:tracePt t="249840" x="4562475" y="2228850"/>
          <p14:tracePt t="249873" x="4581525" y="2228850"/>
          <p14:tracePt t="249890" x="4600575" y="2247900"/>
          <p14:tracePt t="249906" x="4619625" y="2247900"/>
          <p14:tracePt t="249923" x="4667250" y="2266950"/>
          <p14:tracePt t="249940" x="4781550" y="2305050"/>
          <p14:tracePt t="249956" x="4886325" y="2381250"/>
          <p14:tracePt t="249973" x="4972050" y="2486025"/>
          <p14:tracePt t="249990" x="5029200" y="2543175"/>
          <p14:tracePt t="250006" x="5076825" y="2571750"/>
          <p14:tracePt t="250023" x="5114925" y="2600325"/>
          <p14:tracePt t="250040" x="5143500" y="2600325"/>
          <p14:tracePt t="250056" x="5181600" y="2600325"/>
          <p14:tracePt t="250073" x="5248275" y="2600325"/>
          <p14:tracePt t="250090" x="5334000" y="2552700"/>
          <p14:tracePt t="250106" x="5410200" y="2543175"/>
          <p14:tracePt t="250123" x="5429250" y="2524125"/>
          <p14:tracePt t="250140" x="5448300" y="2505075"/>
          <p14:tracePt t="250156" x="5476875" y="2505075"/>
          <p14:tracePt t="250173" x="5486400" y="2505075"/>
          <p14:tracePt t="250190" x="5495925" y="2505075"/>
          <p14:tracePt t="250260" x="5495925" y="2495550"/>
          <p14:tracePt t="250276" x="5495925" y="2486025"/>
          <p14:tracePt t="250284" x="5486400" y="2486025"/>
          <p14:tracePt t="250306" x="5486400" y="2476500"/>
          <p14:tracePt t="250323" x="5486400" y="2466975"/>
          <p14:tracePt t="250340" x="5476875" y="2447925"/>
          <p14:tracePt t="250356" x="5457825" y="2419350"/>
          <p14:tracePt t="250373" x="5448300" y="2409825"/>
          <p14:tracePt t="250390" x="5448300" y="2381250"/>
          <p14:tracePt t="250406" x="5429250" y="2362200"/>
          <p14:tracePt t="250423" x="5429250" y="2333625"/>
          <p14:tracePt t="250440" x="5419725" y="2314575"/>
          <p14:tracePt t="250456" x="5419725" y="2286000"/>
          <p14:tracePt t="250473" x="5410200" y="2266950"/>
          <p14:tracePt t="250490" x="5400675" y="2247900"/>
          <p14:tracePt t="250506" x="5400675" y="2219325"/>
          <p14:tracePt t="250523" x="5391150" y="2200275"/>
          <p14:tracePt t="250540" x="5391150" y="2190750"/>
          <p14:tracePt t="250556" x="5381625" y="2190750"/>
          <p14:tracePt t="251820" x="5391150" y="2190750"/>
          <p14:tracePt t="251828" x="5400675" y="2190750"/>
          <p14:tracePt t="251839" x="5410200" y="2181225"/>
          <p14:tracePt t="251872" x="5429250" y="2162175"/>
          <p14:tracePt t="251906" x="5438775" y="2162175"/>
          <p14:tracePt t="251922" x="5448300" y="2162175"/>
          <p14:tracePt t="251939" x="5457825" y="2162175"/>
          <p14:tracePt t="251964" x="5467350" y="2162175"/>
          <p14:tracePt t="251988" x="5476875" y="2162175"/>
          <p14:tracePt t="251996" x="5486400" y="2162175"/>
          <p14:tracePt t="252006" x="5495925" y="2152650"/>
          <p14:tracePt t="252022" x="5514975" y="2152650"/>
          <p14:tracePt t="252056" x="5534025" y="2152650"/>
          <p14:tracePt t="278060" x="5543550" y="2143125"/>
          <p14:tracePt t="278068" x="5572125" y="2133600"/>
          <p14:tracePt t="278080" x="5591175" y="2114550"/>
          <p14:tracePt t="278097" x="5619750" y="2095500"/>
          <p14:tracePt t="278113" x="5667375" y="2095500"/>
          <p14:tracePt t="278130" x="5686425" y="2095500"/>
          <p14:tracePt t="278146" x="5734050" y="2095500"/>
          <p14:tracePt t="278163" x="5781675" y="2095500"/>
          <p14:tracePt t="278180" x="5905500" y="2095500"/>
          <p14:tracePt t="278197" x="5972175" y="2095500"/>
          <p14:tracePt t="278213" x="6057900" y="2095500"/>
          <p14:tracePt t="278230" x="6124575" y="2085975"/>
          <p14:tracePt t="278246" x="6143625" y="2085975"/>
          <p14:tracePt t="278263" x="6153150" y="2085975"/>
          <p14:tracePt t="278316" x="6172200" y="2085975"/>
          <p14:tracePt t="278324" x="6200775" y="2095500"/>
          <p14:tracePt t="278332" x="6238875" y="2105025"/>
          <p14:tracePt t="278346" x="6267450" y="2114550"/>
          <p14:tracePt t="278363" x="6324600" y="2133600"/>
          <p14:tracePt t="278380" x="6419850" y="2162175"/>
          <p14:tracePt t="278396" x="6486525" y="2171700"/>
          <p14:tracePt t="278413" x="6553200" y="2181225"/>
          <p14:tracePt t="278430" x="6638925" y="2181225"/>
          <p14:tracePt t="278446" x="6724650" y="2181225"/>
          <p14:tracePt t="278463" x="6781800" y="2190750"/>
          <p14:tracePt t="278480" x="6800850" y="2190750"/>
          <p14:tracePt t="278496" x="6810375" y="2190750"/>
          <p14:tracePt t="278564" x="6819900" y="2190750"/>
          <p14:tracePt t="278580" x="6829425" y="2190750"/>
          <p14:tracePt t="278588" x="6848475" y="2181225"/>
          <p14:tracePt t="278613" x="6886575" y="2133600"/>
          <p14:tracePt t="278630" x="6905625" y="2105025"/>
          <p14:tracePt t="278646" x="6905625" y="2076450"/>
          <p14:tracePt t="278663" x="6905625" y="2047875"/>
          <p14:tracePt t="278680" x="6905625" y="2009775"/>
          <p14:tracePt t="278696" x="6905625" y="1962150"/>
          <p14:tracePt t="278713" x="6905625" y="1933575"/>
          <p14:tracePt t="278715" x="6905625" y="1924050"/>
          <p14:tracePt t="278730" x="6905625" y="1905000"/>
          <p14:tracePt t="278747" x="6915150" y="1866900"/>
          <p14:tracePt t="278763" x="6915150" y="1847850"/>
          <p14:tracePt t="278780" x="6953250" y="1809750"/>
          <p14:tracePt t="278796" x="6972300" y="1762125"/>
          <p14:tracePt t="278813" x="6991350" y="1733550"/>
          <p14:tracePt t="278830" x="6991350" y="1714500"/>
          <p14:tracePt t="278846" x="6991350" y="1704975"/>
          <p14:tracePt t="278868" x="6991350" y="1695450"/>
          <p14:tracePt t="278879" x="6991350" y="1685925"/>
          <p14:tracePt t="278908" x="6991350" y="1676400"/>
          <p14:tracePt t="278964" x="6991350" y="1666875"/>
          <p14:tracePt t="279068" x="7000875" y="1666875"/>
          <p14:tracePt t="279156" x="7010400" y="1666875"/>
          <p14:tracePt t="279172" x="7019925" y="1676400"/>
          <p14:tracePt t="279180" x="7029450" y="1676400"/>
          <p14:tracePt t="279196" x="7038975" y="1685925"/>
          <p14:tracePt t="279213" x="7077075" y="1695450"/>
          <p14:tracePt t="279229" x="7077075" y="1704975"/>
          <p14:tracePt t="279246" x="7096125" y="1714500"/>
          <p14:tracePt t="279263" x="7105650" y="1724025"/>
          <p14:tracePt t="279279" x="7134225" y="1733550"/>
          <p14:tracePt t="279296" x="7153275" y="1743075"/>
          <p14:tracePt t="279313" x="7172325" y="1743075"/>
          <p14:tracePt t="279329" x="7181850" y="1743075"/>
          <p14:tracePt t="279388" x="7191375" y="1743075"/>
          <p14:tracePt t="279604" x="7191375" y="1752600"/>
          <p14:tracePt t="279676" x="7191375" y="1762125"/>
          <p14:tracePt t="279940" x="7200900" y="1762125"/>
          <p14:tracePt t="279948" x="7210425" y="1762125"/>
          <p14:tracePt t="279962" x="7219950" y="1771650"/>
          <p14:tracePt t="279979" x="7229475" y="1771650"/>
          <p14:tracePt t="279996" x="7248525" y="1771650"/>
          <p14:tracePt t="280012" x="7267575" y="1771650"/>
          <p14:tracePt t="280029" x="7296150" y="1781175"/>
          <p14:tracePt t="280046" x="7315200" y="1781175"/>
          <p14:tracePt t="280062" x="7334250" y="1781175"/>
          <p14:tracePt t="280079" x="7353300" y="1781175"/>
          <p14:tracePt t="280096" x="7381875" y="1781175"/>
          <p14:tracePt t="280112" x="7400925" y="1781175"/>
          <p14:tracePt t="280129" x="7410450" y="1790700"/>
          <p14:tracePt t="280236" x="7429500" y="1790700"/>
          <p14:tracePt t="280244" x="7439025" y="1790700"/>
          <p14:tracePt t="280262" x="7467600" y="1800225"/>
          <p14:tracePt t="280279" x="7477125" y="1800225"/>
          <p14:tracePt t="280312" x="7486650" y="1800225"/>
          <p14:tracePt t="280428" x="7496175" y="1800225"/>
          <p14:tracePt t="280452" x="7505700" y="1800225"/>
          <p14:tracePt t="280460" x="7515225" y="1800225"/>
          <p14:tracePt t="280468" x="7524750" y="1800225"/>
          <p14:tracePt t="280479" x="7543800" y="1800225"/>
          <p14:tracePt t="280495" x="7600950" y="1800225"/>
          <p14:tracePt t="280512" x="7648575" y="1800225"/>
          <p14:tracePt t="280529" x="7715250" y="1781175"/>
          <p14:tracePt t="280545" x="7734300" y="1771650"/>
          <p14:tracePt t="280562" x="7762875" y="1762125"/>
          <p14:tracePt t="280579" x="7772400" y="1752600"/>
          <p14:tracePt t="280595" x="7800975" y="1752600"/>
          <p14:tracePt t="280612" x="7829550" y="1752600"/>
          <p14:tracePt t="280629" x="7858125" y="1752600"/>
          <p14:tracePt t="280645" x="7877175" y="1752600"/>
          <p14:tracePt t="280988" x="7877175" y="1743075"/>
          <p14:tracePt t="281012" x="7867650" y="1743075"/>
          <p14:tracePt t="281020" x="7858125" y="1743075"/>
          <p14:tracePt t="281029" x="7848600" y="1743075"/>
          <p14:tracePt t="281045" x="7810500" y="1752600"/>
          <p14:tracePt t="281062" x="7772400" y="1781175"/>
          <p14:tracePt t="281079" x="7705725" y="1790700"/>
          <p14:tracePt t="281095" x="7648575" y="1809750"/>
          <p14:tracePt t="281112" x="7600950" y="1809750"/>
          <p14:tracePt t="281129" x="7553325" y="1809750"/>
          <p14:tracePt t="281145" x="7505700" y="1819275"/>
          <p14:tracePt t="281162" x="7496175" y="1819275"/>
          <p14:tracePt t="281179" x="7486650" y="1819275"/>
          <p14:tracePt t="281604" x="7486650" y="1809750"/>
          <p14:tracePt t="281620" x="7486650" y="1800225"/>
          <p14:tracePt t="281644" x="7486650" y="1790700"/>
          <p14:tracePt t="281652" x="7486650" y="1781175"/>
          <p14:tracePt t="281662" x="7486650" y="1771650"/>
          <p14:tracePt t="281679" x="7477125" y="1771650"/>
          <p14:tracePt t="281695" x="7467600" y="1762125"/>
          <p14:tracePt t="281712" x="7458075" y="1752600"/>
          <p14:tracePt t="281732" x="7448550" y="1752600"/>
          <p14:tracePt t="282188" x="7439025" y="1743075"/>
          <p14:tracePt t="282204" x="7439025" y="1733550"/>
          <p14:tracePt t="282228" x="7429500" y="1724025"/>
          <p14:tracePt t="282236" x="7429500" y="1714500"/>
          <p14:tracePt t="282245" x="7419975" y="1714500"/>
          <p14:tracePt t="282262" x="7419975" y="1704975"/>
          <p14:tracePt t="285220" x="7419975" y="1695450"/>
          <p14:tracePt t="285228" x="7410450" y="1685925"/>
          <p14:tracePt t="285244" x="7391400" y="1676400"/>
          <p14:tracePt t="285261" x="7343775" y="1647825"/>
          <p14:tracePt t="285277" x="7277100" y="1619250"/>
          <p14:tracePt t="285294" x="7200900" y="1581150"/>
          <p14:tracePt t="285311" x="7153275" y="1543050"/>
          <p14:tracePt t="285327" x="7153275" y="1524000"/>
          <p14:tracePt t="285556" x="7172325" y="1524000"/>
          <p14:tracePt t="285564" x="7172325" y="1514475"/>
          <p14:tracePt t="285577" x="7181850" y="1514475"/>
          <p14:tracePt t="285594" x="7191375" y="1514475"/>
          <p14:tracePt t="285732" x="7191375" y="1524000"/>
          <p14:tracePt t="285740" x="7181850" y="1524000"/>
          <p14:tracePt t="285748" x="7181850" y="1533525"/>
          <p14:tracePt t="285777" x="7181850" y="1543050"/>
          <p14:tracePt t="285811" x="7153275" y="1590675"/>
          <p14:tracePt t="285813" x="7153275" y="1600200"/>
          <p14:tracePt t="285828" x="7153275" y="1609725"/>
          <p14:tracePt t="285844" x="7143750" y="1619250"/>
          <p14:tracePt t="285860" x="7134225" y="1628775"/>
          <p14:tracePt t="285877" x="7124700" y="1628775"/>
          <p14:tracePt t="285894" x="7124700" y="1638300"/>
          <p14:tracePt t="285910" x="7096125" y="1647825"/>
          <p14:tracePt t="285927" x="7077075" y="1657350"/>
          <p14:tracePt t="285944" x="7038975" y="1676400"/>
          <p14:tracePt t="285960" x="7010400" y="1676400"/>
          <p14:tracePt t="285977" x="6981825" y="1704975"/>
          <p14:tracePt t="285994" x="6953250" y="1714500"/>
          <p14:tracePt t="286010" x="6943725" y="1733550"/>
          <p14:tracePt t="286027" x="6924675" y="1743075"/>
          <p14:tracePt t="286044" x="6905625" y="1743075"/>
          <p14:tracePt t="286060" x="6896100" y="1762125"/>
          <p14:tracePt t="286077" x="6886575" y="1771650"/>
          <p14:tracePt t="286094" x="6877050" y="1781175"/>
          <p14:tracePt t="286110" x="6848475" y="1809750"/>
          <p14:tracePt t="286127" x="6848475" y="1838325"/>
          <p14:tracePt t="286144" x="6829425" y="1866900"/>
          <p14:tracePt t="286160" x="6829425" y="1885950"/>
          <p14:tracePt t="286177" x="6829425" y="1895475"/>
          <p14:tracePt t="286194" x="6829425" y="1924050"/>
          <p14:tracePt t="286210" x="6829425" y="1952625"/>
          <p14:tracePt t="286227" x="6829425" y="2019300"/>
          <p14:tracePt t="286244" x="6829425" y="2057400"/>
          <p14:tracePt t="286260" x="6829425" y="2114550"/>
          <p14:tracePt t="286277" x="6829425" y="2143125"/>
          <p14:tracePt t="286294" x="6829425" y="2181225"/>
          <p14:tracePt t="286310" x="6829425" y="2228850"/>
          <p14:tracePt t="286327" x="6829425" y="2266950"/>
          <p14:tracePt t="286344" x="6819900" y="2295525"/>
          <p14:tracePt t="286360" x="6810375" y="2324100"/>
          <p14:tracePt t="286377" x="6810375" y="2333625"/>
          <p14:tracePt t="286410" x="6810375" y="2343150"/>
          <p14:tracePt t="286427" x="6800850" y="2343150"/>
          <p14:tracePt t="286443" x="6800850" y="2352675"/>
          <p14:tracePt t="286460" x="6800850" y="2371725"/>
          <p14:tracePt t="286477" x="6800850" y="2390775"/>
          <p14:tracePt t="286493" x="6800850" y="2409825"/>
          <p14:tracePt t="286510" x="6800850" y="2428875"/>
          <p14:tracePt t="286527" x="6810375" y="2447925"/>
          <p14:tracePt t="286543" x="6829425" y="2466975"/>
          <p14:tracePt t="286560" x="6848475" y="2476500"/>
          <p14:tracePt t="286577" x="6858000" y="2495550"/>
          <p14:tracePt t="286593" x="6867525" y="2495550"/>
          <p14:tracePt t="286610" x="6877050" y="2495550"/>
          <p14:tracePt t="286627" x="6915150" y="2495550"/>
          <p14:tracePt t="286643" x="6991350" y="2505075"/>
          <p14:tracePt t="286660" x="7048500" y="2505075"/>
          <p14:tracePt t="286677" x="7115175" y="2505075"/>
          <p14:tracePt t="286693" x="7162800" y="2505075"/>
          <p14:tracePt t="286710" x="7191375" y="2505075"/>
          <p14:tracePt t="286727" x="7219950" y="2505075"/>
          <p14:tracePt t="286743" x="7248525" y="2505075"/>
          <p14:tracePt t="286760" x="7296150" y="2505075"/>
          <p14:tracePt t="286777" x="7334250" y="2505075"/>
          <p14:tracePt t="286793" x="7353300" y="2505075"/>
          <p14:tracePt t="286810" x="7362825" y="2505075"/>
          <p14:tracePt t="286813" x="7381875" y="2505075"/>
          <p14:tracePt t="286828" x="7410450" y="2505075"/>
          <p14:tracePt t="286843" x="7439025" y="2505075"/>
          <p14:tracePt t="286860" x="7477125" y="2524125"/>
          <p14:tracePt t="286877" x="7486650" y="2524125"/>
          <p14:tracePt t="286972" x="7496175" y="2524125"/>
          <p14:tracePt t="286980" x="7496175" y="2533650"/>
          <p14:tracePt t="286993" x="7505700" y="2533650"/>
          <p14:tracePt t="287010" x="7505700" y="2543175"/>
          <p14:tracePt t="287027" x="7515225" y="2543175"/>
          <p14:tracePt t="287412" x="7524750" y="2543175"/>
          <p14:tracePt t="287436" x="7515225" y="2524125"/>
          <p14:tracePt t="287444" x="7486650" y="2495550"/>
          <p14:tracePt t="287452" x="7458075" y="2438400"/>
          <p14:tracePt t="287460" x="7391400" y="2362200"/>
          <p14:tracePt t="287477" x="7296150" y="2247900"/>
          <p14:tracePt t="287493" x="7219950" y="2114550"/>
          <p14:tracePt t="287510" x="7172325" y="1981200"/>
          <p14:tracePt t="287527" x="7124700" y="1885950"/>
          <p14:tracePt t="287543" x="7105650" y="1800225"/>
          <p14:tracePt t="287560" x="7086600" y="1762125"/>
          <p14:tracePt t="287577" x="7077075" y="1733550"/>
          <p14:tracePt t="288420" x="7067550" y="1733550"/>
          <p14:tracePt t="288428" x="7048500" y="1790700"/>
          <p14:tracePt t="288443" x="7010400" y="1828800"/>
          <p14:tracePt t="288459" x="6953250" y="1905000"/>
          <p14:tracePt t="288476" x="6943725" y="1924050"/>
          <p14:tracePt t="288509" x="6934200" y="1933575"/>
          <p14:tracePt t="288526" x="6934200" y="1952625"/>
          <p14:tracePt t="288543" x="6924675" y="1990725"/>
          <p14:tracePt t="288559" x="6915150" y="2028825"/>
          <p14:tracePt t="288576" x="6915150" y="2066925"/>
          <p14:tracePt t="288593" x="6915150" y="2133600"/>
          <p14:tracePt t="288609" x="6905625" y="2171700"/>
          <p14:tracePt t="288626" x="6896100" y="2238375"/>
          <p14:tracePt t="288642" x="6896100" y="2305050"/>
          <p14:tracePt t="288659" x="6905625" y="2362200"/>
          <p14:tracePt t="288676" x="6915150" y="2390775"/>
          <p14:tracePt t="288693" x="6924675" y="2419350"/>
          <p14:tracePt t="288726" x="6924675" y="2438400"/>
          <p14:tracePt t="288743" x="6924675" y="2447925"/>
          <p14:tracePt t="288759" x="6924675" y="2466975"/>
          <p14:tracePt t="288776" x="6924675" y="2486025"/>
          <p14:tracePt t="288793" x="6934200" y="2514600"/>
          <p14:tracePt t="288809" x="6943725" y="2543175"/>
          <p14:tracePt t="288826" x="6943725" y="2562225"/>
          <p14:tracePt t="288828" x="6953250" y="2562225"/>
          <p14:tracePt t="288843" x="6953250" y="2571750"/>
          <p14:tracePt t="289132" x="6915150" y="2571750"/>
          <p14:tracePt t="289140" x="6848475" y="2571750"/>
          <p14:tracePt t="289148" x="6753225" y="2571750"/>
          <p14:tracePt t="289176" x="6429375" y="2571750"/>
          <p14:tracePt t="289209" x="6334125" y="2571750"/>
          <p14:tracePt t="289226" x="6324600" y="2571750"/>
          <p14:tracePt t="289252" x="6296025" y="2571750"/>
          <p14:tracePt t="289260" x="6267450" y="2571750"/>
          <p14:tracePt t="289276" x="6172200" y="2571750"/>
          <p14:tracePt t="289292" x="6038850" y="2571750"/>
          <p14:tracePt t="289309" x="5876925" y="2571750"/>
          <p14:tracePt t="289326" x="5724525" y="2571750"/>
          <p14:tracePt t="289342" x="5676900" y="2571750"/>
          <p14:tracePt t="289359" x="5648325" y="2562225"/>
          <p14:tracePt t="289396" x="5638800" y="2562225"/>
          <p14:tracePt t="289409" x="5629275" y="2571750"/>
          <p14:tracePt t="289426" x="5581650" y="2619375"/>
          <p14:tracePt t="289442" x="5562600" y="2657475"/>
          <p14:tracePt t="289459" x="5524500" y="2686050"/>
          <p14:tracePt t="289476" x="5400675" y="2781300"/>
          <p14:tracePt t="289492" x="5314950" y="2857500"/>
          <p14:tracePt t="289509" x="5210175" y="2933700"/>
          <p14:tracePt t="289526" x="5105400" y="2981325"/>
          <p14:tracePt t="289542" x="5010150" y="2981325"/>
          <p14:tracePt t="289559" x="4962525" y="2990850"/>
          <p14:tracePt t="289576" x="4924425" y="2990850"/>
          <p14:tracePt t="289592" x="4914900" y="2981325"/>
          <p14:tracePt t="289609" x="4905375" y="2952750"/>
          <p14:tracePt t="289626" x="4886325" y="2943225"/>
          <p14:tracePt t="289642" x="4886325" y="2933700"/>
          <p14:tracePt t="289659" x="4857750" y="2905125"/>
          <p14:tracePt t="289676" x="4838700" y="2876550"/>
          <p14:tracePt t="289692" x="4829175" y="2867025"/>
          <p14:tracePt t="289709" x="4819650" y="2847975"/>
          <p14:tracePt t="290052" x="4829175" y="2847975"/>
          <p14:tracePt t="290068" x="4838700" y="2857500"/>
          <p14:tracePt t="290076" x="4848225" y="2857500"/>
          <p14:tracePt t="290092" x="4867275" y="2857500"/>
          <p14:tracePt t="290109" x="4914900" y="2857500"/>
          <p14:tracePt t="290126" x="4962525" y="2857500"/>
          <p14:tracePt t="290142" x="5029200" y="2857500"/>
          <p14:tracePt t="290159" x="5076825" y="2857500"/>
          <p14:tracePt t="290176" x="5133975" y="2857500"/>
          <p14:tracePt t="290220" x="5133975" y="2847975"/>
          <p14:tracePt t="290236" x="5143500" y="2847975"/>
          <p14:tracePt t="290244" x="5143500" y="2828925"/>
          <p14:tracePt t="290259" x="5153025" y="2828925"/>
          <p14:tracePt t="290275" x="5153025" y="2771775"/>
          <p14:tracePt t="290292" x="5153025" y="2714625"/>
          <p14:tracePt t="290309" x="5172075" y="2657475"/>
          <p14:tracePt t="290325" x="5200650" y="2590800"/>
          <p14:tracePt t="290342" x="5229225" y="2514600"/>
          <p14:tracePt t="290359" x="5276850" y="2457450"/>
          <p14:tracePt t="290375" x="5305425" y="2409825"/>
          <p14:tracePt t="290392" x="5324475" y="2371725"/>
          <p14:tracePt t="290409" x="5362575" y="2352675"/>
          <p14:tracePt t="290425" x="5419725" y="2314575"/>
          <p14:tracePt t="290442" x="5457825" y="2276475"/>
          <p14:tracePt t="290459" x="5514975" y="2257425"/>
          <p14:tracePt t="290475" x="5553075" y="2247900"/>
          <p14:tracePt t="290492" x="5610225" y="2247900"/>
          <p14:tracePt t="290509" x="5695950" y="2247900"/>
          <p14:tracePt t="290525" x="5800725" y="2247900"/>
          <p14:tracePt t="290542" x="5886450" y="2257425"/>
          <p14:tracePt t="290559" x="5962650" y="2266950"/>
          <p14:tracePt t="290575" x="6029325" y="2266950"/>
          <p14:tracePt t="290592" x="6076950" y="2266950"/>
          <p14:tracePt t="290609" x="6134100" y="2266950"/>
          <p14:tracePt t="290625" x="6191250" y="2257425"/>
          <p14:tracePt t="290642" x="6286500" y="2228850"/>
          <p14:tracePt t="290659" x="6353175" y="2228850"/>
          <p14:tracePt t="290675" x="6515100" y="2228850"/>
          <p14:tracePt t="290692" x="6553200" y="2228850"/>
          <p14:tracePt t="290740" x="6562725" y="2228850"/>
          <p14:tracePt t="290772" x="6562725" y="2238375"/>
          <p14:tracePt t="290796" x="6562725" y="2247900"/>
          <p14:tracePt t="290804" x="6572250" y="2257425"/>
          <p14:tracePt t="290825" x="6572250" y="2276475"/>
          <p14:tracePt t="290842" x="6591300" y="2305050"/>
          <p14:tracePt t="290844" x="6610350" y="2314575"/>
          <p14:tracePt t="290858" x="6638925" y="2343150"/>
          <p14:tracePt t="290875" x="6696075" y="2428875"/>
          <p14:tracePt t="290892" x="6800850" y="2543175"/>
          <p14:tracePt t="290908" x="6838950" y="2590800"/>
          <p14:tracePt t="290925" x="6858000" y="2628900"/>
          <p14:tracePt t="290942" x="6858000" y="2638425"/>
          <p14:tracePt t="290975" x="6858000" y="2647950"/>
          <p14:tracePt t="290992" x="6867525" y="2647950"/>
          <p14:tracePt t="291009" x="6867525" y="2667000"/>
          <p14:tracePt t="291025" x="6886575" y="2676525"/>
          <p14:tracePt t="291042" x="6934200" y="2714625"/>
          <p14:tracePt t="291058" x="6991350" y="2743200"/>
          <p14:tracePt t="291075" x="7019925" y="2743200"/>
          <p14:tracePt t="291092" x="7048500" y="2743200"/>
          <p14:tracePt t="291108" x="7077075" y="2743200"/>
          <p14:tracePt t="291125" x="7115175" y="2743200"/>
          <p14:tracePt t="291142" x="7143750" y="2743200"/>
          <p14:tracePt t="291158" x="7162800" y="2733675"/>
          <p14:tracePt t="291175" x="7210425" y="2724150"/>
          <p14:tracePt t="291192" x="7267575" y="2705100"/>
          <p14:tracePt t="291208" x="7334250" y="2695575"/>
          <p14:tracePt t="291225" x="7391400" y="2695575"/>
          <p14:tracePt t="291242" x="7410450" y="2695575"/>
          <p14:tracePt t="291372" x="7410450" y="2686050"/>
          <p14:tracePt t="291379" x="7410450" y="2676525"/>
          <p14:tracePt t="291392" x="7410450" y="2667000"/>
          <p14:tracePt t="291412" x="7410450" y="2657475"/>
          <p14:tracePt t="291425" x="7410450" y="2647950"/>
          <p14:tracePt t="291442" x="7410450" y="2638425"/>
          <p14:tracePt t="291548" x="7410450" y="2628900"/>
          <p14:tracePt t="291572" x="7410450" y="2619375"/>
          <p14:tracePt t="291604" x="7410450" y="2609850"/>
          <p14:tracePt t="291611" x="7410450" y="2600325"/>
          <p14:tracePt t="291625" x="7410450" y="2590800"/>
          <p14:tracePt t="291996" x="7410450" y="2581275"/>
          <p14:tracePt t="292004" x="7410450" y="2571750"/>
          <p14:tracePt t="292012" x="7400925" y="2571750"/>
          <p14:tracePt t="292028" x="7400925" y="2562225"/>
          <p14:tracePt t="292041" x="7391400" y="2562225"/>
          <p14:tracePt t="292116" x="7381875" y="2562225"/>
          <p14:tracePt t="292124" x="7372350" y="2562225"/>
          <p14:tracePt t="292141" x="7343775" y="2514600"/>
          <p14:tracePt t="292158" x="7258050" y="2371725"/>
          <p14:tracePt t="292175" x="7172325" y="2200275"/>
          <p14:tracePt t="292191" x="7105650" y="2085975"/>
          <p14:tracePt t="292208" x="7077075" y="1990725"/>
          <p14:tracePt t="292225" x="7077075" y="1962150"/>
          <p14:tracePt t="292348" x="7067550" y="1962150"/>
          <p14:tracePt t="292355" x="7058025" y="1943100"/>
          <p14:tracePt t="292364" x="7058025" y="1933575"/>
          <p14:tracePt t="292391" x="7048500" y="1914525"/>
          <p14:tracePt t="292425" x="7048500" y="1895475"/>
          <p14:tracePt t="292441" x="7048500" y="1885950"/>
          <p14:tracePt t="292458" x="7048500" y="1876425"/>
          <p14:tracePt t="292476" x="7048500" y="1866900"/>
          <p14:tracePt t="292491" x="7038975" y="1866900"/>
          <p14:tracePt t="292844" x="7038975" y="1857375"/>
          <p14:tracePt t="292852" x="7019925" y="1857375"/>
          <p14:tracePt t="292859" x="6981825" y="1828800"/>
          <p14:tracePt t="292875" x="6953250" y="1828800"/>
          <p14:tracePt t="292891" x="6943725" y="1828800"/>
          <p14:tracePt t="292908" x="6924675" y="1857375"/>
          <p14:tracePt t="292924" x="6886575" y="1905000"/>
          <p14:tracePt t="292941" x="6877050" y="1952625"/>
          <p14:tracePt t="292958" x="6867525" y="1981200"/>
          <p14:tracePt t="292974" x="6867525" y="2028825"/>
          <p14:tracePt t="292991" x="6886575" y="2057400"/>
          <p14:tracePt t="293008" x="6896100" y="2085975"/>
          <p14:tracePt t="293024" x="6905625" y="2105025"/>
          <p14:tracePt t="293041" x="6915150" y="2114550"/>
          <p14:tracePt t="293058" x="6934200" y="2152650"/>
          <p14:tracePt t="293075" x="7000875" y="2238375"/>
          <p14:tracePt t="293091" x="7019925" y="2247900"/>
          <p14:tracePt t="293108" x="7077075" y="2276475"/>
          <p14:tracePt t="293124" x="7096125" y="2276475"/>
          <p14:tracePt t="293141" x="7105650" y="2286000"/>
          <p14:tracePt t="293158" x="7124700" y="2286000"/>
          <p14:tracePt t="293174" x="7181850" y="2295525"/>
          <p14:tracePt t="293191" x="7248525" y="2333625"/>
          <p14:tracePt t="293208" x="7296150" y="2409825"/>
          <p14:tracePt t="293224" x="7324725" y="2486025"/>
          <p14:tracePt t="293241" x="7334250" y="2524125"/>
          <p14:tracePt t="293258" x="7334250" y="2562225"/>
          <p14:tracePt t="293274" x="7334250" y="2600325"/>
          <p14:tracePt t="293291" x="7324725" y="2609850"/>
          <p14:tracePt t="293308" x="7315200" y="2676525"/>
          <p14:tracePt t="293324" x="7315200" y="2714625"/>
          <p14:tracePt t="293341" x="7315200" y="2724150"/>
          <p14:tracePt t="293374" x="7305675" y="2724150"/>
          <p14:tracePt t="293391" x="7305675" y="2752725"/>
          <p14:tracePt t="293408" x="7286625" y="2762250"/>
          <p14:tracePt t="293424" x="7286625" y="2781300"/>
          <p14:tracePt t="293441" x="7286625" y="2809875"/>
          <p14:tracePt t="293458" x="7286625" y="2828925"/>
          <p14:tracePt t="293474" x="7305675" y="2847975"/>
          <p14:tracePt t="293491" x="7343775" y="2876550"/>
          <p14:tracePt t="293508" x="7381875" y="2886075"/>
          <p14:tracePt t="293756" x="7410450" y="2886075"/>
          <p14:tracePt t="293763" x="7486650" y="2886075"/>
          <p14:tracePt t="293774" x="7562850" y="2886075"/>
          <p14:tracePt t="293791" x="7696200" y="2886075"/>
          <p14:tracePt t="293808" x="7743825" y="2867025"/>
          <p14:tracePt t="293824" x="7781925" y="2847975"/>
          <p14:tracePt t="293841" x="7810500" y="2847975"/>
          <p14:tracePt t="293858" x="7810500" y="2838450"/>
          <p14:tracePt t="293874" x="7820025" y="2828925"/>
          <p14:tracePt t="293891" x="7820025" y="2819400"/>
          <p14:tracePt t="293908" x="7820025" y="2781300"/>
          <p14:tracePt t="293924" x="7820025" y="2762250"/>
          <p14:tracePt t="293941" x="7810500" y="2733675"/>
          <p14:tracePt t="293957" x="7810500" y="2705100"/>
          <p14:tracePt t="293974" x="7800975" y="2686050"/>
          <p14:tracePt t="293991" x="7800975" y="2667000"/>
          <p14:tracePt t="294300" x="7791450" y="2667000"/>
          <p14:tracePt t="294308" x="7791450" y="2657475"/>
          <p14:tracePt t="294324" x="7781925" y="2638425"/>
          <p14:tracePt t="294341" x="7781925" y="2628900"/>
          <p14:tracePt t="294357" x="7781925" y="2619375"/>
          <p14:tracePt t="294374" x="7781925" y="2600325"/>
          <p14:tracePt t="294391" x="7781925" y="2590800"/>
          <p14:tracePt t="294407" x="7781925" y="2581275"/>
          <p14:tracePt t="294428" x="7781925" y="2571750"/>
          <p14:tracePt t="294444" x="7781925" y="2562225"/>
          <p14:tracePt t="307700" x="7781925" y="2552700"/>
          <p14:tracePt t="307715" x="7781925" y="2543175"/>
          <p14:tracePt t="307723" x="7781925" y="2533650"/>
          <p14:tracePt t="307736" x="7772400" y="2524125"/>
          <p14:tracePt t="307753" x="7772400" y="2505075"/>
          <p14:tracePt t="307769" x="7772400" y="2495550"/>
          <p14:tracePt t="307786" x="7762875" y="2486025"/>
          <p14:tracePt t="307803" x="7772400" y="2486025"/>
          <p14:tracePt t="307819" x="7781925" y="2466975"/>
          <p14:tracePt t="307836" x="7820025" y="2419350"/>
          <p14:tracePt t="307853" x="7839075" y="2390775"/>
          <p14:tracePt t="307869" x="7848600" y="2343150"/>
          <p14:tracePt t="307886" x="7848600" y="2324100"/>
          <p14:tracePt t="307903" x="7848600" y="2305050"/>
          <p14:tracePt t="307919" x="7848600" y="2295525"/>
          <p14:tracePt t="308188" x="7848600" y="2286000"/>
          <p14:tracePt t="308195" x="7800975" y="2266950"/>
          <p14:tracePt t="308203" x="7753350" y="2266950"/>
          <p14:tracePt t="308219" x="7572375" y="2219325"/>
          <p14:tracePt t="308236" x="7486650" y="2219325"/>
          <p14:tracePt t="308252" x="7448550" y="2219325"/>
          <p14:tracePt t="308269" x="7400925" y="2219325"/>
          <p14:tracePt t="308286" x="7324725" y="2238375"/>
          <p14:tracePt t="308302" x="7258050" y="2257425"/>
          <p14:tracePt t="308319" x="7181850" y="2276475"/>
          <p14:tracePt t="308336" x="7077075" y="2295525"/>
          <p14:tracePt t="308352" x="6943725" y="2305050"/>
          <p14:tracePt t="308369" x="6762750" y="2314575"/>
          <p14:tracePt t="308386" x="6524625" y="2343150"/>
          <p14:tracePt t="308402" x="6276975" y="2381250"/>
          <p14:tracePt t="308419" x="5991225" y="2409825"/>
          <p14:tracePt t="308436" x="5581650" y="2409825"/>
          <p14:tracePt t="308452" x="5400675" y="2419350"/>
          <p14:tracePt t="308469" x="5267325" y="2419350"/>
          <p14:tracePt t="308486" x="5200650" y="2419350"/>
          <p14:tracePt t="308502" x="5153025" y="2419350"/>
          <p14:tracePt t="308519" x="5143500" y="2419350"/>
          <p14:tracePt t="308536" x="5133975" y="2419350"/>
          <p14:tracePt t="308552" x="5105400" y="2419350"/>
          <p14:tracePt t="308569" x="5057775" y="2419350"/>
          <p14:tracePt t="308586" x="4991100" y="2419350"/>
          <p14:tracePt t="308602" x="4905375" y="2419350"/>
          <p14:tracePt t="308604" x="4867275" y="2409825"/>
          <p14:tracePt t="308619" x="4829175" y="2409825"/>
          <p14:tracePt t="308636" x="4800600" y="2390775"/>
          <p14:tracePt t="308691" x="4800600" y="2400300"/>
          <p14:tracePt t="308699" x="4800600" y="2409825"/>
          <p14:tracePt t="308708" x="4800600" y="2419350"/>
          <p14:tracePt t="308719" x="4791075" y="2438400"/>
          <p14:tracePt t="308736" x="4791075" y="2466975"/>
          <p14:tracePt t="308752" x="4781550" y="2486025"/>
          <p14:tracePt t="308769" x="4781550" y="2495550"/>
          <p14:tracePt t="308785" x="4781550" y="2514600"/>
          <p14:tracePt t="308819" x="4781550" y="2524125"/>
          <p14:tracePt t="308836" x="4781550" y="2552700"/>
          <p14:tracePt t="308852" x="4772025" y="2600325"/>
          <p14:tracePt t="308869" x="4733925" y="2628900"/>
          <p14:tracePt t="308886" x="4724400" y="2676525"/>
          <p14:tracePt t="308902" x="4724400" y="2686050"/>
          <p14:tracePt t="308963" x="4724400" y="2695575"/>
          <p14:tracePt t="308971" x="4724400" y="2714625"/>
          <p14:tracePt t="308987" x="4724400" y="2733675"/>
          <p14:tracePt t="309019" x="4733925" y="2752725"/>
          <p14:tracePt t="309035" x="4743450" y="2771775"/>
          <p14:tracePt t="309052" x="4743450" y="2800350"/>
          <p14:tracePt t="309069" x="4743450" y="2809875"/>
          <p14:tracePt t="309085" x="4752975" y="2828925"/>
          <p14:tracePt t="309102" x="4772025" y="2867025"/>
          <p14:tracePt t="309119" x="4781550" y="2867025"/>
          <p14:tracePt t="309135" x="4781550" y="2886075"/>
          <p14:tracePt t="309169" x="4791075" y="2886075"/>
          <p14:tracePt t="309185" x="4800600" y="2886075"/>
          <p14:tracePt t="309202" x="4810125" y="2886075"/>
          <p14:tracePt t="309219" x="4829175" y="2895600"/>
          <p14:tracePt t="309252" x="4838700" y="2905125"/>
          <p14:tracePt t="309269" x="4857750" y="2914650"/>
          <p14:tracePt t="309285" x="4867275" y="2914650"/>
          <p14:tracePt t="309302" x="4886325" y="2914650"/>
          <p14:tracePt t="309319" x="4905375" y="2924175"/>
          <p14:tracePt t="309335" x="4953000" y="2924175"/>
          <p14:tracePt t="309352" x="5010150" y="2924175"/>
          <p14:tracePt t="309369" x="5067300" y="2924175"/>
          <p14:tracePt t="309385" x="5114925" y="2924175"/>
          <p14:tracePt t="309402" x="5143500" y="2924175"/>
          <p14:tracePt t="309419" x="5153025" y="2924175"/>
          <p14:tracePt t="309443" x="5162550" y="2924175"/>
          <p14:tracePt t="309459" x="5172075" y="2924175"/>
          <p14:tracePt t="309469" x="5181600" y="2924175"/>
          <p14:tracePt t="309485" x="5191125" y="2924175"/>
          <p14:tracePt t="309502" x="5210175" y="2924175"/>
          <p14:tracePt t="309519" x="5248275" y="2924175"/>
          <p14:tracePt t="309535" x="5305425" y="2905125"/>
          <p14:tracePt t="309552" x="5372100" y="2905125"/>
          <p14:tracePt t="309569" x="5391150" y="2905125"/>
          <p14:tracePt t="309851" x="5381625" y="2905125"/>
          <p14:tracePt t="309859" x="5372100" y="2905125"/>
          <p14:tracePt t="309899" x="5362575" y="2905125"/>
          <p14:tracePt t="309915" x="5353050" y="2905125"/>
          <p14:tracePt t="309923" x="5343525" y="2905125"/>
          <p14:tracePt t="309952" x="5334000" y="2905125"/>
          <p14:tracePt t="310291" x="5324475" y="2914650"/>
          <p14:tracePt t="310331" x="5324475" y="2924175"/>
          <p14:tracePt t="310819" x="5334000" y="2924175"/>
          <p14:tracePt t="310836" x="5334000" y="2933700"/>
          <p14:tracePt t="310843" x="5334000" y="2943225"/>
          <p14:tracePt t="310868" x="5343525" y="3000375"/>
          <p14:tracePt t="310885" x="5343525" y="3028950"/>
          <p14:tracePt t="310918" x="5343525" y="3124200"/>
          <p14:tracePt t="310935" x="5343525" y="3181350"/>
          <p14:tracePt t="310951" x="5343525" y="3248025"/>
          <p14:tracePt t="310968" x="5343525" y="3324225"/>
          <p14:tracePt t="310985" x="5343525" y="3390900"/>
          <p14:tracePt t="311001" x="5334000" y="3476625"/>
          <p14:tracePt t="311018" x="5324475" y="3562350"/>
          <p14:tracePt t="311035" x="5324475" y="3619500"/>
          <p14:tracePt t="311035" x="5324475" y="3648075"/>
          <p14:tracePt t="311051" x="5324475" y="3695700"/>
          <p14:tracePt t="311068" x="5324475" y="3733800"/>
          <p14:tracePt t="311085" x="5324475" y="3771900"/>
          <p14:tracePt t="311101" x="5324475" y="3838575"/>
          <p14:tracePt t="311118" x="5324475" y="3886200"/>
          <p14:tracePt t="311135" x="5324475" y="3924300"/>
          <p14:tracePt t="311151" x="5324475" y="3943350"/>
          <p14:tracePt t="311168" x="5324475" y="3952875"/>
          <p14:tracePt t="311185" x="5324475" y="3962400"/>
          <p14:tracePt t="311267" x="5334000" y="3962400"/>
          <p14:tracePt t="311291" x="5343525" y="3962400"/>
          <p14:tracePt t="311299" x="5353050" y="3962400"/>
          <p14:tracePt t="311318" x="5391150" y="3933825"/>
          <p14:tracePt t="311351" x="5495925" y="3848100"/>
          <p14:tracePt t="311368" x="5553075" y="3810000"/>
          <p14:tracePt t="311385" x="5572125" y="3790950"/>
          <p14:tracePt t="311401" x="5572125" y="3781425"/>
          <p14:tracePt t="311435" x="5572125" y="3771900"/>
          <p14:tracePt t="311459" x="5581650" y="3771900"/>
          <p14:tracePt t="311475" x="5591175" y="3762375"/>
          <p14:tracePt t="311491" x="5591175" y="3752850"/>
          <p14:tracePt t="311588" x="5600700" y="3752850"/>
          <p14:tracePt t="311595" x="5619750" y="3733800"/>
          <p14:tracePt t="311603" x="5629275" y="3733800"/>
          <p14:tracePt t="311619" x="5648325" y="3724275"/>
          <p14:tracePt t="311634" x="5657850" y="3724275"/>
          <p14:tracePt t="311636" x="5676900" y="3714750"/>
          <p14:tracePt t="311651" x="5695950" y="3705225"/>
          <p14:tracePt t="311668" x="5705475" y="3705225"/>
          <p14:tracePt t="311771" x="5686425" y="3705225"/>
          <p14:tracePt t="311779" x="5667375" y="3705225"/>
          <p14:tracePt t="312107" x="5667375" y="3695700"/>
          <p14:tracePt t="312115" x="5667375" y="3676650"/>
          <p14:tracePt t="312123" x="5667375" y="3638550"/>
          <p14:tracePt t="312151" x="5648325" y="3514725"/>
          <p14:tracePt t="312168" x="5619750" y="3409950"/>
          <p14:tracePt t="312201" x="5610225" y="3190875"/>
          <p14:tracePt t="312217" x="5610225" y="3124200"/>
          <p14:tracePt t="312234" x="5600700" y="3076575"/>
          <p14:tracePt t="312251" x="5600700" y="3028950"/>
          <p14:tracePt t="312267" x="5600700" y="3009900"/>
          <p14:tracePt t="312739" x="5591175" y="3028950"/>
          <p14:tracePt t="312747" x="5572125" y="3048000"/>
          <p14:tracePt t="312755" x="5553075" y="3095625"/>
          <p14:tracePt t="312784" x="5400675" y="3257550"/>
          <p14:tracePt t="312817" x="5124450" y="3514725"/>
          <p14:tracePt t="312834" x="5010150" y="3638550"/>
          <p14:tracePt t="312851" x="4905375" y="3724275"/>
          <p14:tracePt t="312867" x="4733925" y="3838575"/>
          <p14:tracePt t="312884" x="4638675" y="3886200"/>
          <p14:tracePt t="312901" x="4495800" y="3933825"/>
          <p14:tracePt t="312917" x="4286250" y="3962400"/>
          <p14:tracePt t="312934" x="4038600" y="3962400"/>
          <p14:tracePt t="312951" x="3790950" y="3962400"/>
          <p14:tracePt t="312967" x="3600450" y="3962400"/>
          <p14:tracePt t="312984" x="3495675" y="3962400"/>
          <p14:tracePt t="313001" x="3457575" y="3962400"/>
          <p14:tracePt t="313017" x="3419475" y="3962400"/>
          <p14:tracePt t="313051" x="3371850" y="3962400"/>
          <p14:tracePt t="313067" x="3200400" y="3971925"/>
          <p14:tracePt t="313084" x="3095625" y="4010025"/>
          <p14:tracePt t="313101" x="2990850" y="4038600"/>
          <p14:tracePt t="313117" x="2943225" y="4048125"/>
          <p14:tracePt t="313235" x="2943225" y="4029075"/>
          <p14:tracePt t="313252" x="2943225" y="4010025"/>
          <p14:tracePt t="313259" x="2943225" y="3990975"/>
          <p14:tracePt t="313267" x="2933700" y="3981450"/>
          <p14:tracePt t="313284" x="2933700" y="3962400"/>
          <p14:tracePt t="313301" x="2933700" y="3933825"/>
          <p14:tracePt t="313317" x="2933700" y="3905250"/>
          <p14:tracePt t="313334" x="2933700" y="3876675"/>
          <p14:tracePt t="313351" x="2943225" y="3867150"/>
          <p14:tracePt t="313367" x="2943225" y="3857625"/>
          <p14:tracePt t="313384" x="2943225" y="3848100"/>
          <p14:tracePt t="313401" x="2943225" y="3838575"/>
          <p14:tracePt t="313434" x="2943225" y="3829050"/>
          <p14:tracePt t="315803" x="2943225" y="3819525"/>
          <p14:tracePt t="315811" x="2943225" y="3771900"/>
          <p14:tracePt t="315819" x="2943225" y="3714750"/>
          <p14:tracePt t="315850" x="2933700" y="3505200"/>
          <p14:tracePt t="315883" x="2924175" y="3324225"/>
          <p14:tracePt t="315900" x="2905125" y="3267075"/>
          <p14:tracePt t="315917" x="2905125" y="3219450"/>
          <p14:tracePt t="315933" x="2895600" y="3181350"/>
          <p14:tracePt t="315950" x="2895600" y="3152775"/>
          <p14:tracePt t="315966" x="2895600" y="3133725"/>
          <p14:tracePt t="315983" x="2886075" y="3114675"/>
          <p14:tracePt t="316000" x="2876550" y="3086100"/>
          <p14:tracePt t="316017" x="2867025" y="3067050"/>
          <p14:tracePt t="316033" x="2867025" y="3057525"/>
          <p14:tracePt t="316050" x="2867025" y="3048000"/>
          <p14:tracePt t="316075" x="2867025" y="3038475"/>
          <p14:tracePt t="316131" x="2857500" y="3038475"/>
          <p14:tracePt t="316139" x="2857500" y="3028950"/>
          <p14:tracePt t="316155" x="2857500" y="3019425"/>
          <p14:tracePt t="316183" x="2857500" y="3009900"/>
          <p14:tracePt t="316216" x="2847975" y="2990850"/>
          <p14:tracePt t="316233" x="2838450" y="2971800"/>
          <p14:tracePt t="316250" x="2838450" y="2962275"/>
          <p14:tracePt t="316267" x="2838450" y="2943225"/>
          <p14:tracePt t="316283" x="2838450" y="2933700"/>
          <p14:tracePt t="316300" x="2819400" y="2914650"/>
          <p14:tracePt t="316316" x="2809875" y="2895600"/>
          <p14:tracePt t="316333" x="2809875" y="2876550"/>
          <p14:tracePt t="316350" x="2800350" y="2857500"/>
          <p14:tracePt t="316366" x="2800350" y="2819400"/>
          <p14:tracePt t="316383" x="2781300" y="2809875"/>
          <p14:tracePt t="316399" x="2781300" y="2790825"/>
          <p14:tracePt t="317955" x="2781300" y="2781300"/>
          <p14:tracePt t="317963" x="2781300" y="2762250"/>
          <p14:tracePt t="317979" x="2781300" y="2743200"/>
          <p14:tracePt t="317999" x="2771775" y="2733675"/>
          <p14:tracePt t="318032" x="2771775" y="2705100"/>
          <p14:tracePt t="318049" x="2771775" y="2695575"/>
          <p14:tracePt t="318066" x="2771775" y="2676525"/>
          <p14:tracePt t="318082" x="2771775" y="2667000"/>
          <p14:tracePt t="318195" x="2771775" y="2657475"/>
          <p14:tracePt t="318203" x="2771775" y="2647950"/>
          <p14:tracePt t="318227" x="2771775" y="2638425"/>
          <p14:tracePt t="318315" x="2771775" y="2628900"/>
          <p14:tracePt t="318331" x="2762250" y="2619375"/>
          <p14:tracePt t="318347" x="2762250" y="2609850"/>
          <p14:tracePt t="318355" x="2752725" y="2600325"/>
          <p14:tracePt t="318365" x="2752725" y="2590800"/>
          <p14:tracePt t="318382" x="2752725" y="2571750"/>
          <p14:tracePt t="318399" x="2752725" y="2543175"/>
          <p14:tracePt t="318415" x="2743200" y="2524125"/>
          <p14:tracePt t="318432" x="2733675" y="2486025"/>
          <p14:tracePt t="318449" x="2724150" y="2466975"/>
          <p14:tracePt t="318465" x="2724150" y="2438400"/>
          <p14:tracePt t="318482" x="2714625" y="2419350"/>
          <p14:tracePt t="318499" x="2714625" y="2409825"/>
          <p14:tracePt t="318515" x="2714625" y="2381250"/>
          <p14:tracePt t="318532" x="2714625" y="2371725"/>
          <p14:tracePt t="319819" x="2705100" y="2371725"/>
          <p14:tracePt t="319835" x="2695575" y="2371725"/>
          <p14:tracePt t="319851" x="2695575" y="2362200"/>
          <p14:tracePt t="319865" x="2686050" y="2352675"/>
          <p14:tracePt t="319891" x="2686050" y="2343150"/>
          <p14:tracePt t="319915" x="2838450" y="2143125"/>
          <p14:tracePt t="319932" x="2962275" y="1933575"/>
          <p14:tracePt t="319948" x="3000375" y="1857375"/>
          <p14:tracePt t="320003" x="3019425" y="1857375"/>
          <p14:tracePt t="320011" x="3038475" y="1895475"/>
          <p14:tracePt t="320019" x="3067050" y="1943100"/>
          <p14:tracePt t="320032" x="3143250" y="2000250"/>
          <p14:tracePt t="320048" x="3314700" y="2143125"/>
          <p14:tracePt t="320065" x="3486150" y="2266950"/>
          <p14:tracePt t="320081" x="3752850" y="2400300"/>
          <p14:tracePt t="320099" x="4286250" y="2695575"/>
          <p14:tracePt t="320115" x="4648200" y="2933700"/>
          <p14:tracePt t="320132" x="4924425" y="3181350"/>
          <p14:tracePt t="320148" x="5219700" y="3400425"/>
          <p14:tracePt t="320165" x="5410200" y="3562350"/>
          <p14:tracePt t="320181" x="5572125" y="3714750"/>
          <p14:tracePt t="320198" x="5705475" y="3810000"/>
          <p14:tracePt t="320215" x="5819775" y="3905250"/>
          <p14:tracePt t="320231" x="5943600" y="4000500"/>
          <p14:tracePt t="320248" x="6038850" y="4095750"/>
          <p14:tracePt t="320265" x="6115050" y="4152900"/>
          <p14:tracePt t="320281" x="6172200" y="4191000"/>
          <p14:tracePt t="320298" x="6200775" y="4200525"/>
          <p14:tracePt t="320315" x="6276975" y="4248150"/>
          <p14:tracePt t="320331" x="6343650" y="4267200"/>
          <p14:tracePt t="320348" x="6438900" y="4276725"/>
          <p14:tracePt t="320365" x="6562725" y="4286250"/>
          <p14:tracePt t="320381" x="6667500" y="4295775"/>
          <p14:tracePt t="320398" x="6696075" y="4295775"/>
          <p14:tracePt t="320415" x="6705600" y="4276725"/>
          <p14:tracePt t="320431" x="6696075" y="4229100"/>
          <p14:tracePt t="320448" x="6657975" y="4143375"/>
          <p14:tracePt t="320465" x="6610350" y="4000500"/>
          <p14:tracePt t="320481" x="6581775" y="3886200"/>
          <p14:tracePt t="320498" x="6543675" y="3781425"/>
          <p14:tracePt t="320515" x="6543675" y="3695700"/>
          <p14:tracePt t="320515" x="6543675" y="3676650"/>
          <p14:tracePt t="320531" x="6543675" y="3648075"/>
          <p14:tracePt t="320548" x="6591300" y="3609975"/>
          <p14:tracePt t="320565" x="6629400" y="3581400"/>
          <p14:tracePt t="320581" x="6667500" y="3571875"/>
          <p14:tracePt t="320598" x="6705600" y="3562350"/>
          <p14:tracePt t="320615" x="6743700" y="3533775"/>
          <p14:tracePt t="320631" x="6762750" y="3514725"/>
          <p14:tracePt t="320648" x="6848475" y="3476625"/>
          <p14:tracePt t="320665" x="6972300" y="3429000"/>
          <p14:tracePt t="320681" x="7105650" y="3390900"/>
          <p14:tracePt t="320698" x="7267575" y="3352800"/>
          <p14:tracePt t="320715" x="7324725" y="3333750"/>
          <p14:tracePt t="320715" x="7343775" y="3333750"/>
          <p14:tracePt t="320731" x="7353300" y="3333750"/>
          <p14:tracePt t="320748" x="7362825" y="3333750"/>
          <p14:tracePt t="320765" x="7381875" y="3333750"/>
          <p14:tracePt t="320781" x="7467600" y="3333750"/>
          <p14:tracePt t="320798" x="7581900" y="3333750"/>
          <p14:tracePt t="320815" x="7667625" y="3333750"/>
          <p14:tracePt t="320831" x="7743825" y="3333750"/>
          <p14:tracePt t="320848" x="7791450" y="3324225"/>
          <p14:tracePt t="320865" x="7800975" y="3324225"/>
          <p14:tracePt t="320881" x="7858125" y="3324225"/>
          <p14:tracePt t="320898" x="7896225" y="3314700"/>
          <p14:tracePt t="320915" x="7924800" y="3314700"/>
          <p14:tracePt t="320987" x="7934325" y="3314700"/>
          <p14:tracePt t="321363" x="7924800" y="3305175"/>
          <p14:tracePt t="321371" x="7896225" y="3286125"/>
          <p14:tracePt t="321381" x="7867650" y="3257550"/>
          <p14:tracePt t="321398" x="7781925" y="3181350"/>
          <p14:tracePt t="321414" x="7734300" y="3086100"/>
          <p14:tracePt t="321431" x="7696200" y="3009900"/>
          <p14:tracePt t="321448" x="7667625" y="2943225"/>
          <p14:tracePt t="321464" x="7648575" y="2905125"/>
          <p14:tracePt t="321481" x="7648575" y="2886075"/>
          <p14:tracePt t="321498" x="7648575" y="2876550"/>
          <p14:tracePt t="321514" x="7648575" y="2867025"/>
          <p14:tracePt t="341003" x="7658100" y="2867025"/>
          <p14:tracePt t="341011" x="7677150" y="2857500"/>
          <p14:tracePt t="341027" x="7686675" y="2857500"/>
          <p14:tracePt t="341041" x="7696200" y="2857500"/>
          <p14:tracePt t="341075" x="7696200" y="2847975"/>
          <p14:tracePt t="341099" x="7686675" y="2847975"/>
          <p14:tracePt t="341107" x="7677150" y="2828925"/>
          <p14:tracePt t="341115" x="7648575" y="2828925"/>
          <p14:tracePt t="341124" x="7620000" y="2800350"/>
          <p14:tracePt t="341141" x="7572375" y="2781300"/>
          <p14:tracePt t="341157" x="7543800" y="2762250"/>
          <p14:tracePt t="341174" x="7524750" y="2762250"/>
          <p14:tracePt t="341251" x="7505700" y="2762250"/>
          <p14:tracePt t="341259" x="7486650" y="2771775"/>
          <p14:tracePt t="341274" x="7458075" y="2800350"/>
          <p14:tracePt t="341307" x="7086600" y="3105150"/>
          <p14:tracePt t="341340" x="6667500" y="3409950"/>
          <p14:tracePt t="341357" x="6486525" y="3514725"/>
          <p14:tracePt t="341374" x="6315075" y="3571875"/>
          <p14:tracePt t="341391" x="6181725" y="3590925"/>
          <p14:tracePt t="341407" x="6067425" y="3590925"/>
          <p14:tracePt t="341424" x="5962650" y="3571875"/>
          <p14:tracePt t="341441" x="5876925" y="3514725"/>
          <p14:tracePt t="341457" x="5838825" y="3448050"/>
          <p14:tracePt t="341474" x="5810250" y="3400425"/>
          <p14:tracePt t="341491" x="5791200" y="3381375"/>
          <p14:tracePt t="341507" x="5734050" y="3305175"/>
          <p14:tracePt t="341524" x="5695950" y="3276600"/>
          <p14:tracePt t="341541" x="5676900" y="3257550"/>
          <p14:tracePt t="341557" x="5667375" y="3238500"/>
          <p14:tracePt t="341574" x="5667375" y="3219450"/>
          <p14:tracePt t="341591" x="5676900" y="3209925"/>
          <p14:tracePt t="341607" x="5695950" y="3171825"/>
          <p14:tracePt t="341624" x="5781675" y="3133725"/>
          <p14:tracePt t="341641" x="5876925" y="3086100"/>
          <p14:tracePt t="341657" x="5981700" y="3038475"/>
          <p14:tracePt t="341674" x="6076950" y="2981325"/>
          <p14:tracePt t="341691" x="6181725" y="2962275"/>
          <p14:tracePt t="341707" x="6315075" y="2933700"/>
          <p14:tracePt t="341724" x="6381750" y="2924175"/>
          <p14:tracePt t="341741" x="6400800" y="2924175"/>
          <p14:tracePt t="341757" x="6419850" y="2924175"/>
          <p14:tracePt t="341795" x="6438900" y="2943225"/>
          <p14:tracePt t="341807" x="6448425" y="2962275"/>
          <p14:tracePt t="341824" x="6505575" y="2990850"/>
          <p14:tracePt t="341840" x="6553200" y="3028950"/>
          <p14:tracePt t="341857" x="6610350" y="3076575"/>
          <p14:tracePt t="341874" x="6657975" y="3124200"/>
          <p14:tracePt t="341890" x="6696075" y="3171825"/>
          <p14:tracePt t="341891" x="6696075" y="3209925"/>
          <p14:tracePt t="341907" x="6696075" y="3267075"/>
          <p14:tracePt t="341924" x="6677025" y="3333750"/>
          <p14:tracePt t="341940" x="6619875" y="3390900"/>
          <p14:tracePt t="341957" x="6553200" y="3448050"/>
          <p14:tracePt t="341974" x="6496050" y="3476625"/>
          <p14:tracePt t="341990" x="6448425" y="3495675"/>
          <p14:tracePt t="342007" x="6410325" y="3505200"/>
          <p14:tracePt t="342024" x="6372225" y="3524250"/>
          <p14:tracePt t="342057" x="6353175" y="3524250"/>
          <p14:tracePt t="342074" x="6343650" y="3524250"/>
          <p14:tracePt t="342090" x="6324600" y="3524250"/>
          <p14:tracePt t="342107" x="6286500" y="3524250"/>
          <p14:tracePt t="342124" x="6257925" y="3524250"/>
          <p14:tracePt t="342140" x="6238875" y="3524250"/>
          <p14:tracePt t="342211" x="6248400" y="3514725"/>
          <p14:tracePt t="342227" x="6257925" y="3514725"/>
          <p14:tracePt t="342771" x="6276975" y="3514725"/>
          <p14:tracePt t="342779" x="6305550" y="3514725"/>
          <p14:tracePt t="342790" x="6324600" y="3514725"/>
          <p14:tracePt t="342807" x="6400800" y="3505200"/>
          <p14:tracePt t="342823" x="6515100" y="3505200"/>
          <p14:tracePt t="342840" x="6629400" y="3505200"/>
          <p14:tracePt t="342857" x="6800850" y="3486150"/>
          <p14:tracePt t="342873" x="7000875" y="3419475"/>
          <p14:tracePt t="342890" x="7200900" y="3381375"/>
          <p14:tracePt t="342907" x="7505700" y="3314700"/>
          <p14:tracePt t="342924" x="7677150" y="3248025"/>
          <p14:tracePt t="342940" x="7848600" y="3181350"/>
          <p14:tracePt t="342957" x="7962900" y="3114675"/>
          <p14:tracePt t="342973" x="8020050" y="3048000"/>
          <p14:tracePt t="342990" x="8029575" y="2971800"/>
          <p14:tracePt t="343007" x="8048625" y="2867025"/>
          <p14:tracePt t="343023" x="8048625" y="2800350"/>
          <p14:tracePt t="343040" x="8048625" y="2743200"/>
          <p14:tracePt t="343043" x="8048625" y="2705100"/>
          <p14:tracePt t="343057" x="8048625" y="2676525"/>
          <p14:tracePt t="343073" x="8048625" y="2628900"/>
          <p14:tracePt t="343090" x="8048625" y="2600325"/>
          <p14:tracePt t="343107" x="8048625" y="2590800"/>
          <p14:tracePt t="343140" x="8048625" y="2581275"/>
          <p14:tracePt t="346948" x="8039100" y="2581275"/>
          <p14:tracePt t="346955" x="8020050" y="2571750"/>
          <p14:tracePt t="346972" x="7972425" y="2562225"/>
          <p14:tracePt t="346989" x="7886700" y="2524125"/>
          <p14:tracePt t="347005" x="7820025" y="2486025"/>
          <p14:tracePt t="347022" x="7753350" y="2438400"/>
          <p14:tracePt t="347039" x="7686675" y="2381250"/>
          <p14:tracePt t="347055" x="7591425" y="2314575"/>
          <p14:tracePt t="347072" x="7439025" y="2238375"/>
          <p14:tracePt t="347089" x="7267575" y="2171700"/>
          <p14:tracePt t="347105" x="7038975" y="2105025"/>
          <p14:tracePt t="347122" x="6619875" y="2038350"/>
          <p14:tracePt t="347138" x="6362700" y="2000250"/>
          <p14:tracePt t="347155" x="6210300" y="1962150"/>
          <p14:tracePt t="347172" x="6076950" y="1905000"/>
          <p14:tracePt t="347189" x="5915025" y="1800225"/>
          <p14:tracePt t="347205" x="5724525" y="1714500"/>
          <p14:tracePt t="347222" x="5505450" y="1666875"/>
          <p14:tracePt t="347239" x="5210175" y="1552575"/>
          <p14:tracePt t="347255" x="4772025" y="1457325"/>
          <p14:tracePt t="347272" x="4362450" y="1381125"/>
          <p14:tracePt t="347289" x="3952875" y="1343025"/>
          <p14:tracePt t="347305" x="3686175" y="1304925"/>
          <p14:tracePt t="347322" x="3505200" y="1238250"/>
          <p14:tracePt t="347338" x="3371850" y="1152525"/>
          <p14:tracePt t="347355" x="3209925" y="1000125"/>
          <p14:tracePt t="347372" x="3133725" y="933450"/>
          <p14:tracePt t="347389" x="3095625" y="885825"/>
          <p14:tracePt t="347405" x="3095625" y="876300"/>
          <p14:tracePt t="353883" x="3095625" y="866775"/>
          <p14:tracePt t="353891" x="3095625" y="828675"/>
          <p14:tracePt t="353903" x="3095625" y="762000"/>
          <p14:tracePt t="353920" x="3095625" y="600075"/>
          <p14:tracePt t="353936" x="3095625" y="533400"/>
          <p14:tracePt t="353953" x="3095625" y="523875"/>
          <p14:tracePt t="354019" x="3095625" y="514350"/>
          <p14:tracePt t="354035" x="3095625" y="504825"/>
          <p14:tracePt t="354083" x="3105150" y="504825"/>
          <p14:tracePt t="354091" x="3114675" y="504825"/>
          <p14:tracePt t="354103" x="3133725" y="504825"/>
          <p14:tracePt t="354136" x="3190875" y="523875"/>
          <p14:tracePt t="354169" x="3228975" y="552450"/>
          <p14:tracePt t="354186" x="3248025" y="552450"/>
          <p14:tracePt t="354203" x="3267075" y="542925"/>
          <p14:tracePt t="354219" x="3324225" y="533400"/>
          <p14:tracePt t="354236" x="3400425" y="533400"/>
          <p14:tracePt t="354253" x="3457575" y="533400"/>
          <p14:tracePt t="354269" x="3524250" y="533400"/>
          <p14:tracePt t="354286" x="3571875" y="533400"/>
          <p14:tracePt t="354303" x="3638550" y="533400"/>
          <p14:tracePt t="354319" x="3705225" y="533400"/>
          <p14:tracePt t="354336" x="3762375" y="542925"/>
          <p14:tracePt t="354353" x="3790950" y="609600"/>
          <p14:tracePt t="354369" x="3800475" y="657225"/>
          <p14:tracePt t="354386" x="3790950" y="666750"/>
          <p14:tracePt t="354427" x="3790950" y="657225"/>
          <p14:tracePt t="354436" x="3790950" y="647700"/>
          <p14:tracePt t="354453" x="3829050" y="647700"/>
          <p14:tracePt t="354469" x="3876675" y="685800"/>
          <p14:tracePt t="354486" x="3990975" y="790575"/>
          <p14:tracePt t="354503" x="4133850" y="962025"/>
          <p14:tracePt t="354519" x="4314825" y="1219200"/>
          <p14:tracePt t="354536" x="4476750" y="1485900"/>
          <p14:tracePt t="354553" x="4648200" y="1714500"/>
          <p14:tracePt t="354569" x="4819650" y="1885950"/>
          <p14:tracePt t="354586" x="5057775" y="2133600"/>
          <p14:tracePt t="354603" x="5191125" y="2209800"/>
          <p14:tracePt t="354619" x="5305425" y="2295525"/>
          <p14:tracePt t="354636" x="5391150" y="2333625"/>
          <p14:tracePt t="354653" x="5457825" y="2371725"/>
          <p14:tracePt t="354669" x="5476875" y="2409825"/>
          <p14:tracePt t="354686" x="5486400" y="2428875"/>
          <p14:tracePt t="354703" x="5505450" y="2486025"/>
          <p14:tracePt t="354719" x="5534025" y="2571750"/>
          <p14:tracePt t="354736" x="5600700" y="2676525"/>
          <p14:tracePt t="354753" x="5705475" y="2847975"/>
          <p14:tracePt t="354769" x="5800725" y="3000375"/>
          <p14:tracePt t="354786" x="5886450" y="3152775"/>
          <p14:tracePt t="354803" x="6000750" y="3333750"/>
          <p14:tracePt t="354819" x="6048375" y="3400425"/>
          <p14:tracePt t="354836" x="6067425" y="3438525"/>
          <p14:tracePt t="354853" x="6067425" y="3457575"/>
          <p14:tracePt t="354869" x="6067425" y="3467100"/>
          <p14:tracePt t="354907" x="6057900" y="3467100"/>
          <p14:tracePt t="354923" x="6048375" y="3467100"/>
          <p14:tracePt t="354963" x="6048375" y="3486150"/>
          <p14:tracePt t="354971" x="6057900" y="3486150"/>
          <p14:tracePt t="354986" x="6076950" y="3495675"/>
          <p14:tracePt t="355019" x="6153150" y="3524250"/>
          <p14:tracePt t="355036" x="6162675" y="3524250"/>
          <p14:tracePt t="355052" x="6191250" y="3505200"/>
          <p14:tracePt t="355069" x="6257925" y="3457575"/>
          <p14:tracePt t="355086" x="6372225" y="3390900"/>
          <p14:tracePt t="355102" x="6457950" y="3333750"/>
          <p14:tracePt t="355119" x="6534150" y="3305175"/>
          <p14:tracePt t="355136" x="6581775" y="3305175"/>
          <p14:tracePt t="355152" x="6591300" y="3305175"/>
          <p14:tracePt t="355169" x="6629400" y="3314700"/>
          <p14:tracePt t="355186" x="6696075" y="3324225"/>
          <p14:tracePt t="355202" x="6762750" y="3324225"/>
          <p14:tracePt t="355219" x="6829425" y="3324225"/>
          <p14:tracePt t="355236" x="6867525" y="3324225"/>
          <p14:tracePt t="355252" x="6934200" y="3305175"/>
          <p14:tracePt t="355269" x="7010400" y="3286125"/>
          <p14:tracePt t="355286" x="7115175" y="3276600"/>
          <p14:tracePt t="355302" x="7229475" y="3276600"/>
          <p14:tracePt t="355319" x="7305675" y="3276600"/>
          <p14:tracePt t="355336" x="7334250" y="3276600"/>
          <p14:tracePt t="355352" x="7353300" y="3286125"/>
          <p14:tracePt t="355369" x="7362825" y="3286125"/>
          <p14:tracePt t="355386" x="7381875" y="3305175"/>
          <p14:tracePt t="355402" x="7400925" y="3314700"/>
          <p14:tracePt t="355403" x="7410450" y="3314700"/>
          <p14:tracePt t="355419" x="7458075" y="3314700"/>
          <p14:tracePt t="355435" x="7515225" y="3314700"/>
          <p14:tracePt t="355452" x="7553325" y="3314700"/>
          <p14:tracePt t="355486" x="7562850" y="3314700"/>
          <p14:tracePt t="355502" x="7581900" y="3314700"/>
          <p14:tracePt t="355536" x="7591425" y="3314700"/>
          <p14:tracePt t="356147" x="7591425" y="3305175"/>
          <p14:tracePt t="356155" x="7591425" y="3295650"/>
          <p14:tracePt t="356169" x="7591425" y="3276600"/>
          <p14:tracePt t="356185" x="7553325" y="3209925"/>
          <p14:tracePt t="356202" x="7524750" y="3133725"/>
          <p14:tracePt t="356219" x="7477125" y="3038475"/>
          <p14:tracePt t="356235" x="7458075" y="2981325"/>
          <p14:tracePt t="356252" x="7448550" y="2924175"/>
          <p14:tracePt t="356269" x="7439025" y="2876550"/>
          <p14:tracePt t="356285" x="7429500" y="2847975"/>
          <p14:tracePt t="356302" x="7419975" y="2828925"/>
          <p14:tracePt t="356319" x="7419975" y="2819400"/>
          <p14:tracePt t="358235" x="7410450" y="2809875"/>
          <p14:tracePt t="358251" x="7334250" y="2771775"/>
          <p14:tracePt t="358268" x="7258050" y="2733675"/>
          <p14:tracePt t="358285" x="7210425" y="2705100"/>
          <p14:tracePt t="358301" x="7153275" y="2686050"/>
          <p14:tracePt t="358318" x="7105650" y="2686050"/>
          <p14:tracePt t="358335" x="7038975" y="2676525"/>
          <p14:tracePt t="358351" x="7000875" y="2676525"/>
          <p14:tracePt t="358368" x="6934200" y="2676525"/>
          <p14:tracePt t="358385" x="6858000" y="2686050"/>
          <p14:tracePt t="358401" x="6743700" y="2686050"/>
          <p14:tracePt t="358418" x="6534150" y="2686050"/>
          <p14:tracePt t="358435" x="6353175" y="2686050"/>
          <p14:tracePt t="358451" x="6219825" y="2686050"/>
          <p14:tracePt t="358468" x="6105525" y="2686050"/>
          <p14:tracePt t="358485" x="6029325" y="2686050"/>
          <p14:tracePt t="358501" x="6000750" y="2686050"/>
          <p14:tracePt t="358518" x="5981700" y="2686050"/>
          <p14:tracePt t="358535" x="5962650" y="2686050"/>
          <p14:tracePt t="358551" x="5905500" y="2686050"/>
          <p14:tracePt t="358568" x="5857875" y="2686050"/>
          <p14:tracePt t="358585" x="5800725" y="2676525"/>
          <p14:tracePt t="358601" x="5772150" y="2676525"/>
          <p14:tracePt t="358618" x="5743575" y="2647950"/>
          <p14:tracePt t="358634" x="5724525" y="2619375"/>
          <p14:tracePt t="358651" x="5705475" y="2590800"/>
          <p14:tracePt t="358668" x="5686425" y="2571750"/>
          <p14:tracePt t="358685" x="5638800" y="2524125"/>
          <p14:tracePt t="358701" x="5591175" y="2466975"/>
          <p14:tracePt t="358718" x="5553075" y="2447925"/>
          <p14:tracePt t="358734" x="5514975" y="2419350"/>
          <p14:tracePt t="358751" x="5495925" y="2390775"/>
          <p14:tracePt t="358768" x="5486400" y="2371725"/>
          <p14:tracePt t="358784" x="5486400" y="2352675"/>
          <p14:tracePt t="358801" x="5476875" y="2333625"/>
          <p14:tracePt t="358818" x="5467350" y="2314575"/>
          <p14:tracePt t="358834" x="5457825" y="2286000"/>
          <p14:tracePt t="358851" x="5457825" y="2266950"/>
          <p14:tracePt t="358868" x="5457825" y="2247900"/>
          <p14:tracePt t="358884" x="5438775" y="2238375"/>
          <p14:tracePt t="358901" x="5438775" y="2228850"/>
          <p14:tracePt t="358918" x="5429250" y="2219325"/>
          <p14:tracePt t="358934" x="5429250" y="2209800"/>
          <p14:tracePt t="358968" x="5429250" y="2200275"/>
          <p14:tracePt t="358995" x="5429250" y="2190750"/>
          <p14:tracePt t="359035" x="5429250" y="2181225"/>
          <p14:tracePt t="359043" x="5438775" y="2181225"/>
          <p14:tracePt t="359051" x="5448300" y="2181225"/>
          <p14:tracePt t="359084" x="5476875" y="2171700"/>
          <p14:tracePt t="359101" x="5486400" y="2171700"/>
          <p14:tracePt t="359118" x="5505450" y="2162175"/>
          <p14:tracePt t="359134" x="5505450" y="2152650"/>
          <p14:tracePt t="359151" x="5534025" y="2143125"/>
          <p14:tracePt t="359168" x="5553075" y="2143125"/>
          <p14:tracePt t="359184" x="5591175" y="2133600"/>
          <p14:tracePt t="359201" x="5629275" y="2114550"/>
          <p14:tracePt t="359218" x="5667375" y="2114550"/>
          <p14:tracePt t="359234" x="5715000" y="2105025"/>
          <p14:tracePt t="359251" x="5791200" y="2095500"/>
          <p14:tracePt t="359268" x="5867400" y="2085975"/>
          <p14:tracePt t="359284" x="5915025" y="2085975"/>
          <p14:tracePt t="359301" x="5981700" y="2085975"/>
          <p14:tracePt t="359318" x="6010275" y="2085975"/>
          <p14:tracePt t="359334" x="6067425" y="2076450"/>
          <p14:tracePt t="359351" x="6115050" y="2066925"/>
          <p14:tracePt t="359368" x="6200775" y="2066925"/>
          <p14:tracePt t="359384" x="6286500" y="2066925"/>
          <p14:tracePt t="359401" x="6353175" y="2057400"/>
          <p14:tracePt t="359418" x="6400800" y="2047875"/>
          <p14:tracePt t="359434" x="6467475" y="2047875"/>
          <p14:tracePt t="359451" x="6524625" y="2047875"/>
          <p14:tracePt t="359468" x="6562725" y="2047875"/>
          <p14:tracePt t="359484" x="6610350" y="2047875"/>
          <p14:tracePt t="359501" x="6648450" y="2047875"/>
          <p14:tracePt t="359518" x="6677025" y="2047875"/>
          <p14:tracePt t="359534" x="6724650" y="2047875"/>
          <p14:tracePt t="359551" x="6743700" y="2047875"/>
          <p14:tracePt t="359568" x="6762750" y="2047875"/>
          <p14:tracePt t="359584" x="6791325" y="2047875"/>
          <p14:tracePt t="359601" x="6810375" y="2047875"/>
          <p14:tracePt t="359617" x="6829425" y="2047875"/>
          <p14:tracePt t="359634" x="6848475" y="2057400"/>
          <p14:tracePt t="359651" x="6867525" y="2057400"/>
          <p14:tracePt t="359667" x="6877050" y="2057400"/>
          <p14:tracePt t="359684" x="6886575" y="2057400"/>
          <p14:tracePt t="359701" x="6896100" y="2057400"/>
          <p14:tracePt t="359779" x="6896100" y="2066925"/>
          <p14:tracePt t="359795" x="6896100" y="2076450"/>
          <p14:tracePt t="359803" x="6896100" y="2085975"/>
          <p14:tracePt t="359834" x="6896100" y="2114550"/>
          <p14:tracePt t="359867" x="6896100" y="2171700"/>
          <p14:tracePt t="359884" x="6896100" y="2190750"/>
          <p14:tracePt t="359901" x="6896100" y="2209800"/>
          <p14:tracePt t="359917" x="6896100" y="2219325"/>
          <p14:tracePt t="359934" x="6896100" y="2247900"/>
          <p14:tracePt t="359951" x="6896100" y="2266950"/>
          <p14:tracePt t="359967" x="6896100" y="2286000"/>
          <p14:tracePt t="359984" x="6896100" y="2314575"/>
          <p14:tracePt t="360001" x="6896100" y="2333625"/>
          <p14:tracePt t="360017" x="6896100" y="2362200"/>
          <p14:tracePt t="360034" x="6896100" y="2381250"/>
          <p14:tracePt t="360051" x="6905625" y="2400300"/>
          <p14:tracePt t="360067" x="6905625" y="2409825"/>
          <p14:tracePt t="360084" x="6905625" y="2428875"/>
          <p14:tracePt t="360101" x="6905625" y="2438400"/>
          <p14:tracePt t="360117" x="6915150" y="2447925"/>
          <p14:tracePt t="360134" x="6915150" y="2457450"/>
          <p14:tracePt t="360151" x="6924675" y="2476500"/>
          <p14:tracePt t="360167" x="6934200" y="2486025"/>
          <p14:tracePt t="360184" x="6943725" y="2505075"/>
          <p14:tracePt t="360201" x="6962775" y="2524125"/>
          <p14:tracePt t="360217" x="6972300" y="2543175"/>
          <p14:tracePt t="360234" x="7000875" y="2543175"/>
          <p14:tracePt t="360251" x="7010400" y="2552700"/>
          <p14:tracePt t="360267" x="7029450" y="2562225"/>
          <p14:tracePt t="360284" x="7048500" y="2562225"/>
          <p14:tracePt t="360301" x="7058025" y="2562225"/>
          <p14:tracePt t="360317" x="7077075" y="2562225"/>
          <p14:tracePt t="360334" x="7105650" y="2552700"/>
          <p14:tracePt t="360350" x="7153275" y="2552700"/>
          <p14:tracePt t="360367" x="7200900" y="2533650"/>
          <p14:tracePt t="360384" x="7258050" y="2514600"/>
          <p14:tracePt t="360401" x="7315200" y="2505075"/>
          <p14:tracePt t="360417" x="7362825" y="2495550"/>
          <p14:tracePt t="360434" x="7381875" y="2495550"/>
          <p14:tracePt t="360450" x="7391400" y="2495550"/>
          <p14:tracePt t="360467" x="7410450" y="2495550"/>
          <p14:tracePt t="360484" x="7439025" y="2495550"/>
          <p14:tracePt t="360501" x="7467600" y="2495550"/>
          <p14:tracePt t="360517" x="7524750" y="2495550"/>
          <p14:tracePt t="360534" x="7572375" y="2495550"/>
          <p14:tracePt t="360550" x="7610475" y="2486025"/>
          <p14:tracePt t="360567" x="7639050" y="2486025"/>
          <p14:tracePt t="360584" x="7658100" y="2486025"/>
          <p14:tracePt t="360600" x="7686675" y="2486025"/>
          <p14:tracePt t="360617" x="7715250" y="2486025"/>
          <p14:tracePt t="360634" x="7724775" y="2486025"/>
          <p14:tracePt t="360650" x="7743825" y="2486025"/>
          <p14:tracePt t="360667" x="7772400" y="2486025"/>
          <p14:tracePt t="360684" x="7781925" y="2486025"/>
          <p14:tracePt t="360700" x="7800975" y="2486025"/>
          <p14:tracePt t="360734" x="7810500" y="2476500"/>
          <p14:tracePt t="360771" x="7820025" y="2476500"/>
          <p14:tracePt t="360795" x="7829550" y="2476500"/>
          <p14:tracePt t="360803" x="7839075" y="2486025"/>
          <p14:tracePt t="360817" x="7848600" y="2486025"/>
          <p14:tracePt t="360850" x="7858125" y="2486025"/>
          <p14:tracePt t="360995" x="7867650" y="2486025"/>
          <p14:tracePt t="361003" x="7877175" y="2486025"/>
          <p14:tracePt t="362075" x="7867650" y="2486025"/>
          <p14:tracePt t="362083" x="7858125" y="2486025"/>
          <p14:tracePt t="381323" x="7858125" y="2476500"/>
          <p14:tracePt t="381330" x="7858125" y="2466975"/>
          <p14:tracePt t="381343" x="7829550" y="2438400"/>
          <p14:tracePt t="381360" x="7810500" y="2381250"/>
          <p14:tracePt t="381376" x="7781925" y="2352675"/>
          <p14:tracePt t="381393" x="7772400" y="2352675"/>
          <p14:tracePt t="381595" x="7762875" y="2362200"/>
          <p14:tracePt t="381602" x="7743825" y="2390775"/>
          <p14:tracePt t="381611" x="7705725" y="2419350"/>
          <p14:tracePt t="381626" x="7648575" y="2476500"/>
          <p14:tracePt t="381643" x="7610475" y="2533650"/>
          <p14:tracePt t="381660" x="7543800" y="2581275"/>
          <p14:tracePt t="381676" x="7458075" y="2638425"/>
          <p14:tracePt t="381693" x="7353300" y="2724150"/>
          <p14:tracePt t="381710" x="7258050" y="2781300"/>
          <p14:tracePt t="381726" x="7162800" y="2838450"/>
          <p14:tracePt t="381743" x="7067550" y="2886075"/>
          <p14:tracePt t="381760" x="6924675" y="2943225"/>
          <p14:tracePt t="381776" x="6781800" y="3000375"/>
          <p14:tracePt t="381793" x="6629400" y="3124200"/>
          <p14:tracePt t="381810" x="6438900" y="3248025"/>
          <p14:tracePt t="381826" x="6353175" y="3324225"/>
          <p14:tracePt t="381843" x="6305550" y="3333750"/>
          <p14:tracePt t="381860" x="6257925" y="3362325"/>
          <p14:tracePt t="381876" x="6248400" y="3381375"/>
          <p14:tracePt t="381910" x="6238875" y="3381375"/>
          <p14:tracePt t="381926" x="6219825" y="3381375"/>
          <p14:tracePt t="381943" x="6210300" y="3381375"/>
          <p14:tracePt t="381960" x="6191250" y="3371850"/>
          <p14:tracePt t="382251" x="6181725" y="3371850"/>
          <p14:tracePt t="382427" x="6172200" y="3371850"/>
          <p14:tracePt t="382627" x="6172200" y="3362325"/>
          <p14:tracePt t="382635" x="6172200" y="3352800"/>
          <p14:tracePt t="382650" x="6172200" y="3343275"/>
          <p14:tracePt t="382659" x="6181725" y="3343275"/>
          <p14:tracePt t="382676" x="6210300" y="3333750"/>
          <p14:tracePt t="382693" x="6238875" y="3333750"/>
          <p14:tracePt t="382709" x="6305550" y="3333750"/>
          <p14:tracePt t="382726" x="6362700" y="3333750"/>
          <p14:tracePt t="382743" x="6391275" y="3333750"/>
          <p14:tracePt t="383027" x="6391275" y="3362325"/>
          <p14:tracePt t="383043" x="6391275" y="3381375"/>
          <p14:tracePt t="383051" x="6391275" y="3409950"/>
          <p14:tracePt t="383076" x="6391275" y="3524250"/>
          <p14:tracePt t="383109" x="6391275" y="3724275"/>
          <p14:tracePt t="383126" x="6372225" y="3829050"/>
          <p14:tracePt t="383142" x="6362700" y="3886200"/>
          <p14:tracePt t="383159" x="6343650" y="3933825"/>
          <p14:tracePt t="383176" x="6343650" y="3952875"/>
          <p14:tracePt t="383192" x="6334125" y="3962400"/>
          <p14:tracePt t="383209" x="6315075" y="3971925"/>
          <p14:tracePt t="383226" x="6286500" y="3971925"/>
          <p14:tracePt t="383242" x="6200775" y="3971925"/>
          <p14:tracePt t="383259" x="6115050" y="3971925"/>
          <p14:tracePt t="383276" x="6038850" y="3990975"/>
          <p14:tracePt t="383292" x="5924550" y="3990975"/>
          <p14:tracePt t="383309" x="5848350" y="4000500"/>
          <p14:tracePt t="383326" x="5800725" y="4000500"/>
          <p14:tracePt t="383342" x="5762625" y="4000500"/>
          <p14:tracePt t="383359" x="5753100" y="3981450"/>
          <p14:tracePt t="383376" x="5734050" y="3962400"/>
          <p14:tracePt t="383392" x="5724525" y="3933825"/>
          <p14:tracePt t="383409" x="5695950" y="3895725"/>
          <p14:tracePt t="383426" x="5648325" y="3857625"/>
          <p14:tracePt t="383442" x="5619750" y="3838575"/>
          <p14:tracePt t="383459" x="5610225" y="3810000"/>
          <p14:tracePt t="383476" x="5600700" y="3810000"/>
          <p14:tracePt t="383492" x="5591175" y="3800475"/>
          <p14:tracePt t="383509" x="5572125" y="3790950"/>
          <p14:tracePt t="383526" x="5562600" y="3781425"/>
          <p14:tracePt t="383542" x="5553075" y="3781425"/>
          <p14:tracePt t="383559" x="5543550" y="3781425"/>
          <p14:tracePt t="383576" x="5543550" y="3771900"/>
          <p14:tracePt t="383592" x="5534025" y="3762375"/>
          <p14:tracePt t="383609" x="5514975" y="3752850"/>
          <p14:tracePt t="383642" x="5514975" y="3743325"/>
          <p14:tracePt t="383659" x="5514975" y="3733800"/>
          <p14:tracePt t="383676" x="5514975" y="3724275"/>
          <p14:tracePt t="383723" x="5514975" y="3714750"/>
          <p14:tracePt t="383731" x="5505450" y="3714750"/>
          <p14:tracePt t="383742" x="5505450" y="3705225"/>
          <p14:tracePt t="383776" x="5495925" y="3686175"/>
          <p14:tracePt t="383792" x="5486400" y="3676650"/>
          <p14:tracePt t="383809" x="5486400" y="3667125"/>
          <p14:tracePt t="383826" x="5486400" y="3657600"/>
          <p14:tracePt t="383875" x="5486400" y="3648075"/>
          <p14:tracePt t="383899" x="5476875" y="3638550"/>
          <p14:tracePt t="383939" x="5505450" y="3638550"/>
          <p14:tracePt t="383946" x="5543550" y="3638550"/>
          <p14:tracePt t="383959" x="5572125" y="3638550"/>
          <p14:tracePt t="383992" x="5886450" y="3648075"/>
          <p14:tracePt t="383994" x="5943600" y="3657600"/>
          <p14:tracePt t="384009" x="5972175" y="3657600"/>
          <p14:tracePt t="384026" x="6029325" y="3657600"/>
          <p14:tracePt t="384083" x="6038850" y="3667125"/>
          <p14:tracePt t="384091" x="6057900" y="3667125"/>
          <p14:tracePt t="384098" x="6086475" y="3667125"/>
          <p14:tracePt t="384109" x="6096000" y="3676650"/>
          <p14:tracePt t="384126" x="6124575" y="3676650"/>
          <p14:tracePt t="384159" x="6134100" y="3676650"/>
          <p14:tracePt t="384291" x="6134100" y="3686175"/>
          <p14:tracePt t="384395" x="6124575" y="3686175"/>
          <p14:tracePt t="384411" x="6115050" y="3686175"/>
          <p14:tracePt t="384418" x="6105525" y="3695700"/>
          <p14:tracePt t="384434" x="6086475" y="3695700"/>
          <p14:tracePt t="384451" x="6067425" y="3695700"/>
          <p14:tracePt t="384467" x="6048375" y="3695700"/>
          <p14:tracePt t="384475" x="6038850" y="3695700"/>
          <p14:tracePt t="384492" x="6029325" y="3695700"/>
          <p14:tracePt t="384509" x="6010275" y="3686175"/>
          <p14:tracePt t="384525" x="6000750" y="3686175"/>
          <p14:tracePt t="384691" x="6000750" y="3676650"/>
          <p14:tracePt t="385019" x="6010275" y="3676650"/>
          <p14:tracePt t="385043" x="6010275" y="3686175"/>
          <p14:tracePt t="385083" x="6010275" y="3695700"/>
          <p14:tracePt t="385090" x="6019800" y="3695700"/>
          <p14:tracePt t="385099" x="6019800" y="3705225"/>
          <p14:tracePt t="385115" x="6019800" y="3714750"/>
          <p14:tracePt t="385130" x="6019800" y="3724275"/>
          <p14:tracePt t="385142" x="6019800" y="3733800"/>
          <p14:tracePt t="385158" x="6019800" y="3752850"/>
          <p14:tracePt t="385175" x="6019800" y="3771900"/>
          <p14:tracePt t="385192" x="6019800" y="3790950"/>
          <p14:tracePt t="385208" x="6019800" y="3800475"/>
          <p14:tracePt t="385225" x="6019800" y="3829050"/>
          <p14:tracePt t="385242" x="6019800" y="3867150"/>
          <p14:tracePt t="385258" x="6019800" y="3924300"/>
          <p14:tracePt t="385275" x="6029325" y="3943350"/>
          <p14:tracePt t="385292" x="6029325" y="3971925"/>
          <p14:tracePt t="385308" x="6029325" y="4000500"/>
          <p14:tracePt t="385325" x="6029325" y="4019550"/>
          <p14:tracePt t="385342" x="6038850" y="4048125"/>
          <p14:tracePt t="385358" x="6038850" y="4067175"/>
          <p14:tracePt t="385375" x="6038850" y="4095750"/>
          <p14:tracePt t="385392" x="6038850" y="4114800"/>
          <p14:tracePt t="385408" x="6038850" y="4143375"/>
          <p14:tracePt t="385425" x="6038850" y="4181475"/>
          <p14:tracePt t="385442" x="6038850" y="4229100"/>
          <p14:tracePt t="385458" x="6038850" y="4257675"/>
          <p14:tracePt t="385475" x="6038850" y="4286250"/>
          <p14:tracePt t="385492" x="6038850" y="4295775"/>
          <p14:tracePt t="385508" x="6038850" y="4305300"/>
          <p14:tracePt t="385891" x="6038850" y="4295775"/>
          <p14:tracePt t="385915" x="6038850" y="4286250"/>
          <p14:tracePt t="385923" x="6029325" y="4286250"/>
          <p14:tracePt t="385931" x="6029325" y="4276725"/>
          <p14:tracePt t="385955" x="6029325" y="4267200"/>
          <p14:tracePt t="386091" x="6038850" y="4267200"/>
          <p14:tracePt t="386106" x="6048375" y="4267200"/>
          <p14:tracePt t="386114" x="6048375" y="4257675"/>
          <p14:tracePt t="386141" x="6067425" y="4248150"/>
          <p14:tracePt t="386175" x="6076950" y="4248150"/>
          <p14:tracePt t="386191" x="6096000" y="4248150"/>
          <p14:tracePt t="386275" x="6105525" y="4248150"/>
          <p14:tracePt t="386282" x="6105525" y="4257675"/>
          <p14:tracePt t="386443" x="6105525" y="4267200"/>
          <p14:tracePt t="386459" x="6105525" y="4286250"/>
          <p14:tracePt t="386475" x="6105525" y="4295775"/>
          <p14:tracePt t="386490" x="6105525" y="4305300"/>
          <p14:tracePt t="386498" x="6105525" y="4314825"/>
          <p14:tracePt t="386555" x="6086475" y="4324350"/>
          <p14:tracePt t="386571" x="6076950" y="4324350"/>
          <p14:tracePt t="386578" x="6067425" y="4324350"/>
          <p14:tracePt t="386608" x="6057900" y="4324350"/>
          <p14:tracePt t="386641" x="6048375" y="4324350"/>
          <p14:tracePt t="386658" x="6019800" y="4305300"/>
          <p14:tracePt t="386675" x="6010275" y="4305300"/>
          <p14:tracePt t="386691" x="6000750" y="4286250"/>
          <p14:tracePt t="386708" x="6000750" y="4267200"/>
          <p14:tracePt t="386725" x="6000750" y="4248150"/>
          <p14:tracePt t="386763" x="6000750" y="4238625"/>
          <p14:tracePt t="387307" x="6000750" y="4229100"/>
          <p14:tracePt t="387323" x="6000750" y="4219575"/>
          <p14:tracePt t="387330" x="5991225" y="4219575"/>
          <p14:tracePt t="387341" x="5972175" y="4210050"/>
          <p14:tracePt t="387358" x="5943600" y="4200525"/>
          <p14:tracePt t="387374" x="5895975" y="4162425"/>
          <p14:tracePt t="387391" x="5819775" y="4114800"/>
          <p14:tracePt t="387408" x="5695950" y="4086225"/>
          <p14:tracePt t="387424" x="5534025" y="4048125"/>
          <p14:tracePt t="387441" x="5381625" y="3990975"/>
          <p14:tracePt t="387458" x="5286375" y="3943350"/>
          <p14:tracePt t="387474" x="5238750" y="3924300"/>
          <p14:tracePt t="387491" x="5219700" y="3924300"/>
          <p14:tracePt t="387508" x="5181600" y="3905250"/>
          <p14:tracePt t="387524" x="5124450" y="3895725"/>
          <p14:tracePt t="387541" x="5029200" y="3895725"/>
          <p14:tracePt t="387558" x="4895850" y="3895725"/>
          <p14:tracePt t="387574" x="4743450" y="3895725"/>
          <p14:tracePt t="387591" x="4629150" y="3895725"/>
          <p14:tracePt t="387607" x="4524375" y="3895725"/>
          <p14:tracePt t="387624" x="4391025" y="3933825"/>
          <p14:tracePt t="387641" x="4229100" y="3962400"/>
          <p14:tracePt t="387658" x="4105275" y="4029075"/>
          <p14:tracePt t="387674" x="4048125" y="4067175"/>
          <p14:tracePt t="387714" x="4048125" y="4076700"/>
          <p14:tracePt t="387739" x="4048125" y="4086225"/>
          <p14:tracePt t="387747" x="4048125" y="4095750"/>
          <p14:tracePt t="387757" x="4038600" y="4105275"/>
          <p14:tracePt t="387774" x="4038600" y="4114800"/>
          <p14:tracePt t="387791" x="4038600" y="4152900"/>
          <p14:tracePt t="387807" x="4019550" y="4181475"/>
          <p14:tracePt t="387824" x="4019550" y="4200525"/>
          <p14:tracePt t="387841" x="4019550" y="4219575"/>
          <p14:tracePt t="387923" x="4019550" y="4210050"/>
          <p14:tracePt t="387930" x="4019550" y="4200525"/>
          <p14:tracePt t="387970" x="4019550" y="4191000"/>
          <p14:tracePt t="387979" x="4019550" y="4181475"/>
          <p14:tracePt t="388007" x="4019550" y="4152900"/>
          <p14:tracePt t="388051" x="4048125" y="4152900"/>
          <p14:tracePt t="388058" x="4076700" y="4152900"/>
          <p14:tracePt t="388066" x="4152900" y="4152900"/>
          <p14:tracePt t="388075" x="4286250" y="4162425"/>
          <p14:tracePt t="388091" x="4600575" y="4210050"/>
          <p14:tracePt t="388107" x="4895850" y="4276725"/>
          <p14:tracePt t="388124" x="5095875" y="4295775"/>
          <p14:tracePt t="388141" x="5210175" y="4295775"/>
          <p14:tracePt t="388157" x="5238750" y="4286250"/>
          <p14:tracePt t="388174" x="5267325" y="4286250"/>
          <p14:tracePt t="388191" x="5324475" y="4286250"/>
          <p14:tracePt t="388207" x="5400675" y="4286250"/>
          <p14:tracePt t="388224" x="5486400" y="4286250"/>
          <p14:tracePt t="388241" x="5581650" y="4286250"/>
          <p14:tracePt t="388257" x="5715000" y="4286250"/>
          <p14:tracePt t="388274" x="5791200" y="4286250"/>
          <p14:tracePt t="388274" x="5819775" y="4286250"/>
          <p14:tracePt t="388291" x="5848350" y="4286250"/>
          <p14:tracePt t="388307" x="5867400" y="4286250"/>
          <p14:tracePt t="388324" x="5876925" y="4286250"/>
          <p14:tracePt t="388341" x="5915025" y="4286250"/>
          <p14:tracePt t="388357" x="5953125" y="4286250"/>
          <p14:tracePt t="388374" x="6019800" y="4276725"/>
          <p14:tracePt t="388391" x="6076950" y="4248150"/>
          <p14:tracePt t="388407" x="6115050" y="4238625"/>
          <p14:tracePt t="388424" x="6134100" y="4238625"/>
          <p14:tracePt t="388459" x="6143625" y="4238625"/>
          <p14:tracePt t="388474" x="6153150" y="4238625"/>
          <p14:tracePt t="388491" x="6219825" y="4238625"/>
          <p14:tracePt t="388507" x="6248400" y="4238625"/>
          <p14:tracePt t="388587" x="6248400" y="4229100"/>
          <p14:tracePt t="388626" x="6248400" y="4219575"/>
          <p14:tracePt t="388635" x="6238875" y="4219575"/>
          <p14:tracePt t="388642" x="6229350" y="4219575"/>
          <p14:tracePt t="388657" x="6219825" y="4219575"/>
          <p14:tracePt t="388674" x="6200775" y="4210050"/>
          <p14:tracePt t="388690" x="6172200" y="4210050"/>
          <p14:tracePt t="388707" x="6153150" y="4210050"/>
          <p14:tracePt t="388724" x="6124575" y="4210050"/>
          <p14:tracePt t="388740" x="6105525" y="4210050"/>
          <p14:tracePt t="388757" x="6076950" y="4210050"/>
          <p14:tracePt t="388774" x="6029325" y="4210050"/>
          <p14:tracePt t="388790" x="5991225" y="4210050"/>
          <p14:tracePt t="388807" x="5962650" y="4200525"/>
          <p14:tracePt t="389139" x="5972175" y="4200525"/>
          <p14:tracePt t="389211" x="5981700" y="4200525"/>
          <p14:tracePt t="389218" x="5981700" y="4191000"/>
          <p14:tracePt t="389243" x="5991225" y="4191000"/>
          <p14:tracePt t="389259" x="6000750" y="4191000"/>
          <p14:tracePt t="389275" x="6010275" y="4191000"/>
          <p14:tracePt t="389298" x="6019800" y="4191000"/>
          <p14:tracePt t="389306" x="6029325" y="4191000"/>
          <p14:tracePt t="389322" x="6038850" y="4191000"/>
          <p14:tracePt t="389338" x="6038850" y="4181475"/>
          <p14:tracePt t="389354" x="6048375" y="4171950"/>
          <p14:tracePt t="389363" x="6057900" y="4162425"/>
          <p14:tracePt t="389395" x="6057900" y="4143375"/>
          <p14:tracePt t="389402" x="6057900" y="4133850"/>
          <p14:tracePt t="389410" x="6057900" y="4124325"/>
          <p14:tracePt t="389423" x="6057900" y="4114800"/>
          <p14:tracePt t="389440" x="6057900" y="4105275"/>
          <p14:tracePt t="389482" x="6057900" y="4095750"/>
          <p14:tracePt t="389491" x="6057900" y="4086225"/>
          <p14:tracePt t="389507" x="6057900" y="4076700"/>
          <p14:tracePt t="389514" x="6057900" y="4067175"/>
          <p14:tracePt t="389531" x="6057900" y="4048125"/>
          <p14:tracePt t="389540" x="6057900" y="4038600"/>
          <p14:tracePt t="389557" x="6057900" y="4019550"/>
          <p14:tracePt t="389573" x="6057900" y="4010025"/>
          <p14:tracePt t="389590" x="6057900" y="3990975"/>
          <p14:tracePt t="389623" x="6057900" y="3981450"/>
          <p14:tracePt t="389640" x="6057900" y="3971925"/>
          <p14:tracePt t="390139" x="6048375" y="3981450"/>
          <p14:tracePt t="390163" x="6038850" y="3981450"/>
          <p14:tracePt t="390171" x="6038850" y="3990975"/>
          <p14:tracePt t="390195" x="6038850" y="4000500"/>
          <p14:tracePt t="390211" x="6038850" y="4010025"/>
          <p14:tracePt t="390227" x="6029325" y="4010025"/>
          <p14:tracePt t="390234" x="6019800" y="4010025"/>
          <p14:tracePt t="390250" x="6010275" y="4010025"/>
          <p14:tracePt t="390258" x="6000750" y="4010025"/>
          <p14:tracePt t="390273" x="5981700" y="4010025"/>
          <p14:tracePt t="390290" x="5934075" y="3952875"/>
          <p14:tracePt t="390307" x="5924550" y="3886200"/>
          <p14:tracePt t="390323" x="5924550" y="3848100"/>
          <p14:tracePt t="390340" x="5924550" y="3810000"/>
          <p14:tracePt t="390357" x="5924550" y="3771900"/>
          <p14:tracePt t="390373" x="5924550" y="3762375"/>
          <p14:tracePt t="390390" x="5924550" y="3724275"/>
          <p14:tracePt t="390407" x="5924550" y="3714750"/>
          <p14:tracePt t="390423" x="5924550" y="3695700"/>
          <p14:tracePt t="390440" x="5924550" y="3686175"/>
          <p14:tracePt t="390457" x="5924550" y="3676650"/>
          <p14:tracePt t="390763" x="5924550" y="3667125"/>
          <p14:tracePt t="390770" x="5924550" y="3657600"/>
          <p14:tracePt t="390802" x="5934075" y="3657600"/>
          <p14:tracePt t="390810" x="5943600" y="3648075"/>
          <p14:tracePt t="390840" x="5972175" y="3638550"/>
          <p14:tracePt t="391050" x="5962650" y="3638550"/>
          <p14:tracePt t="391058" x="5953125" y="3638550"/>
          <p14:tracePt t="391091" x="5943600" y="3638550"/>
          <p14:tracePt t="391098" x="5934075" y="3638550"/>
          <p14:tracePt t="391114" x="5924550" y="3638550"/>
          <p14:tracePt t="391123" x="5915025" y="3638550"/>
          <p14:tracePt t="391140" x="5886450" y="3638550"/>
          <p14:tracePt t="391156" x="5857875" y="3638550"/>
          <p14:tracePt t="391210" x="5867400" y="3638550"/>
          <p14:tracePt t="391218" x="5867400" y="3629025"/>
          <p14:tracePt t="391226" x="5886450" y="3629025"/>
          <p14:tracePt t="391240" x="5895975" y="3629025"/>
          <p14:tracePt t="391256" x="5905500" y="3629025"/>
          <p14:tracePt t="391451" x="5915025" y="3629025"/>
          <p14:tracePt t="391458" x="5915025" y="3638550"/>
          <p14:tracePt t="391473" x="5915025" y="3657600"/>
          <p14:tracePt t="391490" x="5915025" y="3705225"/>
          <p14:tracePt t="391506" x="5915025" y="3752850"/>
          <p14:tracePt t="391523" x="5915025" y="3829050"/>
          <p14:tracePt t="391539" x="5924550" y="3895725"/>
          <p14:tracePt t="391556" x="5924550" y="3952875"/>
          <p14:tracePt t="391573" x="5924550" y="4029075"/>
          <p14:tracePt t="391589" x="5934075" y="4086225"/>
          <p14:tracePt t="391606" x="5934075" y="4152900"/>
          <p14:tracePt t="391623" x="5934075" y="4200525"/>
          <p14:tracePt t="391639" x="5934075" y="4248150"/>
          <p14:tracePt t="391656" x="5934075" y="4276725"/>
          <p14:tracePt t="391673" x="5934075" y="4314825"/>
          <p14:tracePt t="391689" x="5943600" y="4352925"/>
          <p14:tracePt t="391706" x="5943600" y="4371975"/>
          <p14:tracePt t="391723" x="5943600" y="4381500"/>
          <p14:tracePt t="391787" x="5953125" y="4381500"/>
          <p14:tracePt t="391794" x="5981700" y="4381500"/>
          <p14:tracePt t="391806" x="5991225" y="4381500"/>
          <p14:tracePt t="391839" x="6057900" y="4362450"/>
          <p14:tracePt t="391873" x="6086475" y="4352925"/>
          <p14:tracePt t="391907" x="6096000" y="4343400"/>
          <p14:tracePt t="391923" x="6096000" y="4333875"/>
          <p14:tracePt t="391939" x="6105525" y="4314825"/>
          <p14:tracePt t="391956" x="6115050" y="4305300"/>
          <p14:tracePt t="392002" x="6115050" y="4295775"/>
          <p14:tracePt t="392074" x="6115050" y="4286250"/>
          <p14:tracePt t="392082" x="6124575" y="4276725"/>
          <p14:tracePt t="392107" x="6124575" y="4267200"/>
          <p14:tracePt t="392114" x="6134100" y="4267200"/>
          <p14:tracePt t="392123" x="6134100" y="4257675"/>
          <p14:tracePt t="392243" x="6143625" y="4248150"/>
          <p14:tracePt t="392251" x="6153150" y="4248150"/>
          <p14:tracePt t="392258" x="6162675" y="4238625"/>
          <p14:tracePt t="392272" x="6162675" y="4229100"/>
          <p14:tracePt t="392298" x="6162675" y="4219575"/>
          <p14:tracePt t="392307" x="6162675" y="4200525"/>
          <p14:tracePt t="392451" x="6162675" y="4181475"/>
          <p14:tracePt t="392467" x="6162675" y="4162425"/>
          <p14:tracePt t="392474" x="6162675" y="4152900"/>
          <p14:tracePt t="392489" x="6162675" y="4124325"/>
          <p14:tracePt t="392506" x="6162675" y="4095750"/>
          <p14:tracePt t="392522" x="6153150" y="4048125"/>
          <p14:tracePt t="392539" x="6153150" y="4019550"/>
          <p14:tracePt t="392556" x="6153150" y="4010025"/>
          <p14:tracePt t="392572" x="6134100" y="3990975"/>
          <p14:tracePt t="401563" x="6134100" y="3971925"/>
          <p14:tracePt t="401570" x="6134100" y="3962400"/>
          <p14:tracePt t="401594" x="6134100" y="3952875"/>
          <p14:tracePt t="401603" x="6134100" y="3943350"/>
          <p14:tracePt t="401619" x="6134100" y="3933825"/>
          <p14:tracePt t="401698" x="6134100" y="3943350"/>
          <p14:tracePt t="401706" x="6134100" y="3952875"/>
          <p14:tracePt t="401719" x="6134100" y="3962400"/>
          <p14:tracePt t="401736" x="6134100" y="3990975"/>
          <p14:tracePt t="401752" x="6124575" y="3990975"/>
          <p14:tracePt t="401786" x="6124575" y="4000500"/>
          <p14:tracePt t="401850" x="6115050" y="4000500"/>
          <p14:tracePt t="401858" x="6115050" y="4010025"/>
          <p14:tracePt t="401954" x="6105525" y="4010025"/>
          <p14:tracePt t="401962" x="6096000" y="4019550"/>
          <p14:tracePt t="401979" x="6086475" y="4019550"/>
          <p14:tracePt t="402042" x="6096000" y="4029075"/>
          <p14:tracePt t="402050" x="6096000" y="4038600"/>
          <p14:tracePt t="402058" x="6105525" y="4048125"/>
          <p14:tracePt t="402090" x="6115050" y="4048125"/>
          <p14:tracePt t="402098" x="6124575" y="4048125"/>
          <p14:tracePt t="402114" x="6134100" y="4048125"/>
          <p14:tracePt t="402122" x="6143625" y="4048125"/>
          <p14:tracePt t="402136" x="6162675" y="4048125"/>
          <p14:tracePt t="402152" x="6238875" y="4048125"/>
          <p14:tracePt t="402169" x="6372225" y="4048125"/>
          <p14:tracePt t="402186" x="6515100" y="4048125"/>
          <p14:tracePt t="402202" x="6667500" y="4048125"/>
          <p14:tracePt t="402219" x="6715125" y="4048125"/>
          <p14:tracePt t="402236" x="6734175" y="4048125"/>
          <p14:tracePt t="402252" x="6743700" y="4048125"/>
          <p14:tracePt t="402269" x="6772275" y="4048125"/>
          <p14:tracePt t="402286" x="6781800" y="4057650"/>
          <p14:tracePt t="402302" x="6781800" y="4067175"/>
          <p14:tracePt t="402319" x="6810375" y="4076700"/>
          <p14:tracePt t="402336" x="6915150" y="4095750"/>
          <p14:tracePt t="402352" x="7048500" y="4095750"/>
          <p14:tracePt t="402369" x="7134225" y="4095750"/>
          <p14:tracePt t="402386" x="7181850" y="4095750"/>
          <p14:tracePt t="402498" x="7181850" y="4086225"/>
          <p14:tracePt t="402506" x="7181850" y="4076700"/>
          <p14:tracePt t="402519" x="7172325" y="4067175"/>
          <p14:tracePt t="402536" x="7162800" y="4029075"/>
          <p14:tracePt t="402552" x="7153275" y="3990975"/>
          <p14:tracePt t="402569" x="7153275" y="3971925"/>
          <p14:tracePt t="402586" x="7153275" y="3943350"/>
          <p14:tracePt t="402602" x="7153275" y="3933825"/>
          <p14:tracePt t="402619" x="7162800" y="3924300"/>
          <p14:tracePt t="402722" x="7172325" y="3924300"/>
          <p14:tracePt t="402730" x="7181850" y="3924300"/>
          <p14:tracePt t="402738" x="7191375" y="3914775"/>
          <p14:tracePt t="402752" x="7219950" y="3914775"/>
          <p14:tracePt t="402769" x="7286625" y="3914775"/>
          <p14:tracePt t="402786" x="7353300" y="3914775"/>
          <p14:tracePt t="402802" x="7400925" y="3914775"/>
          <p14:tracePt t="402819" x="7429500" y="3914775"/>
          <p14:tracePt t="402835" x="7458075" y="3914775"/>
          <p14:tracePt t="402852" x="7477125" y="3914775"/>
          <p14:tracePt t="402938" x="7486650" y="3914775"/>
          <p14:tracePt t="402954" x="7496175" y="3914775"/>
          <p14:tracePt t="402962" x="7505700" y="3914775"/>
          <p14:tracePt t="402985" x="7515225" y="3914775"/>
          <p14:tracePt t="403554" x="7515225" y="3905250"/>
          <p14:tracePt t="403562" x="7505700" y="3895725"/>
          <p14:tracePt t="403571" x="7505700" y="3886200"/>
          <p14:tracePt t="403587" x="7496175" y="3867150"/>
          <p14:tracePt t="403602" x="7486650" y="3819525"/>
          <p14:tracePt t="403618" x="7458075" y="3762375"/>
          <p14:tracePt t="403635" x="7458075" y="3714750"/>
          <p14:tracePt t="403652" x="7458075" y="3667125"/>
          <p14:tracePt t="403669" x="7439025" y="3619500"/>
          <p14:tracePt t="403685" x="7429500" y="3600450"/>
          <p14:tracePt t="403702" x="7429500" y="3581400"/>
          <p14:tracePt t="403718" x="7429500" y="3571875"/>
          <p14:tracePt t="403736" x="7429500" y="3562350"/>
          <p14:tracePt t="405842" x="7400925" y="3552825"/>
          <p14:tracePt t="405850" x="7353300" y="3495675"/>
          <p14:tracePt t="405868" x="7124700" y="3295650"/>
          <p14:tracePt t="405884" x="6829425" y="3028950"/>
          <p14:tracePt t="405901" x="6486525" y="2781300"/>
          <p14:tracePt t="405918" x="6276975" y="2600325"/>
          <p14:tracePt t="405934" x="6181725" y="2495550"/>
          <p14:tracePt t="405951" x="6172200" y="2438400"/>
          <p14:tracePt t="405968" x="6162675" y="2362200"/>
          <p14:tracePt t="405984" x="6143625" y="2276475"/>
          <p14:tracePt t="406001" x="6096000" y="2124075"/>
          <p14:tracePt t="406018" x="6019800" y="1952625"/>
          <p14:tracePt t="406034" x="5857875" y="1685925"/>
          <p14:tracePt t="406051" x="5724525" y="1543050"/>
          <p14:tracePt t="406068" x="5591175" y="1323975"/>
          <p14:tracePt t="406084" x="5457825" y="1085850"/>
          <p14:tracePt t="406101" x="5314950" y="790575"/>
          <p14:tracePt t="406118" x="5172075" y="476250"/>
          <p14:tracePt t="406134" x="5057775" y="219075"/>
          <p14:tracePt t="442921" x="4543425" y="0"/>
          <p14:tracePt t="442922" x="4543425" y="38100"/>
          <p14:tracePt t="442938" x="4543425" y="95250"/>
          <p14:tracePt t="442955" x="4552950" y="171450"/>
          <p14:tracePt t="442971" x="4562475" y="257175"/>
          <p14:tracePt t="442988" x="4581525" y="361950"/>
          <p14:tracePt t="443005" x="4581525" y="504825"/>
          <p14:tracePt t="443021" x="4581525" y="628650"/>
          <p14:tracePt t="443038" x="4600575" y="781050"/>
          <p14:tracePt t="443054" x="4619625" y="904875"/>
          <p14:tracePt t="443071" x="4657725" y="1028700"/>
          <p14:tracePt t="443088" x="4724400" y="1143000"/>
          <p14:tracePt t="443104" x="4791075" y="1257300"/>
          <p14:tracePt t="443121" x="4867275" y="1371600"/>
          <p14:tracePt t="443138" x="4972050" y="1495425"/>
          <p14:tracePt t="443155" x="5038725" y="1571625"/>
          <p14:tracePt t="443171" x="5143500" y="1628775"/>
          <p14:tracePt t="443188" x="5286375" y="1695450"/>
          <p14:tracePt t="443204" x="5457825" y="1762125"/>
          <p14:tracePt t="443221" x="5600700" y="1847850"/>
          <p14:tracePt t="443238" x="5734050" y="1971675"/>
          <p14:tracePt t="443254" x="5876925" y="2114550"/>
          <p14:tracePt t="443271" x="6010275" y="2257425"/>
          <p14:tracePt t="443288" x="6153150" y="2438400"/>
          <p14:tracePt t="443290" x="6200775" y="2476500"/>
          <p14:tracePt t="443304" x="6257925" y="2543175"/>
          <p14:tracePt t="443321" x="6362700" y="2657475"/>
          <p14:tracePt t="443338" x="6534150" y="2867025"/>
          <p14:tracePt t="443354" x="6667500" y="2990850"/>
          <p14:tracePt t="443371" x="6762750" y="3124200"/>
          <p14:tracePt t="443388" x="6848475" y="3248025"/>
          <p14:tracePt t="443404" x="6905625" y="3381375"/>
          <p14:tracePt t="443421" x="6943725" y="3448050"/>
          <p14:tracePt t="443438" x="6981825" y="3495675"/>
          <p14:tracePt t="443454" x="6991350" y="3495675"/>
          <p14:tracePt t="443514" x="7000875" y="3505200"/>
          <p14:tracePt t="443522" x="7010400" y="3524250"/>
          <p14:tracePt t="443530" x="7038975" y="3552825"/>
          <p14:tracePt t="443538" x="7058025" y="3571875"/>
          <p14:tracePt t="443554" x="7096125" y="3619500"/>
          <p14:tracePt t="443571" x="7124700" y="3676650"/>
          <p14:tracePt t="443588" x="7162800" y="3724275"/>
          <p14:tracePt t="443604" x="7172325" y="3762375"/>
          <p14:tracePt t="443621" x="7191375" y="3857625"/>
          <p14:tracePt t="443638" x="7200900" y="3943350"/>
          <p14:tracePt t="443654" x="7219950" y="4057650"/>
          <p14:tracePt t="443671" x="7219950" y="4191000"/>
          <p14:tracePt t="443688" x="7229475" y="4267200"/>
          <p14:tracePt t="443704" x="7229475" y="4343400"/>
          <p14:tracePt t="443721" x="7229475" y="4381500"/>
          <p14:tracePt t="443738" x="7229475" y="4391025"/>
          <p14:tracePt t="443810" x="7229475" y="4400550"/>
          <p14:tracePt t="443818" x="7219950" y="4419600"/>
          <p14:tracePt t="443826" x="7210425" y="4438650"/>
          <p14:tracePt t="443854" x="7181850" y="4476750"/>
          <p14:tracePt t="443888" x="7153275" y="4581525"/>
          <p14:tracePt t="443904" x="7134225" y="4629150"/>
          <p14:tracePt t="443921" x="7077075" y="4676775"/>
          <p14:tracePt t="443938" x="7058025" y="4676775"/>
          <p14:tracePt t="443954" x="7038975" y="4676775"/>
          <p14:tracePt t="443971" x="7029450" y="4676775"/>
          <p14:tracePt t="444042" x="7029450" y="4667250"/>
          <p14:tracePt t="444074" x="7038975" y="4657725"/>
          <p14:tracePt t="444098" x="7048500" y="4657725"/>
          <p14:tracePt t="444106" x="7058025" y="4657725"/>
          <p14:tracePt t="444154" x="7067550" y="4657725"/>
          <p14:tracePt t="444402" x="7077075" y="4657725"/>
          <p14:tracePt t="444418" x="7086600" y="4648200"/>
          <p14:tracePt t="444434" x="7086600" y="4638675"/>
          <p14:tracePt t="444442" x="7105650" y="4638675"/>
          <p14:tracePt t="444454" x="7115175" y="4629150"/>
          <p14:tracePt t="444471" x="7124700" y="4629150"/>
          <p14:tracePt t="444487" x="7134225" y="4610100"/>
          <p14:tracePt t="444521" x="7143750" y="4600575"/>
          <p14:tracePt t="444730" x="7143750" y="4591050"/>
          <p14:tracePt t="444738" x="7143750" y="4581525"/>
          <p14:tracePt t="444754" x="7143750" y="4572000"/>
          <p14:tracePt t="444771" x="7134225" y="4562475"/>
          <p14:tracePt t="444787" x="7124700" y="4562475"/>
          <p14:tracePt t="444818" x="7124700" y="4552950"/>
          <p14:tracePt t="444834" x="7124700" y="4543425"/>
          <p14:tracePt t="444842" x="7124700" y="4514850"/>
          <p14:tracePt t="444854" x="7124700" y="4486275"/>
          <p14:tracePt t="444870" x="7115175" y="4419600"/>
          <p14:tracePt t="444887" x="7105650" y="4362450"/>
          <p14:tracePt t="444904" x="7105650" y="4314825"/>
          <p14:tracePt t="444921" x="7105650" y="4257675"/>
          <p14:tracePt t="444937" x="7096125" y="4219575"/>
          <p14:tracePt t="444954" x="7086600" y="4181475"/>
          <p14:tracePt t="444970" x="7086600" y="4162425"/>
          <p14:tracePt t="444987" x="7077075" y="4162425"/>
          <p14:tracePt t="445004" x="7077075" y="4152900"/>
          <p14:tracePt t="473122" x="7077075" y="4143375"/>
          <p14:tracePt t="473138" x="7077075" y="4133850"/>
          <p14:tracePt t="473386" x="7077075" y="4143375"/>
          <p14:tracePt t="473393" x="7086600" y="4162425"/>
          <p14:tracePt t="473410" x="7096125" y="4181475"/>
          <p14:tracePt t="473427" x="7143750" y="4229100"/>
          <p14:tracePt t="473444" x="7219950" y="4305300"/>
          <p14:tracePt t="473460" x="7248525" y="4391025"/>
          <p14:tracePt t="473477" x="7258050" y="4438650"/>
          <p14:tracePt t="473494" x="7258050" y="4486275"/>
          <p14:tracePt t="473510" x="7200900" y="4505325"/>
          <p14:tracePt t="473527" x="7143750" y="4524375"/>
          <p14:tracePt t="473544" x="7096125" y="4533900"/>
          <p14:tracePt t="473561" x="7038975" y="4533900"/>
          <p14:tracePt t="473577" x="7000875" y="4467225"/>
          <p14:tracePt t="473594" x="6981825" y="4295775"/>
          <p14:tracePt t="473610" x="7000875" y="4133850"/>
          <p14:tracePt t="473627" x="7058025" y="3962400"/>
          <p14:tracePt t="473644" x="7134225" y="3829050"/>
          <p14:tracePt t="473660" x="7210425" y="3743325"/>
          <p14:tracePt t="473677" x="7248525" y="3714750"/>
          <p14:tracePt t="473694" x="7296150" y="3705225"/>
          <p14:tracePt t="473710" x="7334250" y="3695700"/>
          <p14:tracePt t="473727" x="7391400" y="3714750"/>
          <p14:tracePt t="473744" x="7467600" y="3790950"/>
          <p14:tracePt t="473746" x="7486650" y="3829050"/>
          <p14:tracePt t="473760" x="7505700" y="3867150"/>
          <p14:tracePt t="473777" x="7505700" y="3952875"/>
          <p14:tracePt t="473793" x="7429500" y="4076700"/>
          <p14:tracePt t="473810" x="7315200" y="4162425"/>
          <p14:tracePt t="473827" x="7191375" y="4181475"/>
          <p14:tracePt t="473844" x="7038975" y="4143375"/>
          <p14:tracePt t="473860" x="6886575" y="4029075"/>
          <p14:tracePt t="473877" x="6772275" y="3857625"/>
          <p14:tracePt t="473894" x="6715125" y="3619500"/>
          <p14:tracePt t="473910" x="6715125" y="3390900"/>
          <p14:tracePt t="473927" x="6715125" y="3152775"/>
          <p14:tracePt t="473944" x="6715125" y="2905125"/>
          <p14:tracePt t="473960" x="6715125" y="2676525"/>
          <p14:tracePt t="473977" x="6715125" y="2447925"/>
          <p14:tracePt t="473994" x="6724650" y="2200275"/>
          <p14:tracePt t="474010" x="6800850" y="2038350"/>
          <p14:tracePt t="474027" x="6886575" y="1895475"/>
          <p14:tracePt t="474043" x="6981825" y="1752600"/>
          <p14:tracePt t="474060" x="7067550" y="1657350"/>
          <p14:tracePt t="474077" x="7134225" y="1562100"/>
          <p14:tracePt t="474093" x="7200900" y="1466850"/>
          <p14:tracePt t="474110" x="7229475" y="1419225"/>
          <p14:tracePt t="474127" x="7267575" y="1390650"/>
          <p14:tracePt t="474143" x="7267575" y="1381125"/>
          <p14:tracePt t="474160" x="7286625" y="1371600"/>
          <p14:tracePt t="474177" x="7305675" y="1362075"/>
          <p14:tracePt t="474193" x="7362825" y="1343025"/>
          <p14:tracePt t="474210" x="7429500" y="1343025"/>
          <p14:tracePt t="474227" x="7515225" y="1343025"/>
          <p14:tracePt t="474243" x="7648575" y="1419225"/>
          <p14:tracePt t="474260" x="7772400" y="1581150"/>
          <p14:tracePt t="474277" x="7896225" y="1866900"/>
          <p14:tracePt t="474293" x="7962900" y="2181225"/>
          <p14:tracePt t="474310" x="7972425" y="2505075"/>
          <p14:tracePt t="474327" x="7972425" y="2800350"/>
          <p14:tracePt t="474343" x="7972425" y="3038475"/>
          <p14:tracePt t="474360" x="7972425" y="3238500"/>
          <p14:tracePt t="474377" x="7943850" y="3390900"/>
          <p14:tracePt t="474393" x="7896225" y="3457575"/>
          <p14:tracePt t="474410" x="7877175" y="3467100"/>
          <p14:tracePt t="474427" x="7867650" y="3467100"/>
          <p14:tracePt t="474443" x="7829550" y="3429000"/>
          <p14:tracePt t="474460" x="7781925" y="3371850"/>
          <p14:tracePt t="474477" x="7743825" y="3314700"/>
          <p14:tracePt t="474493" x="7705725" y="3295650"/>
          <p14:tracePt t="474510" x="7648575" y="3295650"/>
          <p14:tracePt t="474527" x="7581900" y="3295650"/>
          <p14:tracePt t="474543" x="7505700" y="3324225"/>
          <p14:tracePt t="474560" x="7391400" y="3362325"/>
          <p14:tracePt t="474577" x="7248525" y="3400425"/>
          <p14:tracePt t="474593" x="7019925" y="3429000"/>
          <p14:tracePt t="474610" x="6886575" y="3429000"/>
          <p14:tracePt t="474627" x="6772275" y="3400425"/>
          <p14:tracePt t="474643" x="6734175" y="3343275"/>
          <p14:tracePt t="474660" x="6724650" y="3276600"/>
          <p14:tracePt t="474677" x="6724650" y="3209925"/>
          <p14:tracePt t="474693" x="6753225" y="3171825"/>
          <p14:tracePt t="474710" x="6800850" y="3152775"/>
          <p14:tracePt t="474727" x="6838950" y="3143250"/>
          <p14:tracePt t="474743" x="6877050" y="3171825"/>
          <p14:tracePt t="474760" x="6896100" y="3257550"/>
          <p14:tracePt t="474762" x="6896100" y="3295650"/>
          <p14:tracePt t="474777" x="6896100" y="3333750"/>
          <p14:tracePt t="474793" x="6867525" y="3419475"/>
          <p14:tracePt t="474810" x="6819900" y="3429000"/>
          <p14:tracePt t="474827" x="6791325" y="3429000"/>
          <p14:tracePt t="474843" x="6753225" y="3429000"/>
          <p14:tracePt t="474860" x="6724650" y="3429000"/>
          <p14:tracePt t="474893" x="6724650" y="3419475"/>
          <p14:tracePt t="474946" x="6705600" y="3419475"/>
          <p14:tracePt t="474953" x="6677025" y="3419475"/>
          <p14:tracePt t="474961" x="6667500" y="3419475"/>
          <p14:tracePt t="474993" x="6562725" y="3438525"/>
          <p14:tracePt t="475010" x="6505575" y="3467100"/>
          <p14:tracePt t="475026" x="6438900" y="3476625"/>
          <p14:tracePt t="475043" x="6410325" y="3476625"/>
          <p14:tracePt t="475060" x="6391275" y="3476625"/>
          <p14:tracePt t="475076" x="6381750" y="3476625"/>
          <p14:tracePt t="475093" x="6372225" y="3476625"/>
          <p14:tracePt t="475110" x="6362700" y="3467100"/>
          <p14:tracePt t="475126" x="6353175" y="3457575"/>
          <p14:tracePt t="475143" x="6334125" y="3409950"/>
          <p14:tracePt t="475160" x="6334125" y="3362325"/>
          <p14:tracePt t="475176" x="6315075" y="3295650"/>
          <p14:tracePt t="475193" x="6305550" y="3257550"/>
          <p14:tracePt t="475210" x="6286500" y="3228975"/>
          <p14:tracePt t="475226" x="6286500" y="3219450"/>
          <p14:tracePt t="475282" x="6276975" y="3219450"/>
          <p14:tracePt t="475289" x="6267450" y="3238500"/>
          <p14:tracePt t="475297" x="6248400" y="3257550"/>
          <p14:tracePt t="475326" x="6105525" y="3362325"/>
          <p14:tracePt t="475343" x="5934075" y="3400425"/>
          <p14:tracePt t="475360" x="5724525" y="3448050"/>
          <p14:tracePt t="475376" x="5534025" y="3486150"/>
          <p14:tracePt t="475393" x="5400675" y="3505200"/>
          <p14:tracePt t="475410" x="5276850" y="3524250"/>
          <p14:tracePt t="475426" x="5267325" y="3524250"/>
          <p14:tracePt t="475474" x="5257800" y="3524250"/>
          <p14:tracePt t="475482" x="5248275" y="3514725"/>
          <p14:tracePt t="475493" x="5238750" y="3505200"/>
          <p14:tracePt t="475526" x="5181600" y="3476625"/>
          <p14:tracePt t="475543" x="5153025" y="3476625"/>
          <p14:tracePt t="475560" x="5133975" y="3476625"/>
          <p14:tracePt t="475633" x="5124450" y="3486150"/>
          <p14:tracePt t="475650" x="5114925" y="3495675"/>
          <p14:tracePt t="475657" x="5105400" y="3495675"/>
          <p14:tracePt t="475676" x="5067300" y="3514725"/>
          <p14:tracePt t="475693" x="5038725" y="3533775"/>
          <p14:tracePt t="475710" x="5010150" y="3552825"/>
          <p14:tracePt t="475726" x="4991100" y="3552825"/>
          <p14:tracePt t="475743" x="4981575" y="3562350"/>
          <p14:tracePt t="475745" x="4972050" y="3562350"/>
          <p14:tracePt t="475760" x="4972050" y="3571875"/>
          <p14:tracePt t="475776" x="4962525" y="3590925"/>
          <p14:tracePt t="475793" x="4933950" y="3590925"/>
          <p14:tracePt t="475810" x="4857750" y="3638550"/>
          <p14:tracePt t="475826" x="4800600" y="3657600"/>
          <p14:tracePt t="475843" x="4781550" y="3667125"/>
          <p14:tracePt t="475898" x="4791075" y="3667125"/>
          <p14:tracePt t="475905" x="4800600" y="3667125"/>
          <p14:tracePt t="475913" x="4810125" y="3667125"/>
          <p14:tracePt t="475926" x="4819650" y="3667125"/>
          <p14:tracePt t="475943" x="4838700" y="3667125"/>
          <p14:tracePt t="475959" x="4848225" y="3676650"/>
          <p14:tracePt t="475976" x="4867275" y="3676650"/>
          <p14:tracePt t="475993" x="4895850" y="3686175"/>
          <p14:tracePt t="476009" x="4924425" y="3695700"/>
          <p14:tracePt t="476137" x="4905375" y="3695700"/>
          <p14:tracePt t="476146" x="4895850" y="3695700"/>
          <p14:tracePt t="476159" x="4886325" y="3695700"/>
          <p14:tracePt t="476176" x="4838700" y="3714750"/>
          <p14:tracePt t="476193" x="4791075" y="3724275"/>
          <p14:tracePt t="476209" x="4686300" y="3733800"/>
          <p14:tracePt t="476226" x="4667250" y="3733800"/>
          <p14:tracePt t="476243" x="4648200" y="3733800"/>
          <p14:tracePt t="476329" x="4667250" y="3733800"/>
          <p14:tracePt t="476337" x="4686300" y="3733800"/>
          <p14:tracePt t="476345" x="4733925" y="3733800"/>
          <p14:tracePt t="476376" x="5010150" y="3771900"/>
          <p14:tracePt t="476409" x="5534025" y="3924300"/>
          <p14:tracePt t="476426" x="5600700" y="3971925"/>
          <p14:tracePt t="476443" x="5610225" y="3990975"/>
          <p14:tracePt t="476459" x="5610225" y="4010025"/>
          <p14:tracePt t="476476" x="5600700" y="4029075"/>
          <p14:tracePt t="476493" x="5543550" y="4048125"/>
          <p14:tracePt t="476509" x="5486400" y="4076700"/>
          <p14:tracePt t="476526" x="5448300" y="4105275"/>
          <p14:tracePt t="476543" x="5391150" y="4143375"/>
          <p14:tracePt t="476559" x="5343525" y="4162425"/>
          <p14:tracePt t="476576" x="5286375" y="4191000"/>
          <p14:tracePt t="476593" x="5200650" y="4200525"/>
          <p14:tracePt t="476609" x="5029200" y="4210050"/>
          <p14:tracePt t="476626" x="4914900" y="4210050"/>
          <p14:tracePt t="476643" x="4810125" y="4210050"/>
          <p14:tracePt t="476659" x="4743450" y="4210050"/>
          <p14:tracePt t="476676" x="4724400" y="4210050"/>
          <p14:tracePt t="476693" x="4714875" y="4200525"/>
          <p14:tracePt t="476726" x="4705350" y="4191000"/>
          <p14:tracePt t="476743" x="4695825" y="4181475"/>
          <p14:tracePt t="476759" x="4657725" y="4171950"/>
          <p14:tracePt t="476761" x="4638675" y="4162425"/>
          <p14:tracePt t="476776" x="4619625" y="4143375"/>
          <p14:tracePt t="476793" x="4610100" y="4143375"/>
          <p14:tracePt t="476906" x="4610100" y="4133850"/>
          <p14:tracePt t="476913" x="4610100" y="4124325"/>
          <p14:tracePt t="476926" x="4610100" y="4114800"/>
          <p14:tracePt t="476942" x="4610100" y="4105275"/>
          <p14:tracePt t="480593" x="4629150" y="4095750"/>
          <p14:tracePt t="480602" x="4676775" y="4067175"/>
          <p14:tracePt t="480609" x="4752975" y="4038600"/>
          <p14:tracePt t="480625" x="4895850" y="3981450"/>
          <p14:tracePt t="480641" x="4991100" y="3952875"/>
          <p14:tracePt t="480658" x="5067300" y="3933825"/>
          <p14:tracePt t="480674" x="5181600" y="3914775"/>
          <p14:tracePt t="480691" x="5314950" y="3914775"/>
          <p14:tracePt t="480708" x="5448300" y="3914775"/>
          <p14:tracePt t="480725" x="5543550" y="3914775"/>
          <p14:tracePt t="480741" x="5686425" y="3924300"/>
          <p14:tracePt t="480758" x="5829300" y="3943350"/>
          <p14:tracePt t="480774" x="5962650" y="3943350"/>
          <p14:tracePt t="480791" x="6115050" y="3971925"/>
          <p14:tracePt t="480793" x="6181725" y="3971925"/>
          <p14:tracePt t="480808" x="6248400" y="3981450"/>
          <p14:tracePt t="480825" x="6429375" y="3981450"/>
          <p14:tracePt t="480841" x="6534150" y="3990975"/>
          <p14:tracePt t="480858" x="6610350" y="3990975"/>
          <p14:tracePt t="480875" x="6667500" y="4010025"/>
          <p14:tracePt t="480891" x="6705600" y="4019550"/>
          <p14:tracePt t="480908" x="6753225" y="4048125"/>
          <p14:tracePt t="480924" x="6819900" y="4076700"/>
          <p14:tracePt t="480941" x="6848475" y="4133850"/>
          <p14:tracePt t="480958" x="6905625" y="4181475"/>
          <p14:tracePt t="480974" x="6953250" y="4200525"/>
          <p14:tracePt t="480991" x="6972300" y="4219575"/>
          <p14:tracePt t="481008" x="6981825" y="4238625"/>
          <p14:tracePt t="481024" x="6991350" y="4248150"/>
          <p14:tracePt t="481042" x="7000875" y="4257675"/>
          <p14:tracePt t="481058" x="7010400" y="4267200"/>
          <p14:tracePt t="481074" x="7010400" y="4276725"/>
          <p14:tracePt t="481091" x="7019925" y="4286250"/>
          <p14:tracePt t="481108" x="7029450" y="4295775"/>
          <p14:tracePt t="481124" x="7029450" y="4305300"/>
          <p14:tracePt t="481141" x="7048500" y="4333875"/>
          <p14:tracePt t="481158" x="7058025" y="4333875"/>
          <p14:tracePt t="481174" x="7077075" y="4343400"/>
          <p14:tracePt t="481191" x="7096125" y="4343400"/>
          <p14:tracePt t="481208" x="7115175" y="4352925"/>
          <p14:tracePt t="481224" x="7153275" y="4362450"/>
          <p14:tracePt t="481241" x="7200900" y="4362450"/>
          <p14:tracePt t="481258" x="7296150" y="4371975"/>
          <p14:tracePt t="481275" x="7353300" y="4371975"/>
          <p14:tracePt t="481291" x="7410450" y="4371975"/>
          <p14:tracePt t="481308" x="7458075" y="4362450"/>
          <p14:tracePt t="481324" x="7486650" y="4352925"/>
          <p14:tracePt t="481341" x="7505700" y="4343400"/>
          <p14:tracePt t="481358" x="7534275" y="4343400"/>
          <p14:tracePt t="481374" x="7591425" y="4343400"/>
          <p14:tracePt t="481391" x="7648575" y="4343400"/>
          <p14:tracePt t="481408" x="7724775" y="4343400"/>
          <p14:tracePt t="481424" x="7800975" y="4343400"/>
          <p14:tracePt t="481441" x="7829550" y="4333875"/>
          <p14:tracePt t="481441" x="7858125" y="4333875"/>
          <p14:tracePt t="481458" x="7867650" y="4333875"/>
          <p14:tracePt t="481506" x="7877175" y="4333875"/>
          <p14:tracePt t="481513" x="7877175" y="4343400"/>
          <p14:tracePt t="481524" x="7886700" y="4343400"/>
          <p14:tracePt t="481541" x="7905750" y="4352925"/>
          <p14:tracePt t="481557" x="7924800" y="4352925"/>
          <p14:tracePt t="481574" x="7943850" y="4352925"/>
          <p14:tracePt t="481591" x="7962900" y="4352925"/>
          <p14:tracePt t="481607" x="7991475" y="4352925"/>
          <p14:tracePt t="481624" x="8020050" y="4352925"/>
          <p14:tracePt t="481641" x="8058150" y="4352925"/>
          <p14:tracePt t="481657" x="8153400" y="4352925"/>
          <p14:tracePt t="481674" x="8201025" y="4362450"/>
          <p14:tracePt t="481691" x="8277225" y="4362450"/>
          <p14:tracePt t="481707" x="8334375" y="4362450"/>
          <p14:tracePt t="481724" x="8410575" y="4362450"/>
          <p14:tracePt t="481741" x="8486775" y="4362450"/>
          <p14:tracePt t="481757" x="8534400" y="4362450"/>
          <p14:tracePt t="481774" x="8582025" y="4362450"/>
          <p14:tracePt t="481825" x="8562975" y="4352925"/>
          <p14:tracePt t="481833" x="8534400" y="4333875"/>
          <p14:tracePt t="481842" x="8515350" y="4314825"/>
          <p14:tracePt t="481857" x="8458200" y="4267200"/>
          <p14:tracePt t="481874" x="8391525" y="4238625"/>
          <p14:tracePt t="481891" x="8248650" y="4191000"/>
          <p14:tracePt t="481907" x="8067675" y="4171950"/>
          <p14:tracePt t="481924" x="7839075" y="4171950"/>
          <p14:tracePt t="481941" x="7600950" y="4171950"/>
          <p14:tracePt t="481957" x="7362825" y="4162425"/>
          <p14:tracePt t="481974" x="7153275" y="4162425"/>
          <p14:tracePt t="481991" x="6953250" y="4124325"/>
          <p14:tracePt t="482007" x="6753225" y="4086225"/>
          <p14:tracePt t="482024" x="6600825" y="4038600"/>
          <p14:tracePt t="482041" x="6543675" y="4010025"/>
          <p14:tracePt t="482057" x="6496050" y="3943350"/>
          <p14:tracePt t="482074" x="6457950" y="3914775"/>
          <p14:tracePt t="482091" x="6419850" y="3876675"/>
          <p14:tracePt t="482107" x="6343650" y="3838575"/>
          <p14:tracePt t="482124" x="6181725" y="3810000"/>
          <p14:tracePt t="482141" x="5924550" y="3810000"/>
          <p14:tracePt t="482157" x="5600700" y="3810000"/>
          <p14:tracePt t="482174" x="5295900" y="3848100"/>
          <p14:tracePt t="482191" x="5057775" y="3914775"/>
          <p14:tracePt t="482207" x="4924425" y="3990975"/>
          <p14:tracePt t="482224" x="4876800" y="4086225"/>
          <p14:tracePt t="482241" x="4876800" y="4191000"/>
          <p14:tracePt t="482257" x="4895850" y="4391025"/>
          <p14:tracePt t="482274" x="4905375" y="4514850"/>
          <p14:tracePt t="482291" x="4914900" y="4572000"/>
          <p14:tracePt t="482307" x="4914900" y="4600575"/>
          <p14:tracePt t="482324" x="4914900" y="4610100"/>
          <p14:tracePt t="482369" x="4924425" y="4610100"/>
          <p14:tracePt t="482377" x="4933950" y="4610100"/>
          <p14:tracePt t="482390" x="4943475" y="4610100"/>
          <p14:tracePt t="482424" x="4991100" y="4610100"/>
          <p14:tracePt t="482441" x="4991100" y="4591050"/>
          <p14:tracePt t="482457" x="4981575" y="4533900"/>
          <p14:tracePt t="482474" x="4943475" y="4448175"/>
          <p14:tracePt t="482491" x="4914900" y="4371975"/>
          <p14:tracePt t="482507" x="4905375" y="4333875"/>
          <p14:tracePt t="482540" x="4905375" y="4343400"/>
          <p14:tracePt t="482557" x="4924425" y="4400550"/>
          <p14:tracePt t="482574" x="4972050" y="4476750"/>
          <p14:tracePt t="482590" x="4991100" y="4581525"/>
          <p14:tracePt t="482607" x="4981575" y="4648200"/>
          <p14:tracePt t="482624" x="4848225" y="4686300"/>
          <p14:tracePt t="482641" x="4648200" y="4705350"/>
          <p14:tracePt t="482657" x="4333875" y="4657725"/>
          <p14:tracePt t="482674" x="4143375" y="4562475"/>
          <p14:tracePt t="482690" x="4057650" y="4486275"/>
          <p14:tracePt t="482707" x="4019550" y="4419600"/>
          <p14:tracePt t="482724" x="4010025" y="4352925"/>
          <p14:tracePt t="482740" x="4000500" y="4286250"/>
          <p14:tracePt t="482757" x="3971925" y="4248150"/>
          <p14:tracePt t="482774" x="3914775" y="4171950"/>
          <p14:tracePt t="482790" x="3810000" y="4105275"/>
          <p14:tracePt t="482807" x="3695700" y="4019550"/>
          <p14:tracePt t="482810" x="3619500" y="3962400"/>
          <p14:tracePt t="482824" x="3552825" y="3943350"/>
          <p14:tracePt t="482840" x="3409950" y="3895725"/>
          <p14:tracePt t="482857" x="3305175" y="3867150"/>
          <p14:tracePt t="482874" x="3286125" y="3857625"/>
          <p14:tracePt t="482890" x="3286125" y="3848100"/>
          <p14:tracePt t="482907" x="3276600" y="3848100"/>
          <p14:tracePt t="482977" x="3267075" y="3848100"/>
          <p14:tracePt t="483082" x="3276600" y="3848100"/>
          <p14:tracePt t="483097" x="3286125" y="3848100"/>
          <p14:tracePt t="483107" x="3305175" y="3838575"/>
          <p14:tracePt t="483123" x="3314700" y="3829050"/>
          <p14:tracePt t="487058" x="3314700" y="3810000"/>
          <p14:tracePt t="487065" x="3314700" y="3790950"/>
          <p14:tracePt t="487073" x="3324225" y="3771900"/>
          <p14:tracePt t="487089" x="3324225" y="3762375"/>
          <p14:tracePt t="487106" x="3333750" y="3762375"/>
          <p14:tracePt t="487921" x="3333750" y="3752850"/>
          <p14:tracePt t="487929" x="3305175" y="3724275"/>
          <p14:tracePt t="487939" x="3286125" y="3714750"/>
          <p14:tracePt t="487955" x="3238500" y="3667125"/>
          <p14:tracePt t="487972" x="3152775" y="3581400"/>
          <p14:tracePt t="487989" x="3048000" y="3457575"/>
          <p14:tracePt t="488005" x="2914650" y="3352800"/>
          <p14:tracePt t="488022" x="2752725" y="3228975"/>
          <p14:tracePt t="488039" x="2581275" y="3086100"/>
          <p14:tracePt t="488055" x="2466975" y="2990850"/>
          <p14:tracePt t="488072" x="2305050" y="2847975"/>
          <p14:tracePt t="488089" x="2047875" y="2686050"/>
          <p14:tracePt t="488105" x="1866900" y="2571750"/>
          <p14:tracePt t="488122" x="1695450" y="2486025"/>
          <p14:tracePt t="488138" x="1543050" y="2352675"/>
          <p14:tracePt t="488155" x="1371600" y="2257425"/>
          <p14:tracePt t="488172" x="1266825" y="2181225"/>
          <p14:tracePt t="488188" x="1114425" y="2057400"/>
          <p14:tracePt t="488205" x="952500" y="1971675"/>
          <p14:tracePt t="488222" x="847725" y="1895475"/>
          <p14:tracePt t="488238" x="733425" y="1828800"/>
          <p14:tracePt t="488255" x="676275" y="1781175"/>
          <p14:tracePt t="488272" x="619125" y="1762125"/>
          <p14:tracePt t="488289" x="600075" y="1724025"/>
          <p14:tracePt t="488305" x="561975" y="1724025"/>
          <p14:tracePt t="488322" x="552450" y="1724025"/>
          <p14:tracePt t="488841" x="523875" y="1704975"/>
          <p14:tracePt t="488857" x="514350" y="1704975"/>
          <p14:tracePt t="488865" x="504825" y="1704975"/>
          <p14:tracePt t="488873" x="495300" y="1704975"/>
          <p14:tracePt t="488888" x="485775" y="1714500"/>
          <p14:tracePt t="488905" x="457200" y="1733550"/>
          <p14:tracePt t="488922" x="409575" y="1752600"/>
          <p14:tracePt t="488938" x="371475" y="1781175"/>
          <p14:tracePt t="488955" x="323850" y="1790700"/>
          <p14:tracePt t="488972" x="295275" y="1819275"/>
          <p14:tracePt t="488988" x="247650" y="1828800"/>
          <p14:tracePt t="489005" x="209550" y="1838325"/>
          <p14:tracePt t="489022" x="180975" y="1857375"/>
          <p14:tracePt t="489038" x="142875" y="1857375"/>
          <p14:tracePt t="489055" x="104775" y="1866900"/>
          <p14:tracePt t="489071" x="76200" y="1876425"/>
          <p14:tracePt t="489088" x="57150" y="1876425"/>
          <p14:tracePt t="489105" x="47625" y="1876425"/>
          <p14:tracePt t="489122" x="28575" y="1885950"/>
          <p14:tracePt t="489621"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D6AE9-5FF6-4F87-B24B-30CE87EC2CED}"/>
              </a:ext>
            </a:extLst>
          </p:cNvPr>
          <p:cNvSpPr txBox="1"/>
          <p:nvPr/>
        </p:nvSpPr>
        <p:spPr>
          <a:xfrm>
            <a:off x="1477108" y="844062"/>
            <a:ext cx="9706707" cy="581697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Classification Categories in Appendix 5</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Aldehydes</a:t>
            </a:r>
          </a:p>
          <a:p>
            <a:r>
              <a:rPr lang="en-US" sz="2400" dirty="0">
                <a:latin typeface="Times New Roman" panose="02020603050405020304" pitchFamily="18" charset="0"/>
                <a:cs typeface="Times New Roman" panose="02020603050405020304" pitchFamily="18" charset="0"/>
              </a:rPr>
              <a:t>Ketones</a:t>
            </a:r>
          </a:p>
          <a:p>
            <a:r>
              <a:rPr lang="en-US" sz="2400" dirty="0">
                <a:latin typeface="Times New Roman" panose="02020603050405020304" pitchFamily="18" charset="0"/>
                <a:cs typeface="Times New Roman" panose="02020603050405020304" pitchFamily="18" charset="0"/>
              </a:rPr>
              <a:t>Carboxylic Acids</a:t>
            </a:r>
          </a:p>
          <a:p>
            <a:r>
              <a:rPr lang="en-US" sz="2400" dirty="0">
                <a:latin typeface="Times New Roman" panose="02020603050405020304" pitchFamily="18" charset="0"/>
                <a:cs typeface="Times New Roman" panose="02020603050405020304" pitchFamily="18" charset="0"/>
              </a:rPr>
              <a:t>Alcohols</a:t>
            </a:r>
          </a:p>
          <a:p>
            <a:r>
              <a:rPr lang="en-US" sz="2400" dirty="0">
                <a:latin typeface="Times New Roman" panose="02020603050405020304" pitchFamily="18" charset="0"/>
                <a:cs typeface="Times New Roman" panose="02020603050405020304" pitchFamily="18" charset="0"/>
              </a:rPr>
              <a:t>Primary Amines</a:t>
            </a:r>
          </a:p>
          <a:p>
            <a:r>
              <a:rPr lang="en-US" sz="2400" dirty="0">
                <a:latin typeface="Times New Roman" panose="02020603050405020304" pitchFamily="18" charset="0"/>
                <a:cs typeface="Times New Roman" panose="02020603050405020304" pitchFamily="18" charset="0"/>
              </a:rPr>
              <a:t>Secondary Amines</a:t>
            </a:r>
          </a:p>
          <a:p>
            <a:r>
              <a:rPr lang="en-US" sz="2400" dirty="0">
                <a:latin typeface="Times New Roman" panose="02020603050405020304" pitchFamily="18" charset="0"/>
                <a:cs typeface="Times New Roman" panose="02020603050405020304" pitchFamily="18" charset="0"/>
              </a:rPr>
              <a:t>Tertiary Amines</a:t>
            </a:r>
          </a:p>
          <a:p>
            <a:r>
              <a:rPr lang="en-US" sz="2400" dirty="0">
                <a:latin typeface="Times New Roman" panose="02020603050405020304" pitchFamily="18" charset="0"/>
                <a:cs typeface="Times New Roman" panose="02020603050405020304" pitchFamily="18" charset="0"/>
              </a:rPr>
              <a:t>Esters</a:t>
            </a:r>
          </a:p>
          <a:p>
            <a:r>
              <a:rPr lang="en-US" sz="2400" dirty="0">
                <a:latin typeface="Times New Roman" panose="02020603050405020304" pitchFamily="18" charset="0"/>
                <a:cs typeface="Times New Roman" panose="02020603050405020304" pitchFamily="18" charset="0"/>
              </a:rPr>
              <a:t>Phenols</a:t>
            </a:r>
          </a:p>
          <a:p>
            <a:r>
              <a:rPr lang="en-US" sz="2400" dirty="0">
                <a:latin typeface="Times New Roman" panose="02020603050405020304" pitchFamily="18" charset="0"/>
                <a:cs typeface="Times New Roman" panose="02020603050405020304" pitchFamily="18" charset="0"/>
              </a:rPr>
              <a:t>Hydrocarbons</a:t>
            </a:r>
          </a:p>
          <a:p>
            <a:r>
              <a:rPr lang="en-US" sz="2400" dirty="0">
                <a:latin typeface="Times New Roman" panose="02020603050405020304" pitchFamily="18" charset="0"/>
                <a:cs typeface="Times New Roman" panose="02020603050405020304" pitchFamily="18" charset="0"/>
              </a:rPr>
              <a:t>Amides</a:t>
            </a:r>
          </a:p>
          <a:p>
            <a:r>
              <a:rPr lang="en-US" sz="2400" dirty="0">
                <a:latin typeface="Times New Roman" panose="02020603050405020304" pitchFamily="18" charset="0"/>
                <a:cs typeface="Times New Roman" panose="02020603050405020304" pitchFamily="18" charset="0"/>
              </a:rPr>
              <a:t>Nitriles</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4AC889B2-5F8C-48FF-8114-50056347DE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1366954"/>
      </p:ext>
    </p:extLst>
  </p:cSld>
  <p:clrMapOvr>
    <a:masterClrMapping/>
  </p:clrMapOvr>
  <mc:AlternateContent xmlns:mc="http://schemas.openxmlformats.org/markup-compatibility/2006" xmlns:p14="http://schemas.microsoft.com/office/powerpoint/2010/main">
    <mc:Choice Requires="p14">
      <p:transition spd="slow" p14:dur="2000" advTm="60900"/>
    </mc:Choice>
    <mc:Fallback xmlns="">
      <p:transition spd="slow" advTm="6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183" x="3114675" y="4981575"/>
          <p14:tracePt t="1197" x="3114675" y="4972050"/>
          <p14:tracePt t="1213" x="3105150" y="4953000"/>
          <p14:tracePt t="1230" x="3086100" y="4914900"/>
          <p14:tracePt t="1246" x="3086100" y="4895850"/>
          <p14:tracePt t="1263" x="3086100" y="4867275"/>
          <p14:tracePt t="1280" x="3124200" y="4772025"/>
          <p14:tracePt t="1297" x="3228975" y="4648200"/>
          <p14:tracePt t="1313" x="3400425" y="4486275"/>
          <p14:tracePt t="1330" x="3590925" y="4352925"/>
          <p14:tracePt t="1346" x="3819525" y="4191000"/>
          <p14:tracePt t="1363" x="4095750" y="4048125"/>
          <p14:tracePt t="1380" x="4352925" y="3895725"/>
          <p14:tracePt t="1397" x="4552950" y="3781425"/>
          <p14:tracePt t="1413" x="4752975" y="3609975"/>
          <p14:tracePt t="1430" x="4933950" y="3457575"/>
          <p14:tracePt t="1446" x="5076825" y="3286125"/>
          <p14:tracePt t="1463" x="5143500" y="3190875"/>
          <p14:tracePt t="1480" x="5162550" y="3076575"/>
          <p14:tracePt t="1496" x="5162550" y="2971800"/>
          <p14:tracePt t="1513" x="5153025" y="2847975"/>
          <p14:tracePt t="1530" x="5076825" y="2695575"/>
          <p14:tracePt t="1546" x="5057775" y="2590800"/>
          <p14:tracePt t="1563" x="5038725" y="2476500"/>
          <p14:tracePt t="1580" x="5010150" y="2390775"/>
          <p14:tracePt t="1596" x="4972050" y="2333625"/>
          <p14:tracePt t="1613" x="4924425" y="2266950"/>
          <p14:tracePt t="1630" x="4867275" y="2190750"/>
          <p14:tracePt t="1646" x="4829175" y="2124075"/>
          <p14:tracePt t="1663" x="4752975" y="2038350"/>
          <p14:tracePt t="1680" x="4505325" y="1924050"/>
          <p14:tracePt t="1696" x="4238625" y="1847850"/>
          <p14:tracePt t="1713" x="3810000" y="1781175"/>
          <p14:tracePt t="1730" x="3219450" y="1733550"/>
          <p14:tracePt t="1746" x="2847975" y="1704975"/>
          <p14:tracePt t="1763" x="2686050" y="1657350"/>
          <p14:tracePt t="1780" x="2657475" y="1628775"/>
          <p14:tracePt t="1796" x="2647950" y="1628775"/>
          <p14:tracePt t="1813" x="2628900" y="1619250"/>
          <p14:tracePt t="1830" x="2590800" y="1590675"/>
          <p14:tracePt t="1846" x="2495550" y="1590675"/>
          <p14:tracePt t="1848" x="2381250" y="1590675"/>
          <p14:tracePt t="1863" x="2247900" y="1590675"/>
          <p14:tracePt t="1880" x="1733550" y="1590675"/>
          <p14:tracePt t="1896" x="1438275" y="1581150"/>
          <p14:tracePt t="1913" x="1209675" y="1552575"/>
          <p14:tracePt t="1930" x="981075" y="1485900"/>
          <p14:tracePt t="1946" x="904875" y="1428750"/>
          <p14:tracePt t="1963" x="885825" y="1381125"/>
          <p14:tracePt t="1980" x="857250" y="1362075"/>
          <p14:tracePt t="1996" x="847725" y="1333500"/>
          <p14:tracePt t="2013" x="819150" y="1285875"/>
          <p14:tracePt t="2030" x="809625" y="1247775"/>
          <p14:tracePt t="2046" x="790575" y="1209675"/>
          <p14:tracePt t="2063" x="781050" y="1200150"/>
          <p14:tracePt t="2079" x="771525" y="1171575"/>
          <p14:tracePt t="2080" x="752475" y="1162050"/>
          <p14:tracePt t="2096" x="733425" y="1143000"/>
          <p14:tracePt t="2113" x="723900" y="1133475"/>
          <p14:tracePt t="8848" x="752475" y="1114425"/>
          <p14:tracePt t="8856" x="762000" y="1095375"/>
          <p14:tracePt t="8864" x="771525" y="1076325"/>
          <p14:tracePt t="8894" x="847725" y="971550"/>
          <p14:tracePt t="8927" x="971550" y="885825"/>
          <p14:tracePt t="9008" x="981075" y="885825"/>
          <p14:tracePt t="9016" x="981075" y="866775"/>
          <p14:tracePt t="9027" x="990600" y="847725"/>
          <p14:tracePt t="9060" x="1009650" y="838200"/>
          <p14:tracePt t="9094" x="1019175" y="838200"/>
          <p14:tracePt t="9127" x="1047750" y="866775"/>
          <p14:tracePt t="9144" x="1076325" y="952500"/>
          <p14:tracePt t="9160" x="1095375" y="1019175"/>
          <p14:tracePt t="9177" x="1104900" y="1076325"/>
          <p14:tracePt t="9194" x="1114425" y="1143000"/>
          <p14:tracePt t="9210" x="1114425" y="1238250"/>
          <p14:tracePt t="9227" x="1114425" y="1352550"/>
          <p14:tracePt t="9244" x="1114425" y="1419225"/>
          <p14:tracePt t="9260" x="1114425" y="1504950"/>
          <p14:tracePt t="9277" x="1123950" y="1581150"/>
          <p14:tracePt t="9294" x="1171575" y="1676400"/>
          <p14:tracePt t="9310" x="1228725" y="1743075"/>
          <p14:tracePt t="9327" x="1352550" y="1924050"/>
          <p14:tracePt t="9344" x="1419225" y="2000250"/>
          <p14:tracePt t="9360" x="1476375" y="2133600"/>
          <p14:tracePt t="9377" x="1504950" y="2219325"/>
          <p14:tracePt t="9394" x="1524000" y="2276475"/>
          <p14:tracePt t="9410" x="1552575" y="2324100"/>
          <p14:tracePt t="9427" x="1590675" y="2343150"/>
          <p14:tracePt t="9444" x="1657350" y="2371725"/>
          <p14:tracePt t="9460" x="1743075" y="2390775"/>
          <p14:tracePt t="9477" x="1771650" y="2400300"/>
          <p14:tracePt t="9494" x="1800225" y="2400300"/>
          <p14:tracePt t="9510" x="1828800" y="2400300"/>
          <p14:tracePt t="9560" x="1828800" y="2419350"/>
          <p14:tracePt t="9568" x="1838325" y="2438400"/>
          <p14:tracePt t="9584" x="1838325" y="2457450"/>
          <p14:tracePt t="9594" x="1838325" y="2486025"/>
          <p14:tracePt t="9610" x="1800225" y="2524125"/>
          <p14:tracePt t="9627" x="1666875" y="2581275"/>
          <p14:tracePt t="9644" x="1552575" y="2647950"/>
          <p14:tracePt t="9660" x="1524000" y="2686050"/>
          <p14:tracePt t="9677" x="1504950" y="2724150"/>
          <p14:tracePt t="9710" x="1524000" y="2733675"/>
          <p14:tracePt t="9727" x="1562100" y="2743200"/>
          <p14:tracePt t="9743" x="1685925" y="2752725"/>
          <p14:tracePt t="9760" x="1819275" y="2752725"/>
          <p14:tracePt t="9777" x="1962150" y="2752725"/>
          <p14:tracePt t="9794" x="2047875" y="2752725"/>
          <p14:tracePt t="9810" x="2057400" y="2752725"/>
          <p14:tracePt t="9856" x="2057400" y="2743200"/>
          <p14:tracePt t="9864" x="2047875" y="2743200"/>
          <p14:tracePt t="9877" x="2047875" y="2733675"/>
          <p14:tracePt t="9893" x="2038350" y="2724150"/>
          <p14:tracePt t="9910" x="2028825" y="2705100"/>
          <p14:tracePt t="9927" x="1990725" y="2695575"/>
          <p14:tracePt t="9943" x="1962150" y="2686050"/>
          <p14:tracePt t="9944" x="1952625" y="2686050"/>
          <p14:tracePt t="9960" x="1914525" y="2686050"/>
          <p14:tracePt t="9977" x="1895475" y="2676525"/>
          <p14:tracePt t="9993" x="1885950" y="2667000"/>
          <p14:tracePt t="10048" x="1895475" y="2667000"/>
          <p14:tracePt t="10056" x="1905000" y="2667000"/>
          <p14:tracePt t="10064" x="1924050" y="2667000"/>
          <p14:tracePt t="10077" x="1943100" y="2676525"/>
          <p14:tracePt t="10093" x="1962150" y="2676525"/>
          <p14:tracePt t="10192" x="1971675" y="2686050"/>
          <p14:tracePt t="10200" x="1971675" y="2705100"/>
          <p14:tracePt t="10216" x="1971675" y="2724150"/>
          <p14:tracePt t="10227" x="1971675" y="2743200"/>
          <p14:tracePt t="10243" x="1981200" y="2781300"/>
          <p14:tracePt t="10260" x="1981200" y="2828925"/>
          <p14:tracePt t="10277" x="1990725" y="2886075"/>
          <p14:tracePt t="10293" x="1990725" y="2933700"/>
          <p14:tracePt t="10310" x="1990725" y="2971800"/>
          <p14:tracePt t="10327" x="1990725" y="3000375"/>
          <p14:tracePt t="10343" x="1990725" y="3038475"/>
          <p14:tracePt t="10360" x="1990725" y="3067050"/>
          <p14:tracePt t="10377" x="1990725" y="3076575"/>
          <p14:tracePt t="10393" x="1990725" y="3086100"/>
          <p14:tracePt t="10410" x="1990725" y="3095625"/>
          <p14:tracePt t="10427" x="1990725" y="3105150"/>
          <p14:tracePt t="10443" x="2000250" y="3133725"/>
          <p14:tracePt t="10460" x="2009775" y="3143250"/>
          <p14:tracePt t="10477" x="2028825" y="3171825"/>
          <p14:tracePt t="10493" x="2028825" y="3181350"/>
          <p14:tracePt t="10527" x="2028825" y="3200400"/>
          <p14:tracePt t="10543" x="2009775" y="3200400"/>
          <p14:tracePt t="10560" x="1952625" y="3200400"/>
          <p14:tracePt t="10577" x="1905000" y="3200400"/>
          <p14:tracePt t="10593" x="1876425" y="3200400"/>
          <p14:tracePt t="10610" x="1857375" y="3200400"/>
          <p14:tracePt t="10626" x="1838325" y="3200400"/>
          <p14:tracePt t="10643" x="1819275" y="3200400"/>
          <p14:tracePt t="10660" x="1771650" y="3190875"/>
          <p14:tracePt t="10676" x="1695450" y="3162300"/>
          <p14:tracePt t="10693" x="1619250" y="3114675"/>
          <p14:tracePt t="10710" x="1590675" y="3086100"/>
          <p14:tracePt t="10726" x="1600200" y="3086100"/>
          <p14:tracePt t="10743" x="1657350" y="3067050"/>
          <p14:tracePt t="10760" x="1828800" y="3067050"/>
          <p14:tracePt t="10776" x="1914525" y="3067050"/>
          <p14:tracePt t="10793" x="1971675" y="3086100"/>
          <p14:tracePt t="10880" x="1962150" y="3086100"/>
          <p14:tracePt t="10896" x="1952625" y="3086100"/>
          <p14:tracePt t="10904" x="1943100" y="3086100"/>
          <p14:tracePt t="10926" x="1914525" y="3086100"/>
          <p14:tracePt t="10960" x="1885950" y="3076575"/>
          <p14:tracePt t="11064" x="1905000" y="3076575"/>
          <p14:tracePt t="11072" x="1914525" y="3076575"/>
          <p14:tracePt t="11080" x="1924050" y="3076575"/>
          <p14:tracePt t="11110" x="2047875" y="3105150"/>
          <p14:tracePt t="11143" x="2200275" y="3219450"/>
          <p14:tracePt t="11160" x="2209800" y="3276600"/>
          <p14:tracePt t="11176" x="2209800" y="3333750"/>
          <p14:tracePt t="11193" x="2190750" y="3362325"/>
          <p14:tracePt t="11210" x="2190750" y="3400425"/>
          <p14:tracePt t="11226" x="2181225" y="3409950"/>
          <p14:tracePt t="11243" x="2171700" y="3419475"/>
          <p14:tracePt t="11424" x="2162175" y="3419475"/>
          <p14:tracePt t="11432" x="2162175" y="3429000"/>
          <p14:tracePt t="11448" x="2143125" y="3438525"/>
          <p14:tracePt t="11464" x="2133600" y="3438525"/>
          <p14:tracePt t="11640" x="2124075" y="3438525"/>
          <p14:tracePt t="11648" x="2105025" y="3448050"/>
          <p14:tracePt t="11664" x="2085975" y="3448050"/>
          <p14:tracePt t="11676" x="2057400" y="3448050"/>
          <p14:tracePt t="11693" x="2047875" y="3467100"/>
          <p14:tracePt t="11709" x="2028825" y="3476625"/>
          <p14:tracePt t="11744" x="2009775" y="3476625"/>
          <p14:tracePt t="11759" x="2000250" y="3476625"/>
          <p14:tracePt t="11776" x="1971675" y="3495675"/>
          <p14:tracePt t="11793" x="1962150" y="3495675"/>
          <p14:tracePt t="11809" x="1933575" y="3514725"/>
          <p14:tracePt t="11826" x="1933575" y="3524250"/>
          <p14:tracePt t="11888" x="1914525" y="3524250"/>
          <p14:tracePt t="11896" x="1895475" y="3514725"/>
          <p14:tracePt t="11909" x="1885950" y="3505200"/>
          <p14:tracePt t="11943" x="1800225" y="3467100"/>
          <p14:tracePt t="11959" x="1781175" y="3448050"/>
          <p14:tracePt t="11992" x="1771650" y="3448050"/>
          <p14:tracePt t="12016" x="1762125" y="3457575"/>
          <p14:tracePt t="12024" x="1743075" y="3457575"/>
          <p14:tracePt t="12032" x="1733550" y="3476625"/>
          <p14:tracePt t="12043" x="1724025" y="3495675"/>
          <p14:tracePt t="12059" x="1704975" y="3533775"/>
          <p14:tracePt t="12076" x="1676400" y="3581400"/>
          <p14:tracePt t="12093" x="1676400" y="3638550"/>
          <p14:tracePt t="12109" x="1676400" y="3695700"/>
          <p14:tracePt t="12126" x="1676400" y="3762375"/>
          <p14:tracePt t="12143" x="1676400" y="3819525"/>
          <p14:tracePt t="12144" x="1676400" y="3848100"/>
          <p14:tracePt t="12159" x="1676400" y="3876675"/>
          <p14:tracePt t="12176" x="1676400" y="3943350"/>
          <p14:tracePt t="12193" x="1676400" y="3971925"/>
          <p14:tracePt t="12209" x="1676400" y="4000500"/>
          <p14:tracePt t="12226" x="1676400" y="4038600"/>
          <p14:tracePt t="12243" x="1676400" y="4076700"/>
          <p14:tracePt t="12259" x="1676400" y="4143375"/>
          <p14:tracePt t="12276" x="1676400" y="4200525"/>
          <p14:tracePt t="12293" x="1676400" y="4248150"/>
          <p14:tracePt t="12309" x="1676400" y="4276725"/>
          <p14:tracePt t="12326" x="1676400" y="4305300"/>
          <p14:tracePt t="12343" x="1685925" y="4362450"/>
          <p14:tracePt t="12359" x="1676400" y="4419600"/>
          <p14:tracePt t="12376" x="1657350" y="4476750"/>
          <p14:tracePt t="12393" x="1657350" y="4514850"/>
          <p14:tracePt t="12409" x="1657350" y="4572000"/>
          <p14:tracePt t="12426" x="1657350" y="4610100"/>
          <p14:tracePt t="12443" x="1666875" y="4657725"/>
          <p14:tracePt t="12459" x="1685925" y="4695825"/>
          <p14:tracePt t="12476" x="1704975" y="4752975"/>
          <p14:tracePt t="12493" x="1704975" y="4772025"/>
          <p14:tracePt t="12509" x="1714500" y="4800600"/>
          <p14:tracePt t="12526" x="1724025" y="4810125"/>
          <p14:tracePt t="12543" x="1733550" y="4819650"/>
          <p14:tracePt t="12559" x="1743075" y="4819650"/>
          <p14:tracePt t="12576" x="1838325" y="4838700"/>
          <p14:tracePt t="12592" x="2038350" y="4838700"/>
          <p14:tracePt t="12609" x="2247900" y="4838700"/>
          <p14:tracePt t="12626" x="2381250" y="4838700"/>
          <p14:tracePt t="12642" x="2428875" y="4838700"/>
          <p14:tracePt t="12659" x="2438400" y="4838700"/>
          <p14:tracePt t="12676" x="2438400" y="4848225"/>
          <p14:tracePt t="12692" x="2447925" y="4848225"/>
          <p14:tracePt t="12709" x="2524125" y="4857750"/>
          <p14:tracePt t="12726" x="2619375" y="4857750"/>
          <p14:tracePt t="12742" x="2771775" y="4848225"/>
          <p14:tracePt t="12759" x="2952750" y="4810125"/>
          <p14:tracePt t="12776" x="3267075" y="4676775"/>
          <p14:tracePt t="12792" x="3486150" y="4543425"/>
          <p14:tracePt t="12809" x="3686175" y="4371975"/>
          <p14:tracePt t="12826" x="3857625" y="4210050"/>
          <p14:tracePt t="12842" x="3962400" y="4057650"/>
          <p14:tracePt t="12859" x="3990975" y="3952875"/>
          <p14:tracePt t="12876" x="3990975" y="3876675"/>
          <p14:tracePt t="12892" x="3952875" y="3790950"/>
          <p14:tracePt t="12909" x="3933825" y="3619500"/>
          <p14:tracePt t="12926" x="3857625" y="3429000"/>
          <p14:tracePt t="12942" x="3781425" y="3238500"/>
          <p14:tracePt t="12959" x="3638550" y="3057525"/>
          <p14:tracePt t="12961" x="3552825" y="2981325"/>
          <p14:tracePt t="12976" x="3286125" y="2781300"/>
          <p14:tracePt t="12992" x="2886075" y="2533650"/>
          <p14:tracePt t="13009" x="2409825" y="2447925"/>
          <p14:tracePt t="13026" x="2028825" y="2371725"/>
          <p14:tracePt t="13042" x="1676400" y="2276475"/>
          <p14:tracePt t="13059" x="1400175" y="2105025"/>
          <p14:tracePt t="13076" x="1133475" y="1914525"/>
          <p14:tracePt t="13092" x="857250" y="1771650"/>
          <p14:tracePt t="13109" x="590550" y="1609725"/>
          <p14:tracePt t="13126" x="304800" y="1428750"/>
          <p14:tracePt t="13142" x="19050" y="1266825"/>
          <p14:tracePt t="13159" x="0" y="1085850"/>
          <p14:tracePt t="13176" x="0" y="971550"/>
          <p14:tracePt t="13192" x="0" y="895350"/>
          <p14:tracePt t="13209" x="0" y="838200"/>
          <p14:tracePt t="13226" x="0" y="819150"/>
          <p14:tracePt t="13242" x="0" y="809625"/>
          <p14:tracePt t="13259" x="0" y="800100"/>
          <p14:tracePt t="27808" x="0" y="790575"/>
          <p14:tracePt t="27816" x="0" y="781050"/>
          <p14:tracePt t="27824" x="0" y="752475"/>
          <p14:tracePt t="27854" x="0" y="657225"/>
          <p14:tracePt t="27887" x="0" y="638175"/>
          <p14:tracePt t="28016" x="9525" y="628650"/>
          <p14:tracePt t="28024" x="19050" y="628650"/>
          <p14:tracePt t="28037" x="28575" y="619125"/>
          <p14:tracePt t="28054" x="47625" y="619125"/>
          <p14:tracePt t="28087" x="66675" y="619125"/>
          <p14:tracePt t="28104" x="104775" y="619125"/>
          <p14:tracePt t="28120" x="123825" y="619125"/>
          <p14:tracePt t="28137" x="171450" y="619125"/>
          <p14:tracePt t="28154" x="219075" y="628650"/>
          <p14:tracePt t="28170" x="247650" y="638175"/>
          <p14:tracePt t="28187" x="295275" y="666750"/>
          <p14:tracePt t="28204" x="342900" y="695325"/>
          <p14:tracePt t="28220" x="381000" y="714375"/>
          <p14:tracePt t="28237" x="447675" y="733425"/>
          <p14:tracePt t="28254" x="523875" y="752475"/>
          <p14:tracePt t="28256" x="552450" y="762000"/>
          <p14:tracePt t="28270" x="561975" y="781050"/>
          <p14:tracePt t="28287" x="609600" y="819150"/>
          <p14:tracePt t="28304" x="695325" y="933450"/>
          <p14:tracePt t="28320" x="762000" y="1047750"/>
          <p14:tracePt t="28337" x="828675" y="1181100"/>
          <p14:tracePt t="28354" x="933450" y="1304925"/>
          <p14:tracePt t="28370" x="1066800" y="1447800"/>
          <p14:tracePt t="28387" x="1190625" y="1581150"/>
          <p14:tracePt t="28403" x="1266825" y="1685925"/>
          <p14:tracePt t="28420" x="1343025" y="1752600"/>
          <p14:tracePt t="28437" x="1447800" y="1876425"/>
          <p14:tracePt t="28453" x="1514475" y="1990725"/>
          <p14:tracePt t="28470" x="1581150" y="2085975"/>
          <p14:tracePt t="28487" x="1724025" y="2257425"/>
          <p14:tracePt t="28504" x="1809750" y="2381250"/>
          <p14:tracePt t="28520" x="1962150" y="2533650"/>
          <p14:tracePt t="28537" x="2105025" y="2667000"/>
          <p14:tracePt t="28553" x="2238375" y="2800350"/>
          <p14:tracePt t="28570" x="2362200" y="2933700"/>
          <p14:tracePt t="28587" x="2476500" y="3124200"/>
          <p14:tracePt t="28603" x="2552700" y="3286125"/>
          <p14:tracePt t="28620" x="2600325" y="3457575"/>
          <p14:tracePt t="28637" x="2638425" y="3648075"/>
          <p14:tracePt t="28653" x="2647950" y="3790950"/>
          <p14:tracePt t="28670" x="2647950" y="3943350"/>
          <p14:tracePt t="28687" x="2657475" y="4124325"/>
          <p14:tracePt t="28703" x="2667000" y="4219575"/>
          <p14:tracePt t="28720" x="2667000" y="4238625"/>
          <p14:tracePt t="28737" x="2667000" y="4248150"/>
          <p14:tracePt t="28753" x="2657475" y="4248150"/>
          <p14:tracePt t="28770" x="2638425" y="4248150"/>
          <p14:tracePt t="28787" x="2609850" y="4248150"/>
          <p14:tracePt t="28803" x="2543175" y="4276725"/>
          <p14:tracePt t="28820" x="2400300" y="4352925"/>
          <p14:tracePt t="28837" x="2171700" y="4419600"/>
          <p14:tracePt t="28853" x="1952625" y="4448175"/>
          <p14:tracePt t="28870" x="1800225" y="4505325"/>
          <p14:tracePt t="28887" x="1628775" y="4543425"/>
          <p14:tracePt t="28903" x="1495425" y="4543425"/>
          <p14:tracePt t="28920" x="1466850" y="4524375"/>
          <p14:tracePt t="28937" x="1447800" y="4486275"/>
          <p14:tracePt t="28953" x="1428750" y="4448175"/>
          <p14:tracePt t="28970" x="1419225" y="4419600"/>
          <p14:tracePt t="28987" x="1343025" y="4362450"/>
          <p14:tracePt t="29003" x="1266825" y="4314825"/>
          <p14:tracePt t="29020" x="1171575" y="4276725"/>
          <p14:tracePt t="29037" x="1123950" y="4257675"/>
          <p14:tracePt t="29053" x="1095375" y="4229100"/>
          <p14:tracePt t="29070" x="1095375" y="4210050"/>
          <p14:tracePt t="29087" x="1085850" y="4181475"/>
          <p14:tracePt t="29103" x="1085850" y="4124325"/>
          <p14:tracePt t="29120" x="1085850" y="4086225"/>
          <p14:tracePt t="29137" x="1085850" y="4057650"/>
          <p14:tracePt t="29153" x="1085850" y="4038600"/>
          <p14:tracePt t="29170" x="1085850" y="4000500"/>
          <p14:tracePt t="29187" x="1104900" y="3971925"/>
          <p14:tracePt t="29203" x="1123950" y="3952875"/>
          <p14:tracePt t="29220" x="1133475" y="3924300"/>
          <p14:tracePt t="29237" x="1133475" y="3895725"/>
          <p14:tracePt t="29253" x="1133475" y="3876675"/>
          <p14:tracePt t="29270" x="1133475" y="3857625"/>
          <p14:tracePt t="29272" x="1133475" y="3848100"/>
          <p14:tracePt t="29287" x="1133475" y="3838575"/>
          <p14:tracePt t="29303" x="1133475" y="3819525"/>
          <p14:tracePt t="29320" x="1133475" y="3771900"/>
          <p14:tracePt t="29337" x="1133475" y="3733800"/>
          <p14:tracePt t="29353" x="1133475" y="3705225"/>
          <p14:tracePt t="29370" x="1133475" y="3657600"/>
          <p14:tracePt t="29387" x="1133475" y="3619500"/>
          <p14:tracePt t="29403" x="1133475" y="3590925"/>
          <p14:tracePt t="29420" x="1133475" y="3552825"/>
          <p14:tracePt t="29436" x="1133475" y="3524250"/>
          <p14:tracePt t="29453" x="1133475" y="3495675"/>
          <p14:tracePt t="29470" x="1133475" y="3448050"/>
          <p14:tracePt t="29486" x="1133475" y="3409950"/>
          <p14:tracePt t="29503" x="1133475" y="3381375"/>
          <p14:tracePt t="29520" x="1133475" y="3314700"/>
          <p14:tracePt t="29536" x="1133475" y="3295650"/>
          <p14:tracePt t="29553" x="1133475" y="3248025"/>
          <p14:tracePt t="29570" x="1143000" y="3200400"/>
          <p14:tracePt t="29587" x="1171575" y="3133725"/>
          <p14:tracePt t="29603" x="1200150" y="3057525"/>
          <p14:tracePt t="29620" x="1238250" y="3009900"/>
          <p14:tracePt t="29636" x="1257300" y="2971800"/>
          <p14:tracePt t="29653" x="1266825" y="2943225"/>
          <p14:tracePt t="29670" x="1266825" y="2924175"/>
          <p14:tracePt t="29686" x="1266825" y="2914650"/>
          <p14:tracePt t="29703" x="1276350" y="2905125"/>
          <p14:tracePt t="29720" x="1285875" y="2905125"/>
          <p14:tracePt t="29736" x="1304925" y="2905125"/>
          <p14:tracePt t="29753" x="1323975" y="2895600"/>
          <p14:tracePt t="29770" x="1343025" y="2886075"/>
          <p14:tracePt t="29786" x="1352550" y="2876550"/>
          <p14:tracePt t="29803" x="1371600" y="2867025"/>
          <p14:tracePt t="29820" x="1390650" y="2847975"/>
          <p14:tracePt t="29836" x="1409700" y="2847975"/>
          <p14:tracePt t="29853" x="1419225" y="2847975"/>
          <p14:tracePt t="29886" x="1419225" y="2867025"/>
          <p14:tracePt t="29903" x="1428750" y="2895600"/>
          <p14:tracePt t="29920" x="1428750" y="2952750"/>
          <p14:tracePt t="29936" x="1428750" y="3019425"/>
          <p14:tracePt t="29953" x="1428750" y="3105150"/>
          <p14:tracePt t="29970" x="1428750" y="3200400"/>
          <p14:tracePt t="29986" x="1419225" y="3276600"/>
          <p14:tracePt t="30003" x="1409700" y="3333750"/>
          <p14:tracePt t="30020" x="1390650" y="3381375"/>
          <p14:tracePt t="30036" x="1352550" y="3419475"/>
          <p14:tracePt t="30053" x="1333500" y="3467100"/>
          <p14:tracePt t="30070" x="1323975" y="3505200"/>
          <p14:tracePt t="30086" x="1314450" y="3543300"/>
          <p14:tracePt t="30103" x="1314450" y="3571875"/>
          <p14:tracePt t="30120" x="1295400" y="3619500"/>
          <p14:tracePt t="30136" x="1295400" y="3638550"/>
          <p14:tracePt t="30153" x="1295400" y="3657600"/>
          <p14:tracePt t="30170" x="1295400" y="3667125"/>
          <p14:tracePt t="30186" x="1295400" y="3686175"/>
          <p14:tracePt t="30203" x="1304925" y="3705225"/>
          <p14:tracePt t="30220" x="1362075" y="3714750"/>
          <p14:tracePt t="30236" x="1447800" y="3724275"/>
          <p14:tracePt t="30253" x="1657350" y="3724275"/>
          <p14:tracePt t="30255" x="1762125" y="3724275"/>
          <p14:tracePt t="30270" x="1885950" y="3724275"/>
          <p14:tracePt t="30286" x="2057400" y="3724275"/>
          <p14:tracePt t="30303" x="2286000" y="3724275"/>
          <p14:tracePt t="30319" x="2371725" y="3686175"/>
          <p14:tracePt t="30336" x="2457450" y="3686175"/>
          <p14:tracePt t="30353" x="2552700" y="3686175"/>
          <p14:tracePt t="30369" x="2647950" y="3686175"/>
          <p14:tracePt t="30386" x="2771775" y="3686175"/>
          <p14:tracePt t="30403" x="2857500" y="3686175"/>
          <p14:tracePt t="30419" x="2905125" y="3676650"/>
          <p14:tracePt t="30436" x="2924175" y="3676650"/>
          <p14:tracePt t="30453" x="2933700" y="3676650"/>
          <p14:tracePt t="30504" x="2943225" y="3686175"/>
          <p14:tracePt t="30520" x="2952750" y="3695700"/>
          <p14:tracePt t="30528" x="2952750" y="3705225"/>
          <p14:tracePt t="30536" x="2952750" y="3714750"/>
          <p14:tracePt t="30553" x="2952750" y="3733800"/>
          <p14:tracePt t="30569" x="2952750" y="3743325"/>
          <p14:tracePt t="30586" x="2952750" y="3762375"/>
          <p14:tracePt t="30603" x="2952750" y="3771900"/>
          <p14:tracePt t="30636" x="2943225" y="3771900"/>
          <p14:tracePt t="30653" x="2933700" y="3790950"/>
          <p14:tracePt t="30669" x="2924175" y="3800475"/>
          <p14:tracePt t="30686" x="2924175" y="3819525"/>
          <p14:tracePt t="30703" x="2924175" y="3857625"/>
          <p14:tracePt t="30719" x="2924175" y="3914775"/>
          <p14:tracePt t="30736" x="2933700" y="3971925"/>
          <p14:tracePt t="30753" x="2952750" y="4000500"/>
          <p14:tracePt t="30769" x="3009900" y="4048125"/>
          <p14:tracePt t="30786" x="3086100" y="4076700"/>
          <p14:tracePt t="30803" x="3095625" y="4086225"/>
          <p14:tracePt t="30819" x="3124200" y="4105275"/>
          <p14:tracePt t="30836" x="3124200" y="4114800"/>
          <p14:tracePt t="30853" x="3114675" y="4133850"/>
          <p14:tracePt t="30869" x="3095625" y="4143375"/>
          <p14:tracePt t="30886" x="3048000" y="4171950"/>
          <p14:tracePt t="30903" x="2981325" y="4200525"/>
          <p14:tracePt t="30919" x="2857500" y="4295775"/>
          <p14:tracePt t="30936" x="2743200" y="4343400"/>
          <p14:tracePt t="30953" x="2552700" y="4438650"/>
          <p14:tracePt t="30969" x="2400300" y="4486275"/>
          <p14:tracePt t="30986" x="2247900" y="4524375"/>
          <p14:tracePt t="31003" x="2171700" y="4524375"/>
          <p14:tracePt t="31019" x="2105025" y="4524375"/>
          <p14:tracePt t="31036" x="2019300" y="4467225"/>
          <p14:tracePt t="31053" x="1990725" y="4419600"/>
          <p14:tracePt t="31069" x="1943100" y="4333875"/>
          <p14:tracePt t="31086" x="1895475" y="4267200"/>
          <p14:tracePt t="31103" x="1857375" y="4200525"/>
          <p14:tracePt t="31119" x="1790700" y="4114800"/>
          <p14:tracePt t="31120" x="1771650" y="4076700"/>
          <p14:tracePt t="31136" x="1724025" y="4029075"/>
          <p14:tracePt t="31153" x="1704975" y="3971925"/>
          <p14:tracePt t="31169" x="1704975" y="3943350"/>
          <p14:tracePt t="31186" x="1704975" y="3895725"/>
          <p14:tracePt t="31202" x="1704975" y="3857625"/>
          <p14:tracePt t="31219" x="1704975" y="3838575"/>
          <p14:tracePt t="31236" x="1704975" y="3829050"/>
          <p14:tracePt t="31252" x="1704975" y="3819525"/>
          <p14:tracePt t="31280" x="1704975" y="3810000"/>
          <p14:tracePt t="31384" x="1704975" y="3800475"/>
          <p14:tracePt t="31416" x="1704975" y="3781425"/>
          <p14:tracePt t="31424" x="1704975" y="3771900"/>
          <p14:tracePt t="31436" x="1695450" y="3752850"/>
          <p14:tracePt t="31452" x="1676400" y="3705225"/>
          <p14:tracePt t="31469" x="1647825" y="3667125"/>
          <p14:tracePt t="31486" x="1619250" y="3629025"/>
          <p14:tracePt t="31502" x="1600200" y="3600450"/>
          <p14:tracePt t="31519" x="1533525" y="3562350"/>
          <p14:tracePt t="31536" x="1504950" y="3514725"/>
          <p14:tracePt t="31552" x="1485900" y="3486150"/>
          <p14:tracePt t="31569" x="1476375" y="3486150"/>
          <p14:tracePt t="31586" x="1466850" y="3486150"/>
          <p14:tracePt t="31602" x="1466850" y="3476625"/>
          <p14:tracePt t="31619" x="1466850" y="3467100"/>
          <p14:tracePt t="31636" x="1466850" y="3448050"/>
          <p14:tracePt t="31652" x="1466850" y="3438525"/>
          <p14:tracePt t="31669" x="1466850" y="3419475"/>
          <p14:tracePt t="31686" x="1466850" y="3409950"/>
          <p14:tracePt t="31702" x="1466850" y="3400425"/>
          <p14:tracePt t="31719" x="1466850" y="3390900"/>
          <p14:tracePt t="31736" x="1495425" y="3362325"/>
          <p14:tracePt t="31752" x="1524000" y="3324225"/>
          <p14:tracePt t="31769" x="1590675" y="3295650"/>
          <p14:tracePt t="31786" x="1685925" y="3267075"/>
          <p14:tracePt t="31802" x="1828800" y="3219450"/>
          <p14:tracePt t="31819" x="1943100" y="3209925"/>
          <p14:tracePt t="31836" x="2076450" y="3209925"/>
          <p14:tracePt t="31852" x="2162175" y="3209925"/>
          <p14:tracePt t="31869" x="2219325" y="3209925"/>
          <p14:tracePt t="31886" x="2247900" y="3219450"/>
          <p14:tracePt t="31902" x="2266950" y="3238500"/>
          <p14:tracePt t="31919" x="2286000" y="3257550"/>
          <p14:tracePt t="31936" x="2295525" y="3257550"/>
          <p14:tracePt t="31952" x="2305050" y="3267075"/>
          <p14:tracePt t="31969" x="2324100" y="3267075"/>
          <p14:tracePt t="31986" x="2343150" y="3276600"/>
          <p14:tracePt t="32003" x="2390775" y="3276600"/>
          <p14:tracePt t="32019" x="2419350" y="3276600"/>
          <p14:tracePt t="32036" x="2438400" y="3276600"/>
          <p14:tracePt t="32944" x="2428875" y="3286125"/>
          <p14:tracePt t="32952" x="2419350" y="3286125"/>
          <p14:tracePt t="32969" x="2400300" y="3324225"/>
          <p14:tracePt t="32985" x="2362200" y="3362325"/>
          <p14:tracePt t="33002" x="2295525" y="3429000"/>
          <p14:tracePt t="33018" x="2238375" y="3476625"/>
          <p14:tracePt t="33035" x="2133600" y="3543300"/>
          <p14:tracePt t="33052" x="2057400" y="3581400"/>
          <p14:tracePt t="33068" x="1943100" y="3638550"/>
          <p14:tracePt t="33085" x="1800225" y="3705225"/>
          <p14:tracePt t="33102" x="1714500" y="3771900"/>
          <p14:tracePt t="33119" x="1628775" y="3848100"/>
          <p14:tracePt t="33135" x="1552575" y="3914775"/>
          <p14:tracePt t="33136" x="1524000" y="3943350"/>
          <p14:tracePt t="33152" x="1457325" y="4000500"/>
          <p14:tracePt t="33168" x="1371600" y="4067175"/>
          <p14:tracePt t="33185" x="1295400" y="4143375"/>
          <p14:tracePt t="33202" x="1238250" y="4229100"/>
          <p14:tracePt t="33219" x="1190625" y="4267200"/>
          <p14:tracePt t="33235" x="1162050" y="4333875"/>
          <p14:tracePt t="33252" x="1143000" y="4362450"/>
          <p14:tracePt t="33268" x="1143000" y="4391025"/>
          <p14:tracePt t="33271" x="1133475" y="4419600"/>
          <p14:tracePt t="33285" x="1123950" y="4448175"/>
          <p14:tracePt t="33302" x="1114425" y="4486275"/>
          <p14:tracePt t="33318" x="1114425" y="4533900"/>
          <p14:tracePt t="33335" x="1104900" y="4552950"/>
          <p14:tracePt t="33352" x="1095375" y="4591050"/>
          <p14:tracePt t="33368" x="1095375" y="4600575"/>
          <p14:tracePt t="33385" x="1085850" y="4619625"/>
          <p14:tracePt t="33402" x="1085850" y="4629150"/>
          <p14:tracePt t="33418" x="1085850" y="4648200"/>
          <p14:tracePt t="33435" x="1085850" y="4657725"/>
          <p14:tracePt t="33452" x="1085850" y="4676775"/>
          <p14:tracePt t="33468" x="1114425" y="4686300"/>
          <p14:tracePt t="33485" x="1200150" y="4686300"/>
          <p14:tracePt t="33502" x="1343025" y="4676775"/>
          <p14:tracePt t="33518" x="1514475" y="4676775"/>
          <p14:tracePt t="33535" x="1638300" y="4648200"/>
          <p14:tracePt t="33552" x="1733550" y="4629150"/>
          <p14:tracePt t="33568" x="1771650" y="4619625"/>
          <p14:tracePt t="33585" x="1800225" y="4619625"/>
          <p14:tracePt t="33602" x="1838325" y="4629150"/>
          <p14:tracePt t="33618" x="1905000" y="4657725"/>
          <p14:tracePt t="33635" x="1962150" y="4705350"/>
          <p14:tracePt t="33652" x="2000250" y="4714875"/>
          <p14:tracePt t="33668" x="2019300" y="4743450"/>
          <p14:tracePt t="33685" x="2028825" y="4743450"/>
          <p14:tracePt t="33744" x="2028825" y="4752975"/>
          <p14:tracePt t="33752" x="2028825" y="4762500"/>
          <p14:tracePt t="33760" x="2028825" y="4772025"/>
          <p14:tracePt t="33768" x="2038350" y="4772025"/>
          <p14:tracePt t="33785" x="2047875" y="4781550"/>
          <p14:tracePt t="33802" x="2057400" y="4791075"/>
          <p14:tracePt t="34232" x="2057400" y="4800600"/>
          <p14:tracePt t="35232" x="2038350" y="4800600"/>
          <p14:tracePt t="35240" x="2009775" y="4791075"/>
          <p14:tracePt t="35251" x="2000250" y="4791075"/>
          <p14:tracePt t="35268" x="1933575" y="4762500"/>
          <p14:tracePt t="35284" x="1800225" y="4695825"/>
          <p14:tracePt t="35301" x="1657350" y="4619625"/>
          <p14:tracePt t="35318" x="1514475" y="4562475"/>
          <p14:tracePt t="35334" x="1390650" y="4486275"/>
          <p14:tracePt t="35351" x="1257300" y="4381500"/>
          <p14:tracePt t="35352" x="1200150" y="4352925"/>
          <p14:tracePt t="35368" x="1114425" y="4267200"/>
          <p14:tracePt t="35384" x="1076325" y="4210050"/>
          <p14:tracePt t="35401" x="1076325" y="4181475"/>
          <p14:tracePt t="35418" x="1057275" y="4143375"/>
          <p14:tracePt t="35434" x="1038225" y="4114800"/>
          <p14:tracePt t="35451" x="1009650" y="4076700"/>
          <p14:tracePt t="35468" x="1000125" y="4048125"/>
          <p14:tracePt t="35484" x="962025" y="3990975"/>
          <p14:tracePt t="35501" x="904875" y="3933825"/>
          <p14:tracePt t="35518" x="819150" y="3857625"/>
          <p14:tracePt t="35534" x="742950" y="3800475"/>
          <p14:tracePt t="35551" x="638175" y="3657600"/>
          <p14:tracePt t="35568" x="523875" y="3486150"/>
          <p14:tracePt t="35584" x="428625" y="3343275"/>
          <p14:tracePt t="35601" x="285750" y="3171825"/>
          <p14:tracePt t="35618" x="133350" y="3038475"/>
          <p14:tracePt t="35634" x="28575" y="2924175"/>
          <p14:tracePt t="35651" x="0" y="2819400"/>
          <p14:tracePt t="35668" x="0" y="2800350"/>
          <p14:tracePt t="35684" x="0" y="2790825"/>
          <p14:tracePt t="58464" x="0" y="2781300"/>
          <p14:tracePt t="58471" x="9525" y="2752725"/>
          <p14:tracePt t="58479" x="28575" y="2695575"/>
          <p14:tracePt t="58493" x="66675" y="2638425"/>
          <p14:tracePt t="58509" x="114300" y="2571750"/>
          <p14:tracePt t="58526" x="152400" y="2505075"/>
          <p14:tracePt t="58543" x="161925" y="2476500"/>
          <p14:tracePt t="58887" x="171450" y="2476500"/>
          <p14:tracePt t="58895" x="190500" y="2486025"/>
          <p14:tracePt t="58909" x="209550" y="2495550"/>
          <p14:tracePt t="58926" x="219075" y="2505075"/>
          <p14:tracePt t="58959" x="228600" y="2505075"/>
          <p14:tracePt t="59119" x="219075" y="2505075"/>
          <p14:tracePt t="59127" x="219075" y="2495550"/>
          <p14:tracePt t="59231" x="219075" y="2476500"/>
          <p14:tracePt t="60424" x="219075" y="2466975"/>
          <p14:tracePt t="60431" x="219075" y="2447925"/>
          <p14:tracePt t="60442" x="209550" y="2447925"/>
          <p14:tracePt t="60459" x="180975" y="2409825"/>
          <p14:tracePt t="60475" x="161925" y="2362200"/>
          <p14:tracePt t="60492" x="123825" y="2305050"/>
          <p14:tracePt t="60509" x="85725" y="2257425"/>
          <p14:tracePt t="60525" x="47625" y="2209800"/>
          <p14:tracePt t="60542" x="0" y="2143125"/>
          <p14:tracePt t="60559" x="0" y="2105025"/>
          <p14:tracePt t="60559" x="0" y="2085975"/>
          <p14:tracePt t="60575" x="0" y="2066925"/>
          <p14:tracePt t="60592" x="0" y="2047875"/>
          <p14:tracePt t="60699" x="0" y="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189</Words>
  <Application>Microsoft Office PowerPoint</Application>
  <PresentationFormat>Widescreen</PresentationFormat>
  <Paragraphs>28</Paragraphs>
  <Slides>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dc:creator>
  <cp:lastModifiedBy>Chickos, James</cp:lastModifiedBy>
  <cp:revision>16</cp:revision>
  <dcterms:created xsi:type="dcterms:W3CDTF">2020-03-23T22:22:56Z</dcterms:created>
  <dcterms:modified xsi:type="dcterms:W3CDTF">2020-03-26T20:56:09Z</dcterms:modified>
</cp:coreProperties>
</file>