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5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3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7892-6392-4384-B6C4-9C29B065E01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567ACE-989B-49B4-8B44-64212C8E62E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7892-6392-4384-B6C4-9C29B065E01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7ACE-989B-49B4-8B44-64212C8E62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7892-6392-4384-B6C4-9C29B065E01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7ACE-989B-49B4-8B44-64212C8E62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7892-6392-4384-B6C4-9C29B065E01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7ACE-989B-49B4-8B44-64212C8E62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7892-6392-4384-B6C4-9C29B065E01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7ACE-989B-49B4-8B44-64212C8E62E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7892-6392-4384-B6C4-9C29B065E01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7ACE-989B-49B4-8B44-64212C8E62E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7892-6392-4384-B6C4-9C29B065E01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7ACE-989B-49B4-8B44-64212C8E62E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7892-6392-4384-B6C4-9C29B065E01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7ACE-989B-49B4-8B44-64212C8E62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7892-6392-4384-B6C4-9C29B065E01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7ACE-989B-49B4-8B44-64212C8E62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7892-6392-4384-B6C4-9C29B065E01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7ACE-989B-49B4-8B44-64212C8E62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7892-6392-4384-B6C4-9C29B065E01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7ACE-989B-49B4-8B44-64212C8E62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AB67892-6392-4384-B6C4-9C29B065E01B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B567ACE-989B-49B4-8B44-64212C8E62E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457200"/>
            <a:ext cx="7175351" cy="2487057"/>
          </a:xfrm>
        </p:spPr>
        <p:txBody>
          <a:bodyPr/>
          <a:lstStyle/>
          <a:p>
            <a:r>
              <a:rPr lang="en-US" dirty="0"/>
              <a:t>Prewriting and Invention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6400800" cy="1219200"/>
          </a:xfrm>
        </p:spPr>
        <p:txBody>
          <a:bodyPr/>
          <a:lstStyle/>
          <a:p>
            <a:r>
              <a:rPr lang="en-US" dirty="0"/>
              <a:t>“The human mind once stretched by a new idea never goes back to its original dimensions.” -Oliver Wendell Holmes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00" y="2895600"/>
            <a:ext cx="29464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328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Captures a multitude of thoughts and ideas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Often in list-form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Social activity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Focused and relaxed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1958181"/>
            <a:ext cx="3810000" cy="3810000"/>
          </a:xfrm>
        </p:spPr>
      </p:pic>
    </p:spTree>
    <p:extLst>
      <p:ext uri="{BB962C8B-B14F-4D97-AF65-F5344CB8AC3E}">
        <p14:creationId xmlns:p14="http://schemas.microsoft.com/office/powerpoint/2010/main" val="1619087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Writing/Looping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28244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Scribbling down ideas without worrying about grammar, sentence structure, or even coherence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Often lasts for a predetermined length of time (2 minutes, 5 minutes, etc.)</a:t>
            </a:r>
          </a:p>
          <a:p>
            <a:endParaRPr lang="en-US" dirty="0"/>
          </a:p>
          <a:p>
            <a:r>
              <a:rPr lang="en-US" dirty="0"/>
              <a:t>Looping allows for cycles of </a:t>
            </a:r>
            <a:r>
              <a:rPr lang="en-US" dirty="0" err="1"/>
              <a:t>freewiritng</a:t>
            </a:r>
            <a:r>
              <a:rPr lang="en-US" dirty="0"/>
              <a:t>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274975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Clustering/Webbing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667000"/>
            <a:ext cx="5791200" cy="3909824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8321040" cy="4526280"/>
          </a:xfrm>
        </p:spPr>
        <p:txBody>
          <a:bodyPr/>
          <a:lstStyle/>
          <a:p>
            <a:r>
              <a:rPr lang="en-US" dirty="0"/>
              <a:t>Allows you to group or organize ideas in a visual way</a:t>
            </a:r>
          </a:p>
          <a:p>
            <a:r>
              <a:rPr lang="en-US" dirty="0"/>
              <a:t>Shows </a:t>
            </a:r>
            <a:r>
              <a:rPr lang="en-US" i="1" dirty="0"/>
              <a:t>relationships</a:t>
            </a:r>
            <a:r>
              <a:rPr lang="en-US" dirty="0"/>
              <a:t> between groups and ideas</a:t>
            </a:r>
          </a:p>
        </p:txBody>
      </p:sp>
    </p:spTree>
    <p:extLst>
      <p:ext uri="{BB962C8B-B14F-4D97-AF65-F5344CB8AC3E}">
        <p14:creationId xmlns:p14="http://schemas.microsoft.com/office/powerpoint/2010/main" val="3468206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Diagramming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752600"/>
            <a:ext cx="5811253" cy="3200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308" y="3276600"/>
            <a:ext cx="2710961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06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Outlining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600200"/>
            <a:ext cx="3905968" cy="48006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663440" cy="4526280"/>
          </a:xfrm>
        </p:spPr>
        <p:txBody>
          <a:bodyPr/>
          <a:lstStyle/>
          <a:p>
            <a:r>
              <a:rPr lang="en-US" dirty="0"/>
              <a:t>Shows the order and relationships between ideas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Often hierarchical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Can be followed too strictly</a:t>
            </a:r>
          </a:p>
        </p:txBody>
      </p:sp>
    </p:spTree>
    <p:extLst>
      <p:ext uri="{BB962C8B-B14F-4D97-AF65-F5344CB8AC3E}">
        <p14:creationId xmlns:p14="http://schemas.microsoft.com/office/powerpoint/2010/main" val="2596122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Chunking/Blocking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Breaking ideas into “chunks,” or “blocks,” in order to help your reader understand your overall message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More flexible than an outline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Create headings for each “chunk” for yourself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Helps with length</a:t>
            </a:r>
          </a:p>
        </p:txBody>
      </p:sp>
    </p:spTree>
    <p:extLst>
      <p:ext uri="{BB962C8B-B14F-4D97-AF65-F5344CB8AC3E}">
        <p14:creationId xmlns:p14="http://schemas.microsoft.com/office/powerpoint/2010/main" val="3892455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Strategies?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564" y="1920967"/>
            <a:ext cx="4229100" cy="3904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2830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Brainstorming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Freewriting/looping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Clustering/webbing</a:t>
            </a:r>
          </a:p>
          <a:p>
            <a:endParaRPr lang="en-US" dirty="0"/>
          </a:p>
          <a:p>
            <a:r>
              <a:rPr lang="en-US" dirty="0"/>
              <a:t>Diagramming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Outlining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Chunking/blocking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632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95</TotalTime>
  <Words>164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Prewriting and Invention</vt:lpstr>
      <vt:lpstr>Brainstorming</vt:lpstr>
      <vt:lpstr>Free Writing/Looping</vt:lpstr>
      <vt:lpstr>Clustering/Webbing</vt:lpstr>
      <vt:lpstr>Diagramming</vt:lpstr>
      <vt:lpstr>Outlining</vt:lpstr>
      <vt:lpstr>Chunking/Blocking</vt:lpstr>
      <vt:lpstr>Other Strategies?</vt:lpstr>
      <vt:lpstr>Practice!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Prewriting and Invention</dc:title>
  <dc:creator>Jenna</dc:creator>
  <cp:lastModifiedBy>Alexander, Jennafer M.</cp:lastModifiedBy>
  <cp:revision>8</cp:revision>
  <dcterms:created xsi:type="dcterms:W3CDTF">2013-09-03T17:12:47Z</dcterms:created>
  <dcterms:modified xsi:type="dcterms:W3CDTF">2017-08-24T15:20:34Z</dcterms:modified>
</cp:coreProperties>
</file>