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0EC6E6D-E761-4F10-9D43-DC9CED55F48D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F6AB6FD-1B36-4BE2-AAF0-C4F103FE19F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 and concerns about ethnographic writing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“brown bag” session of challenges for Paper 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94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54162"/>
          </a:xfrm>
        </p:spPr>
        <p:txBody>
          <a:bodyPr>
            <a:normAutofit/>
          </a:bodyPr>
          <a:lstStyle/>
          <a:p>
            <a:r>
              <a:rPr lang="en-US" dirty="0" smtClean="0"/>
              <a:t>Challenge #4: I’m afraid that I won’t be able to stay objective/unbiased in my research.  What do I do?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590800"/>
            <a:ext cx="2522477" cy="2806700"/>
          </a:xfrm>
        </p:spPr>
      </p:pic>
    </p:spTree>
    <p:extLst>
      <p:ext uri="{BB962C8B-B14F-4D97-AF65-F5344CB8AC3E}">
        <p14:creationId xmlns:p14="http://schemas.microsoft.com/office/powerpoint/2010/main" val="3307902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r>
              <a:rPr lang="en-US" dirty="0" smtClean="0"/>
              <a:t>Being “distanced” and being an “outsider” mean something different than being “objective.”</a:t>
            </a:r>
          </a:p>
          <a:p>
            <a:r>
              <a:rPr lang="en-US" dirty="0"/>
              <a:t>“You can’t help but see cultures in terms you’re comfortable with” (Kahn 187</a:t>
            </a:r>
            <a:r>
              <a:rPr lang="en-US" dirty="0" smtClean="0"/>
              <a:t>).</a:t>
            </a:r>
          </a:p>
          <a:p>
            <a:r>
              <a:rPr lang="en-US" dirty="0" smtClean="0"/>
              <a:t>Guard against the colonial critique - acknowledge your subjectivity.</a:t>
            </a:r>
          </a:p>
          <a:p>
            <a:r>
              <a:rPr lang="en-US" dirty="0" smtClean="0"/>
              <a:t>Recognize your biases (ethics).</a:t>
            </a:r>
          </a:p>
          <a:p>
            <a:r>
              <a:rPr lang="en-US" dirty="0" smtClean="0"/>
              <a:t>Ethnography is not a science.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523641"/>
            <a:ext cx="2667000" cy="280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382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58962"/>
          </a:xfrm>
        </p:spPr>
        <p:txBody>
          <a:bodyPr>
            <a:normAutofit/>
          </a:bodyPr>
          <a:lstStyle/>
          <a:p>
            <a:r>
              <a:rPr lang="en-US" dirty="0" smtClean="0"/>
              <a:t>Challenge #5: I don’t know what to write down when I take field notes. What do I do?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438400"/>
            <a:ext cx="8232987" cy="2971800"/>
          </a:xfrm>
        </p:spPr>
      </p:pic>
    </p:spTree>
    <p:extLst>
      <p:ext uri="{BB962C8B-B14F-4D97-AF65-F5344CB8AC3E}">
        <p14:creationId xmlns:p14="http://schemas.microsoft.com/office/powerpoint/2010/main" val="2270737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r>
              <a:rPr lang="en-US" dirty="0" smtClean="0"/>
              <a:t>The more, the better.</a:t>
            </a:r>
          </a:p>
          <a:p>
            <a:r>
              <a:rPr lang="en-US" dirty="0" smtClean="0"/>
              <a:t>“Thick description” and specificity</a:t>
            </a:r>
          </a:p>
          <a:p>
            <a:r>
              <a:rPr lang="en-US" dirty="0" smtClean="0"/>
              <a:t>Focus on communication and language (tone, body language, direct quotations etc.)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895600"/>
            <a:ext cx="5486400" cy="36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726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txBody>
          <a:bodyPr/>
          <a:lstStyle/>
          <a:p>
            <a:r>
              <a:rPr lang="en-US" dirty="0" smtClean="0"/>
              <a:t>More on collecting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534400" cy="5102352"/>
          </a:xfrm>
        </p:spPr>
        <p:txBody>
          <a:bodyPr/>
          <a:lstStyle/>
          <a:p>
            <a:r>
              <a:rPr lang="en-US" dirty="0" smtClean="0"/>
              <a:t>Other methods?</a:t>
            </a:r>
          </a:p>
          <a:p>
            <a:r>
              <a:rPr lang="en-US" dirty="0" smtClean="0"/>
              <a:t>Look </a:t>
            </a:r>
            <a:r>
              <a:rPr lang="en-US" dirty="0"/>
              <a:t>at the model of field notes</a:t>
            </a:r>
            <a:r>
              <a:rPr lang="en-US" dirty="0" smtClean="0"/>
              <a:t>.</a:t>
            </a:r>
          </a:p>
          <a:p>
            <a:r>
              <a:rPr lang="en-US" dirty="0"/>
              <a:t>Collect other texts (posters, newspapers, menus, etc.) from the community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Don’t worry about </a:t>
            </a:r>
            <a:r>
              <a:rPr lang="en-US" i="1" dirty="0"/>
              <a:t>significance</a:t>
            </a:r>
            <a:r>
              <a:rPr lang="en-US" dirty="0"/>
              <a:t> until you reach the analysis stage.</a:t>
            </a:r>
          </a:p>
          <a:p>
            <a:r>
              <a:rPr lang="en-US" dirty="0"/>
              <a:t>Look at the questions for analysis on the assignment sheet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402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5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 #6: I’ve noticed multiple groups within my discourse community.  Can I compare and contrast these sub-groups? 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2514600"/>
            <a:ext cx="4060270" cy="2701925"/>
          </a:xfrm>
        </p:spPr>
      </p:pic>
    </p:spTree>
    <p:extLst>
      <p:ext uri="{BB962C8B-B14F-4D97-AF65-F5344CB8AC3E}">
        <p14:creationId xmlns:p14="http://schemas.microsoft.com/office/powerpoint/2010/main" val="1675130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559552"/>
          </a:xfrm>
        </p:spPr>
        <p:txBody>
          <a:bodyPr/>
          <a:lstStyle/>
          <a:p>
            <a:r>
              <a:rPr lang="en-US" dirty="0" smtClean="0"/>
              <a:t>Good sign – recognize the levels of community</a:t>
            </a:r>
          </a:p>
          <a:p>
            <a:r>
              <a:rPr lang="en-US" dirty="0" smtClean="0"/>
              <a:t>Depth of analysis overrides breadth</a:t>
            </a:r>
          </a:p>
          <a:p>
            <a:r>
              <a:rPr lang="en-US" dirty="0" smtClean="0"/>
              <a:t>Compare and contrast the literacies in your group with academic literacies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2895600"/>
            <a:ext cx="5056682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99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58962"/>
          </a:xfrm>
        </p:spPr>
        <p:txBody>
          <a:bodyPr/>
          <a:lstStyle/>
          <a:p>
            <a:r>
              <a:rPr lang="en-US" dirty="0" smtClean="0"/>
              <a:t>Challenge #1: I’m having trouble finding an interesting community to study.  What do I do?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450" y="3276600"/>
            <a:ext cx="5565350" cy="2730500"/>
          </a:xfrm>
        </p:spPr>
      </p:pic>
    </p:spTree>
    <p:extLst>
      <p:ext uri="{BB962C8B-B14F-4D97-AF65-F5344CB8AC3E}">
        <p14:creationId xmlns:p14="http://schemas.microsoft.com/office/powerpoint/2010/main" val="8983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/>
          <a:lstStyle/>
          <a:p>
            <a:r>
              <a:rPr lang="en-US" dirty="0" smtClean="0"/>
              <a:t>Expand your definition of “interesting.”</a:t>
            </a:r>
          </a:p>
          <a:p>
            <a:r>
              <a:rPr lang="en-US" dirty="0" smtClean="0"/>
              <a:t>“Making the familiar strange.”</a:t>
            </a:r>
          </a:p>
          <a:p>
            <a:r>
              <a:rPr lang="en-US" dirty="0" smtClean="0"/>
              <a:t>Pull back the layers.</a:t>
            </a:r>
          </a:p>
          <a:p>
            <a:r>
              <a:rPr lang="en-US" dirty="0" smtClean="0"/>
              <a:t>Write/present in interesting ways.</a:t>
            </a:r>
          </a:p>
          <a:p>
            <a:r>
              <a:rPr lang="en-US" dirty="0" smtClean="0"/>
              <a:t>Resources in your area, what makes you unique, your major/job, etc.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3276600"/>
            <a:ext cx="33528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983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58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 #2: I’m am so stressed out and overwhelmed that I cannot find the time to observe my group.  What do I do?  How can I manage my time better?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895600"/>
            <a:ext cx="2933700" cy="3164593"/>
          </a:xfrm>
        </p:spPr>
      </p:pic>
    </p:spTree>
    <p:extLst>
      <p:ext uri="{BB962C8B-B14F-4D97-AF65-F5344CB8AC3E}">
        <p14:creationId xmlns:p14="http://schemas.microsoft.com/office/powerpoint/2010/main" val="2274267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559552"/>
          </a:xfrm>
        </p:spPr>
        <p:txBody>
          <a:bodyPr/>
          <a:lstStyle/>
          <a:p>
            <a:r>
              <a:rPr lang="en-US" dirty="0" smtClean="0"/>
              <a:t>One step at a time.</a:t>
            </a:r>
          </a:p>
          <a:p>
            <a:r>
              <a:rPr lang="en-US" dirty="0" smtClean="0"/>
              <a:t>Get organized – write a research plan.</a:t>
            </a:r>
          </a:p>
          <a:p>
            <a:r>
              <a:rPr lang="en-US" dirty="0" smtClean="0"/>
              <a:t>Find moments of silence for relaxation, concentration and creativity.</a:t>
            </a:r>
          </a:p>
          <a:p>
            <a:r>
              <a:rPr lang="en-US" dirty="0" smtClean="0"/>
              <a:t>Use writing rituals that allow you to “selectively and temporarily shut out the daily world” (</a:t>
            </a:r>
            <a:r>
              <a:rPr lang="en-US" dirty="0" err="1" smtClean="0"/>
              <a:t>Wyche</a:t>
            </a:r>
            <a:r>
              <a:rPr lang="en-US" dirty="0" smtClean="0"/>
              <a:t> 53).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657" y="3657600"/>
            <a:ext cx="4310743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848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25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 #3: I feel uncomfortable asking people that I don’t know if I can research them.  What do I do?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514599"/>
            <a:ext cx="4419600" cy="3268133"/>
          </a:xfrm>
        </p:spPr>
      </p:pic>
    </p:spTree>
    <p:extLst>
      <p:ext uri="{BB962C8B-B14F-4D97-AF65-F5344CB8AC3E}">
        <p14:creationId xmlns:p14="http://schemas.microsoft.com/office/powerpoint/2010/main" val="1320497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382000" cy="5483352"/>
          </a:xfrm>
        </p:spPr>
        <p:txBody>
          <a:bodyPr/>
          <a:lstStyle/>
          <a:p>
            <a:r>
              <a:rPr lang="en-US" dirty="0" smtClean="0"/>
              <a:t>Find an “in” by connecting with one person in the group.</a:t>
            </a:r>
          </a:p>
          <a:p>
            <a:r>
              <a:rPr lang="en-US" dirty="0"/>
              <a:t>Give back (reciprocity</a:t>
            </a:r>
            <a:r>
              <a:rPr lang="en-US" dirty="0" smtClean="0"/>
              <a:t>), possibly through this project.</a:t>
            </a:r>
          </a:p>
          <a:p>
            <a:r>
              <a:rPr lang="en-US" dirty="0"/>
              <a:t>Develop “a relationship of collaboration and trust” (Kahn 15</a:t>
            </a:r>
            <a:r>
              <a:rPr lang="en-US" dirty="0" smtClean="0"/>
              <a:t>).</a:t>
            </a:r>
          </a:p>
          <a:p>
            <a:r>
              <a:rPr lang="en-US" dirty="0" smtClean="0"/>
              <a:t>“Making the strange familiar.”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657600"/>
            <a:ext cx="3764044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037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49362"/>
          </a:xfrm>
        </p:spPr>
        <p:txBody>
          <a:bodyPr>
            <a:normAutofit fontScale="90000"/>
          </a:bodyPr>
          <a:lstStyle/>
          <a:p>
            <a:r>
              <a:rPr lang="en-US" dirty="0"/>
              <a:t>Challenge #3: I feel uncomfortable asking people that I </a:t>
            </a:r>
            <a:r>
              <a:rPr lang="en-US" dirty="0" smtClean="0"/>
              <a:t>know </a:t>
            </a:r>
            <a:r>
              <a:rPr lang="en-US" dirty="0"/>
              <a:t>if I can research them.  What do I do?</a:t>
            </a:r>
          </a:p>
        </p:txBody>
      </p:sp>
      <p:pic>
        <p:nvPicPr>
          <p:cNvPr id="4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803187"/>
            <a:ext cx="4648200" cy="4140413"/>
          </a:xfrm>
        </p:spPr>
      </p:pic>
    </p:spTree>
    <p:extLst>
      <p:ext uri="{BB962C8B-B14F-4D97-AF65-F5344CB8AC3E}">
        <p14:creationId xmlns:p14="http://schemas.microsoft.com/office/powerpoint/2010/main" val="454689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r>
              <a:rPr lang="en-US" dirty="0" smtClean="0"/>
              <a:t>“Making the familiar strange.”</a:t>
            </a:r>
          </a:p>
          <a:p>
            <a:r>
              <a:rPr lang="en-US" dirty="0" smtClean="0"/>
              <a:t>Seeing people in new and different ways.</a:t>
            </a:r>
          </a:p>
          <a:p>
            <a:r>
              <a:rPr lang="en-US" dirty="0" smtClean="0"/>
              <a:t>Embrace your inner nerd/scholar/writer.</a:t>
            </a:r>
          </a:p>
          <a:p>
            <a:r>
              <a:rPr lang="en-US" dirty="0"/>
              <a:t>Develop “a relationship of collaboration and trust” (Kahn 15</a:t>
            </a:r>
            <a:r>
              <a:rPr lang="en-US" dirty="0" smtClean="0"/>
              <a:t>).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124199"/>
            <a:ext cx="4114800" cy="313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3105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168</TotalTime>
  <Words>512</Words>
  <Application>Microsoft Office PowerPoint</Application>
  <PresentationFormat>On-screen Show (4:3)</PresentationFormat>
  <Paragraphs>50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Oriel</vt:lpstr>
      <vt:lpstr>Questions and concerns about ethnographic writing</vt:lpstr>
      <vt:lpstr>Challenge #1: I’m having trouble finding an interesting community to study.  What do I do?</vt:lpstr>
      <vt:lpstr>Solutions</vt:lpstr>
      <vt:lpstr>Challenge #2: I’m am so stressed out and overwhelmed that I cannot find the time to observe my group.  What do I do?  How can I manage my time better?</vt:lpstr>
      <vt:lpstr>Solutions</vt:lpstr>
      <vt:lpstr>Challenge #3: I feel uncomfortable asking people that I don’t know if I can research them.  What do I do?</vt:lpstr>
      <vt:lpstr>Solutions</vt:lpstr>
      <vt:lpstr>Challenge #3: I feel uncomfortable asking people that I know if I can research them.  What do I do?</vt:lpstr>
      <vt:lpstr>Solutions</vt:lpstr>
      <vt:lpstr>Challenge #4: I’m afraid that I won’t be able to stay objective/unbiased in my research.  What do I do?</vt:lpstr>
      <vt:lpstr>Solutions</vt:lpstr>
      <vt:lpstr>Challenge #5: I don’t know what to write down when I take field notes. What do I do?</vt:lpstr>
      <vt:lpstr>Solutions</vt:lpstr>
      <vt:lpstr>More on collecting data</vt:lpstr>
      <vt:lpstr>Challenge #6: I’ve noticed multiple groups within my discourse community.  Can I compare and contrast these sub-groups?  </vt:lpstr>
      <vt:lpstr>Solutions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ICLabTEC User</cp:lastModifiedBy>
  <cp:revision>15</cp:revision>
  <dcterms:created xsi:type="dcterms:W3CDTF">2013-11-13T13:29:18Z</dcterms:created>
  <dcterms:modified xsi:type="dcterms:W3CDTF">2014-06-26T15:27:51Z</dcterms:modified>
</cp:coreProperties>
</file>