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4115B-1A36-44CE-A329-F74E8861C66E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9D4BD-ABA4-4D27-9A55-435B5BB92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0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9D4BD-ABA4-4D27-9A55-435B5BB920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1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0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8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5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1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5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5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8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6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5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273F377-CBA3-4540-8A7C-6668E5403F69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1E6371F-F1A4-48F4-94F5-0575072B3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11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Analyzing Photographs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“Representing the past, photographs serve the present’s need to understand itself and measure its future.  Their history lies finally in the political visions they may help us realize” (Trachtenberg 489).</a:t>
            </a:r>
          </a:p>
        </p:txBody>
      </p:sp>
    </p:spTree>
    <p:extLst>
      <p:ext uri="{BB962C8B-B14F-4D97-AF65-F5344CB8AC3E}">
        <p14:creationId xmlns:p14="http://schemas.microsoft.com/office/powerpoint/2010/main" val="57011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versus Narrative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1973812"/>
            <a:ext cx="10554574" cy="1236530"/>
          </a:xfrm>
        </p:spPr>
        <p:txBody>
          <a:bodyPr/>
          <a:lstStyle/>
          <a:p>
            <a:r>
              <a:rPr lang="en-US" dirty="0"/>
              <a:t>Conceptual representations depict situations, scenes, and states of being.</a:t>
            </a:r>
          </a:p>
          <a:p>
            <a:r>
              <a:rPr lang="en-US" dirty="0"/>
              <a:t>Narrative representations show actions.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592" y="2604053"/>
            <a:ext cx="5605485" cy="4124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56" y="2939497"/>
            <a:ext cx="5681869" cy="37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9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Design and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1452" y="1874423"/>
            <a:ext cx="7404652" cy="709756"/>
          </a:xfrm>
        </p:spPr>
        <p:txBody>
          <a:bodyPr/>
          <a:lstStyle/>
          <a:p>
            <a:r>
              <a:rPr lang="en-US" dirty="0"/>
              <a:t>Arrangement of elements on a page (ratios, color, size, style).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19" y="2405905"/>
            <a:ext cx="5394961" cy="42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249" y="2222287"/>
            <a:ext cx="10554574" cy="868783"/>
          </a:xfrm>
        </p:spPr>
        <p:txBody>
          <a:bodyPr/>
          <a:lstStyle/>
          <a:p>
            <a:r>
              <a:rPr lang="en-US" dirty="0"/>
              <a:t>How near or far the camera is from the subject.  Distance influences the viewer’s response to the text.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30" y="2671728"/>
            <a:ext cx="3260035" cy="4051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36" y="2714494"/>
            <a:ext cx="5347874" cy="40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9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2222288"/>
            <a:ext cx="7215808" cy="4228208"/>
          </a:xfrm>
        </p:spPr>
        <p:txBody>
          <a:bodyPr>
            <a:normAutofit/>
          </a:bodyPr>
          <a:lstStyle/>
          <a:p>
            <a:r>
              <a:rPr lang="en-US" dirty="0"/>
              <a:t>The angle of vision.</a:t>
            </a:r>
          </a:p>
          <a:p>
            <a:r>
              <a:rPr lang="en-US" dirty="0"/>
              <a:t>Frontal angle (as in Migrant Mother) or oblique angle (as in the “Black Power Salute at 1968 Olympics”)</a:t>
            </a:r>
          </a:p>
          <a:p>
            <a:r>
              <a:rPr lang="en-US" dirty="0"/>
              <a:t>High angle (camera looks down on people) versus low angle (camera looks up)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7" y="357840"/>
            <a:ext cx="4544046" cy="63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819087"/>
          </a:xfrm>
        </p:spPr>
        <p:txBody>
          <a:bodyPr/>
          <a:lstStyle/>
          <a:p>
            <a:r>
              <a:rPr lang="en-US" dirty="0"/>
              <a:t>The direction in which a subject looks at or away from the viewer.  Often creates an offer or a demand.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68" y="2766598"/>
            <a:ext cx="4674704" cy="384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01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37</TotalTime>
  <Words>170</Words>
  <Application>Microsoft Office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2</vt:lpstr>
      <vt:lpstr>Quotable</vt:lpstr>
      <vt:lpstr>Analyzing Photographs</vt:lpstr>
      <vt:lpstr>Conceptual versus Narrative Representations</vt:lpstr>
      <vt:lpstr>Page Design and Layout</vt:lpstr>
      <vt:lpstr>Distance</vt:lpstr>
      <vt:lpstr>Perspective</vt:lpstr>
      <vt:lpstr>The Gaze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Photographs</dc:title>
  <dc:creator>jmaxb6@mail.umsl.edu</dc:creator>
  <cp:lastModifiedBy>Alexander, Jennafer M.</cp:lastModifiedBy>
  <cp:revision>5</cp:revision>
  <dcterms:created xsi:type="dcterms:W3CDTF">2016-10-19T02:53:02Z</dcterms:created>
  <dcterms:modified xsi:type="dcterms:W3CDTF">2016-10-22T16:54:49Z</dcterms:modified>
</cp:coreProperties>
</file>