
<file path=[Content_Types].xml><?xml version="1.0" encoding="utf-8"?>
<Types xmlns="http://schemas.openxmlformats.org/package/2006/content-types">
  <Default Extension="mp4" ContentType="video/mp4"/>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15.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4"/>
  </p:sldMasterIdLst>
  <p:notesMasterIdLst>
    <p:notesMasterId r:id="rId20"/>
  </p:notesMasterIdLst>
  <p:sldIdLst>
    <p:sldId id="256" r:id="rId5"/>
    <p:sldId id="1462" r:id="rId6"/>
    <p:sldId id="1455" r:id="rId7"/>
    <p:sldId id="1476" r:id="rId8"/>
    <p:sldId id="1470" r:id="rId9"/>
    <p:sldId id="1484" r:id="rId10"/>
    <p:sldId id="260" r:id="rId11"/>
    <p:sldId id="261" r:id="rId12"/>
    <p:sldId id="262" r:id="rId13"/>
    <p:sldId id="263" r:id="rId14"/>
    <p:sldId id="264" r:id="rId15"/>
    <p:sldId id="265" r:id="rId16"/>
    <p:sldId id="266" r:id="rId17"/>
    <p:sldId id="1477" r:id="rId18"/>
    <p:sldId id="259" r:id="rId1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15:guide id="1" orient="horz" pos="2880" userDrawn="1">
          <p15:clr>
            <a:srgbClr val="A4A3A4"/>
          </p15:clr>
        </p15:guide>
        <p15:guide id="2" pos="2160" userDrawn="1">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65823240-F081-4111-97F1-350FC0C66A2C}" v="4" dt="2022-05-23T19:28:05.12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003" autoAdjust="0"/>
    <p:restoredTop sz="94660"/>
  </p:normalViewPr>
  <p:slideViewPr>
    <p:cSldViewPr snapToGrid="0">
      <p:cViewPr varScale="1">
        <p:scale>
          <a:sx n="114" d="100"/>
          <a:sy n="114" d="100"/>
        </p:scale>
        <p:origin x="300" y="102"/>
      </p:cViewPr>
      <p:guideLst/>
    </p:cSldViewPr>
  </p:slideViewPr>
  <p:notesTextViewPr>
    <p:cViewPr>
      <p:scale>
        <a:sx n="1" d="1"/>
        <a:sy n="1" d="1"/>
      </p:scale>
      <p:origin x="0" y="0"/>
    </p:cViewPr>
  </p:notesTextViewPr>
  <p:notesViewPr>
    <p:cSldViewPr snapToGrid="0">
      <p:cViewPr varScale="1">
        <p:scale>
          <a:sx n="87" d="100"/>
          <a:sy n="87" d="100"/>
        </p:scale>
        <p:origin x="3840" y="66"/>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3" Type="http://schemas.openxmlformats.org/officeDocument/2006/relationships/customXml" Target="../customXml/item3.xml"/><Relationship Id="rId21" Type="http://schemas.openxmlformats.org/officeDocument/2006/relationships/presProps" Target="presProp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microsoft.com/office/2015/10/relationships/revisionInfo" Target="revisionInfo.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notesMaster" Target="notesMasters/notesMaster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tableStyles" Target="tableStyle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0_1">
  <dgm:title val=""/>
  <dgm:desc val=""/>
  <dgm:catLst>
    <dgm:cat type="mainScheme" pri="10100"/>
  </dgm:catLst>
  <dgm:styleLbl name="node0">
    <dgm:fillClrLst meth="repeat">
      <a:schemeClr val="lt1"/>
    </dgm:fillClrLst>
    <dgm:linClrLst meth="repeat">
      <a:schemeClr val="dk1">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dk1">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dk1">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dk1">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dk1">
        <a:shade val="80000"/>
      </a:schemeClr>
    </dgm:linClrLst>
    <dgm:effectClrLst/>
    <dgm:txLinClrLst/>
    <dgm:txFillClrLst/>
    <dgm:txEffectClrLst/>
  </dgm:styleLbl>
  <dgm:styleLbl name="node2">
    <dgm:fillClrLst meth="repeat">
      <a:schemeClr val="lt1"/>
    </dgm:fillClrLst>
    <dgm:linClrLst meth="repeat">
      <a:schemeClr val="dk1">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dk1">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dk1">
        <a:shade val="80000"/>
      </a:schemeClr>
    </dgm:linClrLst>
    <dgm:effectClrLst/>
    <dgm:txLinClrLst/>
    <dgm:txFillClrLst meth="repeat">
      <a:schemeClr val="dk1"/>
    </dgm:txFillClrLst>
    <dgm:txEffectClrLst/>
  </dgm:styleLbl>
  <dgm:styleLbl name="fgImgPlace1">
    <dgm:fillClrLst meth="repeat">
      <a:schemeClr val="dk1">
        <a:tint val="40000"/>
      </a:schemeClr>
    </dgm:fillClrLst>
    <dgm:linClrLst meth="repeat">
      <a:schemeClr val="dk1">
        <a:shade val="80000"/>
      </a:schemeClr>
    </dgm:linClrLst>
    <dgm:effectClrLst/>
    <dgm:txLinClrLst/>
    <dgm:txFillClrLst meth="repeat">
      <a:schemeClr val="lt1"/>
    </dgm:txFillClrLst>
    <dgm:txEffectClrLst/>
  </dgm:styleLbl>
  <dgm:styleLbl name="alignImgPlace1">
    <dgm:fillClrLst meth="repeat">
      <a:schemeClr val="dk1">
        <a:tint val="40000"/>
      </a:schemeClr>
    </dgm:fillClrLst>
    <dgm:linClrLst meth="repeat">
      <a:schemeClr val="dk1">
        <a:shade val="80000"/>
      </a:schemeClr>
    </dgm:linClrLst>
    <dgm:effectClrLst/>
    <dgm:txLinClrLst/>
    <dgm:txFillClrLst meth="repeat">
      <a:schemeClr val="lt1"/>
    </dgm:txFillClrLst>
    <dgm:txEffectClrLst/>
  </dgm:styleLbl>
  <dgm:styleLbl name="bgImgPlace1">
    <dgm:fillClrLst meth="repeat">
      <a:schemeClr val="dk1">
        <a:tint val="40000"/>
      </a:schemeClr>
    </dgm:fillClrLst>
    <dgm:linClrLst meth="repeat">
      <a:schemeClr val="dk1">
        <a:shade val="80000"/>
      </a:schemeClr>
    </dgm:linClrLst>
    <dgm:effectClrLst/>
    <dgm:txLinClrLst/>
    <dgm:txFillClrLst meth="repeat">
      <a:schemeClr val="lt1"/>
    </dgm:txFillClrLst>
    <dgm:txEffectClrLst/>
  </dgm:styleLbl>
  <dgm:styleLbl name="sibTrans2D1">
    <dgm:fillClrLst meth="repeat">
      <a:schemeClr val="dk1">
        <a:tint val="60000"/>
      </a:schemeClr>
    </dgm:fillClrLst>
    <dgm:linClrLst meth="repeat">
      <a:schemeClr val="dk1">
        <a:tint val="60000"/>
      </a:schemeClr>
    </dgm:linClrLst>
    <dgm:effectClrLst/>
    <dgm:txLinClrLst/>
    <dgm:txFillClrLst meth="repeat">
      <a:schemeClr val="dk1"/>
    </dgm:txFillClrLst>
    <dgm:txEffectClrLst/>
  </dgm:styleLbl>
  <dgm:styleLbl name="fgSibTrans2D1">
    <dgm:fillClrLst meth="repeat">
      <a:schemeClr val="dk1">
        <a:tint val="60000"/>
      </a:schemeClr>
    </dgm:fillClrLst>
    <dgm:linClrLst meth="repeat">
      <a:schemeClr val="dk1">
        <a:tint val="60000"/>
      </a:schemeClr>
    </dgm:linClrLst>
    <dgm:effectClrLst/>
    <dgm:txLinClrLst/>
    <dgm:txFillClrLst meth="repeat">
      <a:schemeClr val="dk1"/>
    </dgm:txFillClrLst>
    <dgm:txEffectClrLst/>
  </dgm:styleLbl>
  <dgm:styleLbl name="bgSibTrans2D1">
    <dgm:fillClrLst meth="repeat">
      <a:schemeClr val="dk1">
        <a:tint val="60000"/>
      </a:schemeClr>
    </dgm:fillClrLst>
    <dgm:linClrLst meth="repeat">
      <a:schemeClr val="dk1">
        <a:tint val="60000"/>
      </a:schemeClr>
    </dgm:linClrLst>
    <dgm:effectClrLst/>
    <dgm:txLinClrLst/>
    <dgm:txFillClrLst meth="repeat">
      <a:schemeClr val="dk1"/>
    </dgm:txFillClrLst>
    <dgm:txEffectClrLst/>
  </dgm:styleLbl>
  <dgm:styleLbl name="sibTrans1D1">
    <dgm:fillClrLst meth="repeat">
      <a:schemeClr val="dk1"/>
    </dgm:fillClrLst>
    <dgm:linClrLst meth="repeat">
      <a:schemeClr val="dk1"/>
    </dgm:linClrLst>
    <dgm:effectClrLst/>
    <dgm:txLinClrLst/>
    <dgm:txFillClrLst meth="repeat">
      <a:schemeClr val="tx1"/>
    </dgm:txFillClrLst>
    <dgm:txEffectClrLst/>
  </dgm:styleLbl>
  <dgm:styleLbl name="callout">
    <dgm:fillClrLst meth="repeat">
      <a:schemeClr val="dk1"/>
    </dgm:fillClrLst>
    <dgm:linClrLst meth="repeat">
      <a:schemeClr val="dk1"/>
    </dgm:linClrLst>
    <dgm:effectClrLst/>
    <dgm:txLinClrLst/>
    <dgm:txFillClrLst meth="repeat">
      <a:schemeClr val="tx1"/>
    </dgm:txFillClrLst>
    <dgm:txEffectClrLst/>
  </dgm:styleLbl>
  <dgm:styleLbl name="asst0">
    <dgm:fillClrLst meth="repeat">
      <a:schemeClr val="lt1"/>
    </dgm:fillClrLst>
    <dgm:linClrLst meth="repeat">
      <a:schemeClr val="dk1">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dk1">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dk1">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dk1">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dk1">
        <a:shade val="80000"/>
      </a:schemeClr>
    </dgm:linClrLst>
    <dgm:effectClrLst/>
    <dgm:txLinClrLst/>
    <dgm:txFillClrLst meth="repeat">
      <a:schemeClr val="dk1"/>
    </dgm:txFillClrLst>
    <dgm:txEffectClrLst/>
  </dgm:styleLbl>
  <dgm:styleLbl name="parChTrans2D1">
    <dgm:fillClrLst meth="repeat">
      <a:schemeClr val="dk1">
        <a:tint val="60000"/>
      </a:schemeClr>
    </dgm:fillClrLst>
    <dgm:linClrLst meth="repeat">
      <a:schemeClr val="dk1">
        <a:tint val="60000"/>
      </a:schemeClr>
    </dgm:linClrLst>
    <dgm:effectClrLst/>
    <dgm:txLinClrLst/>
    <dgm:txFillClrLst/>
    <dgm:txEffectClrLst/>
  </dgm:styleLbl>
  <dgm:styleLbl name="parChTrans2D2">
    <dgm:fillClrLst meth="repeat">
      <a:schemeClr val="dk1"/>
    </dgm:fillClrLst>
    <dgm:linClrLst meth="repeat">
      <a:schemeClr val="dk1"/>
    </dgm:linClrLst>
    <dgm:effectClrLst/>
    <dgm:txLinClrLst/>
    <dgm:txFillClrLst/>
    <dgm:txEffectClrLst/>
  </dgm:styleLbl>
  <dgm:styleLbl name="parChTrans2D3">
    <dgm:fillClrLst meth="repeat">
      <a:schemeClr val="dk1"/>
    </dgm:fillClrLst>
    <dgm:linClrLst meth="repeat">
      <a:schemeClr val="dk1"/>
    </dgm:linClrLst>
    <dgm:effectClrLst/>
    <dgm:txLinClrLst/>
    <dgm:txFillClrLst/>
    <dgm:txEffectClrLst/>
  </dgm:styleLbl>
  <dgm:styleLbl name="parChTrans2D4">
    <dgm:fillClrLst meth="repeat">
      <a:schemeClr val="dk1"/>
    </dgm:fillClrLst>
    <dgm:linClrLst meth="repeat">
      <a:schemeClr val="dk1"/>
    </dgm:linClrLst>
    <dgm:effectClrLst/>
    <dgm:txLinClrLst/>
    <dgm:txFillClrLst meth="repeat">
      <a:schemeClr val="lt1"/>
    </dgm:txFillClrLst>
    <dgm:txEffectClrLst/>
  </dgm:styleLbl>
  <dgm:styleLbl name="parChTrans1D1">
    <dgm:fillClrLst meth="repeat">
      <a:schemeClr val="dk1"/>
    </dgm:fillClrLst>
    <dgm:linClrLst meth="repeat">
      <a:schemeClr val="dk1">
        <a:shade val="60000"/>
      </a:schemeClr>
    </dgm:linClrLst>
    <dgm:effectClrLst/>
    <dgm:txLinClrLst/>
    <dgm:txFillClrLst meth="repeat">
      <a:schemeClr val="tx1"/>
    </dgm:txFillClrLst>
    <dgm:txEffectClrLst/>
  </dgm:styleLbl>
  <dgm:styleLbl name="parChTrans1D2">
    <dgm:fillClrLst meth="repeat">
      <a:schemeClr val="dk1"/>
    </dgm:fillClrLst>
    <dgm:linClrLst meth="repeat">
      <a:schemeClr val="dk1">
        <a:shade val="60000"/>
      </a:schemeClr>
    </dgm:linClrLst>
    <dgm:effectClrLst/>
    <dgm:txLinClrLst/>
    <dgm:txFillClrLst meth="repeat">
      <a:schemeClr val="tx1"/>
    </dgm:txFillClrLst>
    <dgm:txEffectClrLst/>
  </dgm:styleLbl>
  <dgm:styleLbl name="parChTrans1D3">
    <dgm:fillClrLst meth="repeat">
      <a:schemeClr val="dk1"/>
    </dgm:fillClrLst>
    <dgm:linClrLst meth="repeat">
      <a:schemeClr val="dk1">
        <a:shade val="80000"/>
      </a:schemeClr>
    </dgm:linClrLst>
    <dgm:effectClrLst/>
    <dgm:txLinClrLst/>
    <dgm:txFillClrLst meth="repeat">
      <a:schemeClr val="tx1"/>
    </dgm:txFillClrLst>
    <dgm:txEffectClrLst/>
  </dgm:styleLbl>
  <dgm:styleLbl name="parChTrans1D4">
    <dgm:fillClrLst meth="repeat">
      <a:schemeClr val="dk1"/>
    </dgm:fillClrLst>
    <dgm:linClrLst meth="repeat">
      <a:schemeClr val="dk1">
        <a:shade val="80000"/>
      </a:schemeClr>
    </dgm:linClrLst>
    <dgm:effectClrLst/>
    <dgm:txLinClrLst/>
    <dgm:txFillClrLst meth="repeat">
      <a:schemeClr val="tx1"/>
    </dgm:txFillClrLst>
    <dgm:txEffectClrLst/>
  </dgm:styleLbl>
  <dgm:styleLbl name="fgAcc1">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conFgAcc1">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alignAcc1">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trAlignAcc1">
    <dgm:fillClrLst meth="repeat">
      <a:schemeClr val="dk1">
        <a:alpha val="40000"/>
        <a:tint val="40000"/>
      </a:schemeClr>
    </dgm:fillClrLst>
    <dgm:linClrLst meth="repeat">
      <a:schemeClr val="dk1"/>
    </dgm:linClrLst>
    <dgm:effectClrLst/>
    <dgm:txLinClrLst/>
    <dgm:txFillClrLst meth="repeat">
      <a:schemeClr val="dk1"/>
    </dgm:txFillClrLst>
    <dgm:txEffectClrLst/>
  </dgm:styleLbl>
  <dgm:styleLbl name="bgAcc1">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solidFgAcc1">
    <dgm:fillClrLst meth="repeat">
      <a:schemeClr val="lt1"/>
    </dgm:fillClrLst>
    <dgm:linClrLst meth="repeat">
      <a:schemeClr val="dk1"/>
    </dgm:linClrLst>
    <dgm:effectClrLst/>
    <dgm:txLinClrLst/>
    <dgm:txFillClrLst meth="repeat">
      <a:schemeClr val="dk1"/>
    </dgm:txFillClrLst>
    <dgm:txEffectClrLst/>
  </dgm:styleLbl>
  <dgm:styleLbl name="solidAlignAcc1">
    <dgm:fillClrLst meth="repeat">
      <a:schemeClr val="lt1"/>
    </dgm:fillClrLst>
    <dgm:linClrLst meth="repeat">
      <a:schemeClr val="dk1"/>
    </dgm:linClrLst>
    <dgm:effectClrLst/>
    <dgm:txLinClrLst/>
    <dgm:txFillClrLst meth="repeat">
      <a:schemeClr val="dk1"/>
    </dgm:txFillClrLst>
    <dgm:txEffectClrLst/>
  </dgm:styleLbl>
  <dgm:styleLbl name="solidBgAcc1">
    <dgm:fillClrLst meth="repeat">
      <a:schemeClr val="lt1"/>
    </dgm:fillClrLst>
    <dgm:linClrLst meth="repeat">
      <a:schemeClr val="dk1"/>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dk1">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dk1">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dk1">
        <a:alpha val="90000"/>
      </a:schemeClr>
    </dgm:linClrLst>
    <dgm:effectClrLst/>
    <dgm:txLinClrLst/>
    <dgm:txFillClrLst meth="repeat">
      <a:schemeClr val="dk1"/>
    </dgm:txFillClrLst>
    <dgm:txEffectClrLst/>
  </dgm:styleLbl>
  <dgm:styleLbl name="fgAcc0">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fgAcc2">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fgAcc3">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fgAcc4">
    <dgm:fillClrLst meth="repeat">
      <a:schemeClr val="dk1">
        <a:alpha val="90000"/>
        <a:tint val="40000"/>
      </a:schemeClr>
    </dgm:fillClrLst>
    <dgm:linClrLst meth="repeat">
      <a:schemeClr val="dk1"/>
    </dgm:linClrLst>
    <dgm:effectClrLst/>
    <dgm:txLinClrLst/>
    <dgm:txFillClrLst meth="repeat">
      <a:schemeClr val="dk1"/>
    </dgm:txFillClrLst>
    <dgm:txEffectClrLst/>
  </dgm:styleLbl>
  <dgm:styleLbl name="bgShp">
    <dgm:fillClrLst meth="repeat">
      <a:schemeClr val="dk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dk1">
        <a:shade val="80000"/>
      </a:schemeClr>
    </dgm:fillClrLst>
    <dgm:linClrLst meth="repeat">
      <a:schemeClr val="dk1"/>
    </dgm:linClrLst>
    <dgm:effectClrLst/>
    <dgm:txLinClrLst/>
    <dgm:txFillClrLst meth="repeat">
      <a:schemeClr val="lt1"/>
    </dgm:txFillClrLst>
    <dgm:txEffectClrLst/>
  </dgm:styleLbl>
  <dgm:styleLbl name="trBgShp">
    <dgm:fillClrLst meth="repeat">
      <a:schemeClr val="dk1">
        <a:tint val="50000"/>
        <a:alpha val="40000"/>
      </a:schemeClr>
    </dgm:fillClrLst>
    <dgm:linClrLst meth="repeat">
      <a:schemeClr val="dk1"/>
    </dgm:linClrLst>
    <dgm:effectClrLst/>
    <dgm:txLinClrLst/>
    <dgm:txFillClrLst meth="repeat">
      <a:schemeClr val="lt1"/>
    </dgm:txFillClrLst>
    <dgm:txEffectClrLst/>
  </dgm:styleLbl>
  <dgm:styleLbl name="fgShp">
    <dgm:fillClrLst meth="repeat">
      <a:schemeClr val="dk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47945FC0-C5F2-45EC-BAFA-13DEC6637820}" type="doc">
      <dgm:prSet loTypeId="urn:microsoft.com/office/officeart/2005/8/layout/venn3" loCatId="relationship" qsTypeId="urn:microsoft.com/office/officeart/2005/8/quickstyle/simple2" qsCatId="simple" csTypeId="urn:microsoft.com/office/officeart/2005/8/colors/accent1_3" csCatId="accent1" phldr="1"/>
      <dgm:spPr/>
      <dgm:t>
        <a:bodyPr/>
        <a:lstStyle/>
        <a:p>
          <a:endParaRPr lang="en-US"/>
        </a:p>
      </dgm:t>
    </dgm:pt>
    <dgm:pt modelId="{871A9244-15C3-4F9D-9BD6-F8378E35CE81}">
      <dgm:prSet phldrT="[Text]"/>
      <dgm:spPr/>
      <dgm:t>
        <a:bodyPr/>
        <a:lstStyle/>
        <a:p>
          <a:r>
            <a:rPr lang="en-US"/>
            <a:t>PeopleSoft</a:t>
          </a:r>
        </a:p>
      </dgm:t>
    </dgm:pt>
    <dgm:pt modelId="{B13B9BA8-5DDB-44C4-8C6D-9AAABD1E96CA}" type="parTrans" cxnId="{3FBFD7A8-8963-457E-BA5B-80BE4CF62ABB}">
      <dgm:prSet/>
      <dgm:spPr/>
      <dgm:t>
        <a:bodyPr/>
        <a:lstStyle/>
        <a:p>
          <a:endParaRPr lang="en-US"/>
        </a:p>
      </dgm:t>
    </dgm:pt>
    <dgm:pt modelId="{3E9B9A31-7D90-41D9-83A0-676B41C319CB}" type="sibTrans" cxnId="{3FBFD7A8-8963-457E-BA5B-80BE4CF62ABB}">
      <dgm:prSet/>
      <dgm:spPr/>
      <dgm:t>
        <a:bodyPr/>
        <a:lstStyle/>
        <a:p>
          <a:endParaRPr lang="en-US"/>
        </a:p>
      </dgm:t>
    </dgm:pt>
    <dgm:pt modelId="{B1084EF7-B041-4CB9-B4F9-1184E01DC7A2}">
      <dgm:prSet phldrT="[Text]"/>
      <dgm:spPr/>
      <dgm:t>
        <a:bodyPr/>
        <a:lstStyle/>
        <a:p>
          <a:r>
            <a:rPr lang="en-US"/>
            <a:t>Title and Pay Rate</a:t>
          </a:r>
        </a:p>
      </dgm:t>
    </dgm:pt>
    <dgm:pt modelId="{292A2D95-F6DB-4D61-A0B6-98B0FA4A0BBA}" type="parTrans" cxnId="{11891CB0-A9C0-4DE4-AC8D-9D3F137DFF85}">
      <dgm:prSet/>
      <dgm:spPr/>
      <dgm:t>
        <a:bodyPr/>
        <a:lstStyle/>
        <a:p>
          <a:endParaRPr lang="en-US"/>
        </a:p>
      </dgm:t>
    </dgm:pt>
    <dgm:pt modelId="{FA902712-EC81-45D1-9818-5A20DF6FF923}" type="sibTrans" cxnId="{11891CB0-A9C0-4DE4-AC8D-9D3F137DFF85}">
      <dgm:prSet/>
      <dgm:spPr/>
      <dgm:t>
        <a:bodyPr/>
        <a:lstStyle/>
        <a:p>
          <a:endParaRPr lang="en-US"/>
        </a:p>
      </dgm:t>
    </dgm:pt>
    <dgm:pt modelId="{940A1863-E763-4590-B029-9D8F77C66D11}">
      <dgm:prSet phldrT="[Text]"/>
      <dgm:spPr/>
      <dgm:t>
        <a:bodyPr/>
        <a:lstStyle/>
        <a:p>
          <a:r>
            <a:rPr lang="en-US"/>
            <a:t>Perceptive Content</a:t>
          </a:r>
        </a:p>
      </dgm:t>
    </dgm:pt>
    <dgm:pt modelId="{1A2D734E-2374-4900-A38B-6E932F65F5D5}" type="parTrans" cxnId="{678858D1-6B4C-4A4A-8D4F-629D35A4B4CB}">
      <dgm:prSet/>
      <dgm:spPr/>
      <dgm:t>
        <a:bodyPr/>
        <a:lstStyle/>
        <a:p>
          <a:endParaRPr lang="en-US"/>
        </a:p>
      </dgm:t>
    </dgm:pt>
    <dgm:pt modelId="{08665D73-C567-4BD0-B4C8-C68BC8ACEFC7}" type="sibTrans" cxnId="{678858D1-6B4C-4A4A-8D4F-629D35A4B4CB}">
      <dgm:prSet/>
      <dgm:spPr/>
      <dgm:t>
        <a:bodyPr/>
        <a:lstStyle/>
        <a:p>
          <a:endParaRPr lang="en-US"/>
        </a:p>
      </dgm:t>
    </dgm:pt>
    <dgm:pt modelId="{8DD83FAE-4818-4652-BA97-0EA05662A50E}">
      <dgm:prSet phldrT="[Text]"/>
      <dgm:spPr/>
      <dgm:t>
        <a:bodyPr/>
        <a:lstStyle/>
        <a:p>
          <a:r>
            <a:rPr lang="en-US"/>
            <a:t>Employment letters</a:t>
          </a:r>
        </a:p>
      </dgm:t>
    </dgm:pt>
    <dgm:pt modelId="{76C1454C-C37B-4F63-83C3-09F8C84FAB9E}" type="parTrans" cxnId="{773540EE-4354-4ACC-95E2-6C4B3E96125A}">
      <dgm:prSet/>
      <dgm:spPr/>
      <dgm:t>
        <a:bodyPr/>
        <a:lstStyle/>
        <a:p>
          <a:endParaRPr lang="en-US"/>
        </a:p>
      </dgm:t>
    </dgm:pt>
    <dgm:pt modelId="{57A14954-08D0-4783-8483-5E8EAF0092AD}" type="sibTrans" cxnId="{773540EE-4354-4ACC-95E2-6C4B3E96125A}">
      <dgm:prSet/>
      <dgm:spPr/>
      <dgm:t>
        <a:bodyPr/>
        <a:lstStyle/>
        <a:p>
          <a:endParaRPr lang="en-US"/>
        </a:p>
      </dgm:t>
    </dgm:pt>
    <dgm:pt modelId="{D57AC7A7-A3F4-4D94-BE19-CFA964A67B94}">
      <dgm:prSet phldrT="[Text]"/>
      <dgm:spPr/>
      <dgm:t>
        <a:bodyPr/>
        <a:lstStyle/>
        <a:p>
          <a:r>
            <a:rPr lang="en-US"/>
            <a:t>Job Application Systems</a:t>
          </a:r>
        </a:p>
      </dgm:t>
    </dgm:pt>
    <dgm:pt modelId="{5A2FCA98-3481-4494-AD74-F6B3CE275032}" type="parTrans" cxnId="{B704C3F7-1F7A-4354-9FA2-26F95617C6A5}">
      <dgm:prSet/>
      <dgm:spPr/>
      <dgm:t>
        <a:bodyPr/>
        <a:lstStyle/>
        <a:p>
          <a:endParaRPr lang="en-US"/>
        </a:p>
      </dgm:t>
    </dgm:pt>
    <dgm:pt modelId="{9CDB262E-682F-481D-A28E-67BD443262EE}" type="sibTrans" cxnId="{B704C3F7-1F7A-4354-9FA2-26F95617C6A5}">
      <dgm:prSet/>
      <dgm:spPr/>
      <dgm:t>
        <a:bodyPr/>
        <a:lstStyle/>
        <a:p>
          <a:endParaRPr lang="en-US"/>
        </a:p>
      </dgm:t>
    </dgm:pt>
    <dgm:pt modelId="{28D8AA87-3F4A-4AD9-A4B4-F5267C4F357C}">
      <dgm:prSet phldrT="[Text]"/>
      <dgm:spPr/>
      <dgm:t>
        <a:bodyPr/>
        <a:lstStyle/>
        <a:p>
          <a:r>
            <a:rPr lang="en-US"/>
            <a:t>Not hired: Application, Resume, CV</a:t>
          </a:r>
        </a:p>
      </dgm:t>
    </dgm:pt>
    <dgm:pt modelId="{1EA7FE3D-7793-4834-8C8F-015FBF890641}" type="parTrans" cxnId="{621FDBDB-FE84-4099-9C3F-8E3010F97E93}">
      <dgm:prSet/>
      <dgm:spPr/>
      <dgm:t>
        <a:bodyPr/>
        <a:lstStyle/>
        <a:p>
          <a:endParaRPr lang="en-US"/>
        </a:p>
      </dgm:t>
    </dgm:pt>
    <dgm:pt modelId="{A0EE18A2-23FE-4638-9DF0-13D5E0931A0B}" type="sibTrans" cxnId="{621FDBDB-FE84-4099-9C3F-8E3010F97E93}">
      <dgm:prSet/>
      <dgm:spPr/>
      <dgm:t>
        <a:bodyPr/>
        <a:lstStyle/>
        <a:p>
          <a:endParaRPr lang="en-US"/>
        </a:p>
      </dgm:t>
    </dgm:pt>
    <dgm:pt modelId="{F24A463A-B31C-40E7-9E37-07AEAA59519D}">
      <dgm:prSet phldrT="[Text]"/>
      <dgm:spPr/>
      <dgm:t>
        <a:bodyPr/>
        <a:lstStyle/>
        <a:p>
          <a:r>
            <a:rPr lang="en-US" dirty="0"/>
            <a:t>PAF supporting docs</a:t>
          </a:r>
        </a:p>
      </dgm:t>
    </dgm:pt>
    <dgm:pt modelId="{08B898D8-5DE2-467A-932B-59ACD1A64935}" type="parTrans" cxnId="{67983A58-DC95-4539-AB50-3A8EB44314D9}">
      <dgm:prSet/>
      <dgm:spPr/>
      <dgm:t>
        <a:bodyPr/>
        <a:lstStyle/>
        <a:p>
          <a:endParaRPr lang="en-US"/>
        </a:p>
      </dgm:t>
    </dgm:pt>
    <dgm:pt modelId="{8E249200-EFBD-482A-B437-A76D56F8CDA8}" type="sibTrans" cxnId="{67983A58-DC95-4539-AB50-3A8EB44314D9}">
      <dgm:prSet/>
      <dgm:spPr/>
      <dgm:t>
        <a:bodyPr/>
        <a:lstStyle/>
        <a:p>
          <a:endParaRPr lang="en-US"/>
        </a:p>
      </dgm:t>
    </dgm:pt>
    <dgm:pt modelId="{B1884ED4-AF90-4685-B1CC-BE128512D00C}">
      <dgm:prSet phldrT="[Text]"/>
      <dgm:spPr/>
      <dgm:t>
        <a:bodyPr/>
        <a:lstStyle/>
        <a:p>
          <a:r>
            <a:rPr lang="en-US"/>
            <a:t>Job posting</a:t>
          </a:r>
        </a:p>
      </dgm:t>
    </dgm:pt>
    <dgm:pt modelId="{A05EFFB2-71A7-41FD-8699-5BD54BEB6BFB}" type="parTrans" cxnId="{F228C60B-6366-4DFE-AA20-644181EBCECC}">
      <dgm:prSet/>
      <dgm:spPr/>
      <dgm:t>
        <a:bodyPr/>
        <a:lstStyle/>
        <a:p>
          <a:endParaRPr lang="en-US"/>
        </a:p>
      </dgm:t>
    </dgm:pt>
    <dgm:pt modelId="{B6BEEF2C-FCA0-441D-B7BC-5BBD430AAF92}" type="sibTrans" cxnId="{F228C60B-6366-4DFE-AA20-644181EBCECC}">
      <dgm:prSet/>
      <dgm:spPr/>
      <dgm:t>
        <a:bodyPr/>
        <a:lstStyle/>
        <a:p>
          <a:endParaRPr lang="en-US"/>
        </a:p>
      </dgm:t>
    </dgm:pt>
    <dgm:pt modelId="{13157745-877D-430A-8F67-F14A11149785}">
      <dgm:prSet phldrT="[Text]"/>
      <dgm:spPr/>
      <dgm:t>
        <a:bodyPr/>
        <a:lstStyle/>
        <a:p>
          <a:r>
            <a:rPr lang="en-US"/>
            <a:t>Applicant correspondence</a:t>
          </a:r>
        </a:p>
      </dgm:t>
    </dgm:pt>
    <dgm:pt modelId="{FE43958A-7BE9-4AE3-A81B-F7CB73E643EE}" type="parTrans" cxnId="{440278A7-4B0F-4C6D-BDE4-AC5EC169263C}">
      <dgm:prSet/>
      <dgm:spPr/>
      <dgm:t>
        <a:bodyPr/>
        <a:lstStyle/>
        <a:p>
          <a:endParaRPr lang="en-US"/>
        </a:p>
      </dgm:t>
    </dgm:pt>
    <dgm:pt modelId="{B7292EFD-36E8-4504-B4AA-C7E00B784ECC}" type="sibTrans" cxnId="{440278A7-4B0F-4C6D-BDE4-AC5EC169263C}">
      <dgm:prSet/>
      <dgm:spPr/>
      <dgm:t>
        <a:bodyPr/>
        <a:lstStyle/>
        <a:p>
          <a:endParaRPr lang="en-US"/>
        </a:p>
      </dgm:t>
    </dgm:pt>
    <dgm:pt modelId="{31C2E3A5-54FB-4069-872B-E9BA89D34EAA}">
      <dgm:prSet phldrT="[Text]"/>
      <dgm:spPr/>
      <dgm:t>
        <a:bodyPr/>
        <a:lstStyle/>
        <a:p>
          <a:r>
            <a:rPr lang="en-US"/>
            <a:t>Timeclock Systems</a:t>
          </a:r>
        </a:p>
      </dgm:t>
    </dgm:pt>
    <dgm:pt modelId="{7CB18307-5FE6-421C-BD75-DB210531DB9A}" type="parTrans" cxnId="{1F5F11D6-880A-408E-9876-1314BC5B633C}">
      <dgm:prSet/>
      <dgm:spPr/>
      <dgm:t>
        <a:bodyPr/>
        <a:lstStyle/>
        <a:p>
          <a:endParaRPr lang="en-US"/>
        </a:p>
      </dgm:t>
    </dgm:pt>
    <dgm:pt modelId="{9D18227E-F651-4873-B6A5-1B6A0CB4B554}" type="sibTrans" cxnId="{1F5F11D6-880A-408E-9876-1314BC5B633C}">
      <dgm:prSet/>
      <dgm:spPr/>
      <dgm:t>
        <a:bodyPr/>
        <a:lstStyle/>
        <a:p>
          <a:endParaRPr lang="en-US"/>
        </a:p>
      </dgm:t>
    </dgm:pt>
    <dgm:pt modelId="{496E4442-8888-47F9-9D15-4EF1CBC19C2F}">
      <dgm:prSet phldrT="[Text]"/>
      <dgm:spPr/>
      <dgm:t>
        <a:bodyPr/>
        <a:lstStyle/>
        <a:p>
          <a:r>
            <a:rPr lang="en-US"/>
            <a:t>Timesheets</a:t>
          </a:r>
        </a:p>
      </dgm:t>
    </dgm:pt>
    <dgm:pt modelId="{DC636B45-B455-4E62-86AF-7C10ED2B5D70}" type="parTrans" cxnId="{5B577385-CAEA-4BE7-9552-898144F7727C}">
      <dgm:prSet/>
      <dgm:spPr/>
      <dgm:t>
        <a:bodyPr/>
        <a:lstStyle/>
        <a:p>
          <a:endParaRPr lang="en-US"/>
        </a:p>
      </dgm:t>
    </dgm:pt>
    <dgm:pt modelId="{D64958E1-BFE2-4843-A474-A199E5A73F08}" type="sibTrans" cxnId="{5B577385-CAEA-4BE7-9552-898144F7727C}">
      <dgm:prSet/>
      <dgm:spPr/>
      <dgm:t>
        <a:bodyPr/>
        <a:lstStyle/>
        <a:p>
          <a:endParaRPr lang="en-US"/>
        </a:p>
      </dgm:t>
    </dgm:pt>
    <dgm:pt modelId="{417305A5-C68A-4A6C-AFA4-EFAF8B6194BD}">
      <dgm:prSet phldrT="[Text]"/>
      <dgm:spPr/>
      <dgm:t>
        <a:bodyPr/>
        <a:lstStyle/>
        <a:p>
          <a:r>
            <a:rPr lang="en-US"/>
            <a:t>Report of Absences</a:t>
          </a:r>
        </a:p>
      </dgm:t>
    </dgm:pt>
    <dgm:pt modelId="{5FF8A86E-48B6-48F7-AF04-B3A557C86043}" type="parTrans" cxnId="{EFAC64B5-0980-470A-BAE4-8761AB2FCEE4}">
      <dgm:prSet/>
      <dgm:spPr/>
      <dgm:t>
        <a:bodyPr/>
        <a:lstStyle/>
        <a:p>
          <a:endParaRPr lang="en-US"/>
        </a:p>
      </dgm:t>
    </dgm:pt>
    <dgm:pt modelId="{5D9CF70E-4A74-4448-80EE-369C822FE68A}" type="sibTrans" cxnId="{EFAC64B5-0980-470A-BAE4-8761AB2FCEE4}">
      <dgm:prSet/>
      <dgm:spPr/>
      <dgm:t>
        <a:bodyPr/>
        <a:lstStyle/>
        <a:p>
          <a:endParaRPr lang="en-US"/>
        </a:p>
      </dgm:t>
    </dgm:pt>
    <dgm:pt modelId="{55DC8807-A5C8-420A-852B-F5C0980224E4}">
      <dgm:prSet phldrT="[Text]"/>
      <dgm:spPr/>
      <dgm:t>
        <a:bodyPr/>
        <a:lstStyle/>
        <a:p>
          <a:r>
            <a:rPr lang="en-US"/>
            <a:t>Perf Mgmt. Systems</a:t>
          </a:r>
        </a:p>
      </dgm:t>
    </dgm:pt>
    <dgm:pt modelId="{C4436D8B-E8E3-4E7C-8602-9748A2D7B440}" type="parTrans" cxnId="{F5B3F4C3-102B-408C-803C-C4EAC3BD2C78}">
      <dgm:prSet/>
      <dgm:spPr/>
      <dgm:t>
        <a:bodyPr/>
        <a:lstStyle/>
        <a:p>
          <a:endParaRPr lang="en-US"/>
        </a:p>
      </dgm:t>
    </dgm:pt>
    <dgm:pt modelId="{F33F95FD-F61F-4470-BA90-B72E04781D04}" type="sibTrans" cxnId="{F5B3F4C3-102B-408C-803C-C4EAC3BD2C78}">
      <dgm:prSet/>
      <dgm:spPr/>
      <dgm:t>
        <a:bodyPr/>
        <a:lstStyle/>
        <a:p>
          <a:endParaRPr lang="en-US"/>
        </a:p>
      </dgm:t>
    </dgm:pt>
    <dgm:pt modelId="{5417102B-749A-4ABE-B246-3823E6623A1F}">
      <dgm:prSet phldrT="[Text]"/>
      <dgm:spPr/>
      <dgm:t>
        <a:bodyPr/>
        <a:lstStyle/>
        <a:p>
          <a:r>
            <a:rPr lang="en-US"/>
            <a:t>Perf Appraisals</a:t>
          </a:r>
        </a:p>
      </dgm:t>
    </dgm:pt>
    <dgm:pt modelId="{A0424369-7450-43DE-9FA3-C1A37118D537}" type="parTrans" cxnId="{F3CA5353-9201-4D4B-AB37-4428B4E91436}">
      <dgm:prSet/>
      <dgm:spPr/>
      <dgm:t>
        <a:bodyPr/>
        <a:lstStyle/>
        <a:p>
          <a:endParaRPr lang="en-US"/>
        </a:p>
      </dgm:t>
    </dgm:pt>
    <dgm:pt modelId="{2040EF0A-1CC5-4F67-A848-108128CB6E34}" type="sibTrans" cxnId="{F3CA5353-9201-4D4B-AB37-4428B4E91436}">
      <dgm:prSet/>
      <dgm:spPr/>
      <dgm:t>
        <a:bodyPr/>
        <a:lstStyle/>
        <a:p>
          <a:endParaRPr lang="en-US"/>
        </a:p>
      </dgm:t>
    </dgm:pt>
    <dgm:pt modelId="{EEC0CB1C-99E3-4211-8E66-06DDB8117E39}">
      <dgm:prSet phldrT="[Text]"/>
      <dgm:spPr/>
      <dgm:t>
        <a:bodyPr/>
        <a:lstStyle/>
        <a:p>
          <a:r>
            <a:rPr lang="en-US"/>
            <a:t>PIPs</a:t>
          </a:r>
        </a:p>
      </dgm:t>
    </dgm:pt>
    <dgm:pt modelId="{5415C60E-C0CF-4090-8F20-3EF318B24054}" type="parTrans" cxnId="{29F2970E-A6C6-433F-98DE-D267E25791C8}">
      <dgm:prSet/>
      <dgm:spPr/>
      <dgm:t>
        <a:bodyPr/>
        <a:lstStyle/>
        <a:p>
          <a:endParaRPr lang="en-US"/>
        </a:p>
      </dgm:t>
    </dgm:pt>
    <dgm:pt modelId="{DA579804-1A73-42E5-89B3-4E207C7E6844}" type="sibTrans" cxnId="{29F2970E-A6C6-433F-98DE-D267E25791C8}">
      <dgm:prSet/>
      <dgm:spPr/>
      <dgm:t>
        <a:bodyPr/>
        <a:lstStyle/>
        <a:p>
          <a:endParaRPr lang="en-US"/>
        </a:p>
      </dgm:t>
    </dgm:pt>
    <dgm:pt modelId="{EAF4138C-D99C-4542-817A-032056EDE5CA}">
      <dgm:prSet phldrT="[Text]"/>
      <dgm:spPr/>
      <dgm:t>
        <a:bodyPr/>
        <a:lstStyle/>
        <a:p>
          <a:r>
            <a:rPr lang="en-US"/>
            <a:t>Learning Mgmt. Systems</a:t>
          </a:r>
        </a:p>
      </dgm:t>
    </dgm:pt>
    <dgm:pt modelId="{F1A2A543-1813-43C6-8E13-99D0E02FB037}" type="parTrans" cxnId="{769687AF-41F5-4D6D-9306-1284CE260EE1}">
      <dgm:prSet/>
      <dgm:spPr/>
      <dgm:t>
        <a:bodyPr/>
        <a:lstStyle/>
        <a:p>
          <a:endParaRPr lang="en-US"/>
        </a:p>
      </dgm:t>
    </dgm:pt>
    <dgm:pt modelId="{251CD1D1-656C-4783-9217-9822860BE4CF}" type="sibTrans" cxnId="{769687AF-41F5-4D6D-9306-1284CE260EE1}">
      <dgm:prSet/>
      <dgm:spPr/>
      <dgm:t>
        <a:bodyPr/>
        <a:lstStyle/>
        <a:p>
          <a:endParaRPr lang="en-US"/>
        </a:p>
      </dgm:t>
    </dgm:pt>
    <dgm:pt modelId="{0A1351A7-D893-4FF9-A20E-6C3332107E81}">
      <dgm:prSet phldrT="[Text]"/>
      <dgm:spPr/>
      <dgm:t>
        <a:bodyPr/>
        <a:lstStyle/>
        <a:p>
          <a:r>
            <a:rPr lang="en-US"/>
            <a:t>Compliance training</a:t>
          </a:r>
        </a:p>
      </dgm:t>
    </dgm:pt>
    <dgm:pt modelId="{E48288DC-3F1E-4E95-BE05-A3F19B336FD2}" type="parTrans" cxnId="{E43FF920-98DA-4E87-B33D-8297B67E102D}">
      <dgm:prSet/>
      <dgm:spPr/>
      <dgm:t>
        <a:bodyPr/>
        <a:lstStyle/>
        <a:p>
          <a:endParaRPr lang="en-US"/>
        </a:p>
      </dgm:t>
    </dgm:pt>
    <dgm:pt modelId="{DC47480A-2F6D-40F2-81E1-11ACFE69D944}" type="sibTrans" cxnId="{E43FF920-98DA-4E87-B33D-8297B67E102D}">
      <dgm:prSet/>
      <dgm:spPr/>
      <dgm:t>
        <a:bodyPr/>
        <a:lstStyle/>
        <a:p>
          <a:endParaRPr lang="en-US"/>
        </a:p>
      </dgm:t>
    </dgm:pt>
    <dgm:pt modelId="{0FAE133A-74C3-4582-A42E-10DC95F92487}">
      <dgm:prSet phldrT="[Text]"/>
      <dgm:spPr/>
      <dgm:t>
        <a:bodyPr/>
        <a:lstStyle/>
        <a:p>
          <a:r>
            <a:rPr lang="en-US"/>
            <a:t>Training certificates</a:t>
          </a:r>
        </a:p>
      </dgm:t>
    </dgm:pt>
    <dgm:pt modelId="{A7B1FB5F-9E22-4120-9C92-6D7948E6403D}" type="parTrans" cxnId="{6DA11594-C2A8-4B62-AD70-55E545689177}">
      <dgm:prSet/>
      <dgm:spPr/>
      <dgm:t>
        <a:bodyPr/>
        <a:lstStyle/>
        <a:p>
          <a:endParaRPr lang="en-US"/>
        </a:p>
      </dgm:t>
    </dgm:pt>
    <dgm:pt modelId="{085E45D0-46E8-4820-ABD0-10D11A545703}" type="sibTrans" cxnId="{6DA11594-C2A8-4B62-AD70-55E545689177}">
      <dgm:prSet/>
      <dgm:spPr/>
      <dgm:t>
        <a:bodyPr/>
        <a:lstStyle/>
        <a:p>
          <a:endParaRPr lang="en-US"/>
        </a:p>
      </dgm:t>
    </dgm:pt>
    <dgm:pt modelId="{DE9CBA52-375B-48D2-8FE9-B9AB6E10607A}">
      <dgm:prSet phldrT="[Text]"/>
      <dgm:spPr/>
      <dgm:t>
        <a:bodyPr/>
        <a:lstStyle/>
        <a:p>
          <a:pPr>
            <a:lnSpc>
              <a:spcPct val="100000"/>
            </a:lnSpc>
          </a:pPr>
          <a:r>
            <a:rPr lang="en-US"/>
            <a:t>askHR</a:t>
          </a:r>
        </a:p>
        <a:p>
          <a:pPr>
            <a:lnSpc>
              <a:spcPct val="90000"/>
            </a:lnSpc>
          </a:pPr>
          <a:r>
            <a:rPr lang="en-US"/>
            <a:t>Cherwell</a:t>
          </a:r>
        </a:p>
      </dgm:t>
    </dgm:pt>
    <dgm:pt modelId="{D5EFC22E-5D86-4F6E-9851-32C59155004E}" type="parTrans" cxnId="{A32726CE-0496-46AC-A4A8-9F1CAD2E2327}">
      <dgm:prSet/>
      <dgm:spPr/>
      <dgm:t>
        <a:bodyPr/>
        <a:lstStyle/>
        <a:p>
          <a:endParaRPr lang="en-US"/>
        </a:p>
      </dgm:t>
    </dgm:pt>
    <dgm:pt modelId="{DC645C8C-3B99-478D-84AE-DD5B96DCD7EC}" type="sibTrans" cxnId="{A32726CE-0496-46AC-A4A8-9F1CAD2E2327}">
      <dgm:prSet/>
      <dgm:spPr/>
      <dgm:t>
        <a:bodyPr/>
        <a:lstStyle/>
        <a:p>
          <a:endParaRPr lang="en-US"/>
        </a:p>
      </dgm:t>
    </dgm:pt>
    <dgm:pt modelId="{4457A0C8-7BE1-4854-8F16-B37564DFDE23}">
      <dgm:prSet phldrT="[Text]"/>
      <dgm:spPr/>
      <dgm:t>
        <a:bodyPr/>
        <a:lstStyle/>
        <a:p>
          <a:pPr>
            <a:lnSpc>
              <a:spcPct val="90000"/>
            </a:lnSpc>
          </a:pPr>
          <a:r>
            <a:rPr lang="en-US"/>
            <a:t>Telework agreements</a:t>
          </a:r>
        </a:p>
      </dgm:t>
    </dgm:pt>
    <dgm:pt modelId="{1F1C2544-123C-4EF2-B636-5F12EDEC669B}" type="parTrans" cxnId="{635973D9-269B-4E1E-B7BC-6537E7332EF9}">
      <dgm:prSet/>
      <dgm:spPr/>
      <dgm:t>
        <a:bodyPr/>
        <a:lstStyle/>
        <a:p>
          <a:endParaRPr lang="en-US"/>
        </a:p>
      </dgm:t>
    </dgm:pt>
    <dgm:pt modelId="{052D7559-3E75-4926-ABD6-9CE406CDDBB1}" type="sibTrans" cxnId="{635973D9-269B-4E1E-B7BC-6537E7332EF9}">
      <dgm:prSet/>
      <dgm:spPr/>
      <dgm:t>
        <a:bodyPr/>
        <a:lstStyle/>
        <a:p>
          <a:endParaRPr lang="en-US"/>
        </a:p>
      </dgm:t>
    </dgm:pt>
    <dgm:pt modelId="{90925E4A-7FC3-4D28-B193-8C6A6FFAFD1D}">
      <dgm:prSet phldrT="[Text]"/>
      <dgm:spPr/>
      <dgm:t>
        <a:bodyPr/>
        <a:lstStyle/>
        <a:p>
          <a:pPr>
            <a:lnSpc>
              <a:spcPct val="90000"/>
            </a:lnSpc>
          </a:pPr>
          <a:r>
            <a:rPr lang="en-US"/>
            <a:t>Grievance files</a:t>
          </a:r>
        </a:p>
      </dgm:t>
    </dgm:pt>
    <dgm:pt modelId="{6D684284-CA20-401F-9293-CAED9E36BF53}" type="parTrans" cxnId="{7FB5C4C5-9882-418C-805D-460BE56A8970}">
      <dgm:prSet/>
      <dgm:spPr/>
      <dgm:t>
        <a:bodyPr/>
        <a:lstStyle/>
        <a:p>
          <a:endParaRPr lang="en-US"/>
        </a:p>
      </dgm:t>
    </dgm:pt>
    <dgm:pt modelId="{8A0AB251-1DCC-4213-BAE1-456F8DF380F0}" type="sibTrans" cxnId="{7FB5C4C5-9882-418C-805D-460BE56A8970}">
      <dgm:prSet/>
      <dgm:spPr/>
      <dgm:t>
        <a:bodyPr/>
        <a:lstStyle/>
        <a:p>
          <a:endParaRPr lang="en-US"/>
        </a:p>
      </dgm:t>
    </dgm:pt>
    <dgm:pt modelId="{DC03EB79-B239-47EF-84B2-DA66DE058DFE}">
      <dgm:prSet phldrT="[Text]"/>
      <dgm:spPr/>
      <dgm:t>
        <a:bodyPr/>
        <a:lstStyle/>
        <a:p>
          <a:r>
            <a:rPr lang="en-US"/>
            <a:t>Emergency Contact</a:t>
          </a:r>
        </a:p>
      </dgm:t>
    </dgm:pt>
    <dgm:pt modelId="{8DCAD2D4-204D-43F5-85C8-B7F2AAE53B46}" type="parTrans" cxnId="{7A4DC865-0119-4CA5-B590-37E35FF4E18B}">
      <dgm:prSet/>
      <dgm:spPr/>
      <dgm:t>
        <a:bodyPr/>
        <a:lstStyle/>
        <a:p>
          <a:endParaRPr lang="en-US"/>
        </a:p>
      </dgm:t>
    </dgm:pt>
    <dgm:pt modelId="{EDA79453-8552-41F8-8C6D-50A64A1A0AAF}" type="sibTrans" cxnId="{7A4DC865-0119-4CA5-B590-37E35FF4E18B}">
      <dgm:prSet/>
      <dgm:spPr/>
      <dgm:t>
        <a:bodyPr/>
        <a:lstStyle/>
        <a:p>
          <a:endParaRPr lang="en-US"/>
        </a:p>
      </dgm:t>
    </dgm:pt>
    <dgm:pt modelId="{E9285D04-8E5F-4338-8086-4E3F454F668A}">
      <dgm:prSet phldrT="[Text]"/>
      <dgm:spPr/>
      <dgm:t>
        <a:bodyPr/>
        <a:lstStyle/>
        <a:p>
          <a:pPr>
            <a:lnSpc>
              <a:spcPct val="90000"/>
            </a:lnSpc>
          </a:pPr>
          <a:r>
            <a:rPr lang="en-US"/>
            <a:t>Educ Asst/Tuition benefits</a:t>
          </a:r>
        </a:p>
      </dgm:t>
    </dgm:pt>
    <dgm:pt modelId="{B58A13C3-6E53-43F5-88AD-7E03AD241ABF}" type="sibTrans" cxnId="{3A56FBAC-836D-427F-A89B-07F3969DE764}">
      <dgm:prSet/>
      <dgm:spPr/>
      <dgm:t>
        <a:bodyPr/>
        <a:lstStyle/>
        <a:p>
          <a:endParaRPr lang="en-US"/>
        </a:p>
      </dgm:t>
    </dgm:pt>
    <dgm:pt modelId="{FFA93697-CD19-46E0-A809-9CC8AB684581}" type="parTrans" cxnId="{3A56FBAC-836D-427F-A89B-07F3969DE764}">
      <dgm:prSet/>
      <dgm:spPr/>
      <dgm:t>
        <a:bodyPr/>
        <a:lstStyle/>
        <a:p>
          <a:endParaRPr lang="en-US"/>
        </a:p>
      </dgm:t>
    </dgm:pt>
    <dgm:pt modelId="{530DBC1F-9C54-4546-A3B3-F536971A58FE}">
      <dgm:prSet phldrT="[Text]"/>
      <dgm:spPr/>
      <dgm:t>
        <a:bodyPr/>
        <a:lstStyle/>
        <a:p>
          <a:r>
            <a:rPr lang="en-US"/>
            <a:t>Application, Resume, CV</a:t>
          </a:r>
        </a:p>
      </dgm:t>
    </dgm:pt>
    <dgm:pt modelId="{F673951F-57AE-4342-A495-3292C16414E2}" type="parTrans" cxnId="{2821AEA3-8F32-4040-922E-22F56E039977}">
      <dgm:prSet/>
      <dgm:spPr/>
      <dgm:t>
        <a:bodyPr/>
        <a:lstStyle/>
        <a:p>
          <a:endParaRPr lang="en-US"/>
        </a:p>
      </dgm:t>
    </dgm:pt>
    <dgm:pt modelId="{7CEA3227-A278-4871-B969-16AE9171B1CC}" type="sibTrans" cxnId="{2821AEA3-8F32-4040-922E-22F56E039977}">
      <dgm:prSet/>
      <dgm:spPr/>
      <dgm:t>
        <a:bodyPr/>
        <a:lstStyle/>
        <a:p>
          <a:endParaRPr lang="en-US"/>
        </a:p>
      </dgm:t>
    </dgm:pt>
    <dgm:pt modelId="{447B24CD-E6D1-40D7-AB31-7E362A5CA027}">
      <dgm:prSet phldrT="[Text]"/>
      <dgm:spPr/>
      <dgm:t>
        <a:bodyPr/>
        <a:lstStyle/>
        <a:p>
          <a:r>
            <a:rPr lang="en-US"/>
            <a:t>Supervisor</a:t>
          </a:r>
        </a:p>
      </dgm:t>
    </dgm:pt>
    <dgm:pt modelId="{9AD5787F-70CF-48CA-9D37-F2CE84170B59}" type="parTrans" cxnId="{6E2A01FA-80BB-4DA3-BE31-2C0E041121ED}">
      <dgm:prSet/>
      <dgm:spPr/>
      <dgm:t>
        <a:bodyPr/>
        <a:lstStyle/>
        <a:p>
          <a:endParaRPr lang="en-US"/>
        </a:p>
      </dgm:t>
    </dgm:pt>
    <dgm:pt modelId="{851F5A0D-E5CA-421A-9C78-365AF6BDFE1D}" type="sibTrans" cxnId="{6E2A01FA-80BB-4DA3-BE31-2C0E041121ED}">
      <dgm:prSet/>
      <dgm:spPr/>
      <dgm:t>
        <a:bodyPr/>
        <a:lstStyle/>
        <a:p>
          <a:endParaRPr lang="en-US"/>
        </a:p>
      </dgm:t>
    </dgm:pt>
    <dgm:pt modelId="{57903B15-41AB-4C58-8E56-4EC94B90FEC8}">
      <dgm:prSet phldrT="[Text]"/>
      <dgm:spPr/>
      <dgm:t>
        <a:bodyPr/>
        <a:lstStyle/>
        <a:p>
          <a:r>
            <a:rPr lang="en-US"/>
            <a:t>I-9 eligibility dates</a:t>
          </a:r>
        </a:p>
      </dgm:t>
    </dgm:pt>
    <dgm:pt modelId="{B731E2FF-65FB-4B54-B3D6-650A993C7AB2}" type="parTrans" cxnId="{71D5DEAD-32E6-400E-948F-8F49C6492700}">
      <dgm:prSet/>
      <dgm:spPr/>
      <dgm:t>
        <a:bodyPr/>
        <a:lstStyle/>
        <a:p>
          <a:endParaRPr lang="en-US"/>
        </a:p>
      </dgm:t>
    </dgm:pt>
    <dgm:pt modelId="{CBBAF1D9-6BE7-4770-9279-AA313BC1FA63}" type="sibTrans" cxnId="{71D5DEAD-32E6-400E-948F-8F49C6492700}">
      <dgm:prSet/>
      <dgm:spPr/>
      <dgm:t>
        <a:bodyPr/>
        <a:lstStyle/>
        <a:p>
          <a:endParaRPr lang="en-US"/>
        </a:p>
      </dgm:t>
    </dgm:pt>
    <dgm:pt modelId="{91683F13-D3AB-40B3-AAE4-A492017C707C}">
      <dgm:prSet phldrT="[Text]"/>
      <dgm:spPr/>
      <dgm:t>
        <a:bodyPr/>
        <a:lstStyle/>
        <a:p>
          <a:r>
            <a:rPr lang="en-US"/>
            <a:t>Medical files</a:t>
          </a:r>
        </a:p>
      </dgm:t>
    </dgm:pt>
    <dgm:pt modelId="{9E84CE1F-E00C-4F8D-B227-FCFB2CCF8139}" type="parTrans" cxnId="{9EBE78A4-8F73-44CA-B9DC-A952FFA0A68B}">
      <dgm:prSet/>
      <dgm:spPr/>
      <dgm:t>
        <a:bodyPr/>
        <a:lstStyle/>
        <a:p>
          <a:endParaRPr lang="en-US"/>
        </a:p>
      </dgm:t>
    </dgm:pt>
    <dgm:pt modelId="{0AD88773-0207-4412-8173-54F875AFE715}" type="sibTrans" cxnId="{9EBE78A4-8F73-44CA-B9DC-A952FFA0A68B}">
      <dgm:prSet/>
      <dgm:spPr/>
      <dgm:t>
        <a:bodyPr/>
        <a:lstStyle/>
        <a:p>
          <a:endParaRPr lang="en-US"/>
        </a:p>
      </dgm:t>
    </dgm:pt>
    <dgm:pt modelId="{B719F491-3DA8-4718-9490-AA5A6EA708BE}">
      <dgm:prSet phldrT="[Text]"/>
      <dgm:spPr/>
      <dgm:t>
        <a:bodyPr/>
        <a:lstStyle/>
        <a:p>
          <a:endParaRPr lang="en-US"/>
        </a:p>
      </dgm:t>
    </dgm:pt>
    <dgm:pt modelId="{4795B1FF-0234-4D69-B865-8BA0D6FA548F}" type="parTrans" cxnId="{56183843-37F4-4F7D-9106-41C657293D81}">
      <dgm:prSet/>
      <dgm:spPr/>
      <dgm:t>
        <a:bodyPr/>
        <a:lstStyle/>
        <a:p>
          <a:endParaRPr lang="en-US"/>
        </a:p>
      </dgm:t>
    </dgm:pt>
    <dgm:pt modelId="{60EBF445-01D5-4E9B-A399-1ABA76E8B685}" type="sibTrans" cxnId="{56183843-37F4-4F7D-9106-41C657293D81}">
      <dgm:prSet/>
      <dgm:spPr/>
      <dgm:t>
        <a:bodyPr/>
        <a:lstStyle/>
        <a:p>
          <a:endParaRPr lang="en-US"/>
        </a:p>
      </dgm:t>
    </dgm:pt>
    <dgm:pt modelId="{52CCF96D-86B8-4814-BFFC-80B83B551706}">
      <dgm:prSet phldrT="[Text]"/>
      <dgm:spPr/>
      <dgm:t>
        <a:bodyPr/>
        <a:lstStyle/>
        <a:p>
          <a:endParaRPr lang="en-US"/>
        </a:p>
      </dgm:t>
    </dgm:pt>
    <dgm:pt modelId="{15002FDE-5AA7-413F-9D5C-83B21DDAD331}" type="parTrans" cxnId="{8B98AFEA-189A-4CB1-AF6F-B1AEC9F75922}">
      <dgm:prSet/>
      <dgm:spPr/>
      <dgm:t>
        <a:bodyPr/>
        <a:lstStyle/>
        <a:p>
          <a:endParaRPr lang="en-US"/>
        </a:p>
      </dgm:t>
    </dgm:pt>
    <dgm:pt modelId="{1540F04D-2395-4401-8980-B8128AC70482}" type="sibTrans" cxnId="{8B98AFEA-189A-4CB1-AF6F-B1AEC9F75922}">
      <dgm:prSet/>
      <dgm:spPr/>
      <dgm:t>
        <a:bodyPr/>
        <a:lstStyle/>
        <a:p>
          <a:endParaRPr lang="en-US"/>
        </a:p>
      </dgm:t>
    </dgm:pt>
    <dgm:pt modelId="{12CC49D1-C067-450C-9662-F25C63845CCB}">
      <dgm:prSet phldrT="[Text]"/>
      <dgm:spPr/>
      <dgm:t>
        <a:bodyPr/>
        <a:lstStyle/>
        <a:p>
          <a:endParaRPr lang="en-US"/>
        </a:p>
      </dgm:t>
    </dgm:pt>
    <dgm:pt modelId="{BD7741CC-668A-4A11-9E06-6585C8E7C655}" type="parTrans" cxnId="{FD78882F-2E8F-4A2D-B1A2-3F396E22DDE9}">
      <dgm:prSet/>
      <dgm:spPr/>
      <dgm:t>
        <a:bodyPr/>
        <a:lstStyle/>
        <a:p>
          <a:endParaRPr lang="en-US"/>
        </a:p>
      </dgm:t>
    </dgm:pt>
    <dgm:pt modelId="{6BAEF640-2DBA-4D43-A4AC-4FD565DC4640}" type="sibTrans" cxnId="{FD78882F-2E8F-4A2D-B1A2-3F396E22DDE9}">
      <dgm:prSet/>
      <dgm:spPr/>
      <dgm:t>
        <a:bodyPr/>
        <a:lstStyle/>
        <a:p>
          <a:endParaRPr lang="en-US"/>
        </a:p>
      </dgm:t>
    </dgm:pt>
    <dgm:pt modelId="{02710657-46DE-4B6F-AA1D-F31D8FB12FEA}">
      <dgm:prSet phldrT="[Text]"/>
      <dgm:spPr/>
      <dgm:t>
        <a:bodyPr/>
        <a:lstStyle/>
        <a:p>
          <a:endParaRPr lang="en-US"/>
        </a:p>
      </dgm:t>
    </dgm:pt>
    <dgm:pt modelId="{DF6C2667-4EAC-4D09-8E9D-E61C809BBEAD}" type="parTrans" cxnId="{B03D4E8A-B678-4A58-A317-8E3C4D5BF7E6}">
      <dgm:prSet/>
      <dgm:spPr/>
      <dgm:t>
        <a:bodyPr/>
        <a:lstStyle/>
        <a:p>
          <a:endParaRPr lang="en-US"/>
        </a:p>
      </dgm:t>
    </dgm:pt>
    <dgm:pt modelId="{FD198BD0-DDF8-4FEE-9184-EE1DF4EA1EFF}" type="sibTrans" cxnId="{B03D4E8A-B678-4A58-A317-8E3C4D5BF7E6}">
      <dgm:prSet/>
      <dgm:spPr/>
      <dgm:t>
        <a:bodyPr/>
        <a:lstStyle/>
        <a:p>
          <a:endParaRPr lang="en-US"/>
        </a:p>
      </dgm:t>
    </dgm:pt>
    <dgm:pt modelId="{A567205D-7AD1-4A1F-AA27-1195F9FF2BF2}">
      <dgm:prSet phldrT="[Text]"/>
      <dgm:spPr/>
      <dgm:t>
        <a:bodyPr/>
        <a:lstStyle/>
        <a:p>
          <a:endParaRPr lang="en-US"/>
        </a:p>
      </dgm:t>
    </dgm:pt>
    <dgm:pt modelId="{32484EE4-3072-412C-8D08-F285A0AD60A0}" type="parTrans" cxnId="{7D3C38F5-E78A-4E1F-A562-59EE1F1C912D}">
      <dgm:prSet/>
      <dgm:spPr/>
      <dgm:t>
        <a:bodyPr/>
        <a:lstStyle/>
        <a:p>
          <a:endParaRPr lang="en-US"/>
        </a:p>
      </dgm:t>
    </dgm:pt>
    <dgm:pt modelId="{10A5E3F9-88FA-4A80-890C-6A9EF326C074}" type="sibTrans" cxnId="{7D3C38F5-E78A-4E1F-A562-59EE1F1C912D}">
      <dgm:prSet/>
      <dgm:spPr/>
      <dgm:t>
        <a:bodyPr/>
        <a:lstStyle/>
        <a:p>
          <a:endParaRPr lang="en-US"/>
        </a:p>
      </dgm:t>
    </dgm:pt>
    <dgm:pt modelId="{D22CD4C3-7EB5-4C29-8125-2BA6AC7A7F4A}">
      <dgm:prSet phldrT="[Text]"/>
      <dgm:spPr/>
      <dgm:t>
        <a:bodyPr/>
        <a:lstStyle/>
        <a:p>
          <a:endParaRPr lang="en-US"/>
        </a:p>
      </dgm:t>
    </dgm:pt>
    <dgm:pt modelId="{43C0B5DF-CC8D-4C17-83BD-A2C0FD5DCF10}" type="parTrans" cxnId="{0ED8DA2A-AE3B-4F63-897E-33C70A3FAC6F}">
      <dgm:prSet/>
      <dgm:spPr/>
      <dgm:t>
        <a:bodyPr/>
        <a:lstStyle/>
        <a:p>
          <a:endParaRPr lang="en-US"/>
        </a:p>
      </dgm:t>
    </dgm:pt>
    <dgm:pt modelId="{2929FD4C-A855-4744-BCFE-AF29358CD365}" type="sibTrans" cxnId="{0ED8DA2A-AE3B-4F63-897E-33C70A3FAC6F}">
      <dgm:prSet/>
      <dgm:spPr/>
      <dgm:t>
        <a:bodyPr/>
        <a:lstStyle/>
        <a:p>
          <a:endParaRPr lang="en-US"/>
        </a:p>
      </dgm:t>
    </dgm:pt>
    <dgm:pt modelId="{398F9DEF-D2A5-41EF-AA73-3FBF4DA8E836}">
      <dgm:prSet phldrT="[Text]"/>
      <dgm:spPr/>
      <dgm:t>
        <a:bodyPr/>
        <a:lstStyle/>
        <a:p>
          <a:endParaRPr lang="en-US"/>
        </a:p>
      </dgm:t>
    </dgm:pt>
    <dgm:pt modelId="{BB714FCC-BCF8-4BF7-AA88-186B377D6F6F}" type="parTrans" cxnId="{A09D9DCD-9B0A-48BA-AE63-D64C298D1C03}">
      <dgm:prSet/>
      <dgm:spPr/>
      <dgm:t>
        <a:bodyPr/>
        <a:lstStyle/>
        <a:p>
          <a:endParaRPr lang="en-US"/>
        </a:p>
      </dgm:t>
    </dgm:pt>
    <dgm:pt modelId="{40D83E08-EAA3-42D3-8C0D-6BDD84041C08}" type="sibTrans" cxnId="{A09D9DCD-9B0A-48BA-AE63-D64C298D1C03}">
      <dgm:prSet/>
      <dgm:spPr/>
      <dgm:t>
        <a:bodyPr/>
        <a:lstStyle/>
        <a:p>
          <a:endParaRPr lang="en-US"/>
        </a:p>
      </dgm:t>
    </dgm:pt>
    <dgm:pt modelId="{D5AF9F67-A7B0-43CE-8DE5-E110DE62082D}">
      <dgm:prSet phldrT="[Text]"/>
      <dgm:spPr/>
      <dgm:t>
        <a:bodyPr/>
        <a:lstStyle/>
        <a:p>
          <a:endParaRPr lang="en-US"/>
        </a:p>
      </dgm:t>
    </dgm:pt>
    <dgm:pt modelId="{42AB9B48-9F8D-4923-933B-A2794BE27E19}" type="parTrans" cxnId="{33E1958B-5833-40CB-8341-00C52FE203FF}">
      <dgm:prSet/>
      <dgm:spPr/>
      <dgm:t>
        <a:bodyPr/>
        <a:lstStyle/>
        <a:p>
          <a:endParaRPr lang="en-US"/>
        </a:p>
      </dgm:t>
    </dgm:pt>
    <dgm:pt modelId="{BFF6E0BB-6F63-46B3-B08C-1A68D3B4A9CA}" type="sibTrans" cxnId="{33E1958B-5833-40CB-8341-00C52FE203FF}">
      <dgm:prSet/>
      <dgm:spPr/>
      <dgm:t>
        <a:bodyPr/>
        <a:lstStyle/>
        <a:p>
          <a:endParaRPr lang="en-US"/>
        </a:p>
      </dgm:t>
    </dgm:pt>
    <dgm:pt modelId="{934A0FDA-18D4-497C-B243-469D21444556}">
      <dgm:prSet phldrT="[Text]"/>
      <dgm:spPr/>
      <dgm:t>
        <a:bodyPr/>
        <a:lstStyle/>
        <a:p>
          <a:pPr>
            <a:lnSpc>
              <a:spcPct val="90000"/>
            </a:lnSpc>
          </a:pPr>
          <a:r>
            <a:rPr lang="en-US"/>
            <a:t>Correspondence</a:t>
          </a:r>
        </a:p>
      </dgm:t>
    </dgm:pt>
    <dgm:pt modelId="{3168B449-21D0-45C3-8E75-765AB8BB2293}" type="parTrans" cxnId="{76E73AFF-1DBF-4E3E-91DC-7F6A9C592DD3}">
      <dgm:prSet/>
      <dgm:spPr/>
      <dgm:t>
        <a:bodyPr/>
        <a:lstStyle/>
        <a:p>
          <a:endParaRPr lang="en-US"/>
        </a:p>
      </dgm:t>
    </dgm:pt>
    <dgm:pt modelId="{9B56E8D2-717E-4218-8994-3825798AC327}" type="sibTrans" cxnId="{76E73AFF-1DBF-4E3E-91DC-7F6A9C592DD3}">
      <dgm:prSet/>
      <dgm:spPr/>
      <dgm:t>
        <a:bodyPr/>
        <a:lstStyle/>
        <a:p>
          <a:endParaRPr lang="en-US"/>
        </a:p>
      </dgm:t>
    </dgm:pt>
    <dgm:pt modelId="{32481777-AA71-4072-AF53-39CB175E3F28}">
      <dgm:prSet phldrT="[Text]"/>
      <dgm:spPr/>
      <dgm:t>
        <a:bodyPr/>
        <a:lstStyle/>
        <a:p>
          <a:pPr>
            <a:lnSpc>
              <a:spcPct val="90000"/>
            </a:lnSpc>
          </a:pPr>
          <a:endParaRPr lang="en-US"/>
        </a:p>
      </dgm:t>
    </dgm:pt>
    <dgm:pt modelId="{3EEBF671-9B73-4D01-82B1-4006AA1072DF}" type="parTrans" cxnId="{0EFAC541-6F74-453D-B9C0-9C5AFDB522E2}">
      <dgm:prSet/>
      <dgm:spPr/>
      <dgm:t>
        <a:bodyPr/>
        <a:lstStyle/>
        <a:p>
          <a:endParaRPr lang="en-US"/>
        </a:p>
      </dgm:t>
    </dgm:pt>
    <dgm:pt modelId="{3D1CA9AE-E7C3-43B4-8822-453A215184BA}" type="sibTrans" cxnId="{0EFAC541-6F74-453D-B9C0-9C5AFDB522E2}">
      <dgm:prSet/>
      <dgm:spPr/>
      <dgm:t>
        <a:bodyPr/>
        <a:lstStyle/>
        <a:p>
          <a:endParaRPr lang="en-US"/>
        </a:p>
      </dgm:t>
    </dgm:pt>
    <dgm:pt modelId="{92CD4C97-360A-447B-8255-515DF8A90D87}" type="pres">
      <dgm:prSet presAssocID="{47945FC0-C5F2-45EC-BAFA-13DEC6637820}" presName="Name0" presStyleCnt="0">
        <dgm:presLayoutVars>
          <dgm:dir/>
          <dgm:resizeHandles val="exact"/>
        </dgm:presLayoutVars>
      </dgm:prSet>
      <dgm:spPr/>
    </dgm:pt>
    <dgm:pt modelId="{623A5439-7FC2-4603-A908-503377F95915}" type="pres">
      <dgm:prSet presAssocID="{871A9244-15C3-4F9D-9BD6-F8378E35CE81}" presName="Name5" presStyleLbl="vennNode1" presStyleIdx="0" presStyleCnt="7">
        <dgm:presLayoutVars>
          <dgm:bulletEnabled val="1"/>
        </dgm:presLayoutVars>
      </dgm:prSet>
      <dgm:spPr/>
    </dgm:pt>
    <dgm:pt modelId="{C9C5CCB1-1904-4E5D-A9D9-5F39EE064830}" type="pres">
      <dgm:prSet presAssocID="{3E9B9A31-7D90-41D9-83A0-676B41C319CB}" presName="space" presStyleCnt="0"/>
      <dgm:spPr/>
    </dgm:pt>
    <dgm:pt modelId="{F65D0A7C-5A27-43E9-B037-8F75B34B3B71}" type="pres">
      <dgm:prSet presAssocID="{940A1863-E763-4590-B029-9D8F77C66D11}" presName="Name5" presStyleLbl="vennNode1" presStyleIdx="1" presStyleCnt="7">
        <dgm:presLayoutVars>
          <dgm:bulletEnabled val="1"/>
        </dgm:presLayoutVars>
      </dgm:prSet>
      <dgm:spPr/>
    </dgm:pt>
    <dgm:pt modelId="{6F62F208-C436-4B94-977B-917A42D5B62E}" type="pres">
      <dgm:prSet presAssocID="{08665D73-C567-4BD0-B4C8-C68BC8ACEFC7}" presName="space" presStyleCnt="0"/>
      <dgm:spPr/>
    </dgm:pt>
    <dgm:pt modelId="{9F64A3C5-9337-4C86-9120-B009C10B8EEF}" type="pres">
      <dgm:prSet presAssocID="{D57AC7A7-A3F4-4D94-BE19-CFA964A67B94}" presName="Name5" presStyleLbl="vennNode1" presStyleIdx="2" presStyleCnt="7">
        <dgm:presLayoutVars>
          <dgm:bulletEnabled val="1"/>
        </dgm:presLayoutVars>
      </dgm:prSet>
      <dgm:spPr/>
    </dgm:pt>
    <dgm:pt modelId="{B836B3C8-A4EF-4EAB-A2B4-DF558012C776}" type="pres">
      <dgm:prSet presAssocID="{9CDB262E-682F-481D-A28E-67BD443262EE}" presName="space" presStyleCnt="0"/>
      <dgm:spPr/>
    </dgm:pt>
    <dgm:pt modelId="{94693E67-95D3-469D-8E1B-C3093F1B6945}" type="pres">
      <dgm:prSet presAssocID="{31C2E3A5-54FB-4069-872B-E9BA89D34EAA}" presName="Name5" presStyleLbl="vennNode1" presStyleIdx="3" presStyleCnt="7">
        <dgm:presLayoutVars>
          <dgm:bulletEnabled val="1"/>
        </dgm:presLayoutVars>
      </dgm:prSet>
      <dgm:spPr/>
    </dgm:pt>
    <dgm:pt modelId="{B988B95E-197E-41B6-AA58-2689848C7A86}" type="pres">
      <dgm:prSet presAssocID="{9D18227E-F651-4873-B6A5-1B6A0CB4B554}" presName="space" presStyleCnt="0"/>
      <dgm:spPr/>
    </dgm:pt>
    <dgm:pt modelId="{BB34C493-D64B-47FB-BDDE-76A2E74CC491}" type="pres">
      <dgm:prSet presAssocID="{55DC8807-A5C8-420A-852B-F5C0980224E4}" presName="Name5" presStyleLbl="vennNode1" presStyleIdx="4" presStyleCnt="7">
        <dgm:presLayoutVars>
          <dgm:bulletEnabled val="1"/>
        </dgm:presLayoutVars>
      </dgm:prSet>
      <dgm:spPr/>
    </dgm:pt>
    <dgm:pt modelId="{FE679E86-9BEE-46C8-85C8-4C65F04FE866}" type="pres">
      <dgm:prSet presAssocID="{F33F95FD-F61F-4470-BA90-B72E04781D04}" presName="space" presStyleCnt="0"/>
      <dgm:spPr/>
    </dgm:pt>
    <dgm:pt modelId="{A71E0026-E3A9-4C8B-B7CA-F4FB73AAD51E}" type="pres">
      <dgm:prSet presAssocID="{EAF4138C-D99C-4542-817A-032056EDE5CA}" presName="Name5" presStyleLbl="vennNode1" presStyleIdx="5" presStyleCnt="7">
        <dgm:presLayoutVars>
          <dgm:bulletEnabled val="1"/>
        </dgm:presLayoutVars>
      </dgm:prSet>
      <dgm:spPr/>
    </dgm:pt>
    <dgm:pt modelId="{3E3139BC-5DAA-444A-852D-3AF9CD5391D6}" type="pres">
      <dgm:prSet presAssocID="{251CD1D1-656C-4783-9217-9822860BE4CF}" presName="space" presStyleCnt="0"/>
      <dgm:spPr/>
    </dgm:pt>
    <dgm:pt modelId="{C6759F11-DD45-4B76-B091-B0178F85740F}" type="pres">
      <dgm:prSet presAssocID="{DE9CBA52-375B-48D2-8FE9-B9AB6E10607A}" presName="Name5" presStyleLbl="vennNode1" presStyleIdx="6" presStyleCnt="7">
        <dgm:presLayoutVars>
          <dgm:bulletEnabled val="1"/>
        </dgm:presLayoutVars>
      </dgm:prSet>
      <dgm:spPr/>
    </dgm:pt>
  </dgm:ptLst>
  <dgm:cxnLst>
    <dgm:cxn modelId="{3B293002-1158-4B07-867D-78E6A255FD8B}" type="presOf" srcId="{D5AF9F67-A7B0-43CE-8DE5-E110DE62082D}" destId="{A71E0026-E3A9-4C8B-B7CA-F4FB73AAD51E}" srcOrd="0" destOrd="3" presId="urn:microsoft.com/office/officeart/2005/8/layout/venn3"/>
    <dgm:cxn modelId="{03EB5C02-CC21-403A-B734-F6461749AE8E}" type="presOf" srcId="{934A0FDA-18D4-497C-B243-469D21444556}" destId="{C6759F11-DD45-4B76-B091-B0178F85740F}" srcOrd="0" destOrd="4" presId="urn:microsoft.com/office/officeart/2005/8/layout/venn3"/>
    <dgm:cxn modelId="{8CAF0904-76F2-4B2C-A910-48304E2D3054}" type="presOf" srcId="{90925E4A-7FC3-4D28-B193-8C6A6FFAFD1D}" destId="{C6759F11-DD45-4B76-B091-B0178F85740F}" srcOrd="0" destOrd="3" presId="urn:microsoft.com/office/officeart/2005/8/layout/venn3"/>
    <dgm:cxn modelId="{F228C60B-6366-4DFE-AA20-644181EBCECC}" srcId="{D57AC7A7-A3F4-4D94-BE19-CFA964A67B94}" destId="{B1884ED4-AF90-4685-B1CC-BE128512D00C}" srcOrd="0" destOrd="0" parTransId="{A05EFFB2-71A7-41FD-8699-5BD54BEB6BFB}" sibTransId="{B6BEEF2C-FCA0-441D-B7BC-5BBD430AAF92}"/>
    <dgm:cxn modelId="{EA54E30B-7B03-4EBB-A237-04A96C3F8917}" type="presOf" srcId="{DC03EB79-B239-47EF-84B2-DA66DE058DFE}" destId="{623A5439-7FC2-4603-A908-503377F95915}" srcOrd="0" destOrd="2" presId="urn:microsoft.com/office/officeart/2005/8/layout/venn3"/>
    <dgm:cxn modelId="{29F2970E-A6C6-433F-98DE-D267E25791C8}" srcId="{55DC8807-A5C8-420A-852B-F5C0980224E4}" destId="{EEC0CB1C-99E3-4211-8E66-06DDB8117E39}" srcOrd="1" destOrd="0" parTransId="{5415C60E-C0CF-4090-8F20-3EF318B24054}" sibTransId="{DA579804-1A73-42E5-89B3-4E207C7E6844}"/>
    <dgm:cxn modelId="{238C3610-93CD-429F-AF09-47600B5E54FC}" type="presOf" srcId="{32481777-AA71-4072-AF53-39CB175E3F28}" destId="{C6759F11-DD45-4B76-B091-B0178F85740F}" srcOrd="0" destOrd="5" presId="urn:microsoft.com/office/officeart/2005/8/layout/venn3"/>
    <dgm:cxn modelId="{44AB3611-C30C-48EF-BD58-2DC542F3637C}" type="presOf" srcId="{57903B15-41AB-4C58-8E56-4EC94B90FEC8}" destId="{623A5439-7FC2-4603-A908-503377F95915}" srcOrd="0" destOrd="4" presId="urn:microsoft.com/office/officeart/2005/8/layout/venn3"/>
    <dgm:cxn modelId="{810FEB13-E667-4221-9613-EDBE64F78EBC}" type="presOf" srcId="{447B24CD-E6D1-40D7-AB31-7E362A5CA027}" destId="{623A5439-7FC2-4603-A908-503377F95915}" srcOrd="0" destOrd="3" presId="urn:microsoft.com/office/officeart/2005/8/layout/venn3"/>
    <dgm:cxn modelId="{A2F19A14-CE61-42BC-8A3D-CFB6BBFD26EC}" type="presOf" srcId="{417305A5-C68A-4A6C-AFA4-EFAF8B6194BD}" destId="{94693E67-95D3-469D-8E1B-C3093F1B6945}" srcOrd="0" destOrd="2" presId="urn:microsoft.com/office/officeart/2005/8/layout/venn3"/>
    <dgm:cxn modelId="{E43FF920-98DA-4E87-B33D-8297B67E102D}" srcId="{EAF4138C-D99C-4542-817A-032056EDE5CA}" destId="{0A1351A7-D893-4FF9-A20E-6C3332107E81}" srcOrd="0" destOrd="0" parTransId="{E48288DC-3F1E-4E95-BE05-A3F19B336FD2}" sibTransId="{DC47480A-2F6D-40F2-81E1-11ACFE69D944}"/>
    <dgm:cxn modelId="{9EE99F29-5314-45FB-9E19-1B62D0ECCF97}" type="presOf" srcId="{EEC0CB1C-99E3-4211-8E66-06DDB8117E39}" destId="{BB34C493-D64B-47FB-BDDE-76A2E74CC491}" srcOrd="0" destOrd="2" presId="urn:microsoft.com/office/officeart/2005/8/layout/venn3"/>
    <dgm:cxn modelId="{0ED8DA2A-AE3B-4F63-897E-33C70A3FAC6F}" srcId="{55DC8807-A5C8-420A-852B-F5C0980224E4}" destId="{D22CD4C3-7EB5-4C29-8125-2BA6AC7A7F4A}" srcOrd="3" destOrd="0" parTransId="{43C0B5DF-CC8D-4C17-83BD-A2C0FD5DCF10}" sibTransId="{2929FD4C-A855-4744-BCFE-AF29358CD365}"/>
    <dgm:cxn modelId="{FD78882F-2E8F-4A2D-B1A2-3F396E22DDE9}" srcId="{31C2E3A5-54FB-4069-872B-E9BA89D34EAA}" destId="{12CC49D1-C067-450C-9662-F25C63845CCB}" srcOrd="3" destOrd="0" parTransId="{BD7741CC-668A-4A11-9E06-6585C8E7C655}" sibTransId="{6BAEF640-2DBA-4D43-A4AC-4FD565DC4640}"/>
    <dgm:cxn modelId="{6748FF3E-4103-445D-B584-611902D9E7C7}" type="presOf" srcId="{12CC49D1-C067-450C-9662-F25C63845CCB}" destId="{94693E67-95D3-469D-8E1B-C3093F1B6945}" srcOrd="0" destOrd="4" presId="urn:microsoft.com/office/officeart/2005/8/layout/venn3"/>
    <dgm:cxn modelId="{B8875A5C-189A-4C5A-AE85-E19587B0B061}" type="presOf" srcId="{B1084EF7-B041-4CB9-B4F9-1184E01DC7A2}" destId="{623A5439-7FC2-4603-A908-503377F95915}" srcOrd="0" destOrd="1" presId="urn:microsoft.com/office/officeart/2005/8/layout/venn3"/>
    <dgm:cxn modelId="{CA7D4260-242B-4367-AE1E-E7CEA785B070}" type="presOf" srcId="{55DC8807-A5C8-420A-852B-F5C0980224E4}" destId="{BB34C493-D64B-47FB-BDDE-76A2E74CC491}" srcOrd="0" destOrd="0" presId="urn:microsoft.com/office/officeart/2005/8/layout/venn3"/>
    <dgm:cxn modelId="{0EFAC541-6F74-453D-B9C0-9C5AFDB522E2}" srcId="{DE9CBA52-375B-48D2-8FE9-B9AB6E10607A}" destId="{32481777-AA71-4072-AF53-39CB175E3F28}" srcOrd="4" destOrd="0" parTransId="{3EEBF671-9B73-4D01-82B1-4006AA1072DF}" sibTransId="{3D1CA9AE-E7C3-43B4-8822-453A215184BA}"/>
    <dgm:cxn modelId="{56183843-37F4-4F7D-9106-41C657293D81}" srcId="{31C2E3A5-54FB-4069-872B-E9BA89D34EAA}" destId="{B719F491-3DA8-4718-9490-AA5A6EA708BE}" srcOrd="4" destOrd="0" parTransId="{4795B1FF-0234-4D69-B865-8BA0D6FA548F}" sibTransId="{60EBF445-01D5-4E9B-A399-1ABA76E8B685}"/>
    <dgm:cxn modelId="{7A4DC865-0119-4CA5-B590-37E35FF4E18B}" srcId="{871A9244-15C3-4F9D-9BD6-F8378E35CE81}" destId="{DC03EB79-B239-47EF-84B2-DA66DE058DFE}" srcOrd="1" destOrd="0" parTransId="{8DCAD2D4-204D-43F5-85C8-B7F2AAE53B46}" sibTransId="{EDA79453-8552-41F8-8C6D-50A64A1A0AAF}"/>
    <dgm:cxn modelId="{DB2D5D48-DCE8-44BB-BC66-A39A9F872EDE}" type="presOf" srcId="{A567205D-7AD1-4A1F-AA27-1195F9FF2BF2}" destId="{BB34C493-D64B-47FB-BDDE-76A2E74CC491}" srcOrd="0" destOrd="3" presId="urn:microsoft.com/office/officeart/2005/8/layout/venn3"/>
    <dgm:cxn modelId="{0EC5A96D-D822-41F3-B7A7-89AD3D7DE85A}" type="presOf" srcId="{871A9244-15C3-4F9D-9BD6-F8378E35CE81}" destId="{623A5439-7FC2-4603-A908-503377F95915}" srcOrd="0" destOrd="0" presId="urn:microsoft.com/office/officeart/2005/8/layout/venn3"/>
    <dgm:cxn modelId="{F3CA5353-9201-4D4B-AB37-4428B4E91436}" srcId="{55DC8807-A5C8-420A-852B-F5C0980224E4}" destId="{5417102B-749A-4ABE-B246-3823E6623A1F}" srcOrd="0" destOrd="0" parTransId="{A0424369-7450-43DE-9FA3-C1A37118D537}" sibTransId="{2040EF0A-1CC5-4F67-A848-108128CB6E34}"/>
    <dgm:cxn modelId="{62C1F753-2B28-40B9-A4A9-1FB32DBD6798}" type="presOf" srcId="{940A1863-E763-4590-B029-9D8F77C66D11}" destId="{F65D0A7C-5A27-43E9-B037-8F75B34B3B71}" srcOrd="0" destOrd="0" presId="urn:microsoft.com/office/officeart/2005/8/layout/venn3"/>
    <dgm:cxn modelId="{B0BFA555-F198-4F65-B9C5-938F259DDB89}" type="presOf" srcId="{F24A463A-B31C-40E7-9E37-07AEAA59519D}" destId="{F65D0A7C-5A27-43E9-B037-8F75B34B3B71}" srcOrd="0" destOrd="4" presId="urn:microsoft.com/office/officeart/2005/8/layout/venn3"/>
    <dgm:cxn modelId="{977B1477-DFD1-4D9D-8C72-08785C14D5F1}" type="presOf" srcId="{496E4442-8888-47F9-9D15-4EF1CBC19C2F}" destId="{94693E67-95D3-469D-8E1B-C3093F1B6945}" srcOrd="0" destOrd="1" presId="urn:microsoft.com/office/officeart/2005/8/layout/venn3"/>
    <dgm:cxn modelId="{67983A58-DC95-4539-AB50-3A8EB44314D9}" srcId="{940A1863-E763-4590-B029-9D8F77C66D11}" destId="{F24A463A-B31C-40E7-9E37-07AEAA59519D}" srcOrd="3" destOrd="0" parTransId="{08B898D8-5DE2-467A-932B-59ACD1A64935}" sibTransId="{8E249200-EFBD-482A-B437-A76D56F8CDA8}"/>
    <dgm:cxn modelId="{35A9DF82-F10E-4596-825D-BA35D22DFC31}" type="presOf" srcId="{D57AC7A7-A3F4-4D94-BE19-CFA964A67B94}" destId="{9F64A3C5-9337-4C86-9120-B009C10B8EEF}" srcOrd="0" destOrd="0" presId="urn:microsoft.com/office/officeart/2005/8/layout/venn3"/>
    <dgm:cxn modelId="{0085A383-2F87-45FB-A278-E12235E80ADF}" type="presOf" srcId="{13157745-877D-430A-8F67-F14A11149785}" destId="{9F64A3C5-9337-4C86-9120-B009C10B8EEF}" srcOrd="0" destOrd="3" presId="urn:microsoft.com/office/officeart/2005/8/layout/venn3"/>
    <dgm:cxn modelId="{5B577385-CAEA-4BE7-9552-898144F7727C}" srcId="{31C2E3A5-54FB-4069-872B-E9BA89D34EAA}" destId="{496E4442-8888-47F9-9D15-4EF1CBC19C2F}" srcOrd="0" destOrd="0" parTransId="{DC636B45-B455-4E62-86AF-7C10ED2B5D70}" sibTransId="{D64958E1-BFE2-4843-A474-A199E5A73F08}"/>
    <dgm:cxn modelId="{F5166389-B4D5-4F36-BDD5-39C7F2796398}" type="presOf" srcId="{8DD83FAE-4818-4652-BA97-0EA05662A50E}" destId="{F65D0A7C-5A27-43E9-B037-8F75B34B3B71}" srcOrd="0" destOrd="2" presId="urn:microsoft.com/office/officeart/2005/8/layout/venn3"/>
    <dgm:cxn modelId="{B03D4E8A-B678-4A58-A317-8E3C4D5BF7E6}" srcId="{55DC8807-A5C8-420A-852B-F5C0980224E4}" destId="{02710657-46DE-4B6F-AA1D-F31D8FB12FEA}" srcOrd="4" destOrd="0" parTransId="{DF6C2667-4EAC-4D09-8E9D-E61C809BBEAD}" sibTransId="{FD198BD0-DDF8-4FEE-9184-EE1DF4EA1EFF}"/>
    <dgm:cxn modelId="{33E1958B-5833-40CB-8341-00C52FE203FF}" srcId="{EAF4138C-D99C-4542-817A-032056EDE5CA}" destId="{D5AF9F67-A7B0-43CE-8DE5-E110DE62082D}" srcOrd="2" destOrd="0" parTransId="{42AB9B48-9F8D-4923-933B-A2794BE27E19}" sibTransId="{BFF6E0BB-6F63-46B3-B08C-1A68D3B4A9CA}"/>
    <dgm:cxn modelId="{EA1EB490-F313-446D-BE2A-D01EA359653C}" type="presOf" srcId="{0A1351A7-D893-4FF9-A20E-6C3332107E81}" destId="{A71E0026-E3A9-4C8B-B7CA-F4FB73AAD51E}" srcOrd="0" destOrd="1" presId="urn:microsoft.com/office/officeart/2005/8/layout/venn3"/>
    <dgm:cxn modelId="{6DA11594-C2A8-4B62-AD70-55E545689177}" srcId="{EAF4138C-D99C-4542-817A-032056EDE5CA}" destId="{0FAE133A-74C3-4582-A42E-10DC95F92487}" srcOrd="1" destOrd="0" parTransId="{A7B1FB5F-9E22-4120-9C92-6D7948E6403D}" sibTransId="{085E45D0-46E8-4820-ABD0-10D11A545703}"/>
    <dgm:cxn modelId="{C72AF695-BDFF-4603-86D5-935CC346D57D}" type="presOf" srcId="{28D8AA87-3F4A-4AD9-A4B4-F5267C4F357C}" destId="{9F64A3C5-9337-4C86-9120-B009C10B8EEF}" srcOrd="0" destOrd="2" presId="urn:microsoft.com/office/officeart/2005/8/layout/venn3"/>
    <dgm:cxn modelId="{6441FA9D-B045-41AE-A6BE-497448C8E2D9}" type="presOf" srcId="{91683F13-D3AB-40B3-AAE4-A492017C707C}" destId="{F65D0A7C-5A27-43E9-B037-8F75B34B3B71}" srcOrd="0" destOrd="3" presId="urn:microsoft.com/office/officeart/2005/8/layout/venn3"/>
    <dgm:cxn modelId="{3B198EA0-5A3A-491B-87E5-3BBC41EEBA45}" type="presOf" srcId="{47945FC0-C5F2-45EC-BAFA-13DEC6637820}" destId="{92CD4C97-360A-447B-8255-515DF8A90D87}" srcOrd="0" destOrd="0" presId="urn:microsoft.com/office/officeart/2005/8/layout/venn3"/>
    <dgm:cxn modelId="{2821AEA3-8F32-4040-922E-22F56E039977}" srcId="{940A1863-E763-4590-B029-9D8F77C66D11}" destId="{530DBC1F-9C54-4546-A3B3-F536971A58FE}" srcOrd="0" destOrd="0" parTransId="{F673951F-57AE-4342-A495-3292C16414E2}" sibTransId="{7CEA3227-A278-4871-B969-16AE9171B1CC}"/>
    <dgm:cxn modelId="{9EBE78A4-8F73-44CA-B9DC-A952FFA0A68B}" srcId="{940A1863-E763-4590-B029-9D8F77C66D11}" destId="{91683F13-D3AB-40B3-AAE4-A492017C707C}" srcOrd="2" destOrd="0" parTransId="{9E84CE1F-E00C-4F8D-B227-FCFB2CCF8139}" sibTransId="{0AD88773-0207-4412-8173-54F875AFE715}"/>
    <dgm:cxn modelId="{6ED904A6-D2C9-4366-B13A-214713A4A936}" type="presOf" srcId="{E9285D04-8E5F-4338-8086-4E3F454F668A}" destId="{C6759F11-DD45-4B76-B091-B0178F85740F}" srcOrd="0" destOrd="1" presId="urn:microsoft.com/office/officeart/2005/8/layout/venn3"/>
    <dgm:cxn modelId="{7A9C23A6-17D2-4421-B0E6-FD33BCF2B40D}" type="presOf" srcId="{398F9DEF-D2A5-41EF-AA73-3FBF4DA8E836}" destId="{A71E0026-E3A9-4C8B-B7CA-F4FB73AAD51E}" srcOrd="0" destOrd="4" presId="urn:microsoft.com/office/officeart/2005/8/layout/venn3"/>
    <dgm:cxn modelId="{C6BE38A6-29EE-4A75-B825-7A3BC7576B0B}" type="presOf" srcId="{02710657-46DE-4B6F-AA1D-F31D8FB12FEA}" destId="{BB34C493-D64B-47FB-BDDE-76A2E74CC491}" srcOrd="0" destOrd="5" presId="urn:microsoft.com/office/officeart/2005/8/layout/venn3"/>
    <dgm:cxn modelId="{440278A7-4B0F-4C6D-BDE4-AC5EC169263C}" srcId="{D57AC7A7-A3F4-4D94-BE19-CFA964A67B94}" destId="{13157745-877D-430A-8F67-F14A11149785}" srcOrd="2" destOrd="0" parTransId="{FE43958A-7BE9-4AE3-A81B-F7CB73E643EE}" sibTransId="{B7292EFD-36E8-4504-B4AA-C7E00B784ECC}"/>
    <dgm:cxn modelId="{3FBFD7A8-8963-457E-BA5B-80BE4CF62ABB}" srcId="{47945FC0-C5F2-45EC-BAFA-13DEC6637820}" destId="{871A9244-15C3-4F9D-9BD6-F8378E35CE81}" srcOrd="0" destOrd="0" parTransId="{B13B9BA8-5DDB-44C4-8C6D-9AAABD1E96CA}" sibTransId="{3E9B9A31-7D90-41D9-83A0-676B41C319CB}"/>
    <dgm:cxn modelId="{3A56FBAC-836D-427F-A89B-07F3969DE764}" srcId="{DE9CBA52-375B-48D2-8FE9-B9AB6E10607A}" destId="{E9285D04-8E5F-4338-8086-4E3F454F668A}" srcOrd="0" destOrd="0" parTransId="{FFA93697-CD19-46E0-A809-9CC8AB684581}" sibTransId="{B58A13C3-6E53-43F5-88AD-7E03AD241ABF}"/>
    <dgm:cxn modelId="{71D5DEAD-32E6-400E-948F-8F49C6492700}" srcId="{871A9244-15C3-4F9D-9BD6-F8378E35CE81}" destId="{57903B15-41AB-4C58-8E56-4EC94B90FEC8}" srcOrd="3" destOrd="0" parTransId="{B731E2FF-65FB-4B54-B3D6-650A993C7AB2}" sibTransId="{CBBAF1D9-6BE7-4770-9279-AA313BC1FA63}"/>
    <dgm:cxn modelId="{769687AF-41F5-4D6D-9306-1284CE260EE1}" srcId="{47945FC0-C5F2-45EC-BAFA-13DEC6637820}" destId="{EAF4138C-D99C-4542-817A-032056EDE5CA}" srcOrd="5" destOrd="0" parTransId="{F1A2A543-1813-43C6-8E13-99D0E02FB037}" sibTransId="{251CD1D1-656C-4783-9217-9822860BE4CF}"/>
    <dgm:cxn modelId="{11891CB0-A9C0-4DE4-AC8D-9D3F137DFF85}" srcId="{871A9244-15C3-4F9D-9BD6-F8378E35CE81}" destId="{B1084EF7-B041-4CB9-B4F9-1184E01DC7A2}" srcOrd="0" destOrd="0" parTransId="{292A2D95-F6DB-4D61-A0B6-98B0FA4A0BBA}" sibTransId="{FA902712-EC81-45D1-9818-5A20DF6FF923}"/>
    <dgm:cxn modelId="{50BA3BB0-1B4E-4045-97BB-D173D0985461}" type="presOf" srcId="{B719F491-3DA8-4718-9490-AA5A6EA708BE}" destId="{94693E67-95D3-469D-8E1B-C3093F1B6945}" srcOrd="0" destOrd="5" presId="urn:microsoft.com/office/officeart/2005/8/layout/venn3"/>
    <dgm:cxn modelId="{EFAC64B5-0980-470A-BAE4-8761AB2FCEE4}" srcId="{31C2E3A5-54FB-4069-872B-E9BA89D34EAA}" destId="{417305A5-C68A-4A6C-AFA4-EFAF8B6194BD}" srcOrd="1" destOrd="0" parTransId="{5FF8A86E-48B6-48F7-AF04-B3A557C86043}" sibTransId="{5D9CF70E-4A74-4448-80EE-369C822FE68A}"/>
    <dgm:cxn modelId="{F5B3F4C3-102B-408C-803C-C4EAC3BD2C78}" srcId="{47945FC0-C5F2-45EC-BAFA-13DEC6637820}" destId="{55DC8807-A5C8-420A-852B-F5C0980224E4}" srcOrd="4" destOrd="0" parTransId="{C4436D8B-E8E3-4E7C-8602-9748A2D7B440}" sibTransId="{F33F95FD-F61F-4470-BA90-B72E04781D04}"/>
    <dgm:cxn modelId="{7FB5C4C5-9882-418C-805D-460BE56A8970}" srcId="{DE9CBA52-375B-48D2-8FE9-B9AB6E10607A}" destId="{90925E4A-7FC3-4D28-B193-8C6A6FFAFD1D}" srcOrd="2" destOrd="0" parTransId="{6D684284-CA20-401F-9293-CAED9E36BF53}" sibTransId="{8A0AB251-1DCC-4213-BAE1-456F8DF380F0}"/>
    <dgm:cxn modelId="{8E2E63CC-8DB8-4BA6-BCF6-99FAAE41B185}" type="presOf" srcId="{4457A0C8-7BE1-4854-8F16-B37564DFDE23}" destId="{C6759F11-DD45-4B76-B091-B0178F85740F}" srcOrd="0" destOrd="2" presId="urn:microsoft.com/office/officeart/2005/8/layout/venn3"/>
    <dgm:cxn modelId="{004EF9CC-EAA4-4E55-870D-E86C8DA870BC}" type="presOf" srcId="{0FAE133A-74C3-4582-A42E-10DC95F92487}" destId="{A71E0026-E3A9-4C8B-B7CA-F4FB73AAD51E}" srcOrd="0" destOrd="2" presId="urn:microsoft.com/office/officeart/2005/8/layout/venn3"/>
    <dgm:cxn modelId="{A09D9DCD-9B0A-48BA-AE63-D64C298D1C03}" srcId="{EAF4138C-D99C-4542-817A-032056EDE5CA}" destId="{398F9DEF-D2A5-41EF-AA73-3FBF4DA8E836}" srcOrd="3" destOrd="0" parTransId="{BB714FCC-BCF8-4BF7-AA88-186B377D6F6F}" sibTransId="{40D83E08-EAA3-42D3-8C0D-6BDD84041C08}"/>
    <dgm:cxn modelId="{A32726CE-0496-46AC-A4A8-9F1CAD2E2327}" srcId="{47945FC0-C5F2-45EC-BAFA-13DEC6637820}" destId="{DE9CBA52-375B-48D2-8FE9-B9AB6E10607A}" srcOrd="6" destOrd="0" parTransId="{D5EFC22E-5D86-4F6E-9851-32C59155004E}" sibTransId="{DC645C8C-3B99-478D-84AE-DD5B96DCD7EC}"/>
    <dgm:cxn modelId="{2C518ECE-F0FA-4771-949C-BD006A9E20D1}" type="presOf" srcId="{31C2E3A5-54FB-4069-872B-E9BA89D34EAA}" destId="{94693E67-95D3-469D-8E1B-C3093F1B6945}" srcOrd="0" destOrd="0" presId="urn:microsoft.com/office/officeart/2005/8/layout/venn3"/>
    <dgm:cxn modelId="{8D9A19D0-91E2-4798-B127-ACDC41C6F3B2}" type="presOf" srcId="{5417102B-749A-4ABE-B246-3823E6623A1F}" destId="{BB34C493-D64B-47FB-BDDE-76A2E74CC491}" srcOrd="0" destOrd="1" presId="urn:microsoft.com/office/officeart/2005/8/layout/venn3"/>
    <dgm:cxn modelId="{474FB6D0-19DE-4536-8B87-F894E5D262CF}" type="presOf" srcId="{DE9CBA52-375B-48D2-8FE9-B9AB6E10607A}" destId="{C6759F11-DD45-4B76-B091-B0178F85740F}" srcOrd="0" destOrd="0" presId="urn:microsoft.com/office/officeart/2005/8/layout/venn3"/>
    <dgm:cxn modelId="{678858D1-6B4C-4A4A-8D4F-629D35A4B4CB}" srcId="{47945FC0-C5F2-45EC-BAFA-13DEC6637820}" destId="{940A1863-E763-4590-B029-9D8F77C66D11}" srcOrd="1" destOrd="0" parTransId="{1A2D734E-2374-4900-A38B-6E932F65F5D5}" sibTransId="{08665D73-C567-4BD0-B4C8-C68BC8ACEFC7}"/>
    <dgm:cxn modelId="{E57203D6-6CC5-430E-9090-64B4E9D74874}" type="presOf" srcId="{D22CD4C3-7EB5-4C29-8125-2BA6AC7A7F4A}" destId="{BB34C493-D64B-47FB-BDDE-76A2E74CC491}" srcOrd="0" destOrd="4" presId="urn:microsoft.com/office/officeart/2005/8/layout/venn3"/>
    <dgm:cxn modelId="{1F5F11D6-880A-408E-9876-1314BC5B633C}" srcId="{47945FC0-C5F2-45EC-BAFA-13DEC6637820}" destId="{31C2E3A5-54FB-4069-872B-E9BA89D34EAA}" srcOrd="3" destOrd="0" parTransId="{7CB18307-5FE6-421C-BD75-DB210531DB9A}" sibTransId="{9D18227E-F651-4873-B6A5-1B6A0CB4B554}"/>
    <dgm:cxn modelId="{635973D9-269B-4E1E-B7BC-6537E7332EF9}" srcId="{DE9CBA52-375B-48D2-8FE9-B9AB6E10607A}" destId="{4457A0C8-7BE1-4854-8F16-B37564DFDE23}" srcOrd="1" destOrd="0" parTransId="{1F1C2544-123C-4EF2-B636-5F12EDEC669B}" sibTransId="{052D7559-3E75-4926-ABD6-9CE406CDDBB1}"/>
    <dgm:cxn modelId="{621FDBDB-FE84-4099-9C3F-8E3010F97E93}" srcId="{D57AC7A7-A3F4-4D94-BE19-CFA964A67B94}" destId="{28D8AA87-3F4A-4AD9-A4B4-F5267C4F357C}" srcOrd="1" destOrd="0" parTransId="{1EA7FE3D-7793-4834-8C8F-015FBF890641}" sibTransId="{A0EE18A2-23FE-4638-9DF0-13D5E0931A0B}"/>
    <dgm:cxn modelId="{2701C0E1-9E4B-4D0B-AA48-02BC566E3866}" type="presOf" srcId="{B1884ED4-AF90-4685-B1CC-BE128512D00C}" destId="{9F64A3C5-9337-4C86-9120-B009C10B8EEF}" srcOrd="0" destOrd="1" presId="urn:microsoft.com/office/officeart/2005/8/layout/venn3"/>
    <dgm:cxn modelId="{41A303E2-E04E-4335-B4EE-9444CF8CDE0D}" type="presOf" srcId="{530DBC1F-9C54-4546-A3B3-F536971A58FE}" destId="{F65D0A7C-5A27-43E9-B037-8F75B34B3B71}" srcOrd="0" destOrd="1" presId="urn:microsoft.com/office/officeart/2005/8/layout/venn3"/>
    <dgm:cxn modelId="{A23D3FE3-39B1-416A-94FC-2D24B9743508}" type="presOf" srcId="{52CCF96D-86B8-4814-BFFC-80B83B551706}" destId="{94693E67-95D3-469D-8E1B-C3093F1B6945}" srcOrd="0" destOrd="3" presId="urn:microsoft.com/office/officeart/2005/8/layout/venn3"/>
    <dgm:cxn modelId="{8B98AFEA-189A-4CB1-AF6F-B1AEC9F75922}" srcId="{31C2E3A5-54FB-4069-872B-E9BA89D34EAA}" destId="{52CCF96D-86B8-4814-BFFC-80B83B551706}" srcOrd="2" destOrd="0" parTransId="{15002FDE-5AA7-413F-9D5C-83B21DDAD331}" sibTransId="{1540F04D-2395-4401-8980-B8128AC70482}"/>
    <dgm:cxn modelId="{773540EE-4354-4ACC-95E2-6C4B3E96125A}" srcId="{940A1863-E763-4590-B029-9D8F77C66D11}" destId="{8DD83FAE-4818-4652-BA97-0EA05662A50E}" srcOrd="1" destOrd="0" parTransId="{76C1454C-C37B-4F63-83C3-09F8C84FAB9E}" sibTransId="{57A14954-08D0-4783-8483-5E8EAF0092AD}"/>
    <dgm:cxn modelId="{7D3C38F5-E78A-4E1F-A562-59EE1F1C912D}" srcId="{55DC8807-A5C8-420A-852B-F5C0980224E4}" destId="{A567205D-7AD1-4A1F-AA27-1195F9FF2BF2}" srcOrd="2" destOrd="0" parTransId="{32484EE4-3072-412C-8D08-F285A0AD60A0}" sibTransId="{10A5E3F9-88FA-4A80-890C-6A9EF326C074}"/>
    <dgm:cxn modelId="{B704C3F7-1F7A-4354-9FA2-26F95617C6A5}" srcId="{47945FC0-C5F2-45EC-BAFA-13DEC6637820}" destId="{D57AC7A7-A3F4-4D94-BE19-CFA964A67B94}" srcOrd="2" destOrd="0" parTransId="{5A2FCA98-3481-4494-AD74-F6B3CE275032}" sibTransId="{9CDB262E-682F-481D-A28E-67BD443262EE}"/>
    <dgm:cxn modelId="{6E2A01FA-80BB-4DA3-BE31-2C0E041121ED}" srcId="{871A9244-15C3-4F9D-9BD6-F8378E35CE81}" destId="{447B24CD-E6D1-40D7-AB31-7E362A5CA027}" srcOrd="2" destOrd="0" parTransId="{9AD5787F-70CF-48CA-9D37-F2CE84170B59}" sibTransId="{851F5A0D-E5CA-421A-9C78-365AF6BDFE1D}"/>
    <dgm:cxn modelId="{EDB7AAFD-F124-4E55-BC1F-C0EDAED580A2}" type="presOf" srcId="{EAF4138C-D99C-4542-817A-032056EDE5CA}" destId="{A71E0026-E3A9-4C8B-B7CA-F4FB73AAD51E}" srcOrd="0" destOrd="0" presId="urn:microsoft.com/office/officeart/2005/8/layout/venn3"/>
    <dgm:cxn modelId="{76E73AFF-1DBF-4E3E-91DC-7F6A9C592DD3}" srcId="{DE9CBA52-375B-48D2-8FE9-B9AB6E10607A}" destId="{934A0FDA-18D4-497C-B243-469D21444556}" srcOrd="3" destOrd="0" parTransId="{3168B449-21D0-45C3-8E75-765AB8BB2293}" sibTransId="{9B56E8D2-717E-4218-8994-3825798AC327}"/>
    <dgm:cxn modelId="{F5570787-6EAC-4CF7-993A-E88E7D6B9938}" type="presParOf" srcId="{92CD4C97-360A-447B-8255-515DF8A90D87}" destId="{623A5439-7FC2-4603-A908-503377F95915}" srcOrd="0" destOrd="0" presId="urn:microsoft.com/office/officeart/2005/8/layout/venn3"/>
    <dgm:cxn modelId="{833553FC-4624-42D8-8C3F-D004C7E406AC}" type="presParOf" srcId="{92CD4C97-360A-447B-8255-515DF8A90D87}" destId="{C9C5CCB1-1904-4E5D-A9D9-5F39EE064830}" srcOrd="1" destOrd="0" presId="urn:microsoft.com/office/officeart/2005/8/layout/venn3"/>
    <dgm:cxn modelId="{BA2ECF1A-77E1-4020-A4BE-B0541321CA2D}" type="presParOf" srcId="{92CD4C97-360A-447B-8255-515DF8A90D87}" destId="{F65D0A7C-5A27-43E9-B037-8F75B34B3B71}" srcOrd="2" destOrd="0" presId="urn:microsoft.com/office/officeart/2005/8/layout/venn3"/>
    <dgm:cxn modelId="{2A8E74A3-380A-45CD-9332-505A21757AB8}" type="presParOf" srcId="{92CD4C97-360A-447B-8255-515DF8A90D87}" destId="{6F62F208-C436-4B94-977B-917A42D5B62E}" srcOrd="3" destOrd="0" presId="urn:microsoft.com/office/officeart/2005/8/layout/venn3"/>
    <dgm:cxn modelId="{B3FC457D-565C-4494-B39A-FAA3B98F19B0}" type="presParOf" srcId="{92CD4C97-360A-447B-8255-515DF8A90D87}" destId="{9F64A3C5-9337-4C86-9120-B009C10B8EEF}" srcOrd="4" destOrd="0" presId="urn:microsoft.com/office/officeart/2005/8/layout/venn3"/>
    <dgm:cxn modelId="{8A1493B8-63B0-4081-8C12-20700555866C}" type="presParOf" srcId="{92CD4C97-360A-447B-8255-515DF8A90D87}" destId="{B836B3C8-A4EF-4EAB-A2B4-DF558012C776}" srcOrd="5" destOrd="0" presId="urn:microsoft.com/office/officeart/2005/8/layout/venn3"/>
    <dgm:cxn modelId="{8B9DFB07-6C5F-489B-832D-5A3275469428}" type="presParOf" srcId="{92CD4C97-360A-447B-8255-515DF8A90D87}" destId="{94693E67-95D3-469D-8E1B-C3093F1B6945}" srcOrd="6" destOrd="0" presId="urn:microsoft.com/office/officeart/2005/8/layout/venn3"/>
    <dgm:cxn modelId="{A757CA04-DB23-408E-9181-9228675F51C4}" type="presParOf" srcId="{92CD4C97-360A-447B-8255-515DF8A90D87}" destId="{B988B95E-197E-41B6-AA58-2689848C7A86}" srcOrd="7" destOrd="0" presId="urn:microsoft.com/office/officeart/2005/8/layout/venn3"/>
    <dgm:cxn modelId="{F7044906-38F6-4C18-9C7B-FFEBEFE1E441}" type="presParOf" srcId="{92CD4C97-360A-447B-8255-515DF8A90D87}" destId="{BB34C493-D64B-47FB-BDDE-76A2E74CC491}" srcOrd="8" destOrd="0" presId="urn:microsoft.com/office/officeart/2005/8/layout/venn3"/>
    <dgm:cxn modelId="{376B6734-7F05-4AE2-BE20-18C755551752}" type="presParOf" srcId="{92CD4C97-360A-447B-8255-515DF8A90D87}" destId="{FE679E86-9BEE-46C8-85C8-4C65F04FE866}" srcOrd="9" destOrd="0" presId="urn:microsoft.com/office/officeart/2005/8/layout/venn3"/>
    <dgm:cxn modelId="{61236BDB-24B5-459D-8653-455C252595EF}" type="presParOf" srcId="{92CD4C97-360A-447B-8255-515DF8A90D87}" destId="{A71E0026-E3A9-4C8B-B7CA-F4FB73AAD51E}" srcOrd="10" destOrd="0" presId="urn:microsoft.com/office/officeart/2005/8/layout/venn3"/>
    <dgm:cxn modelId="{C79DE5BB-A474-4C9B-8A74-74B19C016273}" type="presParOf" srcId="{92CD4C97-360A-447B-8255-515DF8A90D87}" destId="{3E3139BC-5DAA-444A-852D-3AF9CD5391D6}" srcOrd="11" destOrd="0" presId="urn:microsoft.com/office/officeart/2005/8/layout/venn3"/>
    <dgm:cxn modelId="{EA333901-4CCF-434C-8BA5-B658BA226D98}" type="presParOf" srcId="{92CD4C97-360A-447B-8255-515DF8A90D87}" destId="{C6759F11-DD45-4B76-B091-B0178F85740F}" srcOrd="12" destOrd="0" presId="urn:microsoft.com/office/officeart/2005/8/layout/venn3"/>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80DFBC27-4D5F-4FB5-924E-44E15523B5BC}" type="doc">
      <dgm:prSet loTypeId="urn:microsoft.com/office/officeart/2005/8/layout/hList6" loCatId="list" qsTypeId="urn:microsoft.com/office/officeart/2005/8/quickstyle/simple1" qsCatId="simple" csTypeId="urn:microsoft.com/office/officeart/2005/8/colors/accent0_1" csCatId="mainScheme" phldr="1"/>
      <dgm:spPr/>
      <dgm:t>
        <a:bodyPr/>
        <a:lstStyle/>
        <a:p>
          <a:endParaRPr lang="en-US"/>
        </a:p>
      </dgm:t>
    </dgm:pt>
    <dgm:pt modelId="{1B46B831-BA7C-41D3-881F-348E8A3210C5}">
      <dgm:prSet phldrT="[Text]"/>
      <dgm:spPr/>
      <dgm:t>
        <a:bodyPr/>
        <a:lstStyle/>
        <a:p>
          <a:r>
            <a:rPr lang="en-US" b="1"/>
            <a:t>5 Years from Creation</a:t>
          </a:r>
        </a:p>
        <a:p>
          <a:endParaRPr lang="en-US"/>
        </a:p>
      </dgm:t>
    </dgm:pt>
    <dgm:pt modelId="{69350B58-5149-48CC-8812-28C9BEFC8D1B}" type="parTrans" cxnId="{77271328-5929-4AB8-8EA5-4447D6EB6220}">
      <dgm:prSet/>
      <dgm:spPr/>
      <dgm:t>
        <a:bodyPr/>
        <a:lstStyle/>
        <a:p>
          <a:endParaRPr lang="en-US"/>
        </a:p>
      </dgm:t>
    </dgm:pt>
    <dgm:pt modelId="{745CF894-0C75-4BA3-A5E4-A9F2F0FD7B40}" type="sibTrans" cxnId="{77271328-5929-4AB8-8EA5-4447D6EB6220}">
      <dgm:prSet/>
      <dgm:spPr/>
      <dgm:t>
        <a:bodyPr/>
        <a:lstStyle/>
        <a:p>
          <a:endParaRPr lang="en-US"/>
        </a:p>
      </dgm:t>
    </dgm:pt>
    <dgm:pt modelId="{A78213E3-6871-4417-A2A1-55F746A2FF49}">
      <dgm:prSet phldrT="[Text]"/>
      <dgm:spPr/>
      <dgm:t>
        <a:bodyPr/>
        <a:lstStyle/>
        <a:p>
          <a:r>
            <a:rPr lang="en-US"/>
            <a:t>Offer letters</a:t>
          </a:r>
        </a:p>
      </dgm:t>
    </dgm:pt>
    <dgm:pt modelId="{19DDA85E-8E78-4D88-920C-447104BCF0ED}" type="parTrans" cxnId="{9ED4E08A-C55A-49CD-BF68-1D13FAE83A54}">
      <dgm:prSet/>
      <dgm:spPr/>
      <dgm:t>
        <a:bodyPr/>
        <a:lstStyle/>
        <a:p>
          <a:endParaRPr lang="en-US"/>
        </a:p>
      </dgm:t>
    </dgm:pt>
    <dgm:pt modelId="{44CBC736-3890-43C5-AB12-D3900C5EB7E3}" type="sibTrans" cxnId="{9ED4E08A-C55A-49CD-BF68-1D13FAE83A54}">
      <dgm:prSet/>
      <dgm:spPr/>
      <dgm:t>
        <a:bodyPr/>
        <a:lstStyle/>
        <a:p>
          <a:endParaRPr lang="en-US"/>
        </a:p>
      </dgm:t>
    </dgm:pt>
    <dgm:pt modelId="{4A2254B4-0EF3-49DA-A01E-2F2A5CC3ED22}">
      <dgm:prSet phldrT="[Text]"/>
      <dgm:spPr/>
      <dgm:t>
        <a:bodyPr/>
        <a:lstStyle/>
        <a:p>
          <a:r>
            <a:rPr lang="en-US"/>
            <a:t>Income verification</a:t>
          </a:r>
        </a:p>
      </dgm:t>
    </dgm:pt>
    <dgm:pt modelId="{C6D37CBF-70A9-46CF-9C43-36243B33421F}" type="parTrans" cxnId="{A5B4E054-907B-4A9A-A9B7-AD7283C77761}">
      <dgm:prSet/>
      <dgm:spPr/>
      <dgm:t>
        <a:bodyPr/>
        <a:lstStyle/>
        <a:p>
          <a:endParaRPr lang="en-US"/>
        </a:p>
      </dgm:t>
    </dgm:pt>
    <dgm:pt modelId="{79741A65-F4CE-457D-AE34-F7357418FD84}" type="sibTrans" cxnId="{A5B4E054-907B-4A9A-A9B7-AD7283C77761}">
      <dgm:prSet/>
      <dgm:spPr/>
      <dgm:t>
        <a:bodyPr/>
        <a:lstStyle/>
        <a:p>
          <a:endParaRPr lang="en-US"/>
        </a:p>
      </dgm:t>
    </dgm:pt>
    <dgm:pt modelId="{E6667DC8-0180-400D-B72C-EC07126C00F0}">
      <dgm:prSet phldrT="[Text]"/>
      <dgm:spPr/>
      <dgm:t>
        <a:bodyPr/>
        <a:lstStyle/>
        <a:p>
          <a:r>
            <a:rPr lang="en-US" b="1"/>
            <a:t>10 Yrs from Creation</a:t>
          </a:r>
        </a:p>
        <a:p>
          <a:endParaRPr lang="en-US"/>
        </a:p>
      </dgm:t>
    </dgm:pt>
    <dgm:pt modelId="{7D97A6D5-C16F-465A-B030-8E54C96A85CA}" type="parTrans" cxnId="{0282CA97-4C76-4736-96D5-F41BAF5247A1}">
      <dgm:prSet/>
      <dgm:spPr/>
      <dgm:t>
        <a:bodyPr/>
        <a:lstStyle/>
        <a:p>
          <a:endParaRPr lang="en-US"/>
        </a:p>
      </dgm:t>
    </dgm:pt>
    <dgm:pt modelId="{39009ACC-3A81-4FB0-8E4A-A14182E47F32}" type="sibTrans" cxnId="{0282CA97-4C76-4736-96D5-F41BAF5247A1}">
      <dgm:prSet/>
      <dgm:spPr/>
      <dgm:t>
        <a:bodyPr/>
        <a:lstStyle/>
        <a:p>
          <a:endParaRPr lang="en-US"/>
        </a:p>
      </dgm:t>
    </dgm:pt>
    <dgm:pt modelId="{760BDD92-E072-4C53-8C00-485EFF759891}">
      <dgm:prSet phldrT="[Text]"/>
      <dgm:spPr/>
      <dgm:t>
        <a:bodyPr/>
        <a:lstStyle/>
        <a:p>
          <a:pPr rtl="0"/>
          <a:r>
            <a:rPr lang="en-US"/>
            <a:t>Unemployment</a:t>
          </a:r>
          <a:r>
            <a:rPr lang="en-US">
              <a:latin typeface="Arial" panose="020B0604020202020204"/>
            </a:rPr>
            <a:t> </a:t>
          </a:r>
          <a:endParaRPr lang="en-US"/>
        </a:p>
      </dgm:t>
    </dgm:pt>
    <dgm:pt modelId="{CAE8C3E7-91A0-4F3B-B112-5B53E0EBFBA1}" type="parTrans" cxnId="{F503DB89-5EF2-490B-986B-AC7022153344}">
      <dgm:prSet/>
      <dgm:spPr/>
      <dgm:t>
        <a:bodyPr/>
        <a:lstStyle/>
        <a:p>
          <a:endParaRPr lang="en-US"/>
        </a:p>
      </dgm:t>
    </dgm:pt>
    <dgm:pt modelId="{6DC27282-93FA-4B52-915B-C48AECE5CBD6}" type="sibTrans" cxnId="{F503DB89-5EF2-490B-986B-AC7022153344}">
      <dgm:prSet/>
      <dgm:spPr/>
      <dgm:t>
        <a:bodyPr/>
        <a:lstStyle/>
        <a:p>
          <a:endParaRPr lang="en-US"/>
        </a:p>
      </dgm:t>
    </dgm:pt>
    <dgm:pt modelId="{26100699-EA00-41A9-B5F3-F1F8345DDC13}">
      <dgm:prSet phldrT="[Text]"/>
      <dgm:spPr/>
      <dgm:t>
        <a:bodyPr/>
        <a:lstStyle/>
        <a:p>
          <a:r>
            <a:rPr lang="en-US"/>
            <a:t>Direct deposit</a:t>
          </a:r>
        </a:p>
      </dgm:t>
    </dgm:pt>
    <dgm:pt modelId="{F170A2E3-A7F0-4C01-AAE8-FC5CCDBAEC23}" type="parTrans" cxnId="{9BF77DD9-07B4-49CF-9405-838DD5DF98E8}">
      <dgm:prSet/>
      <dgm:spPr/>
      <dgm:t>
        <a:bodyPr/>
        <a:lstStyle/>
        <a:p>
          <a:endParaRPr lang="en-US"/>
        </a:p>
      </dgm:t>
    </dgm:pt>
    <dgm:pt modelId="{85D156A6-8E93-4F5E-9FAC-BDA3C959FEE5}" type="sibTrans" cxnId="{9BF77DD9-07B4-49CF-9405-838DD5DF98E8}">
      <dgm:prSet/>
      <dgm:spPr/>
      <dgm:t>
        <a:bodyPr/>
        <a:lstStyle/>
        <a:p>
          <a:endParaRPr lang="en-US"/>
        </a:p>
      </dgm:t>
    </dgm:pt>
    <dgm:pt modelId="{F86E02EA-28CC-45B8-AD8A-948522A00537}">
      <dgm:prSet phldrT="[Text]"/>
      <dgm:spPr/>
      <dgm:t>
        <a:bodyPr/>
        <a:lstStyle/>
        <a:p>
          <a:r>
            <a:rPr lang="en-US"/>
            <a:t>Educ Asst</a:t>
          </a:r>
        </a:p>
      </dgm:t>
    </dgm:pt>
    <dgm:pt modelId="{FBF4CAA4-B522-460D-A20B-B6DAB3A9A34A}" type="parTrans" cxnId="{DB3992E4-5CBC-4FE2-B6B5-6242FAF4AB58}">
      <dgm:prSet/>
      <dgm:spPr/>
      <dgm:t>
        <a:bodyPr/>
        <a:lstStyle/>
        <a:p>
          <a:endParaRPr lang="en-US"/>
        </a:p>
      </dgm:t>
    </dgm:pt>
    <dgm:pt modelId="{8E2F4C6D-6FE7-4DB8-B16E-17CEF86B0D15}" type="sibTrans" cxnId="{DB3992E4-5CBC-4FE2-B6B5-6242FAF4AB58}">
      <dgm:prSet/>
      <dgm:spPr/>
      <dgm:t>
        <a:bodyPr/>
        <a:lstStyle/>
        <a:p>
          <a:endParaRPr lang="en-US"/>
        </a:p>
      </dgm:t>
    </dgm:pt>
    <dgm:pt modelId="{6F80C83A-CE05-46B2-908D-8B52FC47DEF7}">
      <dgm:prSet phldrT="[Text]"/>
      <dgm:spPr/>
      <dgm:t>
        <a:bodyPr/>
        <a:lstStyle/>
        <a:p>
          <a:r>
            <a:rPr lang="en-US" b="1"/>
            <a:t>25 Yrs from Close Of Claim</a:t>
          </a:r>
        </a:p>
        <a:p>
          <a:endParaRPr lang="en-US"/>
        </a:p>
      </dgm:t>
    </dgm:pt>
    <dgm:pt modelId="{D91DFE10-7CF8-4F9B-A74F-FD639125DE29}" type="parTrans" cxnId="{EE20DC9D-76ED-492C-9CA2-24E26CB6B36C}">
      <dgm:prSet/>
      <dgm:spPr/>
      <dgm:t>
        <a:bodyPr/>
        <a:lstStyle/>
        <a:p>
          <a:endParaRPr lang="en-US"/>
        </a:p>
      </dgm:t>
    </dgm:pt>
    <dgm:pt modelId="{64F78D99-AFA7-4966-B5C3-A6B4608D9F38}" type="sibTrans" cxnId="{EE20DC9D-76ED-492C-9CA2-24E26CB6B36C}">
      <dgm:prSet/>
      <dgm:spPr/>
      <dgm:t>
        <a:bodyPr/>
        <a:lstStyle/>
        <a:p>
          <a:endParaRPr lang="en-US"/>
        </a:p>
      </dgm:t>
    </dgm:pt>
    <dgm:pt modelId="{FB535C04-ADF6-4C44-9388-B80AFDBC8118}">
      <dgm:prSet phldrT="[Text]"/>
      <dgm:spPr/>
      <dgm:t>
        <a:bodyPr/>
        <a:lstStyle/>
        <a:p>
          <a:r>
            <a:rPr lang="en-US" b="1"/>
            <a:t>10 Yrs from Separation</a:t>
          </a:r>
        </a:p>
        <a:p>
          <a:endParaRPr lang="en-US"/>
        </a:p>
      </dgm:t>
    </dgm:pt>
    <dgm:pt modelId="{3361F75F-2E2A-411A-8F9A-7B4C49615B46}" type="parTrans" cxnId="{28C28783-F2A2-4DBB-A794-22AA0002D4A8}">
      <dgm:prSet/>
      <dgm:spPr/>
      <dgm:t>
        <a:bodyPr/>
        <a:lstStyle/>
        <a:p>
          <a:endParaRPr lang="en-US"/>
        </a:p>
      </dgm:t>
    </dgm:pt>
    <dgm:pt modelId="{9B7E6350-3159-43ED-9B77-5FC6A6D65000}" type="sibTrans" cxnId="{28C28783-F2A2-4DBB-A794-22AA0002D4A8}">
      <dgm:prSet/>
      <dgm:spPr/>
      <dgm:t>
        <a:bodyPr/>
        <a:lstStyle/>
        <a:p>
          <a:endParaRPr lang="en-US"/>
        </a:p>
      </dgm:t>
    </dgm:pt>
    <dgm:pt modelId="{FE681F7D-F55F-4195-9047-4761CD4466B9}">
      <dgm:prSet phldrT="[Text]"/>
      <dgm:spPr/>
      <dgm:t>
        <a:bodyPr/>
        <a:lstStyle/>
        <a:p>
          <a:r>
            <a:rPr lang="en-US"/>
            <a:t>Resume/CVs</a:t>
          </a:r>
        </a:p>
      </dgm:t>
    </dgm:pt>
    <dgm:pt modelId="{B72975ED-CE6E-4BEB-9514-C38B73EF7214}" type="parTrans" cxnId="{06FA131E-DC74-4208-BBB1-7C48F2C2D095}">
      <dgm:prSet/>
      <dgm:spPr/>
      <dgm:t>
        <a:bodyPr/>
        <a:lstStyle/>
        <a:p>
          <a:endParaRPr lang="en-US"/>
        </a:p>
      </dgm:t>
    </dgm:pt>
    <dgm:pt modelId="{D0154275-36D3-4228-95FB-7B36F0FA1256}" type="sibTrans" cxnId="{06FA131E-DC74-4208-BBB1-7C48F2C2D095}">
      <dgm:prSet/>
      <dgm:spPr/>
      <dgm:t>
        <a:bodyPr/>
        <a:lstStyle/>
        <a:p>
          <a:endParaRPr lang="en-US"/>
        </a:p>
      </dgm:t>
    </dgm:pt>
    <dgm:pt modelId="{5719C452-C15F-4C87-B8ED-A9A557990C48}">
      <dgm:prSet phldrT="[Text]"/>
      <dgm:spPr/>
      <dgm:t>
        <a:bodyPr/>
        <a:lstStyle/>
        <a:p>
          <a:r>
            <a:rPr lang="en-US"/>
            <a:t>Prof Develop.</a:t>
          </a:r>
        </a:p>
      </dgm:t>
    </dgm:pt>
    <dgm:pt modelId="{B8A7FB86-5C9C-42FB-875B-D9A47780C0C1}" type="parTrans" cxnId="{5A31C331-AF1A-4D67-91F2-46071F443F1C}">
      <dgm:prSet/>
      <dgm:spPr/>
      <dgm:t>
        <a:bodyPr/>
        <a:lstStyle/>
        <a:p>
          <a:endParaRPr lang="en-US"/>
        </a:p>
      </dgm:t>
    </dgm:pt>
    <dgm:pt modelId="{EBF5F333-E426-4238-BA90-CF5D400AC195}" type="sibTrans" cxnId="{5A31C331-AF1A-4D67-91F2-46071F443F1C}">
      <dgm:prSet/>
      <dgm:spPr/>
      <dgm:t>
        <a:bodyPr/>
        <a:lstStyle/>
        <a:p>
          <a:endParaRPr lang="en-US"/>
        </a:p>
      </dgm:t>
    </dgm:pt>
    <dgm:pt modelId="{2AD7F465-7774-41C1-A68C-218345CA1DE1}">
      <dgm:prSet phldrT="[Text]"/>
      <dgm:spPr/>
      <dgm:t>
        <a:bodyPr/>
        <a:lstStyle/>
        <a:p>
          <a:r>
            <a:rPr lang="en-US"/>
            <a:t>Performance</a:t>
          </a:r>
        </a:p>
      </dgm:t>
    </dgm:pt>
    <dgm:pt modelId="{2A76D41F-A1D8-4894-89F6-CFD183230EF7}" type="parTrans" cxnId="{3FD49FFE-869D-47FE-95A0-6A58EDD6CF16}">
      <dgm:prSet/>
      <dgm:spPr/>
      <dgm:t>
        <a:bodyPr/>
        <a:lstStyle/>
        <a:p>
          <a:endParaRPr lang="en-US"/>
        </a:p>
      </dgm:t>
    </dgm:pt>
    <dgm:pt modelId="{5330B62F-B282-44E8-9F04-25781CBD4C6C}" type="sibTrans" cxnId="{3FD49FFE-869D-47FE-95A0-6A58EDD6CF16}">
      <dgm:prSet/>
      <dgm:spPr/>
      <dgm:t>
        <a:bodyPr/>
        <a:lstStyle/>
        <a:p>
          <a:endParaRPr lang="en-US"/>
        </a:p>
      </dgm:t>
    </dgm:pt>
    <dgm:pt modelId="{39E725CC-0E5E-4798-9904-303243CAA57B}">
      <dgm:prSet phldrT="[Text]"/>
      <dgm:spPr/>
      <dgm:t>
        <a:bodyPr/>
        <a:lstStyle/>
        <a:p>
          <a:r>
            <a:rPr lang="en-US"/>
            <a:t>Job postings</a:t>
          </a:r>
        </a:p>
      </dgm:t>
    </dgm:pt>
    <dgm:pt modelId="{23ABE717-847E-4523-AA86-8A3E6D38648E}" type="parTrans" cxnId="{5B8B1547-95A2-4202-9FA4-A3FCD0947519}">
      <dgm:prSet/>
      <dgm:spPr/>
      <dgm:t>
        <a:bodyPr/>
        <a:lstStyle/>
        <a:p>
          <a:endParaRPr lang="en-US"/>
        </a:p>
      </dgm:t>
    </dgm:pt>
    <dgm:pt modelId="{34D17420-C6CF-41C3-A905-26C1F3722C5A}" type="sibTrans" cxnId="{5B8B1547-95A2-4202-9FA4-A3FCD0947519}">
      <dgm:prSet/>
      <dgm:spPr/>
      <dgm:t>
        <a:bodyPr/>
        <a:lstStyle/>
        <a:p>
          <a:endParaRPr lang="en-US"/>
        </a:p>
      </dgm:t>
    </dgm:pt>
    <dgm:pt modelId="{5A8047B0-EA19-4D9F-9144-263D50CDF1DA}">
      <dgm:prSet phldrT="[Text]"/>
      <dgm:spPr/>
      <dgm:t>
        <a:bodyPr/>
        <a:lstStyle/>
        <a:p>
          <a:r>
            <a:rPr lang="en-US"/>
            <a:t>Reference checks</a:t>
          </a:r>
        </a:p>
      </dgm:t>
    </dgm:pt>
    <dgm:pt modelId="{AD8BAA01-BB67-4737-B1C2-59C37EED5FBA}" type="parTrans" cxnId="{E500E38D-8674-4DC7-96D0-439B1BA19D41}">
      <dgm:prSet/>
      <dgm:spPr/>
      <dgm:t>
        <a:bodyPr/>
        <a:lstStyle/>
        <a:p>
          <a:endParaRPr lang="en-US"/>
        </a:p>
      </dgm:t>
    </dgm:pt>
    <dgm:pt modelId="{0A16476E-0AA5-4B54-892D-0E38773DAA4B}" type="sibTrans" cxnId="{E500E38D-8674-4DC7-96D0-439B1BA19D41}">
      <dgm:prSet/>
      <dgm:spPr/>
      <dgm:t>
        <a:bodyPr/>
        <a:lstStyle/>
        <a:p>
          <a:endParaRPr lang="en-US"/>
        </a:p>
      </dgm:t>
    </dgm:pt>
    <dgm:pt modelId="{2CE1B605-A028-400E-B02B-CB455F6B7616}">
      <dgm:prSet phldrT="[Text]"/>
      <dgm:spPr/>
      <dgm:t>
        <a:bodyPr/>
        <a:lstStyle/>
        <a:p>
          <a:r>
            <a:rPr lang="en-US"/>
            <a:t>Post Offer Empl Test (POET)</a:t>
          </a:r>
        </a:p>
      </dgm:t>
    </dgm:pt>
    <dgm:pt modelId="{FF277EA1-1A02-4D5D-BF5A-44533E4D799C}" type="parTrans" cxnId="{B959B1A2-973D-4C03-BD74-E9283B796D09}">
      <dgm:prSet/>
      <dgm:spPr/>
      <dgm:t>
        <a:bodyPr/>
        <a:lstStyle/>
        <a:p>
          <a:endParaRPr lang="en-US"/>
        </a:p>
      </dgm:t>
    </dgm:pt>
    <dgm:pt modelId="{18D97389-92E3-41C8-80C9-B02A134449D8}" type="sibTrans" cxnId="{B959B1A2-973D-4C03-BD74-E9283B796D09}">
      <dgm:prSet/>
      <dgm:spPr/>
      <dgm:t>
        <a:bodyPr/>
        <a:lstStyle/>
        <a:p>
          <a:endParaRPr lang="en-US"/>
        </a:p>
      </dgm:t>
    </dgm:pt>
    <dgm:pt modelId="{331A99B0-A18C-4612-BDCB-A32CC15153B8}">
      <dgm:prSet phldrT="[Text]"/>
      <dgm:spPr/>
      <dgm:t>
        <a:bodyPr/>
        <a:lstStyle/>
        <a:p>
          <a:endParaRPr lang="en-US"/>
        </a:p>
      </dgm:t>
    </dgm:pt>
    <dgm:pt modelId="{D7A195ED-D626-4B51-BE80-AF18B68881FD}" type="parTrans" cxnId="{F1C15814-0126-4A2C-8E56-A21E6BD603EE}">
      <dgm:prSet/>
      <dgm:spPr/>
      <dgm:t>
        <a:bodyPr/>
        <a:lstStyle/>
        <a:p>
          <a:endParaRPr lang="en-US"/>
        </a:p>
      </dgm:t>
    </dgm:pt>
    <dgm:pt modelId="{E2B5E175-B5CA-414E-A894-62E597A15EC4}" type="sibTrans" cxnId="{F1C15814-0126-4A2C-8E56-A21E6BD603EE}">
      <dgm:prSet/>
      <dgm:spPr/>
      <dgm:t>
        <a:bodyPr/>
        <a:lstStyle/>
        <a:p>
          <a:endParaRPr lang="en-US"/>
        </a:p>
      </dgm:t>
    </dgm:pt>
    <dgm:pt modelId="{CDF7DED5-D3B4-417B-B6B2-420CA9742BA8}">
      <dgm:prSet phldrT="[Text]"/>
      <dgm:spPr/>
      <dgm:t>
        <a:bodyPr/>
        <a:lstStyle/>
        <a:p>
          <a:endParaRPr lang="en-US"/>
        </a:p>
      </dgm:t>
    </dgm:pt>
    <dgm:pt modelId="{077C3FB7-3D6B-4CF4-BDE7-498AD397E78C}" type="parTrans" cxnId="{9B56056D-0F2F-45E0-A9C4-114263CBE6B6}">
      <dgm:prSet/>
      <dgm:spPr/>
      <dgm:t>
        <a:bodyPr/>
        <a:lstStyle/>
        <a:p>
          <a:endParaRPr lang="en-US"/>
        </a:p>
      </dgm:t>
    </dgm:pt>
    <dgm:pt modelId="{3B98E190-6BBE-45CF-A6BD-2B8D6A72E6CD}" type="sibTrans" cxnId="{9B56056D-0F2F-45E0-A9C4-114263CBE6B6}">
      <dgm:prSet/>
      <dgm:spPr/>
      <dgm:t>
        <a:bodyPr/>
        <a:lstStyle/>
        <a:p>
          <a:endParaRPr lang="en-US"/>
        </a:p>
      </dgm:t>
    </dgm:pt>
    <dgm:pt modelId="{14C79AD7-4CF6-4196-91DD-2FD346CDC7DC}">
      <dgm:prSet phldrT="[Text]"/>
      <dgm:spPr/>
      <dgm:t>
        <a:bodyPr/>
        <a:lstStyle/>
        <a:p>
          <a:endParaRPr lang="en-US"/>
        </a:p>
      </dgm:t>
    </dgm:pt>
    <dgm:pt modelId="{1114A679-2733-4EB2-BD4D-F11D80DB57B1}" type="parTrans" cxnId="{C3121C6F-C9B1-4858-A5D2-46418386E12B}">
      <dgm:prSet/>
      <dgm:spPr/>
      <dgm:t>
        <a:bodyPr/>
        <a:lstStyle/>
        <a:p>
          <a:endParaRPr lang="en-US"/>
        </a:p>
      </dgm:t>
    </dgm:pt>
    <dgm:pt modelId="{578EEE8A-D864-4927-9D9F-48C7C0D8D663}" type="sibTrans" cxnId="{C3121C6F-C9B1-4858-A5D2-46418386E12B}">
      <dgm:prSet/>
      <dgm:spPr/>
      <dgm:t>
        <a:bodyPr/>
        <a:lstStyle/>
        <a:p>
          <a:endParaRPr lang="en-US"/>
        </a:p>
      </dgm:t>
    </dgm:pt>
    <dgm:pt modelId="{984B0651-7E25-49A0-A10A-1F8A4842FFFF}">
      <dgm:prSet phldrT="[Text]"/>
      <dgm:spPr/>
      <dgm:t>
        <a:bodyPr/>
        <a:lstStyle/>
        <a:p>
          <a:endParaRPr lang="en-US"/>
        </a:p>
      </dgm:t>
    </dgm:pt>
    <dgm:pt modelId="{5D4BDB5F-C15E-44DA-8C0C-CF5048400254}" type="parTrans" cxnId="{31165D30-7620-4085-8285-6EC931D513AC}">
      <dgm:prSet/>
      <dgm:spPr/>
      <dgm:t>
        <a:bodyPr/>
        <a:lstStyle/>
        <a:p>
          <a:endParaRPr lang="en-US"/>
        </a:p>
      </dgm:t>
    </dgm:pt>
    <dgm:pt modelId="{D3C8A7B1-5CF1-4423-9585-8B63DE2075EC}" type="sibTrans" cxnId="{31165D30-7620-4085-8285-6EC931D513AC}">
      <dgm:prSet/>
      <dgm:spPr/>
      <dgm:t>
        <a:bodyPr/>
        <a:lstStyle/>
        <a:p>
          <a:endParaRPr lang="en-US"/>
        </a:p>
      </dgm:t>
    </dgm:pt>
    <dgm:pt modelId="{6DDC8FAF-C424-49DF-A1A3-53CAAD3BA7F5}">
      <dgm:prSet phldrT="[Text]"/>
      <dgm:spPr/>
      <dgm:t>
        <a:bodyPr/>
        <a:lstStyle/>
        <a:p>
          <a:endParaRPr lang="en-US"/>
        </a:p>
      </dgm:t>
    </dgm:pt>
    <dgm:pt modelId="{665BF66E-2FED-44FA-B08F-A2F7A7EBEDE1}" type="parTrans" cxnId="{6801AB2B-1101-496B-A869-AD9AA9EE07D8}">
      <dgm:prSet/>
      <dgm:spPr/>
      <dgm:t>
        <a:bodyPr/>
        <a:lstStyle/>
        <a:p>
          <a:endParaRPr lang="en-US"/>
        </a:p>
      </dgm:t>
    </dgm:pt>
    <dgm:pt modelId="{BCC511D8-F52F-4051-800E-EDD9DE4AF533}" type="sibTrans" cxnId="{6801AB2B-1101-496B-A869-AD9AA9EE07D8}">
      <dgm:prSet/>
      <dgm:spPr/>
      <dgm:t>
        <a:bodyPr/>
        <a:lstStyle/>
        <a:p>
          <a:endParaRPr lang="en-US"/>
        </a:p>
      </dgm:t>
    </dgm:pt>
    <dgm:pt modelId="{80F60B92-711D-4411-9F66-6DF5A78C8E57}">
      <dgm:prSet phldrT="[Text]"/>
      <dgm:spPr/>
      <dgm:t>
        <a:bodyPr/>
        <a:lstStyle/>
        <a:p>
          <a:r>
            <a:rPr lang="en-US"/>
            <a:t>Background checks</a:t>
          </a:r>
        </a:p>
      </dgm:t>
    </dgm:pt>
    <dgm:pt modelId="{00FC875E-E93D-4D8F-A4B4-317484DD6F1A}" type="parTrans" cxnId="{435C42AF-CB36-4C84-B160-B49D0B906848}">
      <dgm:prSet/>
      <dgm:spPr/>
      <dgm:t>
        <a:bodyPr/>
        <a:lstStyle/>
        <a:p>
          <a:endParaRPr lang="en-US"/>
        </a:p>
      </dgm:t>
    </dgm:pt>
    <dgm:pt modelId="{F6B8DFE0-A88F-494F-B640-EF069E71745D}" type="sibTrans" cxnId="{435C42AF-CB36-4C84-B160-B49D0B906848}">
      <dgm:prSet/>
      <dgm:spPr/>
      <dgm:t>
        <a:bodyPr/>
        <a:lstStyle/>
        <a:p>
          <a:endParaRPr lang="en-US"/>
        </a:p>
      </dgm:t>
    </dgm:pt>
    <dgm:pt modelId="{E34B48D8-22C7-4ED3-A696-ED0497F51B01}">
      <dgm:prSet phldrT="[Text]"/>
      <dgm:spPr/>
      <dgm:t>
        <a:bodyPr/>
        <a:lstStyle/>
        <a:p>
          <a:endParaRPr lang="en-US"/>
        </a:p>
      </dgm:t>
    </dgm:pt>
    <dgm:pt modelId="{6B76C73D-2768-4788-80D0-3EDC4D7DDAFF}" type="parTrans" cxnId="{4DA7EB9C-92CC-4900-BF93-A49B10C38583}">
      <dgm:prSet/>
      <dgm:spPr/>
      <dgm:t>
        <a:bodyPr/>
        <a:lstStyle/>
        <a:p>
          <a:endParaRPr lang="en-US"/>
        </a:p>
      </dgm:t>
    </dgm:pt>
    <dgm:pt modelId="{AA3D26BD-8CFC-4A47-94D3-1D46987A270E}" type="sibTrans" cxnId="{4DA7EB9C-92CC-4900-BF93-A49B10C38583}">
      <dgm:prSet/>
      <dgm:spPr/>
      <dgm:t>
        <a:bodyPr/>
        <a:lstStyle/>
        <a:p>
          <a:endParaRPr lang="en-US"/>
        </a:p>
      </dgm:t>
    </dgm:pt>
    <dgm:pt modelId="{B3EA2E05-E0BD-4F17-ACB8-2637CB370F6D}">
      <dgm:prSet phldrT="[Text]"/>
      <dgm:spPr/>
      <dgm:t>
        <a:bodyPr/>
        <a:lstStyle/>
        <a:p>
          <a:endParaRPr lang="en-US"/>
        </a:p>
      </dgm:t>
    </dgm:pt>
    <dgm:pt modelId="{F4F4D230-F18C-414A-A4C7-1F9918096714}" type="parTrans" cxnId="{66D83F31-64EB-48BA-85F9-134527EAFF17}">
      <dgm:prSet/>
      <dgm:spPr/>
      <dgm:t>
        <a:bodyPr/>
        <a:lstStyle/>
        <a:p>
          <a:endParaRPr lang="en-US"/>
        </a:p>
      </dgm:t>
    </dgm:pt>
    <dgm:pt modelId="{1277EA4B-CAE2-49B2-8C01-519A09624139}" type="sibTrans" cxnId="{66D83F31-64EB-48BA-85F9-134527EAFF17}">
      <dgm:prSet/>
      <dgm:spPr/>
      <dgm:t>
        <a:bodyPr/>
        <a:lstStyle/>
        <a:p>
          <a:endParaRPr lang="en-US"/>
        </a:p>
      </dgm:t>
    </dgm:pt>
    <dgm:pt modelId="{1AD9AB00-A696-4056-A5BA-24A8E644FC6C}">
      <dgm:prSet phldrT="[Text]"/>
      <dgm:spPr/>
      <dgm:t>
        <a:bodyPr/>
        <a:lstStyle/>
        <a:p>
          <a:endParaRPr lang="en-US"/>
        </a:p>
      </dgm:t>
    </dgm:pt>
    <dgm:pt modelId="{C311EDA7-747D-4F69-9870-03A583F44404}" type="parTrans" cxnId="{C48B9B58-0A07-4EAE-9E2D-43A4FD754159}">
      <dgm:prSet/>
      <dgm:spPr/>
      <dgm:t>
        <a:bodyPr/>
        <a:lstStyle/>
        <a:p>
          <a:endParaRPr lang="en-US"/>
        </a:p>
      </dgm:t>
    </dgm:pt>
    <dgm:pt modelId="{129C090C-CAAB-45E6-9803-15E675603B3A}" type="sibTrans" cxnId="{C48B9B58-0A07-4EAE-9E2D-43A4FD754159}">
      <dgm:prSet/>
      <dgm:spPr/>
      <dgm:t>
        <a:bodyPr/>
        <a:lstStyle/>
        <a:p>
          <a:endParaRPr lang="en-US"/>
        </a:p>
      </dgm:t>
    </dgm:pt>
    <dgm:pt modelId="{EDD51463-DE4B-4ADA-86D7-5848BD5D7CE8}">
      <dgm:prSet phldrT="[Text]"/>
      <dgm:spPr/>
      <dgm:t>
        <a:bodyPr/>
        <a:lstStyle/>
        <a:p>
          <a:r>
            <a:rPr lang="en-US"/>
            <a:t>Discipline</a:t>
          </a:r>
        </a:p>
      </dgm:t>
    </dgm:pt>
    <dgm:pt modelId="{6C11258C-E126-4FA1-B0B0-E99E3EB5E286}" type="parTrans" cxnId="{0FEA3695-F619-4C29-A04D-57218177AA17}">
      <dgm:prSet/>
      <dgm:spPr/>
      <dgm:t>
        <a:bodyPr/>
        <a:lstStyle/>
        <a:p>
          <a:endParaRPr lang="en-US"/>
        </a:p>
      </dgm:t>
    </dgm:pt>
    <dgm:pt modelId="{ABC9DDF2-7FE4-4D90-918B-1F3890C7CF13}" type="sibTrans" cxnId="{0FEA3695-F619-4C29-A04D-57218177AA17}">
      <dgm:prSet/>
      <dgm:spPr/>
      <dgm:t>
        <a:bodyPr/>
        <a:lstStyle/>
        <a:p>
          <a:endParaRPr lang="en-US"/>
        </a:p>
      </dgm:t>
    </dgm:pt>
    <dgm:pt modelId="{1D6693BC-E05E-49D0-953B-442FCADFBA46}">
      <dgm:prSet phldrT="[Text]"/>
      <dgm:spPr/>
      <dgm:t>
        <a:bodyPr/>
        <a:lstStyle/>
        <a:p>
          <a:endParaRPr lang="en-US"/>
        </a:p>
      </dgm:t>
    </dgm:pt>
    <dgm:pt modelId="{F156EA19-A39F-40B9-9330-50861921D7B2}" type="parTrans" cxnId="{1E5844FD-1F75-4E34-89CE-5ACBC87CD81A}">
      <dgm:prSet/>
      <dgm:spPr/>
      <dgm:t>
        <a:bodyPr/>
        <a:lstStyle/>
        <a:p>
          <a:endParaRPr lang="en-US"/>
        </a:p>
      </dgm:t>
    </dgm:pt>
    <dgm:pt modelId="{B64776DA-AF64-4941-9329-59EBEE07B516}" type="sibTrans" cxnId="{1E5844FD-1F75-4E34-89CE-5ACBC87CD81A}">
      <dgm:prSet/>
      <dgm:spPr/>
      <dgm:t>
        <a:bodyPr/>
        <a:lstStyle/>
        <a:p>
          <a:endParaRPr lang="en-US"/>
        </a:p>
      </dgm:t>
    </dgm:pt>
    <dgm:pt modelId="{D2D14485-86D0-411B-991D-90D438422446}">
      <dgm:prSet phldrT="[Text]"/>
      <dgm:spPr/>
      <dgm:t>
        <a:bodyPr/>
        <a:lstStyle/>
        <a:p>
          <a:r>
            <a:rPr lang="en-US" b="1"/>
            <a:t>75 Yrs from Separation</a:t>
          </a:r>
        </a:p>
        <a:p>
          <a:endParaRPr lang="en-US"/>
        </a:p>
      </dgm:t>
    </dgm:pt>
    <dgm:pt modelId="{2BB0A379-0F59-481C-91BF-847D13180DCC}" type="parTrans" cxnId="{C2990289-08F3-465F-856A-D3277C5BE854}">
      <dgm:prSet/>
      <dgm:spPr/>
      <dgm:t>
        <a:bodyPr/>
        <a:lstStyle/>
        <a:p>
          <a:endParaRPr lang="en-US"/>
        </a:p>
      </dgm:t>
    </dgm:pt>
    <dgm:pt modelId="{FC55BF33-53D0-4706-AA5A-35900E7F23A6}" type="sibTrans" cxnId="{C2990289-08F3-465F-856A-D3277C5BE854}">
      <dgm:prSet/>
      <dgm:spPr/>
      <dgm:t>
        <a:bodyPr/>
        <a:lstStyle/>
        <a:p>
          <a:endParaRPr lang="en-US"/>
        </a:p>
      </dgm:t>
    </dgm:pt>
    <dgm:pt modelId="{B2E8FC1A-5BF8-4BF3-82A1-9A381D8FF9EE}">
      <dgm:prSet phldrT="[Text]"/>
      <dgm:spPr/>
      <dgm:t>
        <a:bodyPr/>
        <a:lstStyle/>
        <a:p>
          <a:r>
            <a:rPr lang="en-US"/>
            <a:t>Grievance materials</a:t>
          </a:r>
        </a:p>
      </dgm:t>
    </dgm:pt>
    <dgm:pt modelId="{B6F48097-7C2E-409F-85E9-2B650D81D562}" type="parTrans" cxnId="{1DFD6AD3-DE0B-4105-8FFA-9449870290F9}">
      <dgm:prSet/>
      <dgm:spPr/>
      <dgm:t>
        <a:bodyPr/>
        <a:lstStyle/>
        <a:p>
          <a:endParaRPr lang="en-US"/>
        </a:p>
      </dgm:t>
    </dgm:pt>
    <dgm:pt modelId="{B9ACEC87-A386-4ACC-8B22-AA095041ED34}" type="sibTrans" cxnId="{1DFD6AD3-DE0B-4105-8FFA-9449870290F9}">
      <dgm:prSet/>
      <dgm:spPr/>
      <dgm:t>
        <a:bodyPr/>
        <a:lstStyle/>
        <a:p>
          <a:endParaRPr lang="en-US"/>
        </a:p>
      </dgm:t>
    </dgm:pt>
    <dgm:pt modelId="{C82B12C7-23A3-4D3F-BB71-598A51AC394E}">
      <dgm:prSet phldrT="[Text]"/>
      <dgm:spPr/>
      <dgm:t>
        <a:bodyPr/>
        <a:lstStyle/>
        <a:p>
          <a:r>
            <a:rPr lang="en-US"/>
            <a:t>Salary letters</a:t>
          </a:r>
        </a:p>
      </dgm:t>
    </dgm:pt>
    <dgm:pt modelId="{F0081331-CB4E-4AEE-BEBF-0BA21A57AAEF}" type="parTrans" cxnId="{BE6BCDFD-66EB-485F-8A2A-01887BB4151B}">
      <dgm:prSet/>
      <dgm:spPr/>
      <dgm:t>
        <a:bodyPr/>
        <a:lstStyle/>
        <a:p>
          <a:endParaRPr lang="en-US"/>
        </a:p>
      </dgm:t>
    </dgm:pt>
    <dgm:pt modelId="{F26F3F3F-46DF-40B7-84A6-2AE11FC1B523}" type="sibTrans" cxnId="{BE6BCDFD-66EB-485F-8A2A-01887BB4151B}">
      <dgm:prSet/>
      <dgm:spPr/>
      <dgm:t>
        <a:bodyPr/>
        <a:lstStyle/>
        <a:p>
          <a:endParaRPr lang="en-US"/>
        </a:p>
      </dgm:t>
    </dgm:pt>
    <dgm:pt modelId="{DF300251-36C7-48A8-BD30-111267A60E21}">
      <dgm:prSet phldrT="[Text]"/>
      <dgm:spPr/>
      <dgm:t>
        <a:bodyPr/>
        <a:lstStyle/>
        <a:p>
          <a:r>
            <a:rPr lang="en-US"/>
            <a:t>Relocation agreements</a:t>
          </a:r>
        </a:p>
      </dgm:t>
    </dgm:pt>
    <dgm:pt modelId="{98F7D53D-D13D-4295-A087-2E7A302CD5F9}" type="parTrans" cxnId="{E477FA90-95CA-4C2E-A04B-854B5901C7F2}">
      <dgm:prSet/>
      <dgm:spPr/>
      <dgm:t>
        <a:bodyPr/>
        <a:lstStyle/>
        <a:p>
          <a:endParaRPr lang="en-US"/>
        </a:p>
      </dgm:t>
    </dgm:pt>
    <dgm:pt modelId="{C4780DB6-FD85-4285-A9DB-E18470A1D11C}" type="sibTrans" cxnId="{E477FA90-95CA-4C2E-A04B-854B5901C7F2}">
      <dgm:prSet/>
      <dgm:spPr/>
      <dgm:t>
        <a:bodyPr/>
        <a:lstStyle/>
        <a:p>
          <a:endParaRPr lang="en-US"/>
        </a:p>
      </dgm:t>
    </dgm:pt>
    <dgm:pt modelId="{3D3DF542-AE14-4AEB-960E-EDD56D484D27}">
      <dgm:prSet phldrT="[Text]"/>
      <dgm:spPr/>
      <dgm:t>
        <a:bodyPr/>
        <a:lstStyle/>
        <a:p>
          <a:r>
            <a:rPr lang="en-US"/>
            <a:t>LOA materials</a:t>
          </a:r>
        </a:p>
      </dgm:t>
    </dgm:pt>
    <dgm:pt modelId="{19B6949A-518D-4AA1-8CAA-C93FEAE8FC18}" type="parTrans" cxnId="{D1068A6C-FBC9-4764-8FA9-78AE81A6514B}">
      <dgm:prSet/>
      <dgm:spPr/>
      <dgm:t>
        <a:bodyPr/>
        <a:lstStyle/>
        <a:p>
          <a:endParaRPr lang="en-US"/>
        </a:p>
      </dgm:t>
    </dgm:pt>
    <dgm:pt modelId="{917F6976-BB39-4772-964B-4DD2EFB1C28A}" type="sibTrans" cxnId="{D1068A6C-FBC9-4764-8FA9-78AE81A6514B}">
      <dgm:prSet/>
      <dgm:spPr/>
      <dgm:t>
        <a:bodyPr/>
        <a:lstStyle/>
        <a:p>
          <a:endParaRPr lang="en-US"/>
        </a:p>
      </dgm:t>
    </dgm:pt>
    <dgm:pt modelId="{36EE4307-29A3-4218-85FA-7282E99B9D7E}">
      <dgm:prSet phldrT="[Text]"/>
      <dgm:spPr/>
      <dgm:t>
        <a:bodyPr/>
        <a:lstStyle/>
        <a:p>
          <a:r>
            <a:rPr lang="en-US"/>
            <a:t>Shared Leave</a:t>
          </a:r>
        </a:p>
      </dgm:t>
    </dgm:pt>
    <dgm:pt modelId="{01BF20E4-8EC5-4C78-8D16-908296009327}" type="parTrans" cxnId="{B0480254-4387-478A-89A8-D770EDA2A474}">
      <dgm:prSet/>
      <dgm:spPr/>
      <dgm:t>
        <a:bodyPr/>
        <a:lstStyle/>
        <a:p>
          <a:endParaRPr lang="en-US"/>
        </a:p>
      </dgm:t>
    </dgm:pt>
    <dgm:pt modelId="{7DED8459-0382-43AB-81BA-2624C5413395}" type="sibTrans" cxnId="{B0480254-4387-478A-89A8-D770EDA2A474}">
      <dgm:prSet/>
      <dgm:spPr/>
      <dgm:t>
        <a:bodyPr/>
        <a:lstStyle/>
        <a:p>
          <a:endParaRPr lang="en-US"/>
        </a:p>
      </dgm:t>
    </dgm:pt>
    <dgm:pt modelId="{6AC94AC3-B88D-4842-AF68-9B2000BD6531}">
      <dgm:prSet phldrT="[Text]"/>
      <dgm:spPr/>
      <dgm:t>
        <a:bodyPr/>
        <a:lstStyle/>
        <a:p>
          <a:r>
            <a:rPr lang="en-US"/>
            <a:t>Repayment agreements</a:t>
          </a:r>
        </a:p>
      </dgm:t>
    </dgm:pt>
    <dgm:pt modelId="{C2E6A44B-2D8F-4F04-A402-F92E9D883692}" type="parTrans" cxnId="{F7F6CECE-3847-49CE-BC8A-6CC38900D6BE}">
      <dgm:prSet/>
      <dgm:spPr/>
      <dgm:t>
        <a:bodyPr/>
        <a:lstStyle/>
        <a:p>
          <a:endParaRPr lang="en-US"/>
        </a:p>
      </dgm:t>
    </dgm:pt>
    <dgm:pt modelId="{A99A4DD7-E299-48FA-9F3A-408D896FC1DF}" type="sibTrans" cxnId="{F7F6CECE-3847-49CE-BC8A-6CC38900D6BE}">
      <dgm:prSet/>
      <dgm:spPr/>
      <dgm:t>
        <a:bodyPr/>
        <a:lstStyle/>
        <a:p>
          <a:endParaRPr lang="en-US"/>
        </a:p>
      </dgm:t>
    </dgm:pt>
    <dgm:pt modelId="{34CDA12B-9E01-4FAB-B12F-078A27F4AF2D}">
      <dgm:prSet phldrT="[Text]"/>
      <dgm:spPr/>
      <dgm:t>
        <a:bodyPr/>
        <a:lstStyle/>
        <a:p>
          <a:r>
            <a:rPr lang="en-US"/>
            <a:t>Extra Compensation</a:t>
          </a:r>
        </a:p>
      </dgm:t>
    </dgm:pt>
    <dgm:pt modelId="{0752269A-0068-44AF-BC21-2D6672AC41A2}" type="parTrans" cxnId="{CA4545B3-D811-47B9-89D4-A0B682431739}">
      <dgm:prSet/>
      <dgm:spPr/>
      <dgm:t>
        <a:bodyPr/>
        <a:lstStyle/>
        <a:p>
          <a:endParaRPr lang="en-US"/>
        </a:p>
      </dgm:t>
    </dgm:pt>
    <dgm:pt modelId="{A021822B-C3C1-47E5-85BE-E26A48B76C0C}" type="sibTrans" cxnId="{CA4545B3-D811-47B9-89D4-A0B682431739}">
      <dgm:prSet/>
      <dgm:spPr/>
      <dgm:t>
        <a:bodyPr/>
        <a:lstStyle/>
        <a:p>
          <a:endParaRPr lang="en-US"/>
        </a:p>
      </dgm:t>
    </dgm:pt>
    <dgm:pt modelId="{DB6E2DA2-DBCB-4324-951C-2D48186F8150}">
      <dgm:prSet phldr="0"/>
      <dgm:spPr/>
      <dgm:t>
        <a:bodyPr/>
        <a:lstStyle/>
        <a:p>
          <a:pPr rtl="0"/>
          <a:r>
            <a:rPr lang="en-US">
              <a:latin typeface="Arial" panose="020B0604020202020204"/>
            </a:rPr>
            <a:t>Position Descriptions</a:t>
          </a:r>
        </a:p>
      </dgm:t>
    </dgm:pt>
    <dgm:pt modelId="{92508494-6974-47A4-A57D-5BB3E524999F}" type="parTrans" cxnId="{F1B03BF2-082A-441D-AB90-662591383F4B}">
      <dgm:prSet/>
      <dgm:spPr/>
    </dgm:pt>
    <dgm:pt modelId="{FB642220-4130-4568-B66C-AD2682BF0AEF}" type="sibTrans" cxnId="{F1B03BF2-082A-441D-AB90-662591383F4B}">
      <dgm:prSet/>
      <dgm:spPr/>
    </dgm:pt>
    <dgm:pt modelId="{C0950FB6-D88F-437E-996A-3A7F687B7CD8}">
      <dgm:prSet phldr="0"/>
      <dgm:spPr/>
      <dgm:t>
        <a:bodyPr/>
        <a:lstStyle/>
        <a:p>
          <a:pPr rtl="0"/>
          <a:endParaRPr lang="en-US">
            <a:latin typeface="Arial" panose="020B0604020202020204"/>
          </a:endParaRPr>
        </a:p>
      </dgm:t>
    </dgm:pt>
    <dgm:pt modelId="{AAEAB3E9-74BF-4061-B4E8-27F9185DB032}" type="parTrans" cxnId="{45EA5692-C490-4642-9E0F-AB67C73A736D}">
      <dgm:prSet/>
      <dgm:spPr/>
    </dgm:pt>
    <dgm:pt modelId="{4606CF39-8803-4F9F-8B11-BD3BA9A272DA}" type="sibTrans" cxnId="{45EA5692-C490-4642-9E0F-AB67C73A736D}">
      <dgm:prSet/>
      <dgm:spPr/>
    </dgm:pt>
    <dgm:pt modelId="{2E1CB95E-19F6-401E-B18F-E3AC44A3CAE2}">
      <dgm:prSet phldr="0"/>
      <dgm:spPr/>
      <dgm:t>
        <a:bodyPr/>
        <a:lstStyle/>
        <a:p>
          <a:pPr rtl="0"/>
          <a:r>
            <a:rPr lang="en-US">
              <a:latin typeface="Arial" panose="020B0604020202020204"/>
            </a:rPr>
            <a:t>Flexible Spending</a:t>
          </a:r>
        </a:p>
      </dgm:t>
    </dgm:pt>
    <dgm:pt modelId="{70620DBE-2882-4451-989D-746D51D56CB7}" type="parTrans" cxnId="{27821AD8-D05D-44E0-BE86-38EF3A22D7B7}">
      <dgm:prSet/>
      <dgm:spPr/>
    </dgm:pt>
    <dgm:pt modelId="{817C1B0E-9955-40BF-807F-D66BD41A305E}" type="sibTrans" cxnId="{27821AD8-D05D-44E0-BE86-38EF3A22D7B7}">
      <dgm:prSet/>
      <dgm:spPr/>
    </dgm:pt>
    <dgm:pt modelId="{9A5A169A-5C43-4A5A-87F2-5455B5152DB0}">
      <dgm:prSet phldr="0"/>
      <dgm:spPr/>
      <dgm:t>
        <a:bodyPr/>
        <a:lstStyle/>
        <a:p>
          <a:pPr rtl="0"/>
          <a:endParaRPr lang="en-US">
            <a:latin typeface="Arial" panose="020B0604020202020204"/>
          </a:endParaRPr>
        </a:p>
      </dgm:t>
    </dgm:pt>
    <dgm:pt modelId="{7DAF0C3E-3695-4F75-A20F-8B7AFA4D167C}" type="parTrans" cxnId="{E6E8C78E-7566-4ADA-8477-5BBEE098432A}">
      <dgm:prSet/>
      <dgm:spPr/>
    </dgm:pt>
    <dgm:pt modelId="{C7540251-A9A7-4A3E-8EE4-32A49B4C830B}" type="sibTrans" cxnId="{E6E8C78E-7566-4ADA-8477-5BBEE098432A}">
      <dgm:prSet/>
      <dgm:spPr/>
    </dgm:pt>
    <dgm:pt modelId="{8DF4F48A-4C30-4495-97DB-46D2277A20C0}">
      <dgm:prSet phldr="0"/>
      <dgm:spPr/>
      <dgm:t>
        <a:bodyPr/>
        <a:lstStyle/>
        <a:p>
          <a:r>
            <a:rPr lang="en-US">
              <a:latin typeface="Arial" panose="020B0604020202020204"/>
            </a:rPr>
            <a:t>Terminations</a:t>
          </a:r>
        </a:p>
      </dgm:t>
    </dgm:pt>
    <dgm:pt modelId="{1BC55997-AA8D-4E33-B87D-3D922509A2BD}" type="parTrans" cxnId="{BDA32C2F-E752-4F77-BE94-0F548BECE811}">
      <dgm:prSet/>
      <dgm:spPr/>
    </dgm:pt>
    <dgm:pt modelId="{1D822E64-3667-4F5C-AB8C-F58CB34DCDF4}" type="sibTrans" cxnId="{BDA32C2F-E752-4F77-BE94-0F548BECE811}">
      <dgm:prSet/>
      <dgm:spPr/>
    </dgm:pt>
    <dgm:pt modelId="{A884DAB6-3EC3-4ECA-927E-32AC2A157C89}">
      <dgm:prSet phldr="0"/>
      <dgm:spPr/>
      <dgm:t>
        <a:bodyPr/>
        <a:lstStyle/>
        <a:p>
          <a:pPr rtl="0"/>
          <a:r>
            <a:rPr lang="en-US">
              <a:latin typeface="Arial" panose="020B0604020202020204"/>
            </a:rPr>
            <a:t>Job changes</a:t>
          </a:r>
        </a:p>
      </dgm:t>
    </dgm:pt>
    <dgm:pt modelId="{CF01CA89-F414-4611-B71C-F6AFD358EAB6}" type="parTrans" cxnId="{93B9797F-8A23-4AA4-964C-5AA2500CFAF7}">
      <dgm:prSet/>
      <dgm:spPr/>
    </dgm:pt>
    <dgm:pt modelId="{777FFA88-304B-474E-A507-B4FB5BA7DD6B}" type="sibTrans" cxnId="{93B9797F-8A23-4AA4-964C-5AA2500CFAF7}">
      <dgm:prSet/>
      <dgm:spPr/>
    </dgm:pt>
    <dgm:pt modelId="{BF069955-5F4A-4778-B68E-983E14D8531F}" type="pres">
      <dgm:prSet presAssocID="{80DFBC27-4D5F-4FB5-924E-44E15523B5BC}" presName="Name0" presStyleCnt="0">
        <dgm:presLayoutVars>
          <dgm:dir/>
          <dgm:resizeHandles val="exact"/>
        </dgm:presLayoutVars>
      </dgm:prSet>
      <dgm:spPr/>
    </dgm:pt>
    <dgm:pt modelId="{7C2A8724-6261-442D-9285-9BC634CCDFC7}" type="pres">
      <dgm:prSet presAssocID="{1B46B831-BA7C-41D3-881F-348E8A3210C5}" presName="node" presStyleLbl="node1" presStyleIdx="0" presStyleCnt="5">
        <dgm:presLayoutVars>
          <dgm:bulletEnabled val="1"/>
        </dgm:presLayoutVars>
      </dgm:prSet>
      <dgm:spPr/>
    </dgm:pt>
    <dgm:pt modelId="{32D6C0A1-0DB8-4AA1-ADD5-ACCB8183155D}" type="pres">
      <dgm:prSet presAssocID="{745CF894-0C75-4BA3-A5E4-A9F2F0FD7B40}" presName="sibTrans" presStyleCnt="0"/>
      <dgm:spPr/>
    </dgm:pt>
    <dgm:pt modelId="{03E7F81A-448A-4D4C-B92F-58E9C4DAACBF}" type="pres">
      <dgm:prSet presAssocID="{E6667DC8-0180-400D-B72C-EC07126C00F0}" presName="node" presStyleLbl="node1" presStyleIdx="1" presStyleCnt="5">
        <dgm:presLayoutVars>
          <dgm:bulletEnabled val="1"/>
        </dgm:presLayoutVars>
      </dgm:prSet>
      <dgm:spPr/>
    </dgm:pt>
    <dgm:pt modelId="{0E17DC4A-A050-40C6-B466-411A18970899}" type="pres">
      <dgm:prSet presAssocID="{39009ACC-3A81-4FB0-8E4A-A14182E47F32}" presName="sibTrans" presStyleCnt="0"/>
      <dgm:spPr/>
    </dgm:pt>
    <dgm:pt modelId="{212FB547-8A98-4E95-AF3D-489090704C14}" type="pres">
      <dgm:prSet presAssocID="{FB535C04-ADF6-4C44-9388-B80AFDBC8118}" presName="node" presStyleLbl="node1" presStyleIdx="2" presStyleCnt="5">
        <dgm:presLayoutVars>
          <dgm:bulletEnabled val="1"/>
        </dgm:presLayoutVars>
      </dgm:prSet>
      <dgm:spPr/>
    </dgm:pt>
    <dgm:pt modelId="{591F6996-3FB4-4893-8C74-B0A5FB188A80}" type="pres">
      <dgm:prSet presAssocID="{9B7E6350-3159-43ED-9B77-5FC6A6D65000}" presName="sibTrans" presStyleCnt="0"/>
      <dgm:spPr/>
    </dgm:pt>
    <dgm:pt modelId="{32A0D59D-A476-40C9-B1DA-833197E78CDD}" type="pres">
      <dgm:prSet presAssocID="{6F80C83A-CE05-46B2-908D-8B52FC47DEF7}" presName="node" presStyleLbl="node1" presStyleIdx="3" presStyleCnt="5">
        <dgm:presLayoutVars>
          <dgm:bulletEnabled val="1"/>
        </dgm:presLayoutVars>
      </dgm:prSet>
      <dgm:spPr/>
    </dgm:pt>
    <dgm:pt modelId="{4FF63997-A569-4A5C-BF70-0B4F9A89FE18}" type="pres">
      <dgm:prSet presAssocID="{64F78D99-AFA7-4966-B5C3-A6B4608D9F38}" presName="sibTrans" presStyleCnt="0"/>
      <dgm:spPr/>
    </dgm:pt>
    <dgm:pt modelId="{84C95B11-FD83-4433-87C3-CDBF1D80808C}" type="pres">
      <dgm:prSet presAssocID="{D2D14485-86D0-411B-991D-90D438422446}" presName="node" presStyleLbl="node1" presStyleIdx="4" presStyleCnt="5">
        <dgm:presLayoutVars>
          <dgm:bulletEnabled val="1"/>
        </dgm:presLayoutVars>
      </dgm:prSet>
      <dgm:spPr/>
    </dgm:pt>
  </dgm:ptLst>
  <dgm:cxnLst>
    <dgm:cxn modelId="{385C8101-848E-446C-8D31-2B53E782329F}" type="presOf" srcId="{E34B48D8-22C7-4ED3-A696-ED0497F51B01}" destId="{212FB547-8A98-4E95-AF3D-489090704C14}" srcOrd="0" destOrd="2" presId="urn:microsoft.com/office/officeart/2005/8/layout/hList6"/>
    <dgm:cxn modelId="{5EF71005-0E5A-4F82-A008-6805258EAA5B}" type="presOf" srcId="{36EE4307-29A3-4218-85FA-7282E99B9D7E}" destId="{84C95B11-FD83-4433-87C3-CDBF1D80808C}" srcOrd="0" destOrd="7" presId="urn:microsoft.com/office/officeart/2005/8/layout/hList6"/>
    <dgm:cxn modelId="{9CF79407-0157-4B60-8864-50400227DF49}" type="presOf" srcId="{5A8047B0-EA19-4D9F-9144-263D50CDF1DA}" destId="{7C2A8724-6261-442D-9285-9BC634CCDFC7}" srcOrd="0" destOrd="5" presId="urn:microsoft.com/office/officeart/2005/8/layout/hList6"/>
    <dgm:cxn modelId="{F1C15814-0126-4A2C-8E56-A21E6BD603EE}" srcId="{1B46B831-BA7C-41D3-881F-348E8A3210C5}" destId="{331A99B0-A18C-4612-BDCB-A32CC15153B8}" srcOrd="5" destOrd="0" parTransId="{D7A195ED-D626-4B51-BE80-AF18B68881FD}" sibTransId="{E2B5E175-B5CA-414E-A894-62E597A15EC4}"/>
    <dgm:cxn modelId="{55285717-6E88-4A19-8C8A-7C83BFE78354}" type="presOf" srcId="{9A5A169A-5C43-4A5A-87F2-5455B5152DB0}" destId="{03E7F81A-448A-4D4C-B92F-58E9C4DAACBF}" srcOrd="0" destOrd="4" presId="urn:microsoft.com/office/officeart/2005/8/layout/hList6"/>
    <dgm:cxn modelId="{5106CD1D-7BE2-4658-A82C-56DE38EE3A46}" type="presOf" srcId="{331A99B0-A18C-4612-BDCB-A32CC15153B8}" destId="{7C2A8724-6261-442D-9285-9BC634CCDFC7}" srcOrd="0" destOrd="6" presId="urn:microsoft.com/office/officeart/2005/8/layout/hList6"/>
    <dgm:cxn modelId="{06FA131E-DC74-4208-BBB1-7C48F2C2D095}" srcId="{FB535C04-ADF6-4C44-9388-B80AFDBC8118}" destId="{FE681F7D-F55F-4195-9047-4761CD4466B9}" srcOrd="0" destOrd="0" parTransId="{B72975ED-CE6E-4BEB-9514-C38B73EF7214}" sibTransId="{D0154275-36D3-4228-95FB-7B36F0FA1256}"/>
    <dgm:cxn modelId="{77271328-5929-4AB8-8EA5-4447D6EB6220}" srcId="{80DFBC27-4D5F-4FB5-924E-44E15523B5BC}" destId="{1B46B831-BA7C-41D3-881F-348E8A3210C5}" srcOrd="0" destOrd="0" parTransId="{69350B58-5149-48CC-8812-28C9BEFC8D1B}" sibTransId="{745CF894-0C75-4BA3-A5E4-A9F2F0FD7B40}"/>
    <dgm:cxn modelId="{056F042B-7454-4B15-8215-CFDF0ABE8EA4}" type="presOf" srcId="{4A2254B4-0EF3-49DA-A01E-2F2A5CC3ED22}" destId="{7C2A8724-6261-442D-9285-9BC634CCDFC7}" srcOrd="0" destOrd="1" presId="urn:microsoft.com/office/officeart/2005/8/layout/hList6"/>
    <dgm:cxn modelId="{6801AB2B-1101-496B-A869-AD9AA9EE07D8}" srcId="{E6667DC8-0180-400D-B72C-EC07126C00F0}" destId="{6DDC8FAF-C424-49DF-A1A3-53CAAD3BA7F5}" srcOrd="5" destOrd="0" parTransId="{665BF66E-2FED-44FA-B08F-A2F7A7EBEDE1}" sibTransId="{BCC511D8-F52F-4051-800E-EDD9DE4AF533}"/>
    <dgm:cxn modelId="{BDA32C2F-E752-4F77-BE94-0F548BECE811}" srcId="{D2D14485-86D0-411B-991D-90D438422446}" destId="{8DF4F48A-4C30-4495-97DB-46D2277A20C0}" srcOrd="1" destOrd="0" parTransId="{1BC55997-AA8D-4E33-B87D-3D922509A2BD}" sibTransId="{1D822E64-3667-4F5C-AB8C-F58CB34DCDF4}"/>
    <dgm:cxn modelId="{31165D30-7620-4085-8285-6EC931D513AC}" srcId="{E6667DC8-0180-400D-B72C-EC07126C00F0}" destId="{984B0651-7E25-49A0-A10A-1F8A4842FFFF}" srcOrd="1" destOrd="0" parTransId="{5D4BDB5F-C15E-44DA-8C0C-CF5048400254}" sibTransId="{D3C8A7B1-5CF1-4423-9585-8B63DE2075EC}"/>
    <dgm:cxn modelId="{66D83F31-64EB-48BA-85F9-134527EAFF17}" srcId="{FB535C04-ADF6-4C44-9388-B80AFDBC8118}" destId="{B3EA2E05-E0BD-4F17-ACB8-2637CB370F6D}" srcOrd="3" destOrd="0" parTransId="{F4F4D230-F18C-414A-A4C7-1F9918096714}" sibTransId="{1277EA4B-CAE2-49B2-8C01-519A09624139}"/>
    <dgm:cxn modelId="{FAB25B31-C2CA-4B7D-B63C-604425A95F99}" type="presOf" srcId="{F86E02EA-28CC-45B8-AD8A-948522A00537}" destId="{03E7F81A-448A-4D4C-B92F-58E9C4DAACBF}" srcOrd="0" destOrd="7" presId="urn:microsoft.com/office/officeart/2005/8/layout/hList6"/>
    <dgm:cxn modelId="{5A31C331-AF1A-4D67-91F2-46071F443F1C}" srcId="{FB535C04-ADF6-4C44-9388-B80AFDBC8118}" destId="{5719C452-C15F-4C87-B8ED-A9A557990C48}" srcOrd="6" destOrd="0" parTransId="{B8A7FB86-5C9C-42FB-875B-D9A47780C0C1}" sibTransId="{EBF5F333-E426-4238-BA90-CF5D400AC195}"/>
    <dgm:cxn modelId="{31CD6B32-AAD8-4EDE-BF78-56FFEBA4B63B}" type="presOf" srcId="{DB6E2DA2-DBCB-4324-951C-2D48186F8150}" destId="{212FB547-8A98-4E95-AF3D-489090704C14}" srcOrd="0" destOrd="5" presId="urn:microsoft.com/office/officeart/2005/8/layout/hList6"/>
    <dgm:cxn modelId="{303EC83A-7EA7-414E-8296-E3AB1C1536A7}" type="presOf" srcId="{2AD7F465-7774-41C1-A68C-218345CA1DE1}" destId="{212FB547-8A98-4E95-AF3D-489090704C14}" srcOrd="0" destOrd="9" presId="urn:microsoft.com/office/officeart/2005/8/layout/hList6"/>
    <dgm:cxn modelId="{6E95283C-34F5-46AF-A3C3-890D936521E4}" type="presOf" srcId="{E6667DC8-0180-400D-B72C-EC07126C00F0}" destId="{03E7F81A-448A-4D4C-B92F-58E9C4DAACBF}" srcOrd="0" destOrd="0" presId="urn:microsoft.com/office/officeart/2005/8/layout/hList6"/>
    <dgm:cxn modelId="{9090013F-C27D-4119-885E-72409806A00A}" type="presOf" srcId="{760BDD92-E072-4C53-8C00-485EFF759891}" destId="{03E7F81A-448A-4D4C-B92F-58E9C4DAACBF}" srcOrd="0" destOrd="1" presId="urn:microsoft.com/office/officeart/2005/8/layout/hList6"/>
    <dgm:cxn modelId="{29B82240-B905-4825-A40F-D0AFD142BE65}" type="presOf" srcId="{80F60B92-711D-4411-9F66-6DF5A78C8E57}" destId="{212FB547-8A98-4E95-AF3D-489090704C14}" srcOrd="0" destOrd="3" presId="urn:microsoft.com/office/officeart/2005/8/layout/hList6"/>
    <dgm:cxn modelId="{6D46FE41-666B-487A-9995-5D38E30AFE9B}" type="presOf" srcId="{A884DAB6-3EC3-4ECA-927E-32AC2A157C89}" destId="{84C95B11-FD83-4433-87C3-CDBF1D80808C}" srcOrd="0" destOrd="3" presId="urn:microsoft.com/office/officeart/2005/8/layout/hList6"/>
    <dgm:cxn modelId="{2F425542-9289-4FAC-908F-1E7F569A7C53}" type="presOf" srcId="{34CDA12B-9E01-4FAB-B12F-078A27F4AF2D}" destId="{84C95B11-FD83-4433-87C3-CDBF1D80808C}" srcOrd="0" destOrd="9" presId="urn:microsoft.com/office/officeart/2005/8/layout/hList6"/>
    <dgm:cxn modelId="{9B9AC342-2B7C-4377-90CE-608B8DF47E98}" type="presOf" srcId="{C0950FB6-D88F-437E-996A-3A7F687B7CD8}" destId="{212FB547-8A98-4E95-AF3D-489090704C14}" srcOrd="0" destOrd="6" presId="urn:microsoft.com/office/officeart/2005/8/layout/hList6"/>
    <dgm:cxn modelId="{6F6E0B64-AFBB-43E0-9A7C-2535DEBD778E}" type="presOf" srcId="{B3EA2E05-E0BD-4F17-ACB8-2637CB370F6D}" destId="{212FB547-8A98-4E95-AF3D-489090704C14}" srcOrd="0" destOrd="4" presId="urn:microsoft.com/office/officeart/2005/8/layout/hList6"/>
    <dgm:cxn modelId="{5B8B1547-95A2-4202-9FA4-A3FCD0947519}" srcId="{1B46B831-BA7C-41D3-881F-348E8A3210C5}" destId="{39E725CC-0E5E-4798-9904-303243CAA57B}" srcOrd="2" destOrd="0" parTransId="{23ABE717-847E-4523-AA86-8A3E6D38648E}" sibTransId="{34D17420-C6CF-41C3-A905-26C1F3722C5A}"/>
    <dgm:cxn modelId="{6CD4AE68-9BA8-4F75-9C0C-01959BE293D3}" type="presOf" srcId="{6F80C83A-CE05-46B2-908D-8B52FC47DEF7}" destId="{32A0D59D-A476-40C9-B1DA-833197E78CDD}" srcOrd="0" destOrd="0" presId="urn:microsoft.com/office/officeart/2005/8/layout/hList6"/>
    <dgm:cxn modelId="{90172049-6A3C-456D-B2A3-5365D279BF8C}" type="presOf" srcId="{B2E8FC1A-5BF8-4BF3-82A1-9A381D8FF9EE}" destId="{32A0D59D-A476-40C9-B1DA-833197E78CDD}" srcOrd="0" destOrd="1" presId="urn:microsoft.com/office/officeart/2005/8/layout/hList6"/>
    <dgm:cxn modelId="{7454414B-83D0-4F6F-90F0-5C93F0408E57}" type="presOf" srcId="{6AC94AC3-B88D-4842-AF68-9B2000BD6531}" destId="{84C95B11-FD83-4433-87C3-CDBF1D80808C}" srcOrd="0" destOrd="8" presId="urn:microsoft.com/office/officeart/2005/8/layout/hList6"/>
    <dgm:cxn modelId="{D1068A6C-FBC9-4764-8FA9-78AE81A6514B}" srcId="{D2D14485-86D0-411B-991D-90D438422446}" destId="{3D3DF542-AE14-4AEB-960E-EDD56D484D27}" srcOrd="5" destOrd="0" parTransId="{19B6949A-518D-4AA1-8CAA-C93FEAE8FC18}" sibTransId="{917F6976-BB39-4772-964B-4DD2EFB1C28A}"/>
    <dgm:cxn modelId="{9B56056D-0F2F-45E0-A9C4-114263CBE6B6}" srcId="{1B46B831-BA7C-41D3-881F-348E8A3210C5}" destId="{CDF7DED5-D3B4-417B-B6B2-420CA9742BA8}" srcOrd="3" destOrd="0" parTransId="{077C3FB7-3D6B-4CF4-BDE7-498AD397E78C}" sibTransId="{3B98E190-6BBE-45CF-A6BD-2B8D6A72E6CD}"/>
    <dgm:cxn modelId="{C64CF86D-CFE2-4EFC-9421-1F21E4DBAD16}" type="presOf" srcId="{FB535C04-ADF6-4C44-9388-B80AFDBC8118}" destId="{212FB547-8A98-4E95-AF3D-489090704C14}" srcOrd="0" destOrd="0" presId="urn:microsoft.com/office/officeart/2005/8/layout/hList6"/>
    <dgm:cxn modelId="{50A68E6E-29EB-4D4D-ADFD-DB51CA2400E6}" type="presOf" srcId="{D2D14485-86D0-411B-991D-90D438422446}" destId="{84C95B11-FD83-4433-87C3-CDBF1D80808C}" srcOrd="0" destOrd="0" presId="urn:microsoft.com/office/officeart/2005/8/layout/hList6"/>
    <dgm:cxn modelId="{C3121C6F-C9B1-4858-A5D2-46418386E12B}" srcId="{1B46B831-BA7C-41D3-881F-348E8A3210C5}" destId="{14C79AD7-4CF6-4196-91DD-2FD346CDC7DC}" srcOrd="1" destOrd="0" parTransId="{1114A679-2733-4EB2-BD4D-F11D80DB57B1}" sibTransId="{578EEE8A-D864-4927-9D9F-48C7C0D8D663}"/>
    <dgm:cxn modelId="{27DEB371-6AB6-4469-B6CC-C05470133E65}" type="presOf" srcId="{8DF4F48A-4C30-4495-97DB-46D2277A20C0}" destId="{84C95B11-FD83-4433-87C3-CDBF1D80808C}" srcOrd="0" destOrd="2" presId="urn:microsoft.com/office/officeart/2005/8/layout/hList6"/>
    <dgm:cxn modelId="{B0480254-4387-478A-89A8-D770EDA2A474}" srcId="{D2D14485-86D0-411B-991D-90D438422446}" destId="{36EE4307-29A3-4218-85FA-7282E99B9D7E}" srcOrd="6" destOrd="0" parTransId="{01BF20E4-8EC5-4C78-8D16-908296009327}" sibTransId="{7DED8459-0382-43AB-81BA-2624C5413395}"/>
    <dgm:cxn modelId="{A5B4E054-907B-4A9A-A9B7-AD7283C77761}" srcId="{1B46B831-BA7C-41D3-881F-348E8A3210C5}" destId="{4A2254B4-0EF3-49DA-A01E-2F2A5CC3ED22}" srcOrd="0" destOrd="0" parTransId="{C6D37CBF-70A9-46CF-9C43-36243B33421F}" sibTransId="{79741A65-F4CE-457D-AE34-F7357418FD84}"/>
    <dgm:cxn modelId="{ABA3BA76-97C1-4060-BA48-9CA193DB20A7}" type="presOf" srcId="{EDD51463-DE4B-4ADA-86D7-5848BD5D7CE8}" destId="{212FB547-8A98-4E95-AF3D-489090704C14}" srcOrd="0" destOrd="11" presId="urn:microsoft.com/office/officeart/2005/8/layout/hList6"/>
    <dgm:cxn modelId="{C48B9B58-0A07-4EAE-9E2D-43A4FD754159}" srcId="{FB535C04-ADF6-4C44-9388-B80AFDBC8118}" destId="{1AD9AB00-A696-4056-A5BA-24A8E644FC6C}" srcOrd="7" destOrd="0" parTransId="{C311EDA7-747D-4F69-9870-03A583F44404}" sibTransId="{129C090C-CAAB-45E6-9803-15E675603B3A}"/>
    <dgm:cxn modelId="{93B9797F-8A23-4AA4-964C-5AA2500CFAF7}" srcId="{D2D14485-86D0-411B-991D-90D438422446}" destId="{A884DAB6-3EC3-4ECA-927E-32AC2A157C89}" srcOrd="2" destOrd="0" parTransId="{CF01CA89-F414-4611-B71C-F6AFD358EAB6}" sibTransId="{777FFA88-304B-474E-A507-B4FB5BA7DD6B}"/>
    <dgm:cxn modelId="{A284A181-A39F-4532-B67C-4DBE2C65AD0A}" type="presOf" srcId="{39E725CC-0E5E-4798-9904-303243CAA57B}" destId="{7C2A8724-6261-442D-9285-9BC634CCDFC7}" srcOrd="0" destOrd="3" presId="urn:microsoft.com/office/officeart/2005/8/layout/hList6"/>
    <dgm:cxn modelId="{28C28783-F2A2-4DBB-A794-22AA0002D4A8}" srcId="{80DFBC27-4D5F-4FB5-924E-44E15523B5BC}" destId="{FB535C04-ADF6-4C44-9388-B80AFDBC8118}" srcOrd="2" destOrd="0" parTransId="{3361F75F-2E2A-411A-8F9A-7B4C49615B46}" sibTransId="{9B7E6350-3159-43ED-9B77-5FC6A6D65000}"/>
    <dgm:cxn modelId="{C2990289-08F3-465F-856A-D3277C5BE854}" srcId="{80DFBC27-4D5F-4FB5-924E-44E15523B5BC}" destId="{D2D14485-86D0-411B-991D-90D438422446}" srcOrd="4" destOrd="0" parTransId="{2BB0A379-0F59-481C-91BF-847D13180DCC}" sibTransId="{FC55BF33-53D0-4706-AA5A-35900E7F23A6}"/>
    <dgm:cxn modelId="{F503DB89-5EF2-490B-986B-AC7022153344}" srcId="{E6667DC8-0180-400D-B72C-EC07126C00F0}" destId="{760BDD92-E072-4C53-8C00-485EFF759891}" srcOrd="0" destOrd="0" parTransId="{CAE8C3E7-91A0-4F3B-B112-5B53E0EBFBA1}" sibTransId="{6DC27282-93FA-4B52-915B-C48AECE5CBD6}"/>
    <dgm:cxn modelId="{9ED4E08A-C55A-49CD-BF68-1D13FAE83A54}" srcId="{D2D14485-86D0-411B-991D-90D438422446}" destId="{A78213E3-6871-4417-A2A1-55F746A2FF49}" srcOrd="0" destOrd="0" parTransId="{19DDA85E-8E78-4D88-920C-447104BCF0ED}" sibTransId="{44CBC736-3890-43C5-AB12-D3900C5EB7E3}"/>
    <dgm:cxn modelId="{E500E38D-8674-4DC7-96D0-439B1BA19D41}" srcId="{1B46B831-BA7C-41D3-881F-348E8A3210C5}" destId="{5A8047B0-EA19-4D9F-9144-263D50CDF1DA}" srcOrd="4" destOrd="0" parTransId="{AD8BAA01-BB67-4737-B1C2-59C37EED5FBA}" sibTransId="{0A16476E-0AA5-4B54-892D-0E38773DAA4B}"/>
    <dgm:cxn modelId="{E6E8C78E-7566-4ADA-8477-5BBEE098432A}" srcId="{E6667DC8-0180-400D-B72C-EC07126C00F0}" destId="{9A5A169A-5C43-4A5A-87F2-5455B5152DB0}" srcOrd="3" destOrd="0" parTransId="{7DAF0C3E-3695-4F75-A20F-8B7AFA4D167C}" sibTransId="{C7540251-A9A7-4A3E-8EE4-32A49B4C830B}"/>
    <dgm:cxn modelId="{E477FA90-95CA-4C2E-A04B-854B5901C7F2}" srcId="{D2D14485-86D0-411B-991D-90D438422446}" destId="{DF300251-36C7-48A8-BD30-111267A60E21}" srcOrd="4" destOrd="0" parTransId="{98F7D53D-D13D-4295-A087-2E7A302CD5F9}" sibTransId="{C4780DB6-FD85-4285-A9DB-E18470A1D11C}"/>
    <dgm:cxn modelId="{21C25C92-C2AE-47F5-9A30-A209BEF021FF}" type="presOf" srcId="{3D3DF542-AE14-4AEB-960E-EDD56D484D27}" destId="{84C95B11-FD83-4433-87C3-CDBF1D80808C}" srcOrd="0" destOrd="6" presId="urn:microsoft.com/office/officeart/2005/8/layout/hList6"/>
    <dgm:cxn modelId="{45EA5692-C490-4642-9E0F-AB67C73A736D}" srcId="{FB535C04-ADF6-4C44-9388-B80AFDBC8118}" destId="{C0950FB6-D88F-437E-996A-3A7F687B7CD8}" srcOrd="5" destOrd="0" parTransId="{AAEAB3E9-74BF-4061-B4E8-27F9185DB032}" sibTransId="{4606CF39-8803-4F9F-8B11-BD3BA9A272DA}"/>
    <dgm:cxn modelId="{0FEA3695-F619-4C29-A04D-57218177AA17}" srcId="{FB535C04-ADF6-4C44-9388-B80AFDBC8118}" destId="{EDD51463-DE4B-4ADA-86D7-5848BD5D7CE8}" srcOrd="10" destOrd="0" parTransId="{6C11258C-E126-4FA1-B0B0-E99E3EB5E286}" sibTransId="{ABC9DDF2-7FE4-4D90-918B-1F3890C7CF13}"/>
    <dgm:cxn modelId="{0282CA97-4C76-4736-96D5-F41BAF5247A1}" srcId="{80DFBC27-4D5F-4FB5-924E-44E15523B5BC}" destId="{E6667DC8-0180-400D-B72C-EC07126C00F0}" srcOrd="1" destOrd="0" parTransId="{7D97A6D5-C16F-465A-B030-8E54C96A85CA}" sibTransId="{39009ACC-3A81-4FB0-8E4A-A14182E47F32}"/>
    <dgm:cxn modelId="{613D0A9C-639F-4520-A0ED-F4EB01FD9748}" type="presOf" srcId="{1AD9AB00-A696-4056-A5BA-24A8E644FC6C}" destId="{212FB547-8A98-4E95-AF3D-489090704C14}" srcOrd="0" destOrd="8" presId="urn:microsoft.com/office/officeart/2005/8/layout/hList6"/>
    <dgm:cxn modelId="{4DA7EB9C-92CC-4900-BF93-A49B10C38583}" srcId="{FB535C04-ADF6-4C44-9388-B80AFDBC8118}" destId="{E34B48D8-22C7-4ED3-A696-ED0497F51B01}" srcOrd="1" destOrd="0" parTransId="{6B76C73D-2768-4788-80D0-3EDC4D7DDAFF}" sibTransId="{AA3D26BD-8CFC-4A47-94D3-1D46987A270E}"/>
    <dgm:cxn modelId="{EE20DC9D-76ED-492C-9CA2-24E26CB6B36C}" srcId="{80DFBC27-4D5F-4FB5-924E-44E15523B5BC}" destId="{6F80C83A-CE05-46B2-908D-8B52FC47DEF7}" srcOrd="3" destOrd="0" parTransId="{D91DFE10-7CF8-4F9B-A74F-FD639125DE29}" sibTransId="{64F78D99-AFA7-4966-B5C3-A6B4608D9F38}"/>
    <dgm:cxn modelId="{B959B1A2-973D-4C03-BD74-E9283B796D09}" srcId="{1B46B831-BA7C-41D3-881F-348E8A3210C5}" destId="{2CE1B605-A028-400E-B02B-CB455F6B7616}" srcOrd="6" destOrd="0" parTransId="{FF277EA1-1A02-4D5D-BF5A-44533E4D799C}" sibTransId="{18D97389-92E3-41C8-80C9-B02A134449D8}"/>
    <dgm:cxn modelId="{F52A8AA4-71AF-448C-9E7D-7BB4738CD934}" type="presOf" srcId="{14C79AD7-4CF6-4196-91DD-2FD346CDC7DC}" destId="{7C2A8724-6261-442D-9285-9BC634CCDFC7}" srcOrd="0" destOrd="2" presId="urn:microsoft.com/office/officeart/2005/8/layout/hList6"/>
    <dgm:cxn modelId="{A3F0EBA6-44E2-4BB9-9105-C46A5AE96638}" type="presOf" srcId="{A78213E3-6871-4417-A2A1-55F746A2FF49}" destId="{84C95B11-FD83-4433-87C3-CDBF1D80808C}" srcOrd="0" destOrd="1" presId="urn:microsoft.com/office/officeart/2005/8/layout/hList6"/>
    <dgm:cxn modelId="{435C42AF-CB36-4C84-B160-B49D0B906848}" srcId="{FB535C04-ADF6-4C44-9388-B80AFDBC8118}" destId="{80F60B92-711D-4411-9F66-6DF5A78C8E57}" srcOrd="2" destOrd="0" parTransId="{00FC875E-E93D-4D8F-A4B4-317484DD6F1A}" sibTransId="{F6B8DFE0-A88F-494F-B640-EF069E71745D}"/>
    <dgm:cxn modelId="{CA4545B3-D811-47B9-89D4-A0B682431739}" srcId="{D2D14485-86D0-411B-991D-90D438422446}" destId="{34CDA12B-9E01-4FAB-B12F-078A27F4AF2D}" srcOrd="8" destOrd="0" parTransId="{0752269A-0068-44AF-BC21-2D6672AC41A2}" sibTransId="{A021822B-C3C1-47E5-85BE-E26A48B76C0C}"/>
    <dgm:cxn modelId="{BEBDC9B6-EBBA-4CCC-B36C-F27C28A91264}" type="presOf" srcId="{CDF7DED5-D3B4-417B-B6B2-420CA9742BA8}" destId="{7C2A8724-6261-442D-9285-9BC634CCDFC7}" srcOrd="0" destOrd="4" presId="urn:microsoft.com/office/officeart/2005/8/layout/hList6"/>
    <dgm:cxn modelId="{D30F4CBF-D6C1-4299-87AC-C4C7DEFD3942}" type="presOf" srcId="{2CE1B605-A028-400E-B02B-CB455F6B7616}" destId="{7C2A8724-6261-442D-9285-9BC634CCDFC7}" srcOrd="0" destOrd="7" presId="urn:microsoft.com/office/officeart/2005/8/layout/hList6"/>
    <dgm:cxn modelId="{C6694EBF-126B-4963-BBF0-660705847648}" type="presOf" srcId="{C82B12C7-23A3-4D3F-BB71-598A51AC394E}" destId="{84C95B11-FD83-4433-87C3-CDBF1D80808C}" srcOrd="0" destOrd="4" presId="urn:microsoft.com/office/officeart/2005/8/layout/hList6"/>
    <dgm:cxn modelId="{866EFCC2-3170-4F3E-AA9C-4B272EE3D988}" type="presOf" srcId="{1B46B831-BA7C-41D3-881F-348E8A3210C5}" destId="{7C2A8724-6261-442D-9285-9BC634CCDFC7}" srcOrd="0" destOrd="0" presId="urn:microsoft.com/office/officeart/2005/8/layout/hList6"/>
    <dgm:cxn modelId="{264C40C6-7E61-4777-9BA2-9C54D8232E7D}" type="presOf" srcId="{6DDC8FAF-C424-49DF-A1A3-53CAAD3BA7F5}" destId="{03E7F81A-448A-4D4C-B92F-58E9C4DAACBF}" srcOrd="0" destOrd="6" presId="urn:microsoft.com/office/officeart/2005/8/layout/hList6"/>
    <dgm:cxn modelId="{9347A2CB-4904-413D-B03A-154CEF7B173E}" type="presOf" srcId="{DF300251-36C7-48A8-BD30-111267A60E21}" destId="{84C95B11-FD83-4433-87C3-CDBF1D80808C}" srcOrd="0" destOrd="5" presId="urn:microsoft.com/office/officeart/2005/8/layout/hList6"/>
    <dgm:cxn modelId="{F7F6CECE-3847-49CE-BC8A-6CC38900D6BE}" srcId="{D2D14485-86D0-411B-991D-90D438422446}" destId="{6AC94AC3-B88D-4842-AF68-9B2000BD6531}" srcOrd="7" destOrd="0" parTransId="{C2E6A44B-2D8F-4F04-A402-F92E9D883692}" sibTransId="{A99A4DD7-E299-48FA-9F3A-408D896FC1DF}"/>
    <dgm:cxn modelId="{CAC6C2D0-F767-4FD9-A16F-C9A8E6AE24A1}" type="presOf" srcId="{1D6693BC-E05E-49D0-953B-442FCADFBA46}" destId="{212FB547-8A98-4E95-AF3D-489090704C14}" srcOrd="0" destOrd="10" presId="urn:microsoft.com/office/officeart/2005/8/layout/hList6"/>
    <dgm:cxn modelId="{1DFD6AD3-DE0B-4105-8FFA-9449870290F9}" srcId="{6F80C83A-CE05-46B2-908D-8B52FC47DEF7}" destId="{B2E8FC1A-5BF8-4BF3-82A1-9A381D8FF9EE}" srcOrd="0" destOrd="0" parTransId="{B6F48097-7C2E-409F-85E9-2B650D81D562}" sibTransId="{B9ACEC87-A386-4ACC-8B22-AA095041ED34}"/>
    <dgm:cxn modelId="{863F69D4-57C6-4E00-914A-7592C17F72A2}" type="presOf" srcId="{26100699-EA00-41A9-B5F3-F1F8345DDC13}" destId="{03E7F81A-448A-4D4C-B92F-58E9C4DAACBF}" srcOrd="0" destOrd="5" presId="urn:microsoft.com/office/officeart/2005/8/layout/hList6"/>
    <dgm:cxn modelId="{27821AD8-D05D-44E0-BE86-38EF3A22D7B7}" srcId="{E6667DC8-0180-400D-B72C-EC07126C00F0}" destId="{2E1CB95E-19F6-401E-B18F-E3AC44A3CAE2}" srcOrd="2" destOrd="0" parTransId="{70620DBE-2882-4451-989D-746D51D56CB7}" sibTransId="{817C1B0E-9955-40BF-807F-D66BD41A305E}"/>
    <dgm:cxn modelId="{9BF77DD9-07B4-49CF-9405-838DD5DF98E8}" srcId="{E6667DC8-0180-400D-B72C-EC07126C00F0}" destId="{26100699-EA00-41A9-B5F3-F1F8345DDC13}" srcOrd="4" destOrd="0" parTransId="{F170A2E3-A7F0-4C01-AAE8-FC5CCDBAEC23}" sibTransId="{85D156A6-8E93-4F5E-9FAC-BDA3C959FEE5}"/>
    <dgm:cxn modelId="{B13DC9D9-E820-4427-80F7-A558B6AB9F88}" type="presOf" srcId="{80DFBC27-4D5F-4FB5-924E-44E15523B5BC}" destId="{BF069955-5F4A-4778-B68E-983E14D8531F}" srcOrd="0" destOrd="0" presId="urn:microsoft.com/office/officeart/2005/8/layout/hList6"/>
    <dgm:cxn modelId="{43308ADA-B254-4266-B627-D0C89322AF23}" type="presOf" srcId="{2E1CB95E-19F6-401E-B18F-E3AC44A3CAE2}" destId="{03E7F81A-448A-4D4C-B92F-58E9C4DAACBF}" srcOrd="0" destOrd="3" presId="urn:microsoft.com/office/officeart/2005/8/layout/hList6"/>
    <dgm:cxn modelId="{8040A1DA-6BF8-434A-8502-AF4D03075090}" type="presOf" srcId="{5719C452-C15F-4C87-B8ED-A9A557990C48}" destId="{212FB547-8A98-4E95-AF3D-489090704C14}" srcOrd="0" destOrd="7" presId="urn:microsoft.com/office/officeart/2005/8/layout/hList6"/>
    <dgm:cxn modelId="{C9CDD0E0-1A03-48BC-B154-462FC6391076}" type="presOf" srcId="{FE681F7D-F55F-4195-9047-4761CD4466B9}" destId="{212FB547-8A98-4E95-AF3D-489090704C14}" srcOrd="0" destOrd="1" presId="urn:microsoft.com/office/officeart/2005/8/layout/hList6"/>
    <dgm:cxn modelId="{DB3992E4-5CBC-4FE2-B6B5-6242FAF4AB58}" srcId="{E6667DC8-0180-400D-B72C-EC07126C00F0}" destId="{F86E02EA-28CC-45B8-AD8A-948522A00537}" srcOrd="6" destOrd="0" parTransId="{FBF4CAA4-B522-460D-A20B-B6DAB3A9A34A}" sibTransId="{8E2F4C6D-6FE7-4DB8-B16E-17CEF86B0D15}"/>
    <dgm:cxn modelId="{7376A5EF-24FE-4D0F-BDDF-124D76994FF3}" type="presOf" srcId="{984B0651-7E25-49A0-A10A-1F8A4842FFFF}" destId="{03E7F81A-448A-4D4C-B92F-58E9C4DAACBF}" srcOrd="0" destOrd="2" presId="urn:microsoft.com/office/officeart/2005/8/layout/hList6"/>
    <dgm:cxn modelId="{F1B03BF2-082A-441D-AB90-662591383F4B}" srcId="{FB535C04-ADF6-4C44-9388-B80AFDBC8118}" destId="{DB6E2DA2-DBCB-4324-951C-2D48186F8150}" srcOrd="4" destOrd="0" parTransId="{92508494-6974-47A4-A57D-5BB3E524999F}" sibTransId="{FB642220-4130-4568-B66C-AD2682BF0AEF}"/>
    <dgm:cxn modelId="{1E5844FD-1F75-4E34-89CE-5ACBC87CD81A}" srcId="{FB535C04-ADF6-4C44-9388-B80AFDBC8118}" destId="{1D6693BC-E05E-49D0-953B-442FCADFBA46}" srcOrd="9" destOrd="0" parTransId="{F156EA19-A39F-40B9-9330-50861921D7B2}" sibTransId="{B64776DA-AF64-4941-9329-59EBEE07B516}"/>
    <dgm:cxn modelId="{BE6BCDFD-66EB-485F-8A2A-01887BB4151B}" srcId="{D2D14485-86D0-411B-991D-90D438422446}" destId="{C82B12C7-23A3-4D3F-BB71-598A51AC394E}" srcOrd="3" destOrd="0" parTransId="{F0081331-CB4E-4AEE-BEBF-0BA21A57AAEF}" sibTransId="{F26F3F3F-46DF-40B7-84A6-2AE11FC1B523}"/>
    <dgm:cxn modelId="{3FD49FFE-869D-47FE-95A0-6A58EDD6CF16}" srcId="{FB535C04-ADF6-4C44-9388-B80AFDBC8118}" destId="{2AD7F465-7774-41C1-A68C-218345CA1DE1}" srcOrd="8" destOrd="0" parTransId="{2A76D41F-A1D8-4894-89F6-CFD183230EF7}" sibTransId="{5330B62F-B282-44E8-9F04-25781CBD4C6C}"/>
    <dgm:cxn modelId="{133EEBFA-9C07-4102-A321-63513C9613F1}" type="presParOf" srcId="{BF069955-5F4A-4778-B68E-983E14D8531F}" destId="{7C2A8724-6261-442D-9285-9BC634CCDFC7}" srcOrd="0" destOrd="0" presId="urn:microsoft.com/office/officeart/2005/8/layout/hList6"/>
    <dgm:cxn modelId="{EAE4261E-FC02-4FF6-A6D1-7252AF3AA73A}" type="presParOf" srcId="{BF069955-5F4A-4778-B68E-983E14D8531F}" destId="{32D6C0A1-0DB8-4AA1-ADD5-ACCB8183155D}" srcOrd="1" destOrd="0" presId="urn:microsoft.com/office/officeart/2005/8/layout/hList6"/>
    <dgm:cxn modelId="{072547FA-20CC-43B2-A6A9-2A3A43C3FEAF}" type="presParOf" srcId="{BF069955-5F4A-4778-B68E-983E14D8531F}" destId="{03E7F81A-448A-4D4C-B92F-58E9C4DAACBF}" srcOrd="2" destOrd="0" presId="urn:microsoft.com/office/officeart/2005/8/layout/hList6"/>
    <dgm:cxn modelId="{90E42B6A-A90A-4C58-8187-91A57CFC2B78}" type="presParOf" srcId="{BF069955-5F4A-4778-B68E-983E14D8531F}" destId="{0E17DC4A-A050-40C6-B466-411A18970899}" srcOrd="3" destOrd="0" presId="urn:microsoft.com/office/officeart/2005/8/layout/hList6"/>
    <dgm:cxn modelId="{8DEE2898-564A-41B3-AAB5-78F3324F1F71}" type="presParOf" srcId="{BF069955-5F4A-4778-B68E-983E14D8531F}" destId="{212FB547-8A98-4E95-AF3D-489090704C14}" srcOrd="4" destOrd="0" presId="urn:microsoft.com/office/officeart/2005/8/layout/hList6"/>
    <dgm:cxn modelId="{27349306-803A-4DA3-A0D2-893C25CAA392}" type="presParOf" srcId="{BF069955-5F4A-4778-B68E-983E14D8531F}" destId="{591F6996-3FB4-4893-8C74-B0A5FB188A80}" srcOrd="5" destOrd="0" presId="urn:microsoft.com/office/officeart/2005/8/layout/hList6"/>
    <dgm:cxn modelId="{54F140BB-A520-4071-9572-E6A546768B9C}" type="presParOf" srcId="{BF069955-5F4A-4778-B68E-983E14D8531F}" destId="{32A0D59D-A476-40C9-B1DA-833197E78CDD}" srcOrd="6" destOrd="0" presId="urn:microsoft.com/office/officeart/2005/8/layout/hList6"/>
    <dgm:cxn modelId="{0A996E91-D36C-496E-90A8-1932DACF9923}" type="presParOf" srcId="{BF069955-5F4A-4778-B68E-983E14D8531F}" destId="{4FF63997-A569-4A5C-BF70-0B4F9A89FE18}" srcOrd="7" destOrd="0" presId="urn:microsoft.com/office/officeart/2005/8/layout/hList6"/>
    <dgm:cxn modelId="{01B2DB0A-DF63-4382-AE81-83A471E83F2A}" type="presParOf" srcId="{BF069955-5F4A-4778-B68E-983E14D8531F}" destId="{84C95B11-FD83-4433-87C3-CDBF1D80808C}" srcOrd="8" destOrd="0" presId="urn:microsoft.com/office/officeart/2005/8/layout/hList6"/>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23A5439-7FC2-4603-A908-503377F95915}">
      <dsp:nvSpPr>
        <dsp:cNvPr id="0" name=""/>
        <dsp:cNvSpPr/>
      </dsp:nvSpPr>
      <dsp:spPr>
        <a:xfrm>
          <a:off x="1827" y="2554576"/>
          <a:ext cx="2150251" cy="2150251"/>
        </a:xfrm>
        <a:prstGeom prst="ellipse">
          <a:avLst/>
        </a:prstGeom>
        <a:solidFill>
          <a:schemeClr val="accent1">
            <a:shade val="80000"/>
            <a:alpha val="50000"/>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118335" tIns="16510" rIns="118335" bIns="16510" numCol="1" spcCol="1270" anchor="ctr" anchorCtr="1">
          <a:noAutofit/>
        </a:bodyPr>
        <a:lstStyle/>
        <a:p>
          <a:pPr marL="0" lvl="0" indent="0" algn="l" defTabSz="577850">
            <a:lnSpc>
              <a:spcPct val="90000"/>
            </a:lnSpc>
            <a:spcBef>
              <a:spcPct val="0"/>
            </a:spcBef>
            <a:spcAft>
              <a:spcPct val="35000"/>
            </a:spcAft>
            <a:buNone/>
          </a:pPr>
          <a:r>
            <a:rPr lang="en-US" sz="1300" kern="1200"/>
            <a:t>PeopleSoft</a:t>
          </a:r>
        </a:p>
        <a:p>
          <a:pPr marL="57150" lvl="1" indent="-57150" algn="l" defTabSz="444500">
            <a:lnSpc>
              <a:spcPct val="90000"/>
            </a:lnSpc>
            <a:spcBef>
              <a:spcPct val="0"/>
            </a:spcBef>
            <a:spcAft>
              <a:spcPct val="15000"/>
            </a:spcAft>
            <a:buChar char="•"/>
          </a:pPr>
          <a:r>
            <a:rPr lang="en-US" sz="1000" kern="1200"/>
            <a:t>Title and Pay Rate</a:t>
          </a:r>
        </a:p>
        <a:p>
          <a:pPr marL="57150" lvl="1" indent="-57150" algn="l" defTabSz="444500">
            <a:lnSpc>
              <a:spcPct val="90000"/>
            </a:lnSpc>
            <a:spcBef>
              <a:spcPct val="0"/>
            </a:spcBef>
            <a:spcAft>
              <a:spcPct val="15000"/>
            </a:spcAft>
            <a:buChar char="•"/>
          </a:pPr>
          <a:r>
            <a:rPr lang="en-US" sz="1000" kern="1200"/>
            <a:t>Emergency Contact</a:t>
          </a:r>
        </a:p>
        <a:p>
          <a:pPr marL="57150" lvl="1" indent="-57150" algn="l" defTabSz="444500">
            <a:lnSpc>
              <a:spcPct val="90000"/>
            </a:lnSpc>
            <a:spcBef>
              <a:spcPct val="0"/>
            </a:spcBef>
            <a:spcAft>
              <a:spcPct val="15000"/>
            </a:spcAft>
            <a:buChar char="•"/>
          </a:pPr>
          <a:r>
            <a:rPr lang="en-US" sz="1000" kern="1200"/>
            <a:t>Supervisor</a:t>
          </a:r>
        </a:p>
        <a:p>
          <a:pPr marL="57150" lvl="1" indent="-57150" algn="l" defTabSz="444500">
            <a:lnSpc>
              <a:spcPct val="90000"/>
            </a:lnSpc>
            <a:spcBef>
              <a:spcPct val="0"/>
            </a:spcBef>
            <a:spcAft>
              <a:spcPct val="15000"/>
            </a:spcAft>
            <a:buChar char="•"/>
          </a:pPr>
          <a:r>
            <a:rPr lang="en-US" sz="1000" kern="1200"/>
            <a:t>I-9 eligibility dates</a:t>
          </a:r>
        </a:p>
      </dsp:txBody>
      <dsp:txXfrm>
        <a:off x="316724" y="2869473"/>
        <a:ext cx="1520457" cy="1520457"/>
      </dsp:txXfrm>
    </dsp:sp>
    <dsp:sp modelId="{F65D0A7C-5A27-43E9-B037-8F75B34B3B71}">
      <dsp:nvSpPr>
        <dsp:cNvPr id="0" name=""/>
        <dsp:cNvSpPr/>
      </dsp:nvSpPr>
      <dsp:spPr>
        <a:xfrm>
          <a:off x="1722028" y="2554576"/>
          <a:ext cx="2150251" cy="2150251"/>
        </a:xfrm>
        <a:prstGeom prst="ellipse">
          <a:avLst/>
        </a:prstGeom>
        <a:solidFill>
          <a:schemeClr val="accent1">
            <a:shade val="80000"/>
            <a:alpha val="50000"/>
            <a:hueOff val="-63397"/>
            <a:satOff val="1958"/>
            <a:lumOff val="458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118335" tIns="16510" rIns="118335" bIns="16510" numCol="1" spcCol="1270" anchor="ctr" anchorCtr="1">
          <a:noAutofit/>
        </a:bodyPr>
        <a:lstStyle/>
        <a:p>
          <a:pPr marL="0" lvl="0" indent="0" algn="l" defTabSz="577850">
            <a:lnSpc>
              <a:spcPct val="90000"/>
            </a:lnSpc>
            <a:spcBef>
              <a:spcPct val="0"/>
            </a:spcBef>
            <a:spcAft>
              <a:spcPct val="35000"/>
            </a:spcAft>
            <a:buNone/>
          </a:pPr>
          <a:r>
            <a:rPr lang="en-US" sz="1300" kern="1200"/>
            <a:t>Perceptive Content</a:t>
          </a:r>
        </a:p>
        <a:p>
          <a:pPr marL="57150" lvl="1" indent="-57150" algn="l" defTabSz="444500">
            <a:lnSpc>
              <a:spcPct val="90000"/>
            </a:lnSpc>
            <a:spcBef>
              <a:spcPct val="0"/>
            </a:spcBef>
            <a:spcAft>
              <a:spcPct val="15000"/>
            </a:spcAft>
            <a:buChar char="•"/>
          </a:pPr>
          <a:r>
            <a:rPr lang="en-US" sz="1000" kern="1200"/>
            <a:t>Application, Resume, CV</a:t>
          </a:r>
        </a:p>
        <a:p>
          <a:pPr marL="57150" lvl="1" indent="-57150" algn="l" defTabSz="444500">
            <a:lnSpc>
              <a:spcPct val="90000"/>
            </a:lnSpc>
            <a:spcBef>
              <a:spcPct val="0"/>
            </a:spcBef>
            <a:spcAft>
              <a:spcPct val="15000"/>
            </a:spcAft>
            <a:buChar char="•"/>
          </a:pPr>
          <a:r>
            <a:rPr lang="en-US" sz="1000" kern="1200"/>
            <a:t>Employment letters</a:t>
          </a:r>
        </a:p>
        <a:p>
          <a:pPr marL="57150" lvl="1" indent="-57150" algn="l" defTabSz="444500">
            <a:lnSpc>
              <a:spcPct val="90000"/>
            </a:lnSpc>
            <a:spcBef>
              <a:spcPct val="0"/>
            </a:spcBef>
            <a:spcAft>
              <a:spcPct val="15000"/>
            </a:spcAft>
            <a:buChar char="•"/>
          </a:pPr>
          <a:r>
            <a:rPr lang="en-US" sz="1000" kern="1200"/>
            <a:t>Medical files</a:t>
          </a:r>
        </a:p>
        <a:p>
          <a:pPr marL="57150" lvl="1" indent="-57150" algn="l" defTabSz="444500">
            <a:lnSpc>
              <a:spcPct val="90000"/>
            </a:lnSpc>
            <a:spcBef>
              <a:spcPct val="0"/>
            </a:spcBef>
            <a:spcAft>
              <a:spcPct val="15000"/>
            </a:spcAft>
            <a:buChar char="•"/>
          </a:pPr>
          <a:r>
            <a:rPr lang="en-US" sz="1000" kern="1200" dirty="0"/>
            <a:t>PAF supporting docs</a:t>
          </a:r>
        </a:p>
      </dsp:txBody>
      <dsp:txXfrm>
        <a:off x="2036925" y="2869473"/>
        <a:ext cx="1520457" cy="1520457"/>
      </dsp:txXfrm>
    </dsp:sp>
    <dsp:sp modelId="{9F64A3C5-9337-4C86-9120-B009C10B8EEF}">
      <dsp:nvSpPr>
        <dsp:cNvPr id="0" name=""/>
        <dsp:cNvSpPr/>
      </dsp:nvSpPr>
      <dsp:spPr>
        <a:xfrm>
          <a:off x="3442229" y="2554576"/>
          <a:ext cx="2150251" cy="2150251"/>
        </a:xfrm>
        <a:prstGeom prst="ellipse">
          <a:avLst/>
        </a:prstGeom>
        <a:solidFill>
          <a:schemeClr val="accent1">
            <a:shade val="80000"/>
            <a:alpha val="50000"/>
            <a:hueOff val="-126794"/>
            <a:satOff val="3917"/>
            <a:lumOff val="9161"/>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118335" tIns="16510" rIns="118335" bIns="16510" numCol="1" spcCol="1270" anchor="ctr" anchorCtr="1">
          <a:noAutofit/>
        </a:bodyPr>
        <a:lstStyle/>
        <a:p>
          <a:pPr marL="0" lvl="0" indent="0" algn="l" defTabSz="577850">
            <a:lnSpc>
              <a:spcPct val="90000"/>
            </a:lnSpc>
            <a:spcBef>
              <a:spcPct val="0"/>
            </a:spcBef>
            <a:spcAft>
              <a:spcPct val="35000"/>
            </a:spcAft>
            <a:buNone/>
          </a:pPr>
          <a:r>
            <a:rPr lang="en-US" sz="1300" kern="1200"/>
            <a:t>Job Application Systems</a:t>
          </a:r>
        </a:p>
        <a:p>
          <a:pPr marL="57150" lvl="1" indent="-57150" algn="l" defTabSz="444500">
            <a:lnSpc>
              <a:spcPct val="90000"/>
            </a:lnSpc>
            <a:spcBef>
              <a:spcPct val="0"/>
            </a:spcBef>
            <a:spcAft>
              <a:spcPct val="15000"/>
            </a:spcAft>
            <a:buChar char="•"/>
          </a:pPr>
          <a:r>
            <a:rPr lang="en-US" sz="1000" kern="1200"/>
            <a:t>Job posting</a:t>
          </a:r>
        </a:p>
        <a:p>
          <a:pPr marL="57150" lvl="1" indent="-57150" algn="l" defTabSz="444500">
            <a:lnSpc>
              <a:spcPct val="90000"/>
            </a:lnSpc>
            <a:spcBef>
              <a:spcPct val="0"/>
            </a:spcBef>
            <a:spcAft>
              <a:spcPct val="15000"/>
            </a:spcAft>
            <a:buChar char="•"/>
          </a:pPr>
          <a:r>
            <a:rPr lang="en-US" sz="1000" kern="1200"/>
            <a:t>Not hired: Application, Resume, CV</a:t>
          </a:r>
        </a:p>
        <a:p>
          <a:pPr marL="57150" lvl="1" indent="-57150" algn="l" defTabSz="444500">
            <a:lnSpc>
              <a:spcPct val="90000"/>
            </a:lnSpc>
            <a:spcBef>
              <a:spcPct val="0"/>
            </a:spcBef>
            <a:spcAft>
              <a:spcPct val="15000"/>
            </a:spcAft>
            <a:buChar char="•"/>
          </a:pPr>
          <a:r>
            <a:rPr lang="en-US" sz="1000" kern="1200"/>
            <a:t>Applicant correspondence</a:t>
          </a:r>
        </a:p>
      </dsp:txBody>
      <dsp:txXfrm>
        <a:off x="3757126" y="2869473"/>
        <a:ext cx="1520457" cy="1520457"/>
      </dsp:txXfrm>
    </dsp:sp>
    <dsp:sp modelId="{94693E67-95D3-469D-8E1B-C3093F1B6945}">
      <dsp:nvSpPr>
        <dsp:cNvPr id="0" name=""/>
        <dsp:cNvSpPr/>
      </dsp:nvSpPr>
      <dsp:spPr>
        <a:xfrm>
          <a:off x="5162429" y="2554576"/>
          <a:ext cx="2150251" cy="2150251"/>
        </a:xfrm>
        <a:prstGeom prst="ellipse">
          <a:avLst/>
        </a:prstGeom>
        <a:solidFill>
          <a:schemeClr val="accent1">
            <a:shade val="80000"/>
            <a:alpha val="50000"/>
            <a:hueOff val="-190192"/>
            <a:satOff val="5875"/>
            <a:lumOff val="13741"/>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118335" tIns="16510" rIns="118335" bIns="16510" numCol="1" spcCol="1270" anchor="ctr" anchorCtr="1">
          <a:noAutofit/>
        </a:bodyPr>
        <a:lstStyle/>
        <a:p>
          <a:pPr marL="0" lvl="0" indent="0" algn="l" defTabSz="577850">
            <a:lnSpc>
              <a:spcPct val="90000"/>
            </a:lnSpc>
            <a:spcBef>
              <a:spcPct val="0"/>
            </a:spcBef>
            <a:spcAft>
              <a:spcPct val="35000"/>
            </a:spcAft>
            <a:buNone/>
          </a:pPr>
          <a:r>
            <a:rPr lang="en-US" sz="1300" kern="1200"/>
            <a:t>Timeclock Systems</a:t>
          </a:r>
        </a:p>
        <a:p>
          <a:pPr marL="57150" lvl="1" indent="-57150" algn="l" defTabSz="444500">
            <a:lnSpc>
              <a:spcPct val="90000"/>
            </a:lnSpc>
            <a:spcBef>
              <a:spcPct val="0"/>
            </a:spcBef>
            <a:spcAft>
              <a:spcPct val="15000"/>
            </a:spcAft>
            <a:buChar char="•"/>
          </a:pPr>
          <a:r>
            <a:rPr lang="en-US" sz="1000" kern="1200"/>
            <a:t>Timesheets</a:t>
          </a:r>
        </a:p>
        <a:p>
          <a:pPr marL="57150" lvl="1" indent="-57150" algn="l" defTabSz="444500">
            <a:lnSpc>
              <a:spcPct val="90000"/>
            </a:lnSpc>
            <a:spcBef>
              <a:spcPct val="0"/>
            </a:spcBef>
            <a:spcAft>
              <a:spcPct val="15000"/>
            </a:spcAft>
            <a:buChar char="•"/>
          </a:pPr>
          <a:r>
            <a:rPr lang="en-US" sz="1000" kern="1200"/>
            <a:t>Report of Absences</a:t>
          </a:r>
        </a:p>
        <a:p>
          <a:pPr marL="57150" lvl="1" indent="-57150" algn="l" defTabSz="444500">
            <a:lnSpc>
              <a:spcPct val="90000"/>
            </a:lnSpc>
            <a:spcBef>
              <a:spcPct val="0"/>
            </a:spcBef>
            <a:spcAft>
              <a:spcPct val="15000"/>
            </a:spcAft>
            <a:buChar char="•"/>
          </a:pPr>
          <a:endParaRPr lang="en-US" sz="1000" kern="1200"/>
        </a:p>
        <a:p>
          <a:pPr marL="57150" lvl="1" indent="-57150" algn="l" defTabSz="444500">
            <a:lnSpc>
              <a:spcPct val="90000"/>
            </a:lnSpc>
            <a:spcBef>
              <a:spcPct val="0"/>
            </a:spcBef>
            <a:spcAft>
              <a:spcPct val="15000"/>
            </a:spcAft>
            <a:buChar char="•"/>
          </a:pPr>
          <a:endParaRPr lang="en-US" sz="1000" kern="1200"/>
        </a:p>
        <a:p>
          <a:pPr marL="57150" lvl="1" indent="-57150" algn="l" defTabSz="444500">
            <a:lnSpc>
              <a:spcPct val="90000"/>
            </a:lnSpc>
            <a:spcBef>
              <a:spcPct val="0"/>
            </a:spcBef>
            <a:spcAft>
              <a:spcPct val="15000"/>
            </a:spcAft>
            <a:buChar char="•"/>
          </a:pPr>
          <a:endParaRPr lang="en-US" sz="1000" kern="1200"/>
        </a:p>
      </dsp:txBody>
      <dsp:txXfrm>
        <a:off x="5477326" y="2869473"/>
        <a:ext cx="1520457" cy="1520457"/>
      </dsp:txXfrm>
    </dsp:sp>
    <dsp:sp modelId="{BB34C493-D64B-47FB-BDDE-76A2E74CC491}">
      <dsp:nvSpPr>
        <dsp:cNvPr id="0" name=""/>
        <dsp:cNvSpPr/>
      </dsp:nvSpPr>
      <dsp:spPr>
        <a:xfrm>
          <a:off x="6882630" y="2554576"/>
          <a:ext cx="2150251" cy="2150251"/>
        </a:xfrm>
        <a:prstGeom prst="ellipse">
          <a:avLst/>
        </a:prstGeom>
        <a:solidFill>
          <a:schemeClr val="accent1">
            <a:shade val="80000"/>
            <a:alpha val="50000"/>
            <a:hueOff val="-253589"/>
            <a:satOff val="7833"/>
            <a:lumOff val="18321"/>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118335" tIns="16510" rIns="118335" bIns="16510" numCol="1" spcCol="1270" anchor="ctr" anchorCtr="1">
          <a:noAutofit/>
        </a:bodyPr>
        <a:lstStyle/>
        <a:p>
          <a:pPr marL="0" lvl="0" indent="0" algn="l" defTabSz="577850">
            <a:lnSpc>
              <a:spcPct val="90000"/>
            </a:lnSpc>
            <a:spcBef>
              <a:spcPct val="0"/>
            </a:spcBef>
            <a:spcAft>
              <a:spcPct val="35000"/>
            </a:spcAft>
            <a:buNone/>
          </a:pPr>
          <a:r>
            <a:rPr lang="en-US" sz="1300" kern="1200"/>
            <a:t>Perf Mgmt. Systems</a:t>
          </a:r>
        </a:p>
        <a:p>
          <a:pPr marL="57150" lvl="1" indent="-57150" algn="l" defTabSz="444500">
            <a:lnSpc>
              <a:spcPct val="90000"/>
            </a:lnSpc>
            <a:spcBef>
              <a:spcPct val="0"/>
            </a:spcBef>
            <a:spcAft>
              <a:spcPct val="15000"/>
            </a:spcAft>
            <a:buChar char="•"/>
          </a:pPr>
          <a:r>
            <a:rPr lang="en-US" sz="1000" kern="1200"/>
            <a:t>Perf Appraisals</a:t>
          </a:r>
        </a:p>
        <a:p>
          <a:pPr marL="57150" lvl="1" indent="-57150" algn="l" defTabSz="444500">
            <a:lnSpc>
              <a:spcPct val="90000"/>
            </a:lnSpc>
            <a:spcBef>
              <a:spcPct val="0"/>
            </a:spcBef>
            <a:spcAft>
              <a:spcPct val="15000"/>
            </a:spcAft>
            <a:buChar char="•"/>
          </a:pPr>
          <a:r>
            <a:rPr lang="en-US" sz="1000" kern="1200"/>
            <a:t>PIPs</a:t>
          </a:r>
        </a:p>
        <a:p>
          <a:pPr marL="57150" lvl="1" indent="-57150" algn="l" defTabSz="444500">
            <a:lnSpc>
              <a:spcPct val="90000"/>
            </a:lnSpc>
            <a:spcBef>
              <a:spcPct val="0"/>
            </a:spcBef>
            <a:spcAft>
              <a:spcPct val="15000"/>
            </a:spcAft>
            <a:buChar char="•"/>
          </a:pPr>
          <a:endParaRPr lang="en-US" sz="1000" kern="1200"/>
        </a:p>
        <a:p>
          <a:pPr marL="57150" lvl="1" indent="-57150" algn="l" defTabSz="444500">
            <a:lnSpc>
              <a:spcPct val="90000"/>
            </a:lnSpc>
            <a:spcBef>
              <a:spcPct val="0"/>
            </a:spcBef>
            <a:spcAft>
              <a:spcPct val="15000"/>
            </a:spcAft>
            <a:buChar char="•"/>
          </a:pPr>
          <a:endParaRPr lang="en-US" sz="1000" kern="1200"/>
        </a:p>
        <a:p>
          <a:pPr marL="57150" lvl="1" indent="-57150" algn="l" defTabSz="444500">
            <a:lnSpc>
              <a:spcPct val="90000"/>
            </a:lnSpc>
            <a:spcBef>
              <a:spcPct val="0"/>
            </a:spcBef>
            <a:spcAft>
              <a:spcPct val="15000"/>
            </a:spcAft>
            <a:buChar char="•"/>
          </a:pPr>
          <a:endParaRPr lang="en-US" sz="1000" kern="1200"/>
        </a:p>
      </dsp:txBody>
      <dsp:txXfrm>
        <a:off x="7197527" y="2869473"/>
        <a:ext cx="1520457" cy="1520457"/>
      </dsp:txXfrm>
    </dsp:sp>
    <dsp:sp modelId="{A71E0026-E3A9-4C8B-B7CA-F4FB73AAD51E}">
      <dsp:nvSpPr>
        <dsp:cNvPr id="0" name=""/>
        <dsp:cNvSpPr/>
      </dsp:nvSpPr>
      <dsp:spPr>
        <a:xfrm>
          <a:off x="8602831" y="2554576"/>
          <a:ext cx="2150251" cy="2150251"/>
        </a:xfrm>
        <a:prstGeom prst="ellipse">
          <a:avLst/>
        </a:prstGeom>
        <a:solidFill>
          <a:schemeClr val="accent1">
            <a:shade val="80000"/>
            <a:alpha val="50000"/>
            <a:hueOff val="-316986"/>
            <a:satOff val="9792"/>
            <a:lumOff val="22902"/>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118335" tIns="16510" rIns="118335" bIns="16510" numCol="1" spcCol="1270" anchor="ctr" anchorCtr="1">
          <a:noAutofit/>
        </a:bodyPr>
        <a:lstStyle/>
        <a:p>
          <a:pPr marL="0" lvl="0" indent="0" algn="l" defTabSz="577850">
            <a:lnSpc>
              <a:spcPct val="90000"/>
            </a:lnSpc>
            <a:spcBef>
              <a:spcPct val="0"/>
            </a:spcBef>
            <a:spcAft>
              <a:spcPct val="35000"/>
            </a:spcAft>
            <a:buNone/>
          </a:pPr>
          <a:r>
            <a:rPr lang="en-US" sz="1300" kern="1200"/>
            <a:t>Learning Mgmt. Systems</a:t>
          </a:r>
        </a:p>
        <a:p>
          <a:pPr marL="57150" lvl="1" indent="-57150" algn="l" defTabSz="444500">
            <a:lnSpc>
              <a:spcPct val="90000"/>
            </a:lnSpc>
            <a:spcBef>
              <a:spcPct val="0"/>
            </a:spcBef>
            <a:spcAft>
              <a:spcPct val="15000"/>
            </a:spcAft>
            <a:buChar char="•"/>
          </a:pPr>
          <a:r>
            <a:rPr lang="en-US" sz="1000" kern="1200"/>
            <a:t>Compliance training</a:t>
          </a:r>
        </a:p>
        <a:p>
          <a:pPr marL="57150" lvl="1" indent="-57150" algn="l" defTabSz="444500">
            <a:lnSpc>
              <a:spcPct val="90000"/>
            </a:lnSpc>
            <a:spcBef>
              <a:spcPct val="0"/>
            </a:spcBef>
            <a:spcAft>
              <a:spcPct val="15000"/>
            </a:spcAft>
            <a:buChar char="•"/>
          </a:pPr>
          <a:r>
            <a:rPr lang="en-US" sz="1000" kern="1200"/>
            <a:t>Training certificates</a:t>
          </a:r>
        </a:p>
        <a:p>
          <a:pPr marL="57150" lvl="1" indent="-57150" algn="l" defTabSz="444500">
            <a:lnSpc>
              <a:spcPct val="90000"/>
            </a:lnSpc>
            <a:spcBef>
              <a:spcPct val="0"/>
            </a:spcBef>
            <a:spcAft>
              <a:spcPct val="15000"/>
            </a:spcAft>
            <a:buChar char="•"/>
          </a:pPr>
          <a:endParaRPr lang="en-US" sz="1000" kern="1200"/>
        </a:p>
        <a:p>
          <a:pPr marL="57150" lvl="1" indent="-57150" algn="l" defTabSz="444500">
            <a:lnSpc>
              <a:spcPct val="90000"/>
            </a:lnSpc>
            <a:spcBef>
              <a:spcPct val="0"/>
            </a:spcBef>
            <a:spcAft>
              <a:spcPct val="15000"/>
            </a:spcAft>
            <a:buChar char="•"/>
          </a:pPr>
          <a:endParaRPr lang="en-US" sz="1000" kern="1200"/>
        </a:p>
      </dsp:txBody>
      <dsp:txXfrm>
        <a:off x="8917728" y="2869473"/>
        <a:ext cx="1520457" cy="1520457"/>
      </dsp:txXfrm>
    </dsp:sp>
    <dsp:sp modelId="{C6759F11-DD45-4B76-B091-B0178F85740F}">
      <dsp:nvSpPr>
        <dsp:cNvPr id="0" name=""/>
        <dsp:cNvSpPr/>
      </dsp:nvSpPr>
      <dsp:spPr>
        <a:xfrm>
          <a:off x="10323032" y="2554576"/>
          <a:ext cx="2150251" cy="2150251"/>
        </a:xfrm>
        <a:prstGeom prst="ellipse">
          <a:avLst/>
        </a:prstGeom>
        <a:solidFill>
          <a:schemeClr val="accent1">
            <a:shade val="80000"/>
            <a:alpha val="50000"/>
            <a:hueOff val="-380383"/>
            <a:satOff val="11750"/>
            <a:lumOff val="27482"/>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118335" tIns="16510" rIns="118335" bIns="16510" numCol="1" spcCol="1270" anchor="ctr" anchorCtr="1">
          <a:noAutofit/>
        </a:bodyPr>
        <a:lstStyle/>
        <a:p>
          <a:pPr marL="0" lvl="0" indent="0" algn="l" defTabSz="577850">
            <a:lnSpc>
              <a:spcPct val="100000"/>
            </a:lnSpc>
            <a:spcBef>
              <a:spcPct val="0"/>
            </a:spcBef>
            <a:spcAft>
              <a:spcPct val="35000"/>
            </a:spcAft>
            <a:buNone/>
          </a:pPr>
          <a:r>
            <a:rPr lang="en-US" sz="1300" kern="1200"/>
            <a:t>askHR</a:t>
          </a:r>
        </a:p>
        <a:p>
          <a:pPr marL="0" lvl="0" indent="0" algn="l" defTabSz="577850">
            <a:lnSpc>
              <a:spcPct val="90000"/>
            </a:lnSpc>
            <a:spcBef>
              <a:spcPct val="0"/>
            </a:spcBef>
            <a:spcAft>
              <a:spcPct val="35000"/>
            </a:spcAft>
            <a:buNone/>
          </a:pPr>
          <a:r>
            <a:rPr lang="en-US" sz="1300" kern="1200"/>
            <a:t>Cherwell</a:t>
          </a:r>
        </a:p>
        <a:p>
          <a:pPr marL="57150" lvl="1" indent="-57150" algn="l" defTabSz="444500">
            <a:lnSpc>
              <a:spcPct val="90000"/>
            </a:lnSpc>
            <a:spcBef>
              <a:spcPct val="0"/>
            </a:spcBef>
            <a:spcAft>
              <a:spcPct val="15000"/>
            </a:spcAft>
            <a:buChar char="•"/>
          </a:pPr>
          <a:r>
            <a:rPr lang="en-US" sz="1000" kern="1200"/>
            <a:t>Educ Asst/Tuition benefits</a:t>
          </a:r>
        </a:p>
        <a:p>
          <a:pPr marL="57150" lvl="1" indent="-57150" algn="l" defTabSz="444500">
            <a:lnSpc>
              <a:spcPct val="90000"/>
            </a:lnSpc>
            <a:spcBef>
              <a:spcPct val="0"/>
            </a:spcBef>
            <a:spcAft>
              <a:spcPct val="15000"/>
            </a:spcAft>
            <a:buChar char="•"/>
          </a:pPr>
          <a:r>
            <a:rPr lang="en-US" sz="1000" kern="1200"/>
            <a:t>Telework agreements</a:t>
          </a:r>
        </a:p>
        <a:p>
          <a:pPr marL="57150" lvl="1" indent="-57150" algn="l" defTabSz="444500">
            <a:lnSpc>
              <a:spcPct val="90000"/>
            </a:lnSpc>
            <a:spcBef>
              <a:spcPct val="0"/>
            </a:spcBef>
            <a:spcAft>
              <a:spcPct val="15000"/>
            </a:spcAft>
            <a:buChar char="•"/>
          </a:pPr>
          <a:r>
            <a:rPr lang="en-US" sz="1000" kern="1200"/>
            <a:t>Grievance files</a:t>
          </a:r>
        </a:p>
        <a:p>
          <a:pPr marL="57150" lvl="1" indent="-57150" algn="l" defTabSz="444500">
            <a:lnSpc>
              <a:spcPct val="90000"/>
            </a:lnSpc>
            <a:spcBef>
              <a:spcPct val="0"/>
            </a:spcBef>
            <a:spcAft>
              <a:spcPct val="15000"/>
            </a:spcAft>
            <a:buChar char="•"/>
          </a:pPr>
          <a:r>
            <a:rPr lang="en-US" sz="1000" kern="1200"/>
            <a:t>Correspondence</a:t>
          </a:r>
        </a:p>
        <a:p>
          <a:pPr marL="57150" lvl="1" indent="-57150" algn="l" defTabSz="444500">
            <a:lnSpc>
              <a:spcPct val="90000"/>
            </a:lnSpc>
            <a:spcBef>
              <a:spcPct val="0"/>
            </a:spcBef>
            <a:spcAft>
              <a:spcPct val="15000"/>
            </a:spcAft>
            <a:buChar char="•"/>
          </a:pPr>
          <a:endParaRPr lang="en-US" sz="1000" kern="1200"/>
        </a:p>
      </dsp:txBody>
      <dsp:txXfrm>
        <a:off x="10637929" y="2869473"/>
        <a:ext cx="1520457" cy="1520457"/>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C2A8724-6261-442D-9285-9BC634CCDFC7}">
      <dsp:nvSpPr>
        <dsp:cNvPr id="0" name=""/>
        <dsp:cNvSpPr/>
      </dsp:nvSpPr>
      <dsp:spPr>
        <a:xfrm rot="16200000">
          <a:off x="-1667571" y="1673589"/>
          <a:ext cx="5459065" cy="2111885"/>
        </a:xfrm>
        <a:prstGeom prst="flowChartManualOperation">
          <a:avLst/>
        </a:prstGeom>
        <a:solidFill>
          <a:schemeClr val="lt1">
            <a:hueOff val="0"/>
            <a:satOff val="0"/>
            <a:lumOff val="0"/>
            <a:alphaOff val="0"/>
          </a:schemeClr>
        </a:solidFill>
        <a:ln w="12700" cap="flat" cmpd="sng" algn="ctr">
          <a:solidFill>
            <a:schemeClr val="dk1">
              <a:shade val="8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0" rIns="115989" bIns="0" numCol="1" spcCol="1270" anchor="t" anchorCtr="0">
          <a:noAutofit/>
        </a:bodyPr>
        <a:lstStyle/>
        <a:p>
          <a:pPr marL="0" lvl="0" indent="0" algn="l" defTabSz="800100">
            <a:lnSpc>
              <a:spcPct val="90000"/>
            </a:lnSpc>
            <a:spcBef>
              <a:spcPct val="0"/>
            </a:spcBef>
            <a:spcAft>
              <a:spcPct val="35000"/>
            </a:spcAft>
            <a:buNone/>
          </a:pPr>
          <a:r>
            <a:rPr lang="en-US" sz="1800" b="1" kern="1200"/>
            <a:t>5 Years from Creation</a:t>
          </a:r>
        </a:p>
        <a:p>
          <a:pPr marL="0" lvl="0" indent="0" algn="l" defTabSz="800100">
            <a:lnSpc>
              <a:spcPct val="90000"/>
            </a:lnSpc>
            <a:spcBef>
              <a:spcPct val="0"/>
            </a:spcBef>
            <a:spcAft>
              <a:spcPct val="35000"/>
            </a:spcAft>
            <a:buNone/>
          </a:pPr>
          <a:endParaRPr lang="en-US" sz="1800" kern="1200"/>
        </a:p>
        <a:p>
          <a:pPr marL="114300" lvl="1" indent="-114300" algn="l" defTabSz="622300">
            <a:lnSpc>
              <a:spcPct val="90000"/>
            </a:lnSpc>
            <a:spcBef>
              <a:spcPct val="0"/>
            </a:spcBef>
            <a:spcAft>
              <a:spcPct val="15000"/>
            </a:spcAft>
            <a:buChar char="•"/>
          </a:pPr>
          <a:r>
            <a:rPr lang="en-US" sz="1400" kern="1200"/>
            <a:t>Income verification</a:t>
          </a:r>
        </a:p>
        <a:p>
          <a:pPr marL="114300" lvl="1" indent="-114300" algn="l" defTabSz="622300">
            <a:lnSpc>
              <a:spcPct val="90000"/>
            </a:lnSpc>
            <a:spcBef>
              <a:spcPct val="0"/>
            </a:spcBef>
            <a:spcAft>
              <a:spcPct val="15000"/>
            </a:spcAft>
            <a:buChar char="•"/>
          </a:pPr>
          <a:endParaRPr lang="en-US" sz="1400" kern="1200"/>
        </a:p>
        <a:p>
          <a:pPr marL="114300" lvl="1" indent="-114300" algn="l" defTabSz="622300">
            <a:lnSpc>
              <a:spcPct val="90000"/>
            </a:lnSpc>
            <a:spcBef>
              <a:spcPct val="0"/>
            </a:spcBef>
            <a:spcAft>
              <a:spcPct val="15000"/>
            </a:spcAft>
            <a:buChar char="•"/>
          </a:pPr>
          <a:r>
            <a:rPr lang="en-US" sz="1400" kern="1200"/>
            <a:t>Job postings</a:t>
          </a:r>
        </a:p>
        <a:p>
          <a:pPr marL="114300" lvl="1" indent="-114300" algn="l" defTabSz="622300">
            <a:lnSpc>
              <a:spcPct val="90000"/>
            </a:lnSpc>
            <a:spcBef>
              <a:spcPct val="0"/>
            </a:spcBef>
            <a:spcAft>
              <a:spcPct val="15000"/>
            </a:spcAft>
            <a:buChar char="•"/>
          </a:pPr>
          <a:endParaRPr lang="en-US" sz="1400" kern="1200"/>
        </a:p>
        <a:p>
          <a:pPr marL="114300" lvl="1" indent="-114300" algn="l" defTabSz="622300">
            <a:lnSpc>
              <a:spcPct val="90000"/>
            </a:lnSpc>
            <a:spcBef>
              <a:spcPct val="0"/>
            </a:spcBef>
            <a:spcAft>
              <a:spcPct val="15000"/>
            </a:spcAft>
            <a:buChar char="•"/>
          </a:pPr>
          <a:r>
            <a:rPr lang="en-US" sz="1400" kern="1200"/>
            <a:t>Reference checks</a:t>
          </a:r>
        </a:p>
        <a:p>
          <a:pPr marL="114300" lvl="1" indent="-114300" algn="l" defTabSz="622300">
            <a:lnSpc>
              <a:spcPct val="90000"/>
            </a:lnSpc>
            <a:spcBef>
              <a:spcPct val="0"/>
            </a:spcBef>
            <a:spcAft>
              <a:spcPct val="15000"/>
            </a:spcAft>
            <a:buChar char="•"/>
          </a:pPr>
          <a:endParaRPr lang="en-US" sz="1400" kern="1200"/>
        </a:p>
        <a:p>
          <a:pPr marL="114300" lvl="1" indent="-114300" algn="l" defTabSz="622300">
            <a:lnSpc>
              <a:spcPct val="90000"/>
            </a:lnSpc>
            <a:spcBef>
              <a:spcPct val="0"/>
            </a:spcBef>
            <a:spcAft>
              <a:spcPct val="15000"/>
            </a:spcAft>
            <a:buChar char="•"/>
          </a:pPr>
          <a:r>
            <a:rPr lang="en-US" sz="1400" kern="1200"/>
            <a:t>Post Offer Empl Test (POET)</a:t>
          </a:r>
        </a:p>
      </dsp:txBody>
      <dsp:txXfrm rot="5400000">
        <a:off x="6019" y="1091812"/>
        <a:ext cx="2111885" cy="3275439"/>
      </dsp:txXfrm>
    </dsp:sp>
    <dsp:sp modelId="{03E7F81A-448A-4D4C-B92F-58E9C4DAACBF}">
      <dsp:nvSpPr>
        <dsp:cNvPr id="0" name=""/>
        <dsp:cNvSpPr/>
      </dsp:nvSpPr>
      <dsp:spPr>
        <a:xfrm rot="16200000">
          <a:off x="602705" y="1673589"/>
          <a:ext cx="5459065" cy="2111885"/>
        </a:xfrm>
        <a:prstGeom prst="flowChartManualOperation">
          <a:avLst/>
        </a:prstGeom>
        <a:solidFill>
          <a:schemeClr val="lt1">
            <a:hueOff val="0"/>
            <a:satOff val="0"/>
            <a:lumOff val="0"/>
            <a:alphaOff val="0"/>
          </a:schemeClr>
        </a:solidFill>
        <a:ln w="12700" cap="flat" cmpd="sng" algn="ctr">
          <a:solidFill>
            <a:schemeClr val="dk1">
              <a:shade val="8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0" rIns="115989" bIns="0" numCol="1" spcCol="1270" anchor="t" anchorCtr="0">
          <a:noAutofit/>
        </a:bodyPr>
        <a:lstStyle/>
        <a:p>
          <a:pPr marL="0" lvl="0" indent="0" algn="l" defTabSz="800100">
            <a:lnSpc>
              <a:spcPct val="90000"/>
            </a:lnSpc>
            <a:spcBef>
              <a:spcPct val="0"/>
            </a:spcBef>
            <a:spcAft>
              <a:spcPct val="35000"/>
            </a:spcAft>
            <a:buNone/>
          </a:pPr>
          <a:r>
            <a:rPr lang="en-US" sz="1800" b="1" kern="1200"/>
            <a:t>10 Yrs from Creation</a:t>
          </a:r>
        </a:p>
        <a:p>
          <a:pPr marL="0" lvl="0" indent="0" algn="l" defTabSz="800100">
            <a:lnSpc>
              <a:spcPct val="90000"/>
            </a:lnSpc>
            <a:spcBef>
              <a:spcPct val="0"/>
            </a:spcBef>
            <a:spcAft>
              <a:spcPct val="35000"/>
            </a:spcAft>
            <a:buNone/>
          </a:pPr>
          <a:endParaRPr lang="en-US" sz="1800" kern="1200"/>
        </a:p>
        <a:p>
          <a:pPr marL="114300" lvl="1" indent="-114300" algn="l" defTabSz="622300" rtl="0">
            <a:lnSpc>
              <a:spcPct val="90000"/>
            </a:lnSpc>
            <a:spcBef>
              <a:spcPct val="0"/>
            </a:spcBef>
            <a:spcAft>
              <a:spcPct val="15000"/>
            </a:spcAft>
            <a:buChar char="•"/>
          </a:pPr>
          <a:r>
            <a:rPr lang="en-US" sz="1400" kern="1200"/>
            <a:t>Unemployment</a:t>
          </a:r>
          <a:r>
            <a:rPr lang="en-US" sz="1400" kern="1200">
              <a:latin typeface="Arial" panose="020B0604020202020204"/>
            </a:rPr>
            <a:t> </a:t>
          </a:r>
          <a:endParaRPr lang="en-US" sz="1400" kern="1200"/>
        </a:p>
        <a:p>
          <a:pPr marL="114300" lvl="1" indent="-114300" algn="l" defTabSz="622300">
            <a:lnSpc>
              <a:spcPct val="90000"/>
            </a:lnSpc>
            <a:spcBef>
              <a:spcPct val="0"/>
            </a:spcBef>
            <a:spcAft>
              <a:spcPct val="15000"/>
            </a:spcAft>
            <a:buChar char="•"/>
          </a:pPr>
          <a:endParaRPr lang="en-US" sz="1400" kern="1200"/>
        </a:p>
        <a:p>
          <a:pPr marL="114300" lvl="1" indent="-114300" algn="l" defTabSz="622300" rtl="0">
            <a:lnSpc>
              <a:spcPct val="90000"/>
            </a:lnSpc>
            <a:spcBef>
              <a:spcPct val="0"/>
            </a:spcBef>
            <a:spcAft>
              <a:spcPct val="15000"/>
            </a:spcAft>
            <a:buChar char="•"/>
          </a:pPr>
          <a:r>
            <a:rPr lang="en-US" sz="1400" kern="1200">
              <a:latin typeface="Arial" panose="020B0604020202020204"/>
            </a:rPr>
            <a:t>Flexible Spending</a:t>
          </a:r>
        </a:p>
        <a:p>
          <a:pPr marL="114300" lvl="1" indent="-114300" algn="l" defTabSz="622300" rtl="0">
            <a:lnSpc>
              <a:spcPct val="90000"/>
            </a:lnSpc>
            <a:spcBef>
              <a:spcPct val="0"/>
            </a:spcBef>
            <a:spcAft>
              <a:spcPct val="15000"/>
            </a:spcAft>
            <a:buChar char="•"/>
          </a:pPr>
          <a:endParaRPr lang="en-US" sz="1400" kern="1200">
            <a:latin typeface="Arial" panose="020B0604020202020204"/>
          </a:endParaRPr>
        </a:p>
        <a:p>
          <a:pPr marL="114300" lvl="1" indent="-114300" algn="l" defTabSz="622300">
            <a:lnSpc>
              <a:spcPct val="90000"/>
            </a:lnSpc>
            <a:spcBef>
              <a:spcPct val="0"/>
            </a:spcBef>
            <a:spcAft>
              <a:spcPct val="15000"/>
            </a:spcAft>
            <a:buChar char="•"/>
          </a:pPr>
          <a:r>
            <a:rPr lang="en-US" sz="1400" kern="1200"/>
            <a:t>Direct deposit</a:t>
          </a:r>
        </a:p>
        <a:p>
          <a:pPr marL="114300" lvl="1" indent="-114300" algn="l" defTabSz="622300">
            <a:lnSpc>
              <a:spcPct val="90000"/>
            </a:lnSpc>
            <a:spcBef>
              <a:spcPct val="0"/>
            </a:spcBef>
            <a:spcAft>
              <a:spcPct val="15000"/>
            </a:spcAft>
            <a:buChar char="•"/>
          </a:pPr>
          <a:endParaRPr lang="en-US" sz="1400" kern="1200"/>
        </a:p>
        <a:p>
          <a:pPr marL="114300" lvl="1" indent="-114300" algn="l" defTabSz="622300">
            <a:lnSpc>
              <a:spcPct val="90000"/>
            </a:lnSpc>
            <a:spcBef>
              <a:spcPct val="0"/>
            </a:spcBef>
            <a:spcAft>
              <a:spcPct val="15000"/>
            </a:spcAft>
            <a:buChar char="•"/>
          </a:pPr>
          <a:r>
            <a:rPr lang="en-US" sz="1400" kern="1200"/>
            <a:t>Educ Asst</a:t>
          </a:r>
        </a:p>
      </dsp:txBody>
      <dsp:txXfrm rot="5400000">
        <a:off x="2276295" y="1091812"/>
        <a:ext cx="2111885" cy="3275439"/>
      </dsp:txXfrm>
    </dsp:sp>
    <dsp:sp modelId="{212FB547-8A98-4E95-AF3D-489090704C14}">
      <dsp:nvSpPr>
        <dsp:cNvPr id="0" name=""/>
        <dsp:cNvSpPr/>
      </dsp:nvSpPr>
      <dsp:spPr>
        <a:xfrm rot="16200000">
          <a:off x="2872981" y="1673589"/>
          <a:ext cx="5459065" cy="2111885"/>
        </a:xfrm>
        <a:prstGeom prst="flowChartManualOperation">
          <a:avLst/>
        </a:prstGeom>
        <a:solidFill>
          <a:schemeClr val="lt1">
            <a:hueOff val="0"/>
            <a:satOff val="0"/>
            <a:lumOff val="0"/>
            <a:alphaOff val="0"/>
          </a:schemeClr>
        </a:solidFill>
        <a:ln w="12700" cap="flat" cmpd="sng" algn="ctr">
          <a:solidFill>
            <a:schemeClr val="dk1">
              <a:shade val="8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0" rIns="115989" bIns="0" numCol="1" spcCol="1270" anchor="t" anchorCtr="0">
          <a:noAutofit/>
        </a:bodyPr>
        <a:lstStyle/>
        <a:p>
          <a:pPr marL="0" lvl="0" indent="0" algn="l" defTabSz="800100">
            <a:lnSpc>
              <a:spcPct val="90000"/>
            </a:lnSpc>
            <a:spcBef>
              <a:spcPct val="0"/>
            </a:spcBef>
            <a:spcAft>
              <a:spcPct val="35000"/>
            </a:spcAft>
            <a:buNone/>
          </a:pPr>
          <a:r>
            <a:rPr lang="en-US" sz="1800" b="1" kern="1200"/>
            <a:t>10 Yrs from Separation</a:t>
          </a:r>
        </a:p>
        <a:p>
          <a:pPr marL="0" lvl="0" indent="0" algn="l" defTabSz="800100">
            <a:lnSpc>
              <a:spcPct val="90000"/>
            </a:lnSpc>
            <a:spcBef>
              <a:spcPct val="0"/>
            </a:spcBef>
            <a:spcAft>
              <a:spcPct val="35000"/>
            </a:spcAft>
            <a:buNone/>
          </a:pPr>
          <a:endParaRPr lang="en-US" sz="1800" kern="1200"/>
        </a:p>
        <a:p>
          <a:pPr marL="114300" lvl="1" indent="-114300" algn="l" defTabSz="622300">
            <a:lnSpc>
              <a:spcPct val="90000"/>
            </a:lnSpc>
            <a:spcBef>
              <a:spcPct val="0"/>
            </a:spcBef>
            <a:spcAft>
              <a:spcPct val="15000"/>
            </a:spcAft>
            <a:buChar char="•"/>
          </a:pPr>
          <a:r>
            <a:rPr lang="en-US" sz="1400" kern="1200"/>
            <a:t>Resume/CVs</a:t>
          </a:r>
        </a:p>
        <a:p>
          <a:pPr marL="114300" lvl="1" indent="-114300" algn="l" defTabSz="622300">
            <a:lnSpc>
              <a:spcPct val="90000"/>
            </a:lnSpc>
            <a:spcBef>
              <a:spcPct val="0"/>
            </a:spcBef>
            <a:spcAft>
              <a:spcPct val="15000"/>
            </a:spcAft>
            <a:buChar char="•"/>
          </a:pPr>
          <a:endParaRPr lang="en-US" sz="1400" kern="1200"/>
        </a:p>
        <a:p>
          <a:pPr marL="114300" lvl="1" indent="-114300" algn="l" defTabSz="622300">
            <a:lnSpc>
              <a:spcPct val="90000"/>
            </a:lnSpc>
            <a:spcBef>
              <a:spcPct val="0"/>
            </a:spcBef>
            <a:spcAft>
              <a:spcPct val="15000"/>
            </a:spcAft>
            <a:buChar char="•"/>
          </a:pPr>
          <a:r>
            <a:rPr lang="en-US" sz="1400" kern="1200"/>
            <a:t>Background checks</a:t>
          </a:r>
        </a:p>
        <a:p>
          <a:pPr marL="114300" lvl="1" indent="-114300" algn="l" defTabSz="622300">
            <a:lnSpc>
              <a:spcPct val="90000"/>
            </a:lnSpc>
            <a:spcBef>
              <a:spcPct val="0"/>
            </a:spcBef>
            <a:spcAft>
              <a:spcPct val="15000"/>
            </a:spcAft>
            <a:buChar char="•"/>
          </a:pPr>
          <a:endParaRPr lang="en-US" sz="1400" kern="1200"/>
        </a:p>
        <a:p>
          <a:pPr marL="114300" lvl="1" indent="-114300" algn="l" defTabSz="622300" rtl="0">
            <a:lnSpc>
              <a:spcPct val="90000"/>
            </a:lnSpc>
            <a:spcBef>
              <a:spcPct val="0"/>
            </a:spcBef>
            <a:spcAft>
              <a:spcPct val="15000"/>
            </a:spcAft>
            <a:buChar char="•"/>
          </a:pPr>
          <a:r>
            <a:rPr lang="en-US" sz="1400" kern="1200">
              <a:latin typeface="Arial" panose="020B0604020202020204"/>
            </a:rPr>
            <a:t>Position Descriptions</a:t>
          </a:r>
        </a:p>
        <a:p>
          <a:pPr marL="114300" lvl="1" indent="-114300" algn="l" defTabSz="622300" rtl="0">
            <a:lnSpc>
              <a:spcPct val="90000"/>
            </a:lnSpc>
            <a:spcBef>
              <a:spcPct val="0"/>
            </a:spcBef>
            <a:spcAft>
              <a:spcPct val="15000"/>
            </a:spcAft>
            <a:buChar char="•"/>
          </a:pPr>
          <a:endParaRPr lang="en-US" sz="1400" kern="1200">
            <a:latin typeface="Arial" panose="020B0604020202020204"/>
          </a:endParaRPr>
        </a:p>
        <a:p>
          <a:pPr marL="114300" lvl="1" indent="-114300" algn="l" defTabSz="622300">
            <a:lnSpc>
              <a:spcPct val="90000"/>
            </a:lnSpc>
            <a:spcBef>
              <a:spcPct val="0"/>
            </a:spcBef>
            <a:spcAft>
              <a:spcPct val="15000"/>
            </a:spcAft>
            <a:buChar char="•"/>
          </a:pPr>
          <a:r>
            <a:rPr lang="en-US" sz="1400" kern="1200"/>
            <a:t>Prof Develop.</a:t>
          </a:r>
        </a:p>
        <a:p>
          <a:pPr marL="114300" lvl="1" indent="-114300" algn="l" defTabSz="622300">
            <a:lnSpc>
              <a:spcPct val="90000"/>
            </a:lnSpc>
            <a:spcBef>
              <a:spcPct val="0"/>
            </a:spcBef>
            <a:spcAft>
              <a:spcPct val="15000"/>
            </a:spcAft>
            <a:buChar char="•"/>
          </a:pPr>
          <a:endParaRPr lang="en-US" sz="1400" kern="1200"/>
        </a:p>
        <a:p>
          <a:pPr marL="114300" lvl="1" indent="-114300" algn="l" defTabSz="622300">
            <a:lnSpc>
              <a:spcPct val="90000"/>
            </a:lnSpc>
            <a:spcBef>
              <a:spcPct val="0"/>
            </a:spcBef>
            <a:spcAft>
              <a:spcPct val="15000"/>
            </a:spcAft>
            <a:buChar char="•"/>
          </a:pPr>
          <a:r>
            <a:rPr lang="en-US" sz="1400" kern="1200"/>
            <a:t>Performance</a:t>
          </a:r>
        </a:p>
        <a:p>
          <a:pPr marL="114300" lvl="1" indent="-114300" algn="l" defTabSz="622300">
            <a:lnSpc>
              <a:spcPct val="90000"/>
            </a:lnSpc>
            <a:spcBef>
              <a:spcPct val="0"/>
            </a:spcBef>
            <a:spcAft>
              <a:spcPct val="15000"/>
            </a:spcAft>
            <a:buChar char="•"/>
          </a:pPr>
          <a:endParaRPr lang="en-US" sz="1400" kern="1200"/>
        </a:p>
        <a:p>
          <a:pPr marL="114300" lvl="1" indent="-114300" algn="l" defTabSz="622300">
            <a:lnSpc>
              <a:spcPct val="90000"/>
            </a:lnSpc>
            <a:spcBef>
              <a:spcPct val="0"/>
            </a:spcBef>
            <a:spcAft>
              <a:spcPct val="15000"/>
            </a:spcAft>
            <a:buChar char="•"/>
          </a:pPr>
          <a:r>
            <a:rPr lang="en-US" sz="1400" kern="1200"/>
            <a:t>Discipline</a:t>
          </a:r>
        </a:p>
      </dsp:txBody>
      <dsp:txXfrm rot="5400000">
        <a:off x="4546571" y="1091812"/>
        <a:ext cx="2111885" cy="3275439"/>
      </dsp:txXfrm>
    </dsp:sp>
    <dsp:sp modelId="{32A0D59D-A476-40C9-B1DA-833197E78CDD}">
      <dsp:nvSpPr>
        <dsp:cNvPr id="0" name=""/>
        <dsp:cNvSpPr/>
      </dsp:nvSpPr>
      <dsp:spPr>
        <a:xfrm rot="16200000">
          <a:off x="5143258" y="1673589"/>
          <a:ext cx="5459065" cy="2111885"/>
        </a:xfrm>
        <a:prstGeom prst="flowChartManualOperation">
          <a:avLst/>
        </a:prstGeom>
        <a:solidFill>
          <a:schemeClr val="lt1">
            <a:hueOff val="0"/>
            <a:satOff val="0"/>
            <a:lumOff val="0"/>
            <a:alphaOff val="0"/>
          </a:schemeClr>
        </a:solidFill>
        <a:ln w="12700" cap="flat" cmpd="sng" algn="ctr">
          <a:solidFill>
            <a:schemeClr val="dk1">
              <a:shade val="8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0" rIns="115989" bIns="0" numCol="1" spcCol="1270" anchor="t" anchorCtr="0">
          <a:noAutofit/>
        </a:bodyPr>
        <a:lstStyle/>
        <a:p>
          <a:pPr marL="0" lvl="0" indent="0" algn="l" defTabSz="800100">
            <a:lnSpc>
              <a:spcPct val="90000"/>
            </a:lnSpc>
            <a:spcBef>
              <a:spcPct val="0"/>
            </a:spcBef>
            <a:spcAft>
              <a:spcPct val="35000"/>
            </a:spcAft>
            <a:buNone/>
          </a:pPr>
          <a:r>
            <a:rPr lang="en-US" sz="1800" b="1" kern="1200"/>
            <a:t>25 Yrs from Close Of Claim</a:t>
          </a:r>
        </a:p>
        <a:p>
          <a:pPr marL="0" lvl="0" indent="0" algn="l" defTabSz="800100">
            <a:lnSpc>
              <a:spcPct val="90000"/>
            </a:lnSpc>
            <a:spcBef>
              <a:spcPct val="0"/>
            </a:spcBef>
            <a:spcAft>
              <a:spcPct val="35000"/>
            </a:spcAft>
            <a:buNone/>
          </a:pPr>
          <a:endParaRPr lang="en-US" sz="1800" kern="1200"/>
        </a:p>
        <a:p>
          <a:pPr marL="114300" lvl="1" indent="-114300" algn="l" defTabSz="622300">
            <a:lnSpc>
              <a:spcPct val="90000"/>
            </a:lnSpc>
            <a:spcBef>
              <a:spcPct val="0"/>
            </a:spcBef>
            <a:spcAft>
              <a:spcPct val="15000"/>
            </a:spcAft>
            <a:buChar char="•"/>
          </a:pPr>
          <a:r>
            <a:rPr lang="en-US" sz="1400" kern="1200"/>
            <a:t>Grievance materials</a:t>
          </a:r>
        </a:p>
      </dsp:txBody>
      <dsp:txXfrm rot="5400000">
        <a:off x="6816848" y="1091812"/>
        <a:ext cx="2111885" cy="3275439"/>
      </dsp:txXfrm>
    </dsp:sp>
    <dsp:sp modelId="{84C95B11-FD83-4433-87C3-CDBF1D80808C}">
      <dsp:nvSpPr>
        <dsp:cNvPr id="0" name=""/>
        <dsp:cNvSpPr/>
      </dsp:nvSpPr>
      <dsp:spPr>
        <a:xfrm rot="16200000">
          <a:off x="7413535" y="1673589"/>
          <a:ext cx="5459065" cy="2111885"/>
        </a:xfrm>
        <a:prstGeom prst="flowChartManualOperation">
          <a:avLst/>
        </a:prstGeom>
        <a:solidFill>
          <a:schemeClr val="lt1">
            <a:hueOff val="0"/>
            <a:satOff val="0"/>
            <a:lumOff val="0"/>
            <a:alphaOff val="0"/>
          </a:schemeClr>
        </a:solidFill>
        <a:ln w="12700" cap="flat" cmpd="sng" algn="ctr">
          <a:solidFill>
            <a:schemeClr val="dk1">
              <a:shade val="8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0" rIns="115989" bIns="0" numCol="1" spcCol="1270" anchor="t" anchorCtr="0">
          <a:noAutofit/>
        </a:bodyPr>
        <a:lstStyle/>
        <a:p>
          <a:pPr marL="0" lvl="0" indent="0" algn="l" defTabSz="800100">
            <a:lnSpc>
              <a:spcPct val="90000"/>
            </a:lnSpc>
            <a:spcBef>
              <a:spcPct val="0"/>
            </a:spcBef>
            <a:spcAft>
              <a:spcPct val="35000"/>
            </a:spcAft>
            <a:buNone/>
          </a:pPr>
          <a:r>
            <a:rPr lang="en-US" sz="1800" b="1" kern="1200"/>
            <a:t>75 Yrs from Separation</a:t>
          </a:r>
        </a:p>
        <a:p>
          <a:pPr marL="0" lvl="0" indent="0" algn="l" defTabSz="800100">
            <a:lnSpc>
              <a:spcPct val="90000"/>
            </a:lnSpc>
            <a:spcBef>
              <a:spcPct val="0"/>
            </a:spcBef>
            <a:spcAft>
              <a:spcPct val="35000"/>
            </a:spcAft>
            <a:buNone/>
          </a:pPr>
          <a:endParaRPr lang="en-US" sz="1800" kern="1200"/>
        </a:p>
        <a:p>
          <a:pPr marL="114300" lvl="1" indent="-114300" algn="l" defTabSz="622300">
            <a:lnSpc>
              <a:spcPct val="90000"/>
            </a:lnSpc>
            <a:spcBef>
              <a:spcPct val="0"/>
            </a:spcBef>
            <a:spcAft>
              <a:spcPct val="15000"/>
            </a:spcAft>
            <a:buChar char="•"/>
          </a:pPr>
          <a:r>
            <a:rPr lang="en-US" sz="1400" kern="1200"/>
            <a:t>Offer letters</a:t>
          </a:r>
        </a:p>
        <a:p>
          <a:pPr marL="114300" lvl="1" indent="-114300" algn="l" defTabSz="622300">
            <a:lnSpc>
              <a:spcPct val="90000"/>
            </a:lnSpc>
            <a:spcBef>
              <a:spcPct val="0"/>
            </a:spcBef>
            <a:spcAft>
              <a:spcPct val="15000"/>
            </a:spcAft>
            <a:buChar char="•"/>
          </a:pPr>
          <a:r>
            <a:rPr lang="en-US" sz="1400" kern="1200">
              <a:latin typeface="Arial" panose="020B0604020202020204"/>
            </a:rPr>
            <a:t>Terminations</a:t>
          </a:r>
        </a:p>
        <a:p>
          <a:pPr marL="114300" lvl="1" indent="-114300" algn="l" defTabSz="622300" rtl="0">
            <a:lnSpc>
              <a:spcPct val="90000"/>
            </a:lnSpc>
            <a:spcBef>
              <a:spcPct val="0"/>
            </a:spcBef>
            <a:spcAft>
              <a:spcPct val="15000"/>
            </a:spcAft>
            <a:buChar char="•"/>
          </a:pPr>
          <a:r>
            <a:rPr lang="en-US" sz="1400" kern="1200">
              <a:latin typeface="Arial" panose="020B0604020202020204"/>
            </a:rPr>
            <a:t>Job changes</a:t>
          </a:r>
        </a:p>
        <a:p>
          <a:pPr marL="114300" lvl="1" indent="-114300" algn="l" defTabSz="622300">
            <a:lnSpc>
              <a:spcPct val="90000"/>
            </a:lnSpc>
            <a:spcBef>
              <a:spcPct val="0"/>
            </a:spcBef>
            <a:spcAft>
              <a:spcPct val="15000"/>
            </a:spcAft>
            <a:buChar char="•"/>
          </a:pPr>
          <a:r>
            <a:rPr lang="en-US" sz="1400" kern="1200"/>
            <a:t>Salary letters</a:t>
          </a:r>
        </a:p>
        <a:p>
          <a:pPr marL="114300" lvl="1" indent="-114300" algn="l" defTabSz="622300">
            <a:lnSpc>
              <a:spcPct val="90000"/>
            </a:lnSpc>
            <a:spcBef>
              <a:spcPct val="0"/>
            </a:spcBef>
            <a:spcAft>
              <a:spcPct val="15000"/>
            </a:spcAft>
            <a:buChar char="•"/>
          </a:pPr>
          <a:r>
            <a:rPr lang="en-US" sz="1400" kern="1200"/>
            <a:t>Relocation agreements</a:t>
          </a:r>
        </a:p>
        <a:p>
          <a:pPr marL="114300" lvl="1" indent="-114300" algn="l" defTabSz="622300">
            <a:lnSpc>
              <a:spcPct val="90000"/>
            </a:lnSpc>
            <a:spcBef>
              <a:spcPct val="0"/>
            </a:spcBef>
            <a:spcAft>
              <a:spcPct val="15000"/>
            </a:spcAft>
            <a:buChar char="•"/>
          </a:pPr>
          <a:r>
            <a:rPr lang="en-US" sz="1400" kern="1200"/>
            <a:t>LOA materials</a:t>
          </a:r>
        </a:p>
        <a:p>
          <a:pPr marL="114300" lvl="1" indent="-114300" algn="l" defTabSz="622300">
            <a:lnSpc>
              <a:spcPct val="90000"/>
            </a:lnSpc>
            <a:spcBef>
              <a:spcPct val="0"/>
            </a:spcBef>
            <a:spcAft>
              <a:spcPct val="15000"/>
            </a:spcAft>
            <a:buChar char="•"/>
          </a:pPr>
          <a:r>
            <a:rPr lang="en-US" sz="1400" kern="1200"/>
            <a:t>Shared Leave</a:t>
          </a:r>
        </a:p>
        <a:p>
          <a:pPr marL="114300" lvl="1" indent="-114300" algn="l" defTabSz="622300">
            <a:lnSpc>
              <a:spcPct val="90000"/>
            </a:lnSpc>
            <a:spcBef>
              <a:spcPct val="0"/>
            </a:spcBef>
            <a:spcAft>
              <a:spcPct val="15000"/>
            </a:spcAft>
            <a:buChar char="•"/>
          </a:pPr>
          <a:r>
            <a:rPr lang="en-US" sz="1400" kern="1200"/>
            <a:t>Repayment agreements</a:t>
          </a:r>
        </a:p>
        <a:p>
          <a:pPr marL="114300" lvl="1" indent="-114300" algn="l" defTabSz="622300">
            <a:lnSpc>
              <a:spcPct val="90000"/>
            </a:lnSpc>
            <a:spcBef>
              <a:spcPct val="0"/>
            </a:spcBef>
            <a:spcAft>
              <a:spcPct val="15000"/>
            </a:spcAft>
            <a:buChar char="•"/>
          </a:pPr>
          <a:r>
            <a:rPr lang="en-US" sz="1400" kern="1200"/>
            <a:t>Extra Compensation</a:t>
          </a:r>
        </a:p>
      </dsp:txBody>
      <dsp:txXfrm rot="5400000">
        <a:off x="9087125" y="1091812"/>
        <a:ext cx="2111885" cy="3275439"/>
      </dsp:txXfrm>
    </dsp:sp>
  </dsp:spTree>
</dsp:drawing>
</file>

<file path=ppt/diagrams/layout1.xml><?xml version="1.0" encoding="utf-8"?>
<dgm:layoutDef xmlns:dgm="http://schemas.openxmlformats.org/drawingml/2006/diagram" xmlns:a="http://schemas.openxmlformats.org/drawingml/2006/main" uniqueId="urn:microsoft.com/office/officeart/2005/8/layout/venn3">
  <dgm:title val=""/>
  <dgm:desc val=""/>
  <dgm:catLst>
    <dgm:cat type="relationship" pri="29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param type="fallback" val="2D"/>
        </dgm:alg>
      </dgm:if>
      <dgm:else name="Name3">
        <dgm:alg type="lin">
          <dgm:param type="fallback" val="2D"/>
          <dgm:param type="linDir" val="fromR"/>
        </dgm:alg>
      </dgm:else>
    </dgm:choose>
    <dgm:shape xmlns:r="http://schemas.openxmlformats.org/officeDocument/2006/relationships" r:blip="">
      <dgm:adjLst/>
    </dgm:shape>
    <dgm:presOf/>
    <dgm:constrLst>
      <dgm:constr type="w" for="ch" ptType="node" refType="w"/>
      <dgm:constr type="h" for="ch" ptType="node" refType="w" refFor="ch" refPtType="node"/>
      <dgm:constr type="w" for="ch" forName="space" refType="w" refFor="ch" refPtType="node" fact="-0.2"/>
      <dgm:constr type="primFontSz" for="ch" ptType="node" op="equ" val="65"/>
    </dgm:constrLst>
    <dgm:ruleLst/>
    <dgm:forEach name="Name4" axis="ch" ptType="node">
      <dgm:layoutNode name="Name5" styleLbl="vennNode1">
        <dgm:varLst>
          <dgm:bulletEnabled val="1"/>
        </dgm:varLst>
        <dgm:alg type="tx">
          <dgm:param type="txAnchorVertCh" val="mid"/>
          <dgm:param type="txAnchorHorzCh" val="ctr"/>
        </dgm:alg>
        <dgm:shape xmlns:r="http://schemas.openxmlformats.org/officeDocument/2006/relationships" type="ellipse" r:blip="">
          <dgm:adjLst/>
        </dgm:shape>
        <dgm:presOf axis="desOrSelf" ptType="node"/>
        <dgm:constrLst>
          <dgm:constr type="tMarg" refType="primFontSz" fact="0.1"/>
          <dgm:constr type="bMarg" refType="primFontSz" fact="0.1"/>
          <dgm:constr type="lMarg" refType="w" fact="0.156"/>
          <dgm:constr type="rMarg" refType="w" fact="0.156"/>
        </dgm:constrLst>
        <dgm:ruleLst>
          <dgm:rule type="primFontSz" val="5" fact="NaN" max="NaN"/>
        </dgm:ruleLst>
      </dgm:layoutNode>
      <dgm:forEach name="Name6" axis="followSib" ptType="sibTrans" cnt="1">
        <dgm:layoutNode name="space">
          <dgm:alg type="sp"/>
          <dgm:shape xmlns:r="http://schemas.openxmlformats.org/officeDocument/2006/relationships" r:blip="">
            <dgm:adjLst/>
          </dgm:shape>
          <dgm:presO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hList6">
  <dgm:title val=""/>
  <dgm:desc val=""/>
  <dgm:catLst>
    <dgm:cat type="list" pri="18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h" for="ch" ptType="node" refType="h"/>
      <dgm:constr type="w" for="ch" ptType="node" refType="w"/>
      <dgm:constr type="primFontSz" for="ch" ptType="node" op="equ"/>
      <dgm:constr type="w" for="ch" forName="sibTrans" refType="w" fact="0.075"/>
    </dgm:constrLst>
    <dgm:ruleLst/>
    <dgm:forEach name="nodesForEach" axis="ch" ptType="node">
      <dgm:layoutNode name="node">
        <dgm:varLst>
          <dgm:bulletEnabled val="1"/>
        </dgm:varLst>
        <dgm:alg type="tx"/>
        <dgm:choose name="Name4">
          <dgm:if name="Name5" func="var" arg="dir" op="equ" val="norm">
            <dgm:shape xmlns:r="http://schemas.openxmlformats.org/officeDocument/2006/relationships" rot="-90" type="flowChartManualOperation" r:blip="">
              <dgm:adjLst/>
            </dgm:shape>
          </dgm:if>
          <dgm:else name="Name6">
            <dgm:shape xmlns:r="http://schemas.openxmlformats.org/officeDocument/2006/relationships" rot="90" type="flowChartManualOperation" r:blip="">
              <dgm:adjLst/>
            </dgm:shape>
          </dgm:else>
        </dgm:choose>
        <dgm:presOf axis="desOrSelf" ptType="node"/>
        <dgm:constrLst>
          <dgm:constr type="primFontSz" val="65"/>
          <dgm:constr type="tMarg"/>
          <dgm:constr type="bMarg"/>
          <dgm:constr type="lMarg" refType="primFontSz" fact="0.5"/>
          <dgm:constr type="rMarg" refType="lMarg"/>
        </dgm:constrLst>
        <dgm:ruleLst>
          <dgm:rule type="primFontSz" val="5" fact="NaN" max="NaN"/>
        </dgm:ruleLst>
      </dgm:layoutNode>
      <dgm:forEach name="sibTransForEach"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FE77510-8BBD-46B3-8A17-79E93817582B}" type="datetimeFigureOut">
              <a:rPr lang="en-US" smtClean="0"/>
              <a:t>10/18/2022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A75D8CB-1E4B-496B-9994-8CB38C79C262}" type="slidenum">
              <a:rPr lang="en-US" smtClean="0"/>
              <a:t>‹#›</a:t>
            </a:fld>
            <a:endParaRPr lang="en-US"/>
          </a:p>
        </p:txBody>
      </p:sp>
    </p:spTree>
    <p:extLst>
      <p:ext uri="{BB962C8B-B14F-4D97-AF65-F5344CB8AC3E}">
        <p14:creationId xmlns:p14="http://schemas.microsoft.com/office/powerpoint/2010/main" val="217628125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This presentation is to show you how to upload and view an </a:t>
            </a:r>
            <a:r>
              <a:rPr lang="en-US" sz="1400" dirty="0" err="1"/>
              <a:t>eFile</a:t>
            </a:r>
            <a:r>
              <a:rPr lang="en-US" sz="1400" dirty="0"/>
              <a:t>. </a:t>
            </a:r>
          </a:p>
        </p:txBody>
      </p:sp>
      <p:sp>
        <p:nvSpPr>
          <p:cNvPr id="4" name="Slide Number Placeholder 3"/>
          <p:cNvSpPr>
            <a:spLocks noGrp="1"/>
          </p:cNvSpPr>
          <p:nvPr>
            <p:ph type="sldNum" sz="quarter" idx="5"/>
          </p:nvPr>
        </p:nvSpPr>
        <p:spPr/>
        <p:txBody>
          <a:bodyPr/>
          <a:lstStyle/>
          <a:p>
            <a:fld id="{4A75D8CB-1E4B-496B-9994-8CB38C79C262}" type="slidenum">
              <a:rPr lang="en-US" smtClean="0"/>
              <a:t>1</a:t>
            </a:fld>
            <a:endParaRPr lang="en-US"/>
          </a:p>
        </p:txBody>
      </p:sp>
    </p:spTree>
    <p:extLst>
      <p:ext uri="{BB962C8B-B14F-4D97-AF65-F5344CB8AC3E}">
        <p14:creationId xmlns:p14="http://schemas.microsoft.com/office/powerpoint/2010/main" val="422914519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None/>
            </a:pPr>
            <a:r>
              <a:rPr lang="en-US" dirty="0"/>
              <a:t>Before we dive into how to upload and view these files, you may be wondering why we moved to this new process. </a:t>
            </a:r>
          </a:p>
          <a:p>
            <a:pPr>
              <a:buNone/>
            </a:pPr>
            <a:endParaRPr lang="en-US" dirty="0"/>
          </a:p>
          <a:p>
            <a:pPr>
              <a:buNone/>
            </a:pPr>
            <a:r>
              <a:rPr lang="en-US" dirty="0"/>
              <a:t>We needed to standardize and reorganize </a:t>
            </a:r>
            <a:r>
              <a:rPr lang="en-US" dirty="0" err="1"/>
              <a:t>Percpetive</a:t>
            </a:r>
            <a:r>
              <a:rPr lang="en-US" dirty="0"/>
              <a:t> Content. Prior to this shift, we had shadow systems in departments that increased our liability, documents were difficult to locate in a timely manner and there were over 10 systems of records scattered across numerous locations. </a:t>
            </a:r>
          </a:p>
          <a:p>
            <a:pPr>
              <a:buNone/>
            </a:pPr>
            <a:endParaRPr lang="en-US" dirty="0"/>
          </a:p>
          <a:p>
            <a:pPr>
              <a:buNone/>
            </a:pPr>
            <a:r>
              <a:rPr lang="en-US" dirty="0"/>
              <a:t>By creating the </a:t>
            </a:r>
            <a:r>
              <a:rPr lang="en-US" dirty="0" err="1"/>
              <a:t>eFile</a:t>
            </a:r>
            <a:r>
              <a:rPr lang="en-US" dirty="0"/>
              <a:t> project we:</a:t>
            </a:r>
          </a:p>
          <a:p>
            <a:pPr>
              <a:buNone/>
            </a:pPr>
            <a:endParaRPr lang="en-US" dirty="0"/>
          </a:p>
          <a:p>
            <a:pPr marL="385763" indent="-385763" fontAlgn="base">
              <a:lnSpc>
                <a:spcPct val="150000"/>
              </a:lnSpc>
              <a:spcBef>
                <a:spcPts val="0"/>
              </a:spcBef>
              <a:buFont typeface="+mj-lt"/>
              <a:buAutoNum type="arabicPeriod"/>
              <a:tabLst>
                <a:tab pos="342900" algn="l"/>
              </a:tabLst>
            </a:pPr>
            <a:r>
              <a:rPr lang="en-US" dirty="0">
                <a:latin typeface="Calibri" panose="020F0502020204030204" pitchFamily="34" charset="0"/>
                <a:ea typeface="Times New Roman" panose="02020603050405020304" pitchFamily="18" charset="0"/>
              </a:rPr>
              <a:t>Increased Employee access and transparency </a:t>
            </a:r>
            <a:endParaRPr lang="en-US" dirty="0">
              <a:latin typeface="Times New Roman" panose="02020603050405020304" pitchFamily="18" charset="0"/>
              <a:ea typeface="Times New Roman" panose="02020603050405020304" pitchFamily="18" charset="0"/>
            </a:endParaRPr>
          </a:p>
          <a:p>
            <a:pPr marL="385763" indent="-385763" fontAlgn="base">
              <a:lnSpc>
                <a:spcPct val="150000"/>
              </a:lnSpc>
              <a:spcBef>
                <a:spcPts val="0"/>
              </a:spcBef>
              <a:buFont typeface="+mj-lt"/>
              <a:buAutoNum type="arabicPeriod"/>
              <a:tabLst>
                <a:tab pos="342900" algn="l"/>
              </a:tabLst>
            </a:pPr>
            <a:r>
              <a:rPr lang="en-US" dirty="0">
                <a:latin typeface="Calibri" panose="020F0502020204030204" pitchFamily="34" charset="0"/>
                <a:ea typeface="Times New Roman" panose="02020603050405020304" pitchFamily="18" charset="0"/>
              </a:rPr>
              <a:t>Increased Supervisor access and transferring of files </a:t>
            </a:r>
            <a:endParaRPr lang="en-US" dirty="0">
              <a:latin typeface="Times New Roman" panose="02020603050405020304" pitchFamily="18" charset="0"/>
              <a:ea typeface="Times New Roman" panose="02020603050405020304" pitchFamily="18" charset="0"/>
            </a:endParaRPr>
          </a:p>
          <a:p>
            <a:pPr marL="385763" indent="-385763" fontAlgn="base">
              <a:lnSpc>
                <a:spcPct val="150000"/>
              </a:lnSpc>
              <a:spcBef>
                <a:spcPts val="0"/>
              </a:spcBef>
              <a:buFont typeface="+mj-lt"/>
              <a:buAutoNum type="arabicPeriod"/>
              <a:tabLst>
                <a:tab pos="342900" algn="l"/>
              </a:tabLst>
            </a:pPr>
            <a:r>
              <a:rPr lang="en-US" dirty="0">
                <a:ea typeface="Times New Roman" panose="02020603050405020304" pitchFamily="18" charset="0"/>
              </a:rPr>
              <a:t>Increased Ease of review for Grievance Officers </a:t>
            </a:r>
          </a:p>
          <a:p>
            <a:pPr marL="385763" indent="-385763" fontAlgn="base">
              <a:lnSpc>
                <a:spcPct val="150000"/>
              </a:lnSpc>
              <a:spcBef>
                <a:spcPts val="0"/>
              </a:spcBef>
              <a:buFont typeface="+mj-lt"/>
              <a:buAutoNum type="arabicPeriod"/>
              <a:tabLst>
                <a:tab pos="342900" algn="l"/>
              </a:tabLst>
            </a:pPr>
            <a:r>
              <a:rPr lang="en-US" dirty="0">
                <a:ea typeface="Times New Roman" panose="02020603050405020304" pitchFamily="18" charset="0"/>
              </a:rPr>
              <a:t>Increased Ease of review for Office of General Counsel </a:t>
            </a:r>
          </a:p>
          <a:p>
            <a:pPr marL="385763" indent="-385763" fontAlgn="base">
              <a:lnSpc>
                <a:spcPct val="150000"/>
              </a:lnSpc>
              <a:spcBef>
                <a:spcPts val="0"/>
              </a:spcBef>
              <a:buFont typeface="+mj-lt"/>
              <a:buAutoNum type="arabicPeriod"/>
              <a:tabLst>
                <a:tab pos="342900" algn="l"/>
              </a:tabLst>
            </a:pPr>
            <a:r>
              <a:rPr lang="en-US" dirty="0">
                <a:latin typeface="Calibri" panose="020F0502020204030204" pitchFamily="34" charset="0"/>
                <a:ea typeface="Times New Roman" panose="02020603050405020304" pitchFamily="18" charset="0"/>
              </a:rPr>
              <a:t>Increased Ease of complying with records retention and purging expectations </a:t>
            </a:r>
          </a:p>
          <a:p>
            <a:pPr marL="385763" indent="-385763" fontAlgn="base">
              <a:lnSpc>
                <a:spcPct val="150000"/>
              </a:lnSpc>
              <a:spcBef>
                <a:spcPts val="0"/>
              </a:spcBef>
              <a:buFont typeface="+mj-lt"/>
              <a:buAutoNum type="arabicPeriod"/>
              <a:tabLst>
                <a:tab pos="342900" algn="l"/>
              </a:tabLst>
            </a:pPr>
            <a:r>
              <a:rPr lang="en-US" dirty="0">
                <a:ea typeface="Times New Roman" panose="02020603050405020304" pitchFamily="18" charset="0"/>
              </a:rPr>
              <a:t>Maintain Legal compliance University of Missouri overall</a:t>
            </a:r>
          </a:p>
          <a:p>
            <a:pPr>
              <a:buNone/>
            </a:pPr>
            <a:endParaRPr lang="en-US" dirty="0"/>
          </a:p>
        </p:txBody>
      </p:sp>
      <p:sp>
        <p:nvSpPr>
          <p:cNvPr id="4" name="Slide Number Placeholder 3"/>
          <p:cNvSpPr>
            <a:spLocks noGrp="1"/>
          </p:cNvSpPr>
          <p:nvPr>
            <p:ph type="sldNum" idx="12"/>
          </p:nvPr>
        </p:nvSpPr>
        <p:spPr/>
        <p:txBody>
          <a:bodyPr/>
          <a:lstStyle/>
          <a:p>
            <a:pPr marL="0" marR="0" lvl="0" indent="0" algn="r" rtl="0">
              <a:spcBef>
                <a:spcPts val="0"/>
              </a:spcBef>
              <a:buSzPct val="25000"/>
              <a:buNone/>
            </a:pPr>
            <a:fld id="{00000000-1234-1234-1234-123412341234}" type="slidenum">
              <a:rPr lang="en-US" sz="1200" b="0" i="0" u="none" strike="noStrike" cap="none" smtClean="0">
                <a:solidFill>
                  <a:schemeClr val="dk1"/>
                </a:solidFill>
                <a:latin typeface="Calibri"/>
                <a:ea typeface="Calibri"/>
                <a:cs typeface="Calibri"/>
                <a:sym typeface="Calibri"/>
              </a:rPr>
              <a:t>2</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10214748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This was our old system of records</a:t>
            </a:r>
          </a:p>
        </p:txBody>
      </p:sp>
      <p:sp>
        <p:nvSpPr>
          <p:cNvPr id="4" name="Slide Number Placeholder 3"/>
          <p:cNvSpPr>
            <a:spLocks noGrp="1"/>
          </p:cNvSpPr>
          <p:nvPr>
            <p:ph type="sldNum" sz="quarter" idx="5"/>
          </p:nvPr>
        </p:nvSpPr>
        <p:spPr/>
        <p:txBody>
          <a:bodyPr/>
          <a:lstStyle/>
          <a:p>
            <a:fld id="{4A75D8CB-1E4B-496B-9994-8CB38C79C262}" type="slidenum">
              <a:rPr lang="en-US" smtClean="0"/>
              <a:t>3</a:t>
            </a:fld>
            <a:endParaRPr lang="en-US"/>
          </a:p>
        </p:txBody>
      </p:sp>
    </p:spTree>
    <p:extLst>
      <p:ext uri="{BB962C8B-B14F-4D97-AF65-F5344CB8AC3E}">
        <p14:creationId xmlns:p14="http://schemas.microsoft.com/office/powerpoint/2010/main" val="27955789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This is our new file structure.</a:t>
            </a:r>
          </a:p>
        </p:txBody>
      </p:sp>
      <p:sp>
        <p:nvSpPr>
          <p:cNvPr id="4" name="Slide Number Placeholder 3"/>
          <p:cNvSpPr>
            <a:spLocks noGrp="1"/>
          </p:cNvSpPr>
          <p:nvPr>
            <p:ph type="sldNum" sz="quarter" idx="5"/>
          </p:nvPr>
        </p:nvSpPr>
        <p:spPr/>
        <p:txBody>
          <a:bodyPr/>
          <a:lstStyle/>
          <a:p>
            <a:fld id="{4A75D8CB-1E4B-496B-9994-8CB38C79C262}" type="slidenum">
              <a:rPr lang="en-US" smtClean="0"/>
              <a:t>4</a:t>
            </a:fld>
            <a:endParaRPr lang="en-US"/>
          </a:p>
        </p:txBody>
      </p:sp>
    </p:spTree>
    <p:extLst>
      <p:ext uri="{BB962C8B-B14F-4D97-AF65-F5344CB8AC3E}">
        <p14:creationId xmlns:p14="http://schemas.microsoft.com/office/powerpoint/2010/main" val="215308461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lnSpc>
                <a:spcPct val="150000"/>
              </a:lnSpc>
              <a:spcBef>
                <a:spcPts val="0"/>
              </a:spcBef>
              <a:tabLst>
                <a:tab pos="342900" algn="l"/>
              </a:tabLst>
            </a:pPr>
            <a:r>
              <a:rPr lang="en-US" sz="1400" dirty="0">
                <a:latin typeface="Calibri"/>
                <a:ea typeface="Times New Roman" panose="02020603050405020304" pitchFamily="18" charset="0"/>
              </a:rPr>
              <a:t>Here is the flowchart of the process. Please note that if a file is attached to an </a:t>
            </a:r>
            <a:r>
              <a:rPr lang="en-US" sz="1400" dirty="0" err="1">
                <a:latin typeface="Calibri"/>
                <a:ea typeface="Times New Roman" panose="02020603050405020304" pitchFamily="18" charset="0"/>
              </a:rPr>
              <a:t>ePAF</a:t>
            </a:r>
            <a:r>
              <a:rPr lang="en-US" sz="1400" dirty="0">
                <a:latin typeface="Calibri"/>
                <a:ea typeface="Times New Roman" panose="02020603050405020304" pitchFamily="18" charset="0"/>
              </a:rPr>
              <a:t>, it will be automatically uploaded for you.</a:t>
            </a:r>
          </a:p>
          <a:p>
            <a:pPr fontAlgn="base">
              <a:lnSpc>
                <a:spcPct val="150000"/>
              </a:lnSpc>
              <a:spcBef>
                <a:spcPts val="0"/>
              </a:spcBef>
              <a:tabLst>
                <a:tab pos="342900" algn="l"/>
              </a:tabLst>
            </a:pPr>
            <a:endParaRPr lang="en-US" sz="1400" dirty="0">
              <a:effectLst/>
              <a:latin typeface="Calibri"/>
              <a:ea typeface="Times New Roman" panose="02020603050405020304" pitchFamily="18" charset="0"/>
            </a:endParaRPr>
          </a:p>
          <a:p>
            <a:pPr fontAlgn="base">
              <a:lnSpc>
                <a:spcPct val="150000"/>
              </a:lnSpc>
              <a:spcBef>
                <a:spcPts val="0"/>
              </a:spcBef>
              <a:tabLst>
                <a:tab pos="342900" algn="l"/>
              </a:tabLst>
            </a:pPr>
            <a:r>
              <a:rPr lang="en-US" sz="1400" dirty="0">
                <a:latin typeface="Calibri"/>
                <a:ea typeface="Times New Roman" panose="02020603050405020304" pitchFamily="18" charset="0"/>
              </a:rPr>
              <a:t>When you upload the file, that item goes into a queue for approval. Once it has been approved, you will receive an email and the item will now be viewable in the </a:t>
            </a:r>
            <a:r>
              <a:rPr lang="en-US" sz="1400" dirty="0" err="1">
                <a:latin typeface="Calibri"/>
                <a:ea typeface="Times New Roman" panose="02020603050405020304" pitchFamily="18" charset="0"/>
              </a:rPr>
              <a:t>eHRFile</a:t>
            </a:r>
            <a:r>
              <a:rPr lang="en-US" sz="1400" dirty="0">
                <a:latin typeface="Calibri"/>
                <a:ea typeface="Times New Roman" panose="02020603050405020304" pitchFamily="18" charset="0"/>
              </a:rPr>
              <a:t> Viewer.</a:t>
            </a:r>
            <a:endParaRPr lang="en-US" sz="1400" dirty="0">
              <a:effectLst/>
              <a:latin typeface="Calibri"/>
              <a:ea typeface="Times New Roman" panose="02020603050405020304" pitchFamily="18" charset="0"/>
            </a:endParaRPr>
          </a:p>
        </p:txBody>
      </p:sp>
      <p:sp>
        <p:nvSpPr>
          <p:cNvPr id="4" name="Slide Number Placeholder 3"/>
          <p:cNvSpPr>
            <a:spLocks noGrp="1"/>
          </p:cNvSpPr>
          <p:nvPr>
            <p:ph type="sldNum" idx="12"/>
          </p:nvPr>
        </p:nvSpPr>
        <p:spPr/>
        <p:txBody>
          <a:bodyPr/>
          <a:lstStyle/>
          <a:p>
            <a:pPr marL="0" marR="0" lvl="0" indent="0" algn="r" rtl="0">
              <a:spcBef>
                <a:spcPts val="0"/>
              </a:spcBef>
              <a:buSzPct val="25000"/>
              <a:buNone/>
            </a:pPr>
            <a:fld id="{00000000-1234-1234-1234-123412341234}" type="slidenum">
              <a:rPr lang="en-US" sz="1200" b="0" i="0" u="none" strike="noStrike" cap="none" smtClean="0">
                <a:solidFill>
                  <a:schemeClr val="dk1"/>
                </a:solidFill>
                <a:latin typeface="Calibri"/>
                <a:ea typeface="Calibri"/>
                <a:cs typeface="Calibri"/>
                <a:sym typeface="Calibri"/>
              </a:rPr>
              <a:t>5</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3697463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Now lets talk about how to add a file:</a:t>
            </a:r>
          </a:p>
          <a:p>
            <a:endParaRPr lang="en-US" sz="1400" dirty="0"/>
          </a:p>
          <a:p>
            <a:r>
              <a:rPr lang="en-US" sz="1400" dirty="0"/>
              <a:t>You have two paths with which to add and view a file.</a:t>
            </a:r>
          </a:p>
          <a:p>
            <a:endParaRPr lang="en-US" sz="1400" dirty="0"/>
          </a:p>
          <a:p>
            <a:r>
              <a:rPr lang="en-US" sz="1400" dirty="0"/>
              <a:t>You can access via </a:t>
            </a:r>
            <a:r>
              <a:rPr lang="en-US" sz="1400" dirty="0" err="1"/>
              <a:t>eHRFile</a:t>
            </a:r>
            <a:r>
              <a:rPr lang="en-US" sz="1400" dirty="0"/>
              <a:t> tile from manager self-service </a:t>
            </a:r>
            <a:r>
              <a:rPr lang="en-US" sz="1400" b="1" u="sng" dirty="0"/>
              <a:t>or</a:t>
            </a:r>
            <a:r>
              <a:rPr lang="en-US" sz="1400" dirty="0"/>
              <a:t> from the processing &amp; administration homepage.</a:t>
            </a:r>
          </a:p>
          <a:p>
            <a:endParaRPr lang="en-US" sz="1400" dirty="0"/>
          </a:p>
          <a:p>
            <a:r>
              <a:rPr lang="en-US" sz="1400" dirty="0"/>
              <a:t>Note that you only have access to view files from the non-confidential drawer and will only see your direct reports unless you have been granted “viewer” access. </a:t>
            </a:r>
          </a:p>
        </p:txBody>
      </p:sp>
      <p:sp>
        <p:nvSpPr>
          <p:cNvPr id="4" name="Slide Number Placeholder 3"/>
          <p:cNvSpPr>
            <a:spLocks noGrp="1"/>
          </p:cNvSpPr>
          <p:nvPr>
            <p:ph type="sldNum" sz="quarter" idx="5"/>
          </p:nvPr>
        </p:nvSpPr>
        <p:spPr/>
        <p:txBody>
          <a:bodyPr/>
          <a:lstStyle/>
          <a:p>
            <a:fld id="{4A75D8CB-1E4B-496B-9994-8CB38C79C262}" type="slidenum">
              <a:rPr lang="en-US" smtClean="0"/>
              <a:t>6</a:t>
            </a:fld>
            <a:endParaRPr lang="en-US"/>
          </a:p>
        </p:txBody>
      </p:sp>
    </p:spTree>
    <p:extLst>
      <p:ext uri="{BB962C8B-B14F-4D97-AF65-F5344CB8AC3E}">
        <p14:creationId xmlns:p14="http://schemas.microsoft.com/office/powerpoint/2010/main" val="55275061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In </a:t>
            </a:r>
            <a:r>
              <a:rPr lang="en-US" sz="1400" dirty="0" err="1"/>
              <a:t>eHRFile</a:t>
            </a:r>
            <a:r>
              <a:rPr lang="en-US" sz="1400" dirty="0"/>
              <a:t> you can add (or create) a file form, evaluate (or approve) a file, or update a form. </a:t>
            </a:r>
          </a:p>
        </p:txBody>
      </p:sp>
      <p:sp>
        <p:nvSpPr>
          <p:cNvPr id="4" name="Slide Number Placeholder 3"/>
          <p:cNvSpPr>
            <a:spLocks noGrp="1"/>
          </p:cNvSpPr>
          <p:nvPr>
            <p:ph type="sldNum" sz="quarter" idx="5"/>
          </p:nvPr>
        </p:nvSpPr>
        <p:spPr/>
        <p:txBody>
          <a:bodyPr/>
          <a:lstStyle/>
          <a:p>
            <a:fld id="{4A75D8CB-1E4B-496B-9994-8CB38C79C262}" type="slidenum">
              <a:rPr lang="en-US" smtClean="0"/>
              <a:t>7</a:t>
            </a:fld>
            <a:endParaRPr lang="en-US"/>
          </a:p>
        </p:txBody>
      </p:sp>
    </p:spTree>
    <p:extLst>
      <p:ext uri="{BB962C8B-B14F-4D97-AF65-F5344CB8AC3E}">
        <p14:creationId xmlns:p14="http://schemas.microsoft.com/office/powerpoint/2010/main" val="112654958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First, be sure that you have scanned and saved the file you wish to add onto your computer. </a:t>
            </a:r>
          </a:p>
          <a:p>
            <a:endParaRPr lang="en-US" sz="1400" dirty="0"/>
          </a:p>
          <a:p>
            <a:r>
              <a:rPr lang="en-US" sz="1400" dirty="0"/>
              <a:t>Next, enter the </a:t>
            </a:r>
            <a:r>
              <a:rPr lang="en-US" sz="1400" dirty="0" err="1"/>
              <a:t>Empl</a:t>
            </a:r>
            <a:r>
              <a:rPr lang="en-US" sz="1400" dirty="0"/>
              <a:t> ID (or name) of the person you wish to add a file for.</a:t>
            </a:r>
          </a:p>
        </p:txBody>
      </p:sp>
      <p:sp>
        <p:nvSpPr>
          <p:cNvPr id="4" name="Slide Number Placeholder 3"/>
          <p:cNvSpPr>
            <a:spLocks noGrp="1"/>
          </p:cNvSpPr>
          <p:nvPr>
            <p:ph type="sldNum" sz="quarter" idx="5"/>
          </p:nvPr>
        </p:nvSpPr>
        <p:spPr/>
        <p:txBody>
          <a:bodyPr/>
          <a:lstStyle/>
          <a:p>
            <a:fld id="{4A75D8CB-1E4B-496B-9994-8CB38C79C262}" type="slidenum">
              <a:rPr lang="en-US" smtClean="0"/>
              <a:t>8</a:t>
            </a:fld>
            <a:endParaRPr lang="en-US"/>
          </a:p>
        </p:txBody>
      </p:sp>
    </p:spTree>
    <p:extLst>
      <p:ext uri="{BB962C8B-B14F-4D97-AF65-F5344CB8AC3E}">
        <p14:creationId xmlns:p14="http://schemas.microsoft.com/office/powerpoint/2010/main" val="4601998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Click the “upload” button and chose the document from your computer. Select the description dropdown to choose the document type you are attaching. </a:t>
            </a:r>
          </a:p>
        </p:txBody>
      </p:sp>
      <p:sp>
        <p:nvSpPr>
          <p:cNvPr id="4" name="Slide Number Placeholder 3"/>
          <p:cNvSpPr>
            <a:spLocks noGrp="1"/>
          </p:cNvSpPr>
          <p:nvPr>
            <p:ph type="sldNum" sz="quarter" idx="5"/>
          </p:nvPr>
        </p:nvSpPr>
        <p:spPr/>
        <p:txBody>
          <a:bodyPr/>
          <a:lstStyle/>
          <a:p>
            <a:fld id="{4A75D8CB-1E4B-496B-9994-8CB38C79C262}" type="slidenum">
              <a:rPr lang="en-US" smtClean="0"/>
              <a:t>9</a:t>
            </a:fld>
            <a:endParaRPr lang="en-US"/>
          </a:p>
        </p:txBody>
      </p:sp>
    </p:spTree>
    <p:extLst>
      <p:ext uri="{BB962C8B-B14F-4D97-AF65-F5344CB8AC3E}">
        <p14:creationId xmlns:p14="http://schemas.microsoft.com/office/powerpoint/2010/main" val="248559816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You have the option to add multiple documents by clicking “add”. When you are finished, click “submit”.</a:t>
            </a:r>
          </a:p>
        </p:txBody>
      </p:sp>
      <p:sp>
        <p:nvSpPr>
          <p:cNvPr id="4" name="Slide Number Placeholder 3"/>
          <p:cNvSpPr>
            <a:spLocks noGrp="1"/>
          </p:cNvSpPr>
          <p:nvPr>
            <p:ph type="sldNum" sz="quarter" idx="5"/>
          </p:nvPr>
        </p:nvSpPr>
        <p:spPr/>
        <p:txBody>
          <a:bodyPr/>
          <a:lstStyle/>
          <a:p>
            <a:fld id="{4A75D8CB-1E4B-496B-9994-8CB38C79C262}" type="slidenum">
              <a:rPr lang="en-US" smtClean="0"/>
              <a:t>10</a:t>
            </a:fld>
            <a:endParaRPr lang="en-US"/>
          </a:p>
        </p:txBody>
      </p:sp>
    </p:spTree>
    <p:extLst>
      <p:ext uri="{BB962C8B-B14F-4D97-AF65-F5344CB8AC3E}">
        <p14:creationId xmlns:p14="http://schemas.microsoft.com/office/powerpoint/2010/main" val="52271419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Depending on your role, the form may require campus approval. Once the document has been approved, then the document will be filed in Perceptive Content. </a:t>
            </a:r>
          </a:p>
          <a:p>
            <a:endParaRPr lang="en-US" sz="1400" dirty="0"/>
          </a:p>
          <a:p>
            <a:r>
              <a:rPr lang="en-US" sz="1400" dirty="0"/>
              <a:t>Once a file has been added, two email notifications are generated, one for approvers, and the second, for the original submitter. This email lets the submitter know that the file has been approved and added to Perceptive Content. </a:t>
            </a:r>
          </a:p>
        </p:txBody>
      </p:sp>
      <p:sp>
        <p:nvSpPr>
          <p:cNvPr id="4" name="Slide Number Placeholder 3"/>
          <p:cNvSpPr>
            <a:spLocks noGrp="1"/>
          </p:cNvSpPr>
          <p:nvPr>
            <p:ph type="sldNum" sz="quarter" idx="5"/>
          </p:nvPr>
        </p:nvSpPr>
        <p:spPr/>
        <p:txBody>
          <a:bodyPr/>
          <a:lstStyle/>
          <a:p>
            <a:fld id="{4A75D8CB-1E4B-496B-9994-8CB38C79C262}" type="slidenum">
              <a:rPr lang="en-US" smtClean="0"/>
              <a:t>11</a:t>
            </a:fld>
            <a:endParaRPr lang="en-US"/>
          </a:p>
        </p:txBody>
      </p:sp>
    </p:spTree>
    <p:extLst>
      <p:ext uri="{BB962C8B-B14F-4D97-AF65-F5344CB8AC3E}">
        <p14:creationId xmlns:p14="http://schemas.microsoft.com/office/powerpoint/2010/main" val="335672211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you are an approver, you will click on the “evaluate an </a:t>
            </a:r>
            <a:r>
              <a:rPr lang="en-US" dirty="0" err="1"/>
              <a:t>eHRFile</a:t>
            </a:r>
            <a:r>
              <a:rPr lang="en-US" dirty="0"/>
              <a:t> </a:t>
            </a:r>
            <a:r>
              <a:rPr lang="en-US" dirty="0" err="1"/>
              <a:t>eForm</a:t>
            </a:r>
            <a:r>
              <a:rPr lang="en-US" dirty="0"/>
              <a:t>. Enter the Form ID from the email you received.  </a:t>
            </a:r>
          </a:p>
        </p:txBody>
      </p:sp>
      <p:sp>
        <p:nvSpPr>
          <p:cNvPr id="4" name="Slide Number Placeholder 3"/>
          <p:cNvSpPr>
            <a:spLocks noGrp="1"/>
          </p:cNvSpPr>
          <p:nvPr>
            <p:ph type="sldNum" sz="quarter" idx="5"/>
          </p:nvPr>
        </p:nvSpPr>
        <p:spPr/>
        <p:txBody>
          <a:bodyPr/>
          <a:lstStyle/>
          <a:p>
            <a:fld id="{4A75D8CB-1E4B-496B-9994-8CB38C79C262}" type="slidenum">
              <a:rPr lang="en-US" smtClean="0"/>
              <a:t>12</a:t>
            </a:fld>
            <a:endParaRPr lang="en-US"/>
          </a:p>
        </p:txBody>
      </p:sp>
    </p:spTree>
    <p:extLst>
      <p:ext uri="{BB962C8B-B14F-4D97-AF65-F5344CB8AC3E}">
        <p14:creationId xmlns:p14="http://schemas.microsoft.com/office/powerpoint/2010/main" val="224221117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you have the options of denying, recycle, hold, and approve. </a:t>
            </a:r>
          </a:p>
        </p:txBody>
      </p:sp>
      <p:sp>
        <p:nvSpPr>
          <p:cNvPr id="4" name="Slide Number Placeholder 3"/>
          <p:cNvSpPr>
            <a:spLocks noGrp="1"/>
          </p:cNvSpPr>
          <p:nvPr>
            <p:ph type="sldNum" sz="quarter" idx="5"/>
          </p:nvPr>
        </p:nvSpPr>
        <p:spPr/>
        <p:txBody>
          <a:bodyPr/>
          <a:lstStyle/>
          <a:p>
            <a:fld id="{4A75D8CB-1E4B-496B-9994-8CB38C79C262}" type="slidenum">
              <a:rPr lang="en-US" smtClean="0"/>
              <a:t>13</a:t>
            </a:fld>
            <a:endParaRPr lang="en-US"/>
          </a:p>
        </p:txBody>
      </p:sp>
    </p:spTree>
    <p:extLst>
      <p:ext uri="{BB962C8B-B14F-4D97-AF65-F5344CB8AC3E}">
        <p14:creationId xmlns:p14="http://schemas.microsoft.com/office/powerpoint/2010/main" val="244732846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In case you were curious, here are examples of how long we retain certain records.</a:t>
            </a:r>
          </a:p>
        </p:txBody>
      </p:sp>
      <p:sp>
        <p:nvSpPr>
          <p:cNvPr id="4" name="Slide Number Placeholder 3"/>
          <p:cNvSpPr>
            <a:spLocks noGrp="1"/>
          </p:cNvSpPr>
          <p:nvPr>
            <p:ph type="sldNum" sz="quarter" idx="5"/>
          </p:nvPr>
        </p:nvSpPr>
        <p:spPr/>
        <p:txBody>
          <a:bodyPr/>
          <a:lstStyle/>
          <a:p>
            <a:fld id="{4A75D8CB-1E4B-496B-9994-8CB38C79C262}" type="slidenum">
              <a:rPr lang="en-US" smtClean="0"/>
              <a:t>14</a:t>
            </a:fld>
            <a:endParaRPr lang="en-US"/>
          </a:p>
        </p:txBody>
      </p:sp>
    </p:spTree>
    <p:extLst>
      <p:ext uri="{BB962C8B-B14F-4D97-AF65-F5344CB8AC3E}">
        <p14:creationId xmlns:p14="http://schemas.microsoft.com/office/powerpoint/2010/main" val="265578047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dirty="0"/>
              <a:t>Thank-you for your time and don’t hesitate to reach out if you have questions. </a:t>
            </a:r>
          </a:p>
        </p:txBody>
      </p:sp>
      <p:sp>
        <p:nvSpPr>
          <p:cNvPr id="4" name="Slide Number Placeholder 3"/>
          <p:cNvSpPr>
            <a:spLocks noGrp="1"/>
          </p:cNvSpPr>
          <p:nvPr>
            <p:ph type="sldNum" sz="quarter" idx="5"/>
          </p:nvPr>
        </p:nvSpPr>
        <p:spPr/>
        <p:txBody>
          <a:bodyPr/>
          <a:lstStyle/>
          <a:p>
            <a:fld id="{4A75D8CB-1E4B-496B-9994-8CB38C79C262}" type="slidenum">
              <a:rPr lang="en-US" smtClean="0"/>
              <a:t>15</a:t>
            </a:fld>
            <a:endParaRPr lang="en-US"/>
          </a:p>
        </p:txBody>
      </p:sp>
    </p:spTree>
    <p:extLst>
      <p:ext uri="{BB962C8B-B14F-4D97-AF65-F5344CB8AC3E}">
        <p14:creationId xmlns:p14="http://schemas.microsoft.com/office/powerpoint/2010/main" val="396784282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tyle 1">
    <p:bg>
      <p:bgPr>
        <a:solidFill>
          <a:schemeClr val="bg1"/>
        </a:solidFill>
        <a:effectLst/>
      </p:bgPr>
    </p:bg>
    <p:spTree>
      <p:nvGrpSpPr>
        <p:cNvPr id="1" name=""/>
        <p:cNvGrpSpPr/>
        <p:nvPr/>
      </p:nvGrpSpPr>
      <p:grpSpPr>
        <a:xfrm>
          <a:off x="0" y="0"/>
          <a:ext cx="0" cy="0"/>
          <a:chOff x="0" y="0"/>
          <a:chExt cx="0" cy="0"/>
        </a:xfrm>
      </p:grpSpPr>
      <p:pic>
        <p:nvPicPr>
          <p:cNvPr id="9" name="Picture 8"/>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11289"/>
            <a:ext cx="12192000" cy="6858000"/>
          </a:xfrm>
          <a:prstGeom prst="rect">
            <a:avLst/>
          </a:prstGeom>
        </p:spPr>
      </p:pic>
      <p:sp>
        <p:nvSpPr>
          <p:cNvPr id="2" name="Title 1"/>
          <p:cNvSpPr>
            <a:spLocks noGrp="1"/>
          </p:cNvSpPr>
          <p:nvPr>
            <p:ph type="ctrTitle"/>
          </p:nvPr>
        </p:nvSpPr>
        <p:spPr>
          <a:xfrm>
            <a:off x="1524000" y="1162796"/>
            <a:ext cx="9144000" cy="2387600"/>
          </a:xfrm>
          <a:ln>
            <a:noFill/>
          </a:ln>
        </p:spPr>
        <p:txBody>
          <a:bodyPr anchor="b">
            <a:normAutofit/>
          </a:bodyPr>
          <a:lstStyle>
            <a:lvl1pPr algn="ctr">
              <a:defRPr sz="4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524000" y="3591797"/>
            <a:ext cx="9144000" cy="1655762"/>
          </a:xfrm>
        </p:spPr>
        <p:txBody>
          <a:bodyPr/>
          <a:lstStyle>
            <a:lvl1pPr marL="0" indent="0" algn="ctr">
              <a:buNone/>
              <a:defRPr sz="24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a:xfrm>
            <a:off x="838200" y="6355080"/>
            <a:ext cx="2743200" cy="365125"/>
          </a:xfrm>
        </p:spPr>
        <p:txBody>
          <a:bodyPr/>
          <a:lstStyle/>
          <a:p>
            <a:fld id="{14E617FB-8185-974E-8BF9-AD669BD63726}" type="datetimeFigureOut">
              <a:rPr lang="en-US" smtClean="0"/>
              <a:t>10/18/2022</a:t>
            </a:fld>
            <a:endParaRPr lang="en-US"/>
          </a:p>
        </p:txBody>
      </p:sp>
      <p:sp>
        <p:nvSpPr>
          <p:cNvPr id="5" name="Footer Placeholder 4"/>
          <p:cNvSpPr>
            <a:spLocks noGrp="1"/>
          </p:cNvSpPr>
          <p:nvPr>
            <p:ph type="ftr" sz="quarter" idx="11"/>
          </p:nvPr>
        </p:nvSpPr>
        <p:spPr>
          <a:xfrm>
            <a:off x="4038600" y="6355080"/>
            <a:ext cx="4114800" cy="365125"/>
          </a:xfrm>
        </p:spPr>
        <p:txBody>
          <a:bodyPr/>
          <a:lstStyle/>
          <a:p>
            <a:endParaRPr lang="en-US"/>
          </a:p>
        </p:txBody>
      </p:sp>
      <p:sp>
        <p:nvSpPr>
          <p:cNvPr id="6" name="Slide Number Placeholder 5"/>
          <p:cNvSpPr>
            <a:spLocks noGrp="1"/>
          </p:cNvSpPr>
          <p:nvPr>
            <p:ph type="sldNum" sz="quarter" idx="12"/>
          </p:nvPr>
        </p:nvSpPr>
        <p:spPr>
          <a:xfrm>
            <a:off x="8610600" y="6355080"/>
            <a:ext cx="2743200" cy="365125"/>
          </a:xfrm>
        </p:spPr>
        <p:txBody>
          <a:bodyPr/>
          <a:lstStyle/>
          <a:p>
            <a:fld id="{048A7FD7-D788-5C4F-8784-060411599E56}" type="slidenum">
              <a:rPr lang="en-US" smtClean="0"/>
              <a:t>‹#›</a:t>
            </a:fld>
            <a:endParaRPr lang="en-US"/>
          </a:p>
        </p:txBody>
      </p:sp>
      <p:cxnSp>
        <p:nvCxnSpPr>
          <p:cNvPr id="11" name="Straight Connector 10"/>
          <p:cNvCxnSpPr/>
          <p:nvPr userDrawn="1"/>
        </p:nvCxnSpPr>
        <p:spPr>
          <a:xfrm>
            <a:off x="1514878" y="3541434"/>
            <a:ext cx="9144000" cy="0"/>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4310437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p:cSld name="Section Header">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p>
            <a:fld id="{14E617FB-8185-974E-8BF9-AD669BD63726}" type="datetimeFigureOut">
              <a:rPr lang="en-US" smtClean="0"/>
              <a:t>10/18/2022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8A7FD7-D788-5C4F-8784-060411599E56}" type="slidenum">
              <a:rPr lang="en-US" smtClean="0"/>
              <a:t>‹#›</a:t>
            </a:fld>
            <a:endParaRPr lang="en-US"/>
          </a:p>
        </p:txBody>
      </p:sp>
      <p:sp>
        <p:nvSpPr>
          <p:cNvPr id="11" name="Title 1"/>
          <p:cNvSpPr>
            <a:spLocks noGrp="1"/>
          </p:cNvSpPr>
          <p:nvPr>
            <p:ph type="ctrTitle" hasCustomPrompt="1"/>
          </p:nvPr>
        </p:nvSpPr>
        <p:spPr>
          <a:xfrm>
            <a:off x="838200" y="3648270"/>
            <a:ext cx="10024282" cy="859125"/>
          </a:xfrm>
          <a:ln>
            <a:noFill/>
          </a:ln>
        </p:spPr>
        <p:txBody>
          <a:bodyPr anchor="ctr">
            <a:normAutofit/>
          </a:bodyPr>
          <a:lstStyle>
            <a:lvl1pPr algn="l">
              <a:defRPr sz="4800" b="1">
                <a:solidFill>
                  <a:srgbClr val="2D3D54"/>
                </a:solidFill>
              </a:defRPr>
            </a:lvl1pPr>
          </a:lstStyle>
          <a:p>
            <a:r>
              <a:rPr lang="en-US"/>
              <a:t>Click to edit section header</a:t>
            </a:r>
          </a:p>
        </p:txBody>
      </p:sp>
      <p:cxnSp>
        <p:nvCxnSpPr>
          <p:cNvPr id="12" name="Straight Connector 11"/>
          <p:cNvCxnSpPr/>
          <p:nvPr/>
        </p:nvCxnSpPr>
        <p:spPr>
          <a:xfrm>
            <a:off x="836332" y="4521705"/>
            <a:ext cx="10050217" cy="0"/>
          </a:xfrm>
          <a:prstGeom prst="line">
            <a:avLst/>
          </a:prstGeom>
          <a:ln w="38100">
            <a:solidFill>
              <a:srgbClr val="2D3D54"/>
            </a:solidFill>
          </a:ln>
        </p:spPr>
        <p:style>
          <a:lnRef idx="1">
            <a:schemeClr val="accent1"/>
          </a:lnRef>
          <a:fillRef idx="0">
            <a:schemeClr val="accent1"/>
          </a:fillRef>
          <a:effectRef idx="0">
            <a:schemeClr val="accent1"/>
          </a:effectRef>
          <a:fontRef idx="minor">
            <a:schemeClr val="tx1"/>
          </a:fontRef>
        </p:style>
      </p:cxnSp>
      <p:sp>
        <p:nvSpPr>
          <p:cNvPr id="13" name="Text Placeholder 6"/>
          <p:cNvSpPr>
            <a:spLocks noGrp="1"/>
          </p:cNvSpPr>
          <p:nvPr>
            <p:ph type="body" sz="quarter" idx="13" hasCustomPrompt="1"/>
          </p:nvPr>
        </p:nvSpPr>
        <p:spPr>
          <a:xfrm>
            <a:off x="838129" y="4559765"/>
            <a:ext cx="10025135" cy="758176"/>
          </a:xfrm>
        </p:spPr>
        <p:txBody>
          <a:bodyPr/>
          <a:lstStyle>
            <a:lvl1pPr marL="0" indent="0">
              <a:buNone/>
              <a:defRPr baseline="0">
                <a:solidFill>
                  <a:srgbClr val="2D3D54"/>
                </a:solidFill>
              </a:defRPr>
            </a:lvl1pPr>
          </a:lstStyle>
          <a:p>
            <a:pPr lvl="0"/>
            <a:r>
              <a:rPr lang="en-US"/>
              <a:t>Click to edit section </a:t>
            </a:r>
            <a:r>
              <a:rPr lang="en-US" err="1"/>
              <a:t>subheader</a:t>
            </a:r>
            <a:endParaRPr lang="en-US"/>
          </a:p>
        </p:txBody>
      </p:sp>
    </p:spTree>
    <p:extLst>
      <p:ext uri="{BB962C8B-B14F-4D97-AF65-F5344CB8AC3E}">
        <p14:creationId xmlns:p14="http://schemas.microsoft.com/office/powerpoint/2010/main" val="165589856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6" name="Picture 5"/>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838200" y="365126"/>
            <a:ext cx="10515600" cy="603866"/>
          </a:xfrm>
        </p:spPr>
        <p:txBody>
          <a:bodyPr>
            <a:noAutofit/>
          </a:bodyPr>
          <a:lstStyle>
            <a:lvl1pPr>
              <a:defRPr sz="4000" b="1">
                <a:solidFill>
                  <a:srgbClr val="2C3C54"/>
                </a:solidFill>
              </a:defRPr>
            </a:lvl1pPr>
          </a:lstStyle>
          <a:p>
            <a:r>
              <a:rPr lang="en-US"/>
              <a:t>Click to edit Master title style</a:t>
            </a:r>
          </a:p>
        </p:txBody>
      </p:sp>
      <p:sp>
        <p:nvSpPr>
          <p:cNvPr id="3" name="Content Placeholder 2"/>
          <p:cNvSpPr>
            <a:spLocks noGrp="1"/>
          </p:cNvSpPr>
          <p:nvPr>
            <p:ph idx="1"/>
          </p:nvPr>
        </p:nvSpPr>
        <p:spPr>
          <a:xfrm>
            <a:off x="838200" y="1433015"/>
            <a:ext cx="10515600" cy="4743948"/>
          </a:xfrm>
        </p:spPr>
        <p:txBody>
          <a:bodyPr>
            <a:normAutofit/>
          </a:bodyPr>
          <a:lstStyle>
            <a:lvl1pPr marL="228600" indent="-228600">
              <a:buClr>
                <a:schemeClr val="tx2"/>
              </a:buClr>
              <a:buFont typeface="Wingdings" panose="05000000000000000000" pitchFamily="2" charset="2"/>
              <a:buChar char="§"/>
              <a:defRPr sz="2800"/>
            </a:lvl1pPr>
            <a:lvl2pPr marL="685800" indent="-228600">
              <a:buClr>
                <a:schemeClr val="tx2"/>
              </a:buClr>
              <a:buFont typeface="Arial" panose="020B0604020202020204" pitchFamily="34" charset="0"/>
              <a:buChar char="–"/>
              <a:defRPr sz="2400"/>
            </a:lvl2pPr>
            <a:lvl3pPr marL="1143000" indent="-228600">
              <a:buClr>
                <a:schemeClr val="tx2"/>
              </a:buClr>
              <a:buFont typeface="Wingdings" panose="05000000000000000000" pitchFamily="2" charset="2"/>
              <a:buChar char="§"/>
              <a:defRPr sz="2000"/>
            </a:lvl3pPr>
            <a:lvl4pPr marL="1600200" indent="-228600">
              <a:buClr>
                <a:schemeClr val="tx2"/>
              </a:buClr>
              <a:buFont typeface="Arial" panose="020B0604020202020204" pitchFamily="34" charset="0"/>
              <a:buChar char="–"/>
              <a:defRPr sz="1800"/>
            </a:lvl4pPr>
            <a:lvl5pPr marL="2057400" indent="-228600">
              <a:buClr>
                <a:schemeClr val="tx2"/>
              </a:buClr>
              <a:buFont typeface="Wingdings" panose="05000000000000000000" pitchFamily="2" charset="2"/>
              <a:buChar char="§"/>
              <a:defRPr sz="18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4E617FB-8185-974E-8BF9-AD669BD63726}" type="datetimeFigureOut">
              <a:rPr lang="en-US" smtClean="0"/>
              <a:t>10/18/2022</a:t>
            </a:fld>
            <a:endParaRPr lang="en-US"/>
          </a:p>
        </p:txBody>
      </p:sp>
      <p:sp>
        <p:nvSpPr>
          <p:cNvPr id="5" name="Footer Placeholder 4"/>
          <p:cNvSpPr>
            <a:spLocks noGrp="1"/>
          </p:cNvSpPr>
          <p:nvPr>
            <p:ph type="ftr" sz="quarter" idx="11"/>
          </p:nvPr>
        </p:nvSpPr>
        <p:spPr/>
        <p:txBody>
          <a:bodyPr/>
          <a:lstStyle/>
          <a:p>
            <a:endParaRPr lang="en-US"/>
          </a:p>
        </p:txBody>
      </p:sp>
      <p:sp>
        <p:nvSpPr>
          <p:cNvPr id="9" name="TextBox 8"/>
          <p:cNvSpPr txBox="1"/>
          <p:nvPr/>
        </p:nvSpPr>
        <p:spPr>
          <a:xfrm>
            <a:off x="516194" y="1843548"/>
            <a:ext cx="184731" cy="369332"/>
          </a:xfrm>
          <a:prstGeom prst="rect">
            <a:avLst/>
          </a:prstGeom>
          <a:noFill/>
        </p:spPr>
        <p:txBody>
          <a:bodyPr wrap="none" rtlCol="0">
            <a:spAutoFit/>
          </a:bodyPr>
          <a:lstStyle/>
          <a:p>
            <a:endParaRPr lang="en-US"/>
          </a:p>
        </p:txBody>
      </p:sp>
      <p:sp>
        <p:nvSpPr>
          <p:cNvPr id="15" name="Slide Number Placeholder 5"/>
          <p:cNvSpPr>
            <a:spLocks noGrp="1"/>
          </p:cNvSpPr>
          <p:nvPr>
            <p:ph type="sldNum" sz="quarter" idx="4"/>
          </p:nvPr>
        </p:nvSpPr>
        <p:spPr>
          <a:xfrm>
            <a:off x="8610600" y="6356350"/>
            <a:ext cx="2516579"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48A7FD7-D788-5C4F-8784-060411599E56}" type="slidenum">
              <a:rPr lang="en-US" smtClean="0"/>
              <a:t>‹#›</a:t>
            </a:fld>
            <a:endParaRPr lang="en-US"/>
          </a:p>
        </p:txBody>
      </p:sp>
    </p:spTree>
    <p:extLst>
      <p:ext uri="{BB962C8B-B14F-4D97-AF65-F5344CB8AC3E}">
        <p14:creationId xmlns:p14="http://schemas.microsoft.com/office/powerpoint/2010/main" val="14466677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p:cSld name="Two Content">
    <p:spTree>
      <p:nvGrpSpPr>
        <p:cNvPr id="1" name=""/>
        <p:cNvGrpSpPr/>
        <p:nvPr/>
      </p:nvGrpSpPr>
      <p:grpSpPr>
        <a:xfrm>
          <a:off x="0" y="0"/>
          <a:ext cx="0" cy="0"/>
          <a:chOff x="0" y="0"/>
          <a:chExt cx="0" cy="0"/>
        </a:xfrm>
      </p:grpSpPr>
      <p:pic>
        <p:nvPicPr>
          <p:cNvPr id="13" name="Picture 12"/>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 name="Content Placeholder 2"/>
          <p:cNvSpPr>
            <a:spLocks noGrp="1"/>
          </p:cNvSpPr>
          <p:nvPr>
            <p:ph sz="half" idx="1"/>
          </p:nvPr>
        </p:nvSpPr>
        <p:spPr>
          <a:xfrm>
            <a:off x="838200" y="1405719"/>
            <a:ext cx="5181600" cy="4771244"/>
          </a:xfrm>
        </p:spPr>
        <p:txBody>
          <a:bodyPr>
            <a:normAutofit/>
          </a:bodyPr>
          <a:lstStyle>
            <a:lvl1pPr marL="228600" indent="-228600">
              <a:buClr>
                <a:srgbClr val="2D3D54"/>
              </a:buClr>
              <a:buFont typeface="Wingdings" panose="05000000000000000000" pitchFamily="2" charset="2"/>
              <a:buChar char="§"/>
              <a:defRPr lang="en-US" sz="2800" dirty="0" smtClean="0"/>
            </a:lvl1pPr>
            <a:lvl2pPr marL="685800" indent="-228600">
              <a:buClr>
                <a:srgbClr val="2D3D54"/>
              </a:buClr>
              <a:buFont typeface="Arial" panose="020B0604020202020204" pitchFamily="34" charset="0"/>
              <a:buChar char="–"/>
              <a:defRPr lang="en-US" sz="2400" dirty="0" smtClean="0"/>
            </a:lvl2pPr>
            <a:lvl3pPr marL="1143000" indent="-228600">
              <a:buClr>
                <a:srgbClr val="2D3D54"/>
              </a:buClr>
              <a:buFont typeface="Wingdings" panose="05000000000000000000" pitchFamily="2" charset="2"/>
              <a:buChar char="§"/>
              <a:defRPr lang="en-US" sz="2000" dirty="0" smtClean="0"/>
            </a:lvl3pPr>
            <a:lvl4pPr marL="1600200" indent="-228600">
              <a:buClr>
                <a:srgbClr val="2D3D54"/>
              </a:buClr>
              <a:buFont typeface="Arial" panose="020B0604020202020204" pitchFamily="34" charset="0"/>
              <a:buChar char="–"/>
              <a:defRPr lang="en-US" sz="1800" dirty="0" smtClean="0"/>
            </a:lvl4pPr>
            <a:lvl5pPr marL="2057400" indent="-228600">
              <a:buClr>
                <a:srgbClr val="2D3D54"/>
              </a:buClr>
              <a:buFont typeface="Wingdings" panose="05000000000000000000" pitchFamily="2" charset="2"/>
              <a:buChar char="§"/>
              <a:defRPr lang="en-US" sz="1800" dirty="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405719"/>
            <a:ext cx="5181600" cy="4771244"/>
          </a:xfrm>
        </p:spPr>
        <p:txBody>
          <a:bodyPr>
            <a:normAutofit/>
          </a:bodyPr>
          <a:lstStyle>
            <a:lvl1pPr marL="228600" indent="-228600">
              <a:buClr>
                <a:srgbClr val="2D3D54"/>
              </a:buClr>
              <a:buFont typeface="Wingdings" panose="05000000000000000000" pitchFamily="2" charset="2"/>
              <a:buChar char="§"/>
              <a:defRPr sz="2800"/>
            </a:lvl1pPr>
            <a:lvl2pPr marL="685800" indent="-228600">
              <a:buClr>
                <a:srgbClr val="2D3D54"/>
              </a:buClr>
              <a:buFont typeface="Arial" panose="020B0604020202020204" pitchFamily="34" charset="0"/>
              <a:buChar char="–"/>
              <a:defRPr sz="2400"/>
            </a:lvl2pPr>
            <a:lvl3pPr marL="1143000" indent="-228600">
              <a:buClr>
                <a:srgbClr val="2D3D54"/>
              </a:buClr>
              <a:buFont typeface="Wingdings" panose="05000000000000000000" pitchFamily="2" charset="2"/>
              <a:buChar char="§"/>
              <a:defRPr sz="2000"/>
            </a:lvl3pPr>
            <a:lvl4pPr marL="1600200" indent="-228600">
              <a:buClr>
                <a:srgbClr val="2D3D54"/>
              </a:buClr>
              <a:buFont typeface="Arial" panose="020B0604020202020204" pitchFamily="34" charset="0"/>
              <a:buChar char="–"/>
              <a:defRPr sz="1800"/>
            </a:lvl4pPr>
            <a:lvl5pPr marL="2057400" indent="-228600">
              <a:buClr>
                <a:srgbClr val="2D3D54"/>
              </a:buClr>
              <a:buFont typeface="Wingdings" panose="05000000000000000000" pitchFamily="2" charset="2"/>
              <a:buChar char="§"/>
              <a:defRPr sz="18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4E617FB-8185-974E-8BF9-AD669BD63726}" type="datetimeFigureOut">
              <a:rPr lang="en-US" smtClean="0"/>
              <a:t>10/18/2022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48A7FD7-D788-5C4F-8784-060411599E56}" type="slidenum">
              <a:rPr lang="en-US" smtClean="0"/>
              <a:t>‹#›</a:t>
            </a:fld>
            <a:endParaRPr lang="en-US"/>
          </a:p>
        </p:txBody>
      </p:sp>
      <p:sp>
        <p:nvSpPr>
          <p:cNvPr id="8" name="Title 1"/>
          <p:cNvSpPr>
            <a:spLocks noGrp="1"/>
          </p:cNvSpPr>
          <p:nvPr>
            <p:ph type="title"/>
          </p:nvPr>
        </p:nvSpPr>
        <p:spPr>
          <a:xfrm>
            <a:off x="838200" y="365126"/>
            <a:ext cx="10515600" cy="603866"/>
          </a:xfrm>
        </p:spPr>
        <p:txBody>
          <a:bodyPr/>
          <a:lstStyle>
            <a:lvl1pPr>
              <a:defRPr sz="4000" b="1">
                <a:solidFill>
                  <a:srgbClr val="2D3D54"/>
                </a:solidFill>
              </a:defRPr>
            </a:lvl1pPr>
          </a:lstStyle>
          <a:p>
            <a:r>
              <a:rPr lang="en-US"/>
              <a:t>Click to edit Master title style</a:t>
            </a:r>
          </a:p>
        </p:txBody>
      </p:sp>
    </p:spTree>
    <p:extLst>
      <p:ext uri="{BB962C8B-B14F-4D97-AF65-F5344CB8AC3E}">
        <p14:creationId xmlns:p14="http://schemas.microsoft.com/office/powerpoint/2010/main" val="33435063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p:cSld name="Comparison">
    <p:spTree>
      <p:nvGrpSpPr>
        <p:cNvPr id="1" name=""/>
        <p:cNvGrpSpPr/>
        <p:nvPr/>
      </p:nvGrpSpPr>
      <p:grpSpPr>
        <a:xfrm>
          <a:off x="0" y="0"/>
          <a:ext cx="0" cy="0"/>
          <a:chOff x="0" y="0"/>
          <a:chExt cx="0" cy="0"/>
        </a:xfrm>
      </p:grpSpPr>
      <p:pic>
        <p:nvPicPr>
          <p:cNvPr id="15" name="Picture 14"/>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 name="Text Placeholder 2"/>
          <p:cNvSpPr>
            <a:spLocks noGrp="1"/>
          </p:cNvSpPr>
          <p:nvPr>
            <p:ph type="body" idx="1"/>
          </p:nvPr>
        </p:nvSpPr>
        <p:spPr>
          <a:xfrm>
            <a:off x="839788" y="1325077"/>
            <a:ext cx="5157787"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148989"/>
            <a:ext cx="5157787" cy="4040674"/>
          </a:xfrm>
        </p:spPr>
        <p:txBody>
          <a:bodyPr>
            <a:normAutofit/>
          </a:bodyPr>
          <a:lstStyle>
            <a:lvl1pPr marL="228600" indent="-228600">
              <a:buClr>
                <a:srgbClr val="2D3D54"/>
              </a:buClr>
              <a:buFont typeface="Wingdings" panose="05000000000000000000" pitchFamily="2" charset="2"/>
              <a:buChar char="§"/>
              <a:defRPr sz="2800"/>
            </a:lvl1pPr>
            <a:lvl2pPr marL="685800" indent="-228600">
              <a:buClr>
                <a:srgbClr val="2D3D54"/>
              </a:buClr>
              <a:buFont typeface="Arial" panose="020B0604020202020204" pitchFamily="34" charset="0"/>
              <a:buChar char="–"/>
              <a:defRPr sz="2400"/>
            </a:lvl2pPr>
            <a:lvl3pPr marL="1143000" indent="-228600">
              <a:buClr>
                <a:srgbClr val="2D3D54"/>
              </a:buClr>
              <a:buFont typeface="Wingdings" panose="05000000000000000000" pitchFamily="2" charset="2"/>
              <a:buChar char="§"/>
              <a:defRPr sz="2000"/>
            </a:lvl3pPr>
            <a:lvl4pPr marL="1600200" indent="-228600">
              <a:buClr>
                <a:srgbClr val="2D3D54"/>
              </a:buClr>
              <a:buFont typeface="Arial" panose="020B0604020202020204" pitchFamily="34" charset="0"/>
              <a:buChar char="–"/>
              <a:defRPr sz="1800"/>
            </a:lvl4pPr>
            <a:lvl5pPr marL="2057400" indent="-228600">
              <a:buClr>
                <a:srgbClr val="2D3D54"/>
              </a:buClr>
              <a:buFont typeface="Wingdings" panose="05000000000000000000" pitchFamily="2" charset="2"/>
              <a:buChar char="§"/>
              <a:defRPr sz="18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325077"/>
            <a:ext cx="5183188" cy="823912"/>
          </a:xfrm>
        </p:spPr>
        <p:txBody>
          <a:bodyPr anchor="b">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148989"/>
            <a:ext cx="5183188" cy="4040674"/>
          </a:xfrm>
        </p:spPr>
        <p:txBody>
          <a:bodyPr>
            <a:normAutofit/>
          </a:bodyPr>
          <a:lstStyle>
            <a:lvl1pPr marL="228600" indent="-228600">
              <a:buClr>
                <a:srgbClr val="2D3D54"/>
              </a:buClr>
              <a:buFont typeface="Wingdings" panose="05000000000000000000" pitchFamily="2" charset="2"/>
              <a:buChar char="§"/>
              <a:defRPr sz="2800"/>
            </a:lvl1pPr>
            <a:lvl2pPr marL="685800" indent="-228600">
              <a:buClr>
                <a:srgbClr val="2D3D54"/>
              </a:buClr>
              <a:buFont typeface="Arial" panose="020B0604020202020204" pitchFamily="34" charset="0"/>
              <a:buChar char="–"/>
              <a:defRPr sz="2400"/>
            </a:lvl2pPr>
            <a:lvl3pPr marL="1143000" indent="-228600">
              <a:buClr>
                <a:srgbClr val="2D3D54"/>
              </a:buClr>
              <a:buFont typeface="Wingdings" panose="05000000000000000000" pitchFamily="2" charset="2"/>
              <a:buChar char="§"/>
              <a:defRPr sz="2000"/>
            </a:lvl3pPr>
            <a:lvl4pPr marL="1600200" indent="-228600">
              <a:buClr>
                <a:srgbClr val="2D3D54"/>
              </a:buClr>
              <a:buFont typeface="Arial" panose="020B0604020202020204" pitchFamily="34" charset="0"/>
              <a:buChar char="–"/>
              <a:defRPr sz="1800"/>
            </a:lvl4pPr>
            <a:lvl5pPr marL="2057400" indent="-228600">
              <a:buClr>
                <a:srgbClr val="2D3D54"/>
              </a:buClr>
              <a:buFont typeface="Wingdings" panose="05000000000000000000" pitchFamily="2" charset="2"/>
              <a:buChar char="§"/>
              <a:defRPr sz="18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4E617FB-8185-974E-8BF9-AD669BD63726}" type="datetimeFigureOut">
              <a:rPr lang="en-US" smtClean="0"/>
              <a:t>10/18/2022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48A7FD7-D788-5C4F-8784-060411599E56}" type="slidenum">
              <a:rPr lang="en-US" smtClean="0"/>
              <a:t>‹#›</a:t>
            </a:fld>
            <a:endParaRPr lang="en-US"/>
          </a:p>
        </p:txBody>
      </p:sp>
      <p:sp>
        <p:nvSpPr>
          <p:cNvPr id="10" name="Title 1"/>
          <p:cNvSpPr>
            <a:spLocks noGrp="1"/>
          </p:cNvSpPr>
          <p:nvPr>
            <p:ph type="title"/>
          </p:nvPr>
        </p:nvSpPr>
        <p:spPr>
          <a:xfrm>
            <a:off x="838200" y="365126"/>
            <a:ext cx="10515600" cy="603866"/>
          </a:xfrm>
        </p:spPr>
        <p:txBody>
          <a:bodyPr/>
          <a:lstStyle>
            <a:lvl1pPr>
              <a:defRPr sz="4000" b="1">
                <a:solidFill>
                  <a:srgbClr val="2D3D54"/>
                </a:solidFill>
              </a:defRPr>
            </a:lvl1pPr>
          </a:lstStyle>
          <a:p>
            <a:r>
              <a:rPr lang="en-US"/>
              <a:t>Click to edit Master title style</a:t>
            </a:r>
          </a:p>
        </p:txBody>
      </p:sp>
    </p:spTree>
    <p:extLst>
      <p:ext uri="{BB962C8B-B14F-4D97-AF65-F5344CB8AC3E}">
        <p14:creationId xmlns:p14="http://schemas.microsoft.com/office/powerpoint/2010/main" val="161391870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p:cSld name="Title Only">
    <p:spTree>
      <p:nvGrpSpPr>
        <p:cNvPr id="1" name=""/>
        <p:cNvGrpSpPr/>
        <p:nvPr/>
      </p:nvGrpSpPr>
      <p:grpSpPr>
        <a:xfrm>
          <a:off x="0" y="0"/>
          <a:ext cx="0" cy="0"/>
          <a:chOff x="0" y="0"/>
          <a:chExt cx="0" cy="0"/>
        </a:xfrm>
      </p:grpSpPr>
      <p:pic>
        <p:nvPicPr>
          <p:cNvPr id="11" name="Picture 10"/>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 name="Date Placeholder 2"/>
          <p:cNvSpPr>
            <a:spLocks noGrp="1"/>
          </p:cNvSpPr>
          <p:nvPr>
            <p:ph type="dt" sz="half" idx="10"/>
          </p:nvPr>
        </p:nvSpPr>
        <p:spPr/>
        <p:txBody>
          <a:bodyPr/>
          <a:lstStyle/>
          <a:p>
            <a:fld id="{14E617FB-8185-974E-8BF9-AD669BD63726}" type="datetimeFigureOut">
              <a:rPr lang="en-US" smtClean="0"/>
              <a:t>10/18/2022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48A7FD7-D788-5C4F-8784-060411599E56}" type="slidenum">
              <a:rPr lang="en-US" smtClean="0"/>
              <a:t>‹#›</a:t>
            </a:fld>
            <a:endParaRPr lang="en-US"/>
          </a:p>
        </p:txBody>
      </p:sp>
      <p:sp>
        <p:nvSpPr>
          <p:cNvPr id="10" name="Title 1"/>
          <p:cNvSpPr>
            <a:spLocks noGrp="1"/>
          </p:cNvSpPr>
          <p:nvPr>
            <p:ph type="title"/>
          </p:nvPr>
        </p:nvSpPr>
        <p:spPr>
          <a:xfrm>
            <a:off x="838200" y="365126"/>
            <a:ext cx="10515600" cy="603866"/>
          </a:xfrm>
        </p:spPr>
        <p:txBody>
          <a:bodyPr/>
          <a:lstStyle>
            <a:lvl1pPr>
              <a:defRPr sz="4000" b="1">
                <a:solidFill>
                  <a:srgbClr val="2D3D54"/>
                </a:solidFill>
              </a:defRPr>
            </a:lvl1pPr>
          </a:lstStyle>
          <a:p>
            <a:r>
              <a:rPr lang="en-US"/>
              <a:t>Click to edit Master title style</a:t>
            </a:r>
          </a:p>
        </p:txBody>
      </p:sp>
    </p:spTree>
    <p:extLst>
      <p:ext uri="{BB962C8B-B14F-4D97-AF65-F5344CB8AC3E}">
        <p14:creationId xmlns:p14="http://schemas.microsoft.com/office/powerpoint/2010/main" val="26564564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4E617FB-8185-974E-8BF9-AD669BD63726}" type="datetimeFigureOut">
              <a:rPr lang="en-US" smtClean="0"/>
              <a:t>10/18/2022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48A7FD7-D788-5C4F-8784-060411599E56}" type="slidenum">
              <a:rPr lang="en-US" smtClean="0"/>
              <a:t>‹#›</a:t>
            </a:fld>
            <a:endParaRPr lang="en-US"/>
          </a:p>
        </p:txBody>
      </p:sp>
    </p:spTree>
    <p:extLst>
      <p:ext uri="{BB962C8B-B14F-4D97-AF65-F5344CB8AC3E}">
        <p14:creationId xmlns:p14="http://schemas.microsoft.com/office/powerpoint/2010/main" val="8781978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pic>
        <p:nvPicPr>
          <p:cNvPr id="13" name="Picture 12"/>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839788" y="457200"/>
            <a:ext cx="3932237" cy="1600200"/>
          </a:xfrm>
        </p:spPr>
        <p:txBody>
          <a:bodyPr anchor="b"/>
          <a:lstStyle>
            <a:lvl1pPr>
              <a:defRPr sz="4000">
                <a:solidFill>
                  <a:srgbClr val="2D3D54"/>
                </a:solidFill>
              </a:defRPr>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normAutofit/>
          </a:bodyPr>
          <a:lstStyle>
            <a:lvl1pPr>
              <a:buClr>
                <a:srgbClr val="2D3D54"/>
              </a:buClr>
              <a:defRPr sz="2800"/>
            </a:lvl1pPr>
            <a:lvl2pPr>
              <a:buClr>
                <a:srgbClr val="2D3D54"/>
              </a:buClr>
              <a:defRPr sz="2400"/>
            </a:lvl2pPr>
            <a:lvl3pPr>
              <a:buClr>
                <a:srgbClr val="2D3D54"/>
              </a:buClr>
              <a:defRPr sz="2000"/>
            </a:lvl3pPr>
            <a:lvl4pPr>
              <a:buClr>
                <a:srgbClr val="2D3D54"/>
              </a:buClr>
              <a:defRPr sz="1800"/>
            </a:lvl4pPr>
            <a:lvl5pPr>
              <a:buClr>
                <a:srgbClr val="2D3D54"/>
              </a:buClr>
              <a:defRPr sz="18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normAutofit/>
          </a:bodyPr>
          <a:lstStyle>
            <a:lvl1pPr marL="0" indent="0">
              <a:buNone/>
              <a:defRPr sz="2800">
                <a:solidFill>
                  <a:schemeClr val="tx1">
                    <a:lumMod val="50000"/>
                    <a:lumOff val="50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14E617FB-8185-974E-8BF9-AD669BD63726}" type="datetimeFigureOut">
              <a:rPr lang="en-US" smtClean="0"/>
              <a:t>10/18/2022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48A7FD7-D788-5C4F-8784-060411599E56}" type="slidenum">
              <a:rPr lang="en-US" smtClean="0"/>
              <a:t>‹#›</a:t>
            </a:fld>
            <a:endParaRPr lang="en-US"/>
          </a:p>
        </p:txBody>
      </p:sp>
    </p:spTree>
    <p:extLst>
      <p:ext uri="{BB962C8B-B14F-4D97-AF65-F5344CB8AC3E}">
        <p14:creationId xmlns:p14="http://schemas.microsoft.com/office/powerpoint/2010/main" val="66591142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13" name="Picture 12"/>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839788" y="457200"/>
            <a:ext cx="3932237" cy="1600200"/>
          </a:xfrm>
        </p:spPr>
        <p:txBody>
          <a:bodyPr anchor="b"/>
          <a:lstStyle>
            <a:lvl1pPr>
              <a:defRPr sz="4000">
                <a:solidFill>
                  <a:srgbClr val="2D3D54"/>
                </a:solidFill>
              </a:defRPr>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Drag picture to placeholder or click icon to add</a:t>
            </a:r>
          </a:p>
        </p:txBody>
      </p:sp>
      <p:sp>
        <p:nvSpPr>
          <p:cNvPr id="4" name="Text Placeholder 3"/>
          <p:cNvSpPr>
            <a:spLocks noGrp="1"/>
          </p:cNvSpPr>
          <p:nvPr>
            <p:ph type="body" sz="half" idx="2"/>
          </p:nvPr>
        </p:nvSpPr>
        <p:spPr>
          <a:xfrm>
            <a:off x="839788" y="2057400"/>
            <a:ext cx="3932237" cy="3811588"/>
          </a:xfrm>
        </p:spPr>
        <p:txBody>
          <a:bodyPr>
            <a:normAutofit/>
          </a:bodyPr>
          <a:lstStyle>
            <a:lvl1pPr marL="0" indent="0">
              <a:buNone/>
              <a:defRPr sz="2800">
                <a:solidFill>
                  <a:schemeClr val="tx1">
                    <a:lumMod val="50000"/>
                    <a:lumOff val="50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14E617FB-8185-974E-8BF9-AD669BD63726}" type="datetimeFigureOut">
              <a:rPr lang="en-US" smtClean="0"/>
              <a:t>10/18/2022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48A7FD7-D788-5C4F-8784-060411599E56}" type="slidenum">
              <a:rPr lang="en-US" smtClean="0"/>
              <a:t>‹#›</a:t>
            </a:fld>
            <a:endParaRPr lang="en-US"/>
          </a:p>
        </p:txBody>
      </p:sp>
    </p:spTree>
    <p:extLst>
      <p:ext uri="{BB962C8B-B14F-4D97-AF65-F5344CB8AC3E}">
        <p14:creationId xmlns:p14="http://schemas.microsoft.com/office/powerpoint/2010/main" val="143606907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000">
                <a:solidFill>
                  <a:srgbClr val="2D3D54"/>
                </a:solidFill>
              </a:defRPr>
            </a:lvl1pPr>
          </a:lstStyle>
          <a:p>
            <a:r>
              <a:rPr lang="en-US"/>
              <a:t>Click to edit Master title style</a:t>
            </a:r>
          </a:p>
        </p:txBody>
      </p:sp>
      <p:sp>
        <p:nvSpPr>
          <p:cNvPr id="3" name="Vertical Text Placeholder 2"/>
          <p:cNvSpPr>
            <a:spLocks noGrp="1"/>
          </p:cNvSpPr>
          <p:nvPr>
            <p:ph type="body" orient="vert" idx="1"/>
          </p:nvPr>
        </p:nvSpPr>
        <p:spPr/>
        <p:txBody>
          <a:bodyPr vert="eaVert"/>
          <a:lstStyle>
            <a:lvl1pPr>
              <a:buClr>
                <a:srgbClr val="2D3D54"/>
              </a:buClr>
              <a:defRPr/>
            </a:lvl1pPr>
            <a:lvl2pPr>
              <a:buClr>
                <a:srgbClr val="2D3D54"/>
              </a:buClr>
              <a:defRPr sz="2400"/>
            </a:lvl2pPr>
            <a:lvl3pPr>
              <a:buClr>
                <a:srgbClr val="2D3D54"/>
              </a:buClr>
              <a:defRPr sz="2000"/>
            </a:lvl3pPr>
            <a:lvl4pPr>
              <a:buClr>
                <a:srgbClr val="2D3D54"/>
              </a:buClr>
              <a:defRPr sz="1800"/>
            </a:lvl4pPr>
            <a:lvl5pPr>
              <a:buClr>
                <a:srgbClr val="2D3D54"/>
              </a:buClr>
              <a:defRPr sz="18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4E617FB-8185-974E-8BF9-AD669BD63726}" type="datetimeFigureOut">
              <a:rPr lang="en-US" smtClean="0"/>
              <a:t>10/18/2022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8A7FD7-D788-5C4F-8784-060411599E56}" type="slidenum">
              <a:rPr lang="en-US" smtClean="0"/>
              <a:t>‹#›</a:t>
            </a:fld>
            <a:endParaRPr lang="en-US"/>
          </a:p>
        </p:txBody>
      </p:sp>
    </p:spTree>
    <p:extLst>
      <p:ext uri="{BB962C8B-B14F-4D97-AF65-F5344CB8AC3E}">
        <p14:creationId xmlns:p14="http://schemas.microsoft.com/office/powerpoint/2010/main" val="44418447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normAutofit/>
          </a:bodyPr>
          <a:lstStyle>
            <a:lvl1pPr>
              <a:defRPr sz="4000">
                <a:solidFill>
                  <a:srgbClr val="2D3D54"/>
                </a:solidFill>
              </a:defRPr>
            </a:lvl1pPr>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lvl1pPr>
              <a:buClr>
                <a:schemeClr val="tx2"/>
              </a:buClr>
              <a:defRPr>
                <a:solidFill>
                  <a:srgbClr val="2D3D54"/>
                </a:solidFill>
              </a:defRPr>
            </a:lvl1pPr>
            <a:lvl2pPr>
              <a:buClr>
                <a:schemeClr val="tx2"/>
              </a:buClr>
              <a:defRPr sz="2400">
                <a:solidFill>
                  <a:srgbClr val="2D3D54"/>
                </a:solidFill>
              </a:defRPr>
            </a:lvl2pPr>
            <a:lvl3pPr>
              <a:buClr>
                <a:schemeClr val="tx2"/>
              </a:buClr>
              <a:defRPr sz="2000">
                <a:solidFill>
                  <a:srgbClr val="2D3D54"/>
                </a:solidFill>
              </a:defRPr>
            </a:lvl3pPr>
            <a:lvl4pPr>
              <a:buClr>
                <a:schemeClr val="tx2"/>
              </a:buClr>
              <a:defRPr sz="1800">
                <a:solidFill>
                  <a:srgbClr val="2D3D54"/>
                </a:solidFill>
              </a:defRPr>
            </a:lvl4pPr>
            <a:lvl5pPr>
              <a:buClr>
                <a:schemeClr val="tx2"/>
              </a:buClr>
              <a:defRPr sz="1800">
                <a:solidFill>
                  <a:srgbClr val="2D3D54"/>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4E617FB-8185-974E-8BF9-AD669BD63726}" type="datetimeFigureOut">
              <a:rPr lang="en-US" smtClean="0"/>
              <a:t>10/18/2022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48A7FD7-D788-5C4F-8784-060411599E56}" type="slidenum">
              <a:rPr lang="en-US" smtClean="0"/>
              <a:t>‹#›</a:t>
            </a:fld>
            <a:endParaRPr lang="en-US"/>
          </a:p>
        </p:txBody>
      </p:sp>
    </p:spTree>
    <p:extLst>
      <p:ext uri="{BB962C8B-B14F-4D97-AF65-F5344CB8AC3E}">
        <p14:creationId xmlns:p14="http://schemas.microsoft.com/office/powerpoint/2010/main" val="75524712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Conclusion">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9" name="Title 1"/>
          <p:cNvSpPr>
            <a:spLocks noGrp="1"/>
          </p:cNvSpPr>
          <p:nvPr>
            <p:ph type="ctrTitle" hasCustomPrompt="1"/>
          </p:nvPr>
        </p:nvSpPr>
        <p:spPr>
          <a:xfrm>
            <a:off x="1524000" y="1162796"/>
            <a:ext cx="9144000" cy="2387600"/>
          </a:xfrm>
          <a:ln>
            <a:noFill/>
          </a:ln>
        </p:spPr>
        <p:txBody>
          <a:bodyPr anchor="b">
            <a:normAutofit/>
          </a:bodyPr>
          <a:lstStyle>
            <a:lvl1pPr algn="ctr">
              <a:defRPr sz="4800" b="1" baseline="0">
                <a:solidFill>
                  <a:schemeClr val="bg1"/>
                </a:solidFill>
              </a:defRPr>
            </a:lvl1pPr>
          </a:lstStyle>
          <a:p>
            <a:r>
              <a:rPr lang="en-US"/>
              <a:t>Click to edit conclusion text</a:t>
            </a:r>
          </a:p>
        </p:txBody>
      </p:sp>
    </p:spTree>
    <p:extLst>
      <p:ext uri="{BB962C8B-B14F-4D97-AF65-F5344CB8AC3E}">
        <p14:creationId xmlns:p14="http://schemas.microsoft.com/office/powerpoint/2010/main" val="181007610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603867"/>
          </a:xfrm>
          <a:prstGeom prst="rect">
            <a:avLst/>
          </a:prstGeom>
        </p:spPr>
        <p:txBody>
          <a:bodyPr vert="horz" lIns="91440" tIns="45720" rIns="91440" bIns="45720" rtlCol="0" anchor="ctr">
            <a:noAutofit/>
          </a:bodyPr>
          <a:lstStyle/>
          <a:p>
            <a:r>
              <a:rPr lang="en-US"/>
              <a:t>Click to edit Master title style</a:t>
            </a:r>
          </a:p>
        </p:txBody>
      </p:sp>
      <p:sp>
        <p:nvSpPr>
          <p:cNvPr id="3" name="Text Placeholder 2"/>
          <p:cNvSpPr>
            <a:spLocks noGrp="1"/>
          </p:cNvSpPr>
          <p:nvPr>
            <p:ph type="body" idx="1"/>
          </p:nvPr>
        </p:nvSpPr>
        <p:spPr>
          <a:xfrm>
            <a:off x="838200" y="1419367"/>
            <a:ext cx="10515600" cy="4757595"/>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4E617FB-8185-974E-8BF9-AD669BD63726}" type="datetimeFigureOut">
              <a:rPr lang="en-US" smtClean="0"/>
              <a:t>10/18/2022</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516579"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48A7FD7-D788-5C4F-8784-060411599E56}" type="slidenum">
              <a:rPr lang="en-US" smtClean="0"/>
              <a:t>‹#›</a:t>
            </a:fld>
            <a:endParaRPr lang="en-US"/>
          </a:p>
        </p:txBody>
      </p:sp>
    </p:spTree>
    <p:extLst>
      <p:ext uri="{BB962C8B-B14F-4D97-AF65-F5344CB8AC3E}">
        <p14:creationId xmlns:p14="http://schemas.microsoft.com/office/powerpoint/2010/main" val="75540307"/>
      </p:ext>
    </p:extLst>
  </p:cSld>
  <p:clrMap bg1="lt1" tx1="dk1" bg2="lt2" tx2="dk2" accent1="accent1" accent2="accent2" accent3="accent3" accent4="accent4" accent5="accent5" accent6="accent6" hlink="hlink" folHlink="folHlink"/>
  <p:sldLayoutIdLst>
    <p:sldLayoutId id="2147483661"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74" r:id="rId12"/>
  </p:sldLayoutIdLst>
  <p:txStyles>
    <p:titleStyle>
      <a:lvl1pPr algn="l" defTabSz="914400" rtl="0" eaLnBrk="1" latinLnBrk="0" hangingPunct="1">
        <a:lnSpc>
          <a:spcPct val="90000"/>
        </a:lnSpc>
        <a:spcBef>
          <a:spcPct val="0"/>
        </a:spcBef>
        <a:buNone/>
        <a:defRPr sz="4000" b="1" kern="1200">
          <a:solidFill>
            <a:srgbClr val="2D3D54"/>
          </a:solidFill>
          <a:latin typeface="+mj-lt"/>
          <a:ea typeface="+mj-ea"/>
          <a:cs typeface="+mj-cs"/>
        </a:defRPr>
      </a:lvl1pPr>
    </p:titleStyle>
    <p:bodyStyle>
      <a:lvl1pPr marL="228600" indent="-228600" algn="l" defTabSz="914400" rtl="0" eaLnBrk="1" latinLnBrk="0" hangingPunct="1">
        <a:lnSpc>
          <a:spcPct val="90000"/>
        </a:lnSpc>
        <a:spcBef>
          <a:spcPts val="1000"/>
        </a:spcBef>
        <a:buClr>
          <a:srgbClr val="2D3D54"/>
        </a:buClr>
        <a:buFont typeface="Wingdings" panose="05000000000000000000" pitchFamily="2" charset="2"/>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Clr>
          <a:srgbClr val="2D3D54"/>
        </a:buClr>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Clr>
          <a:srgbClr val="2D3D54"/>
        </a:buClr>
        <a:buFont typeface="Wingdings" panose="05000000000000000000" pitchFamily="2" charset="2"/>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Clr>
          <a:srgbClr val="2D3D54"/>
        </a:buClr>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Clr>
          <a:srgbClr val="2D3D54"/>
        </a:buClr>
        <a:buFont typeface="Wingdings" panose="05000000000000000000" pitchFamily="2" charset="2"/>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4.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8" Type="http://schemas.openxmlformats.org/officeDocument/2006/relationships/diagramColors" Target="../diagrams/colors1.xml"/><Relationship Id="rId3" Type="http://schemas.openxmlformats.org/officeDocument/2006/relationships/slideLayout" Target="../slideLayouts/slideLayout3.xml"/><Relationship Id="rId7" Type="http://schemas.openxmlformats.org/officeDocument/2006/relationships/diagramQuickStyle" Target="../diagrams/quickStyle1.xml"/><Relationship Id="rId2" Type="http://schemas.openxmlformats.org/officeDocument/2006/relationships/video" Target="../media/media3.mp4"/><Relationship Id="rId1" Type="http://schemas.microsoft.com/office/2007/relationships/media" Target="../media/media3.mp4"/><Relationship Id="rId6" Type="http://schemas.openxmlformats.org/officeDocument/2006/relationships/diagramLayout" Target="../diagrams/layout1.xml"/><Relationship Id="rId5" Type="http://schemas.openxmlformats.org/officeDocument/2006/relationships/diagramData" Target="../diagrams/data1.xml"/><Relationship Id="rId10" Type="http://schemas.openxmlformats.org/officeDocument/2006/relationships/image" Target="../media/image7.png"/><Relationship Id="rId4" Type="http://schemas.openxmlformats.org/officeDocument/2006/relationships/notesSlide" Target="../notesSlides/notesSlide3.xml"/><Relationship Id="rId9" Type="http://schemas.microsoft.com/office/2007/relationships/diagramDrawing" Target="../diagrams/drawing1.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video" Target="../media/media4.mp4"/><Relationship Id="rId1" Type="http://schemas.microsoft.com/office/2007/relationships/media" Target="../media/media4.mp4"/><Relationship Id="rId6" Type="http://schemas.openxmlformats.org/officeDocument/2006/relationships/image" Target="../media/image9.png"/><Relationship Id="rId5" Type="http://schemas.openxmlformats.org/officeDocument/2006/relationships/image" Target="../media/image8.png"/><Relationship Id="rId4"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video" Target="../media/media5.mp4"/><Relationship Id="rId1" Type="http://schemas.microsoft.com/office/2007/relationships/media" Target="../media/media5.mp4"/><Relationship Id="rId5" Type="http://schemas.openxmlformats.org/officeDocument/2006/relationships/image" Target="../media/image10.png"/><Relationship Id="rId4"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4.xml"/><Relationship Id="rId7" Type="http://schemas.openxmlformats.org/officeDocument/2006/relationships/image" Target="../media/image13.png"/><Relationship Id="rId2" Type="http://schemas.openxmlformats.org/officeDocument/2006/relationships/video" Target="../media/media6.mp4"/><Relationship Id="rId1" Type="http://schemas.microsoft.com/office/2007/relationships/media" Target="../media/media6.mp4"/><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7.mp4"/><Relationship Id="rId1" Type="http://schemas.microsoft.com/office/2007/relationships/media" Target="../media/media7.mp4"/><Relationship Id="rId6" Type="http://schemas.openxmlformats.org/officeDocument/2006/relationships/image" Target="../media/image15.png"/><Relationship Id="rId5" Type="http://schemas.openxmlformats.org/officeDocument/2006/relationships/image" Target="../media/image14.png"/><Relationship Id="rId4"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8.mp4"/><Relationship Id="rId1" Type="http://schemas.microsoft.com/office/2007/relationships/media" Target="../media/media8.mp4"/><Relationship Id="rId6" Type="http://schemas.openxmlformats.org/officeDocument/2006/relationships/image" Target="../media/image17.png"/><Relationship Id="rId5" Type="http://schemas.openxmlformats.org/officeDocument/2006/relationships/image" Target="../media/image16.png"/><Relationship Id="rId4"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9.mp4"/><Relationship Id="rId1" Type="http://schemas.microsoft.com/office/2007/relationships/media" Target="../media/media9.mp4"/><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10.mp4"/><Relationship Id="rId1" Type="http://schemas.microsoft.com/office/2007/relationships/media" Target="../media/media10.mp4"/><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11.mp4"/><Relationship Id="rId1" Type="http://schemas.microsoft.com/office/2007/relationships/media" Target="../media/media11.mp4"/><Relationship Id="rId5" Type="http://schemas.openxmlformats.org/officeDocument/2006/relationships/image" Target="../media/image22.png"/><Relationship Id="rId4"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12.mp4"/><Relationship Id="rId1" Type="http://schemas.microsoft.com/office/2007/relationships/media" Target="../media/media12.mp4"/><Relationship Id="rId6" Type="http://schemas.openxmlformats.org/officeDocument/2006/relationships/image" Target="../media/image24.png"/><Relationship Id="rId5" Type="http://schemas.openxmlformats.org/officeDocument/2006/relationships/image" Target="../media/image23.png"/><Relationship Id="rId4" Type="http://schemas.openxmlformats.org/officeDocument/2006/relationships/notesSlide" Target="../notesSlides/notesSlide12.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13.mp4"/><Relationship Id="rId1" Type="http://schemas.microsoft.com/office/2007/relationships/media" Target="../media/media13.mp4"/><Relationship Id="rId6" Type="http://schemas.openxmlformats.org/officeDocument/2006/relationships/image" Target="../media/image26.png"/><Relationship Id="rId5" Type="http://schemas.openxmlformats.org/officeDocument/2006/relationships/image" Target="../media/image25.png"/><Relationship Id="rId4"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8" Type="http://schemas.openxmlformats.org/officeDocument/2006/relationships/diagramColors" Target="../diagrams/colors2.xml"/><Relationship Id="rId3" Type="http://schemas.openxmlformats.org/officeDocument/2006/relationships/slideLayout" Target="../slideLayouts/slideLayout3.xml"/><Relationship Id="rId7" Type="http://schemas.openxmlformats.org/officeDocument/2006/relationships/diagramQuickStyle" Target="../diagrams/quickStyle2.xml"/><Relationship Id="rId2" Type="http://schemas.openxmlformats.org/officeDocument/2006/relationships/video" Target="../media/media14.mp4"/><Relationship Id="rId1" Type="http://schemas.microsoft.com/office/2007/relationships/media" Target="../media/media14.mp4"/><Relationship Id="rId6" Type="http://schemas.openxmlformats.org/officeDocument/2006/relationships/diagramLayout" Target="../diagrams/layout2.xml"/><Relationship Id="rId5" Type="http://schemas.openxmlformats.org/officeDocument/2006/relationships/diagramData" Target="../diagrams/data2.xml"/><Relationship Id="rId10" Type="http://schemas.openxmlformats.org/officeDocument/2006/relationships/image" Target="../media/image27.png"/><Relationship Id="rId4" Type="http://schemas.openxmlformats.org/officeDocument/2006/relationships/notesSlide" Target="../notesSlides/notesSlide14.xml"/><Relationship Id="rId9" Type="http://schemas.microsoft.com/office/2007/relationships/diagramDrawing" Target="../diagrams/drawing2.xml"/></Relationships>
</file>

<file path=ppt/slides/_rels/slide15.xml.rels><?xml version="1.0" encoding="UTF-8" standalone="yes"?>
<Relationships xmlns="http://schemas.openxmlformats.org/package/2006/relationships"><Relationship Id="rId3" Type="http://schemas.openxmlformats.org/officeDocument/2006/relationships/slideLayout" Target="../slideLayouts/slideLayout12.xml"/><Relationship Id="rId2" Type="http://schemas.openxmlformats.org/officeDocument/2006/relationships/video" Target="../media/media15.mp4"/><Relationship Id="rId1" Type="http://schemas.microsoft.com/office/2007/relationships/media" Target="../media/media15.mp4"/><Relationship Id="rId5" Type="http://schemas.openxmlformats.org/officeDocument/2006/relationships/image" Target="../media/image28.png"/><Relationship Id="rId4" Type="http://schemas.openxmlformats.org/officeDocument/2006/relationships/notesSlide" Target="../notesSlides/notesSlide1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p:txBody>
          <a:bodyPr/>
          <a:lstStyle/>
          <a:p>
            <a:r>
              <a:rPr lang="en-US"/>
              <a:t>Personnel File Project</a:t>
            </a:r>
            <a:br>
              <a:rPr lang="en-US"/>
            </a:br>
            <a:r>
              <a:rPr lang="en-US"/>
              <a:t>“</a:t>
            </a:r>
            <a:r>
              <a:rPr lang="en-US" err="1"/>
              <a:t>eHRFile</a:t>
            </a:r>
            <a:r>
              <a:rPr lang="en-US"/>
              <a:t>”</a:t>
            </a:r>
          </a:p>
        </p:txBody>
      </p:sp>
      <p:sp>
        <p:nvSpPr>
          <p:cNvPr id="5" name="Subtitle 4"/>
          <p:cNvSpPr>
            <a:spLocks noGrp="1"/>
          </p:cNvSpPr>
          <p:nvPr>
            <p:ph type="subTitle" idx="1"/>
          </p:nvPr>
        </p:nvSpPr>
        <p:spPr>
          <a:xfrm>
            <a:off x="1524000" y="3591796"/>
            <a:ext cx="9144000" cy="2387599"/>
          </a:xfrm>
        </p:spPr>
        <p:txBody>
          <a:bodyPr>
            <a:normAutofit/>
          </a:bodyPr>
          <a:lstStyle/>
          <a:p>
            <a:endParaRPr lang="en-US"/>
          </a:p>
        </p:txBody>
      </p:sp>
      <p:pic>
        <p:nvPicPr>
          <p:cNvPr id="2" name="Video 1">
            <a:hlinkClick r:id="" action="ppaction://media"/>
            <a:extLst>
              <a:ext uri="{FF2B5EF4-FFF2-40B4-BE49-F238E27FC236}">
                <a16:creationId xmlns:a16="http://schemas.microsoft.com/office/drawing/2014/main" id="{20CEE9FC-23D0-4422-8C13-F05F98A2B89C}"/>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1423374497"/>
      </p:ext>
    </p:extLst>
  </p:cSld>
  <p:clrMapOvr>
    <a:masterClrMapping/>
  </p:clrMapOvr>
  <mc:AlternateContent xmlns:mc="http://schemas.openxmlformats.org/markup-compatibility/2006" xmlns:p14="http://schemas.microsoft.com/office/powerpoint/2010/main">
    <mc:Choice Requires="p14">
      <p:transition spd="slow" p14:dur="2000" advTm="13771"/>
    </mc:Choice>
    <mc:Fallback xmlns="">
      <p:transition spd="slow" advTm="13771"/>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7347E5-CCC4-492E-8435-93003EC6FF77}"/>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AA6407C0-711D-4A30-9452-31C51CF7FBC3}"/>
              </a:ext>
            </a:extLst>
          </p:cNvPr>
          <p:cNvSpPr>
            <a:spLocks noGrp="1"/>
          </p:cNvSpPr>
          <p:nvPr>
            <p:ph idx="1"/>
          </p:nvPr>
        </p:nvSpPr>
        <p:spPr/>
        <p:txBody>
          <a:bodyPr/>
          <a:lstStyle/>
          <a:p>
            <a:endParaRPr lang="en-US"/>
          </a:p>
        </p:txBody>
      </p:sp>
      <p:pic>
        <p:nvPicPr>
          <p:cNvPr id="7170" name="Picture 2">
            <a:extLst>
              <a:ext uri="{FF2B5EF4-FFF2-40B4-BE49-F238E27FC236}">
                <a16:creationId xmlns:a16="http://schemas.microsoft.com/office/drawing/2014/main" id="{145131D5-1462-402C-8DA1-D881C215890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extLst>
            <a:ext uri="{909E8E84-426E-40DD-AFC4-6F175D3DCCD1}">
              <a14:hiddenFill xmlns:a14="http://schemas.microsoft.com/office/drawing/2010/main">
                <a:solidFill>
                  <a:srgbClr val="FFFFFF"/>
                </a:solidFill>
              </a14:hiddenFill>
            </a:ext>
          </a:extLst>
        </p:spPr>
      </p:pic>
      <p:pic>
        <p:nvPicPr>
          <p:cNvPr id="4" name="Video 3">
            <a:hlinkClick r:id="" action="ppaction://media"/>
            <a:extLst>
              <a:ext uri="{FF2B5EF4-FFF2-40B4-BE49-F238E27FC236}">
                <a16:creationId xmlns:a16="http://schemas.microsoft.com/office/drawing/2014/main" id="{A600E604-47E9-4A3B-953D-C9783F5E062D}"/>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2315315740"/>
      </p:ext>
    </p:extLst>
  </p:cSld>
  <p:clrMapOvr>
    <a:masterClrMapping/>
  </p:clrMapOvr>
  <mc:AlternateContent xmlns:mc="http://schemas.openxmlformats.org/markup-compatibility/2006" xmlns:p14="http://schemas.microsoft.com/office/powerpoint/2010/main">
    <mc:Choice Requires="p14">
      <p:transition spd="slow" p14:dur="2000" advTm="82643"/>
    </mc:Choice>
    <mc:Fallback xmlns="">
      <p:transition spd="slow" advTm="8264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CB20AE-0434-4FB8-A217-F86CA878F0A8}"/>
              </a:ext>
            </a:extLst>
          </p:cNvPr>
          <p:cNvSpPr>
            <a:spLocks noGrp="1"/>
          </p:cNvSpPr>
          <p:nvPr>
            <p:ph type="title"/>
          </p:nvPr>
        </p:nvSpPr>
        <p:spPr>
          <a:xfrm>
            <a:off x="0" y="1"/>
            <a:ext cx="12192000" cy="1371601"/>
          </a:xfrm>
        </p:spPr>
        <p:txBody>
          <a:bodyPr/>
          <a:lstStyle/>
          <a:p>
            <a:r>
              <a:rPr lang="en-US"/>
              <a:t>Current Systems of Records</a:t>
            </a:r>
          </a:p>
        </p:txBody>
      </p:sp>
      <p:sp>
        <p:nvSpPr>
          <p:cNvPr id="4" name="TextBox 3">
            <a:extLst>
              <a:ext uri="{FF2B5EF4-FFF2-40B4-BE49-F238E27FC236}">
                <a16:creationId xmlns:a16="http://schemas.microsoft.com/office/drawing/2014/main" id="{28C51B66-CCB6-4CC2-996C-BBA8987810E9}"/>
              </a:ext>
            </a:extLst>
          </p:cNvPr>
          <p:cNvSpPr txBox="1"/>
          <p:nvPr/>
        </p:nvSpPr>
        <p:spPr>
          <a:xfrm>
            <a:off x="552449" y="1580078"/>
            <a:ext cx="10963275" cy="607539"/>
          </a:xfrm>
          <a:prstGeom prst="rect">
            <a:avLst/>
          </a:prstGeom>
          <a:noFill/>
        </p:spPr>
        <p:txBody>
          <a:bodyPr wrap="square">
            <a:spAutoFit/>
          </a:bodyPr>
          <a:lstStyle/>
          <a:p>
            <a:pPr>
              <a:lnSpc>
                <a:spcPct val="107000"/>
              </a:lnSpc>
              <a:spcAft>
                <a:spcPts val="800"/>
              </a:spcAft>
            </a:pPr>
            <a:r>
              <a:rPr lang="en-US" sz="1600">
                <a:latin typeface="Calibri" panose="020F0502020204030204" pitchFamily="34" charset="0"/>
                <a:ea typeface="Calibri" panose="020F0502020204030204" pitchFamily="34" charset="0"/>
                <a:cs typeface="Calibri" panose="020F0502020204030204" pitchFamily="34" charset="0"/>
              </a:rPr>
              <a:t>Human Resource systems of record serve as a central and secure repository for employee data. The University utilizes a variety of systems to retain employment-related records such as:</a:t>
            </a:r>
            <a:endParaRPr lang="en-US" sz="1600">
              <a:latin typeface="Calibri" panose="020F0502020204030204" pitchFamily="34" charset="0"/>
              <a:ea typeface="Calibri" panose="020F0502020204030204" pitchFamily="34" charset="0"/>
              <a:cs typeface="Times New Roman" panose="02020603050405020304" pitchFamily="18" charset="0"/>
            </a:endParaRPr>
          </a:p>
        </p:txBody>
      </p:sp>
      <p:sp>
        <p:nvSpPr>
          <p:cNvPr id="9" name="TextBox 8">
            <a:extLst>
              <a:ext uri="{FF2B5EF4-FFF2-40B4-BE49-F238E27FC236}">
                <a16:creationId xmlns:a16="http://schemas.microsoft.com/office/drawing/2014/main" id="{F469DBB9-5252-41DA-AE92-E57DFF18FF70}"/>
              </a:ext>
            </a:extLst>
          </p:cNvPr>
          <p:cNvSpPr txBox="1"/>
          <p:nvPr/>
        </p:nvSpPr>
        <p:spPr>
          <a:xfrm rot="2194724">
            <a:off x="10295751" y="2668847"/>
            <a:ext cx="1757212" cy="523220"/>
          </a:xfrm>
          <a:prstGeom prst="rect">
            <a:avLst/>
          </a:prstGeom>
          <a:noFill/>
        </p:spPr>
        <p:txBody>
          <a:bodyPr wrap="none" rtlCol="0">
            <a:spAutoFit/>
          </a:bodyPr>
          <a:lstStyle/>
          <a:p>
            <a:r>
              <a:rPr lang="en-US" sz="1400">
                <a:solidFill>
                  <a:schemeClr val="bg1"/>
                </a:solidFill>
              </a:rPr>
              <a:t>Perceptive Content </a:t>
            </a:r>
          </a:p>
          <a:p>
            <a:r>
              <a:rPr lang="en-US" sz="1400">
                <a:solidFill>
                  <a:schemeClr val="bg1"/>
                </a:solidFill>
              </a:rPr>
              <a:t>Preliminary Review</a:t>
            </a:r>
          </a:p>
        </p:txBody>
      </p:sp>
      <p:graphicFrame>
        <p:nvGraphicFramePr>
          <p:cNvPr id="5" name="Diagram 4">
            <a:extLst>
              <a:ext uri="{FF2B5EF4-FFF2-40B4-BE49-F238E27FC236}">
                <a16:creationId xmlns:a16="http://schemas.microsoft.com/office/drawing/2014/main" id="{98EAC6AF-309B-4551-A1C2-CF606FA2BF4E}"/>
              </a:ext>
            </a:extLst>
          </p:cNvPr>
          <p:cNvGraphicFramePr/>
          <p:nvPr>
            <p:extLst>
              <p:ext uri="{D42A27DB-BD31-4B8C-83A1-F6EECF244321}">
                <p14:modId xmlns:p14="http://schemas.microsoft.com/office/powerpoint/2010/main" val="3380652338"/>
              </p:ext>
            </p:extLst>
          </p:nvPr>
        </p:nvGraphicFramePr>
        <p:xfrm>
          <a:off x="80694" y="98657"/>
          <a:ext cx="12475111" cy="7259405"/>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7" name="TextBox 6">
            <a:extLst>
              <a:ext uri="{FF2B5EF4-FFF2-40B4-BE49-F238E27FC236}">
                <a16:creationId xmlns:a16="http://schemas.microsoft.com/office/drawing/2014/main" id="{5716F731-EB45-4D51-B07B-FD3B5F8B3683}"/>
              </a:ext>
            </a:extLst>
          </p:cNvPr>
          <p:cNvSpPr txBox="1"/>
          <p:nvPr/>
        </p:nvSpPr>
        <p:spPr>
          <a:xfrm>
            <a:off x="838204" y="5733543"/>
            <a:ext cx="11098345" cy="338554"/>
          </a:xfrm>
          <a:prstGeom prst="rect">
            <a:avLst/>
          </a:prstGeom>
          <a:noFill/>
        </p:spPr>
        <p:txBody>
          <a:bodyPr wrap="square" rtlCol="0">
            <a:spAutoFit/>
          </a:bodyPr>
          <a:lstStyle/>
          <a:p>
            <a:r>
              <a:rPr lang="en-US" sz="1600" b="1"/>
              <a:t>Records retained within the department, college, school or division are not the “official personnel record”.</a:t>
            </a:r>
          </a:p>
        </p:txBody>
      </p:sp>
      <p:sp>
        <p:nvSpPr>
          <p:cNvPr id="10" name="Right Bracket 9">
            <a:extLst>
              <a:ext uri="{FF2B5EF4-FFF2-40B4-BE49-F238E27FC236}">
                <a16:creationId xmlns:a16="http://schemas.microsoft.com/office/drawing/2014/main" id="{ADB9430B-29F9-4C27-81B4-D11FCCEA2EE3}"/>
              </a:ext>
            </a:extLst>
          </p:cNvPr>
          <p:cNvSpPr/>
          <p:nvPr/>
        </p:nvSpPr>
        <p:spPr>
          <a:xfrm rot="5400000">
            <a:off x="4315471" y="4274375"/>
            <a:ext cx="110871" cy="1224123"/>
          </a:xfrm>
          <a:prstGeom prst="rightBracket">
            <a:avLst/>
          </a:prstGeom>
        </p:spPr>
        <p:style>
          <a:lnRef idx="1">
            <a:schemeClr val="accent1"/>
          </a:lnRef>
          <a:fillRef idx="0">
            <a:schemeClr val="accent1"/>
          </a:fillRef>
          <a:effectRef idx="0">
            <a:schemeClr val="accent1"/>
          </a:effectRef>
          <a:fontRef idx="minor">
            <a:schemeClr val="tx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sz="1400"/>
          </a:p>
        </p:txBody>
      </p:sp>
      <p:sp>
        <p:nvSpPr>
          <p:cNvPr id="12" name="Right Bracket 11">
            <a:extLst>
              <a:ext uri="{FF2B5EF4-FFF2-40B4-BE49-F238E27FC236}">
                <a16:creationId xmlns:a16="http://schemas.microsoft.com/office/drawing/2014/main" id="{D0E63821-AA6D-45F3-82F4-C45F832D3621}"/>
              </a:ext>
            </a:extLst>
          </p:cNvPr>
          <p:cNvSpPr/>
          <p:nvPr/>
        </p:nvSpPr>
        <p:spPr>
          <a:xfrm rot="5400000">
            <a:off x="6038347" y="4274376"/>
            <a:ext cx="110871" cy="1224123"/>
          </a:xfrm>
          <a:prstGeom prst="rightBracket">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14" name="Right Bracket 13">
            <a:extLst>
              <a:ext uri="{FF2B5EF4-FFF2-40B4-BE49-F238E27FC236}">
                <a16:creationId xmlns:a16="http://schemas.microsoft.com/office/drawing/2014/main" id="{CC4DA76E-BDE1-4F5D-9BFF-B786E0CF665A}"/>
              </a:ext>
            </a:extLst>
          </p:cNvPr>
          <p:cNvSpPr/>
          <p:nvPr/>
        </p:nvSpPr>
        <p:spPr>
          <a:xfrm rot="5400000">
            <a:off x="7794227" y="4274375"/>
            <a:ext cx="110871" cy="1224123"/>
          </a:xfrm>
          <a:prstGeom prst="rightBracket">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16" name="Right Bracket 15">
            <a:extLst>
              <a:ext uri="{FF2B5EF4-FFF2-40B4-BE49-F238E27FC236}">
                <a16:creationId xmlns:a16="http://schemas.microsoft.com/office/drawing/2014/main" id="{70B50D9E-8158-4E4C-B573-C17C0508BB15}"/>
              </a:ext>
            </a:extLst>
          </p:cNvPr>
          <p:cNvSpPr/>
          <p:nvPr/>
        </p:nvSpPr>
        <p:spPr>
          <a:xfrm rot="5400000">
            <a:off x="9517105" y="4274375"/>
            <a:ext cx="110871" cy="1224123"/>
          </a:xfrm>
          <a:prstGeom prst="rightBracket">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17" name="TextBox 16">
            <a:extLst>
              <a:ext uri="{FF2B5EF4-FFF2-40B4-BE49-F238E27FC236}">
                <a16:creationId xmlns:a16="http://schemas.microsoft.com/office/drawing/2014/main" id="{51D4E55A-7E5B-4776-8551-65CC85A56632}"/>
              </a:ext>
            </a:extLst>
          </p:cNvPr>
          <p:cNvSpPr txBox="1"/>
          <p:nvPr/>
        </p:nvSpPr>
        <p:spPr>
          <a:xfrm>
            <a:off x="3758842" y="4983348"/>
            <a:ext cx="1224125" cy="600164"/>
          </a:xfrm>
          <a:prstGeom prst="rect">
            <a:avLst/>
          </a:prstGeom>
          <a:noFill/>
        </p:spPr>
        <p:txBody>
          <a:bodyPr wrap="square" rtlCol="0">
            <a:spAutoFit/>
          </a:bodyPr>
          <a:lstStyle/>
          <a:p>
            <a:r>
              <a:rPr lang="en-US" sz="1100" i="1"/>
              <a:t>eRecruit</a:t>
            </a:r>
          </a:p>
          <a:p>
            <a:r>
              <a:rPr lang="en-US" sz="1100" i="1"/>
              <a:t>Taleo</a:t>
            </a:r>
          </a:p>
          <a:p>
            <a:r>
              <a:rPr lang="en-US" sz="1100" i="1"/>
              <a:t>Other dept files</a:t>
            </a:r>
          </a:p>
        </p:txBody>
      </p:sp>
      <p:sp>
        <p:nvSpPr>
          <p:cNvPr id="19" name="TextBox 18">
            <a:extLst>
              <a:ext uri="{FF2B5EF4-FFF2-40B4-BE49-F238E27FC236}">
                <a16:creationId xmlns:a16="http://schemas.microsoft.com/office/drawing/2014/main" id="{28388D24-081C-4DD9-9BB0-5E0B79388E2B}"/>
              </a:ext>
            </a:extLst>
          </p:cNvPr>
          <p:cNvSpPr txBox="1"/>
          <p:nvPr/>
        </p:nvSpPr>
        <p:spPr>
          <a:xfrm>
            <a:off x="5481720" y="5045736"/>
            <a:ext cx="1224125" cy="430887"/>
          </a:xfrm>
          <a:prstGeom prst="rect">
            <a:avLst/>
          </a:prstGeom>
          <a:noFill/>
        </p:spPr>
        <p:txBody>
          <a:bodyPr wrap="square" rtlCol="0">
            <a:spAutoFit/>
          </a:bodyPr>
          <a:lstStyle/>
          <a:p>
            <a:r>
              <a:rPr lang="en-US" sz="1100" i="1"/>
              <a:t>Time &amp; Labor</a:t>
            </a:r>
          </a:p>
          <a:p>
            <a:r>
              <a:rPr lang="en-US" sz="1100" i="1"/>
              <a:t>Kronos</a:t>
            </a:r>
          </a:p>
        </p:txBody>
      </p:sp>
      <p:sp>
        <p:nvSpPr>
          <p:cNvPr id="21" name="TextBox 20">
            <a:extLst>
              <a:ext uri="{FF2B5EF4-FFF2-40B4-BE49-F238E27FC236}">
                <a16:creationId xmlns:a16="http://schemas.microsoft.com/office/drawing/2014/main" id="{55BE1CB6-27A8-44B7-AFF5-98A2F24CD1BD}"/>
              </a:ext>
            </a:extLst>
          </p:cNvPr>
          <p:cNvSpPr txBox="1"/>
          <p:nvPr/>
        </p:nvSpPr>
        <p:spPr>
          <a:xfrm>
            <a:off x="7204598" y="5029514"/>
            <a:ext cx="1224125" cy="795154"/>
          </a:xfrm>
          <a:prstGeom prst="rect">
            <a:avLst/>
          </a:prstGeom>
          <a:noFill/>
        </p:spPr>
        <p:txBody>
          <a:bodyPr wrap="square" lIns="121920" tIns="60960" rIns="121920" bIns="60960" rtlCol="0" anchor="t">
            <a:spAutoFit/>
          </a:bodyPr>
          <a:lstStyle/>
          <a:p>
            <a:r>
              <a:rPr lang="en-US" sz="1100" i="1"/>
              <a:t>ePerformance</a:t>
            </a:r>
          </a:p>
          <a:p>
            <a:r>
              <a:rPr lang="en-US" sz="1100" i="1"/>
              <a:t>Halogen</a:t>
            </a:r>
          </a:p>
          <a:p>
            <a:r>
              <a:rPr lang="en-US" sz="1067" i="1"/>
              <a:t>myVITA</a:t>
            </a:r>
          </a:p>
          <a:p>
            <a:r>
              <a:rPr lang="en-US" sz="1100" i="1"/>
              <a:t>Other dept files</a:t>
            </a:r>
          </a:p>
        </p:txBody>
      </p:sp>
      <p:sp>
        <p:nvSpPr>
          <p:cNvPr id="23" name="TextBox 22">
            <a:extLst>
              <a:ext uri="{FF2B5EF4-FFF2-40B4-BE49-F238E27FC236}">
                <a16:creationId xmlns:a16="http://schemas.microsoft.com/office/drawing/2014/main" id="{074E8730-6174-4AAA-87D9-D18DEBEA8B79}"/>
              </a:ext>
            </a:extLst>
          </p:cNvPr>
          <p:cNvSpPr txBox="1"/>
          <p:nvPr/>
        </p:nvSpPr>
        <p:spPr>
          <a:xfrm>
            <a:off x="8960476" y="5076385"/>
            <a:ext cx="1352424" cy="600164"/>
          </a:xfrm>
          <a:prstGeom prst="rect">
            <a:avLst/>
          </a:prstGeom>
          <a:noFill/>
        </p:spPr>
        <p:txBody>
          <a:bodyPr wrap="square" rtlCol="0">
            <a:spAutoFit/>
          </a:bodyPr>
          <a:lstStyle/>
          <a:p>
            <a:r>
              <a:rPr lang="en-US" sz="1100" i="1"/>
              <a:t>Skill Soft/myLearn</a:t>
            </a:r>
          </a:p>
          <a:p>
            <a:r>
              <a:rPr lang="en-US" sz="1100" i="1"/>
              <a:t>Saba Halogen</a:t>
            </a:r>
          </a:p>
          <a:p>
            <a:r>
              <a:rPr lang="en-US" sz="1100" i="1"/>
              <a:t>Other dept files</a:t>
            </a:r>
          </a:p>
        </p:txBody>
      </p:sp>
      <p:sp>
        <p:nvSpPr>
          <p:cNvPr id="3" name="Arrow: Right 2">
            <a:extLst>
              <a:ext uri="{FF2B5EF4-FFF2-40B4-BE49-F238E27FC236}">
                <a16:creationId xmlns:a16="http://schemas.microsoft.com/office/drawing/2014/main" id="{6C334FEC-914D-48AF-BF73-7683868632B0}"/>
              </a:ext>
            </a:extLst>
          </p:cNvPr>
          <p:cNvSpPr/>
          <p:nvPr/>
        </p:nvSpPr>
        <p:spPr>
          <a:xfrm rot="20060089">
            <a:off x="1454331" y="4589417"/>
            <a:ext cx="1062446" cy="766354"/>
          </a:xfrm>
          <a:prstGeom prst="rightArrow">
            <a:avLst/>
          </a:prstGeom>
          <a:solidFill>
            <a:srgbClr val="C00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Video 5">
            <a:hlinkClick r:id="" action="ppaction://media"/>
            <a:extLst>
              <a:ext uri="{FF2B5EF4-FFF2-40B4-BE49-F238E27FC236}">
                <a16:creationId xmlns:a16="http://schemas.microsoft.com/office/drawing/2014/main" id="{2BB34BAB-9CE5-4936-8E71-72C377374B66}"/>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10"/>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984134507"/>
      </p:ext>
    </p:extLst>
  </p:cSld>
  <p:clrMapOvr>
    <a:masterClrMapping/>
  </p:clrMapOvr>
  <mc:AlternateContent xmlns:mc="http://schemas.openxmlformats.org/markup-compatibility/2006" xmlns:p14="http://schemas.microsoft.com/office/powerpoint/2010/main">
    <mc:Choice Requires="p14">
      <p:transition spd="slow" p14:dur="2000" advTm="18195"/>
    </mc:Choice>
    <mc:Fallback xmlns="">
      <p:transition spd="slow" advTm="1819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CB20AE-0434-4FB8-A217-F86CA878F0A8}"/>
              </a:ext>
            </a:extLst>
          </p:cNvPr>
          <p:cNvSpPr>
            <a:spLocks noGrp="1"/>
          </p:cNvSpPr>
          <p:nvPr>
            <p:ph type="title"/>
          </p:nvPr>
        </p:nvSpPr>
        <p:spPr>
          <a:xfrm>
            <a:off x="0" y="-182879"/>
            <a:ext cx="12192000" cy="1156816"/>
          </a:xfrm>
        </p:spPr>
        <p:txBody>
          <a:bodyPr anchor="t"/>
          <a:lstStyle/>
          <a:p>
            <a:br>
              <a:rPr lang="en-US"/>
            </a:br>
            <a:r>
              <a:rPr lang="en-US"/>
              <a:t>Perceptive Content – New File Structure</a:t>
            </a:r>
            <a:endParaRPr lang="en-US" i="1"/>
          </a:p>
        </p:txBody>
      </p:sp>
      <p:pic>
        <p:nvPicPr>
          <p:cNvPr id="5" name="Picture 4">
            <a:extLst>
              <a:ext uri="{FF2B5EF4-FFF2-40B4-BE49-F238E27FC236}">
                <a16:creationId xmlns:a16="http://schemas.microsoft.com/office/drawing/2014/main" id="{4BC8642F-222D-4AB8-96EB-FB36E65BE097}"/>
              </a:ext>
            </a:extLst>
          </p:cNvPr>
          <p:cNvPicPr>
            <a:picLocks noChangeAspect="1"/>
          </p:cNvPicPr>
          <p:nvPr/>
        </p:nvPicPr>
        <p:blipFill>
          <a:blip r:embed="rId5"/>
          <a:stretch>
            <a:fillRect/>
          </a:stretch>
        </p:blipFill>
        <p:spPr>
          <a:xfrm>
            <a:off x="567098" y="1571589"/>
            <a:ext cx="8497486" cy="4420217"/>
          </a:xfrm>
          <a:prstGeom prst="rect">
            <a:avLst/>
          </a:prstGeom>
        </p:spPr>
      </p:pic>
      <p:sp>
        <p:nvSpPr>
          <p:cNvPr id="6" name="Right Brace 5">
            <a:extLst>
              <a:ext uri="{FF2B5EF4-FFF2-40B4-BE49-F238E27FC236}">
                <a16:creationId xmlns:a16="http://schemas.microsoft.com/office/drawing/2014/main" id="{594E3B30-E6ED-4504-B674-BF178587F277}"/>
              </a:ext>
            </a:extLst>
          </p:cNvPr>
          <p:cNvSpPr/>
          <p:nvPr/>
        </p:nvSpPr>
        <p:spPr>
          <a:xfrm>
            <a:off x="9064584" y="2560319"/>
            <a:ext cx="628056" cy="3030583"/>
          </a:xfrm>
          <a:prstGeom prst="rightBrace">
            <a:avLst/>
          </a:prstGeom>
          <a:ln w="28575"/>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7" name="TextBox 6">
            <a:extLst>
              <a:ext uri="{FF2B5EF4-FFF2-40B4-BE49-F238E27FC236}">
                <a16:creationId xmlns:a16="http://schemas.microsoft.com/office/drawing/2014/main" id="{1B198ADF-2D3B-48E5-B104-469B97E9BCF9}"/>
              </a:ext>
            </a:extLst>
          </p:cNvPr>
          <p:cNvSpPr txBox="1"/>
          <p:nvPr/>
        </p:nvSpPr>
        <p:spPr>
          <a:xfrm>
            <a:off x="9801495" y="3752444"/>
            <a:ext cx="2286002" cy="646331"/>
          </a:xfrm>
          <a:prstGeom prst="rect">
            <a:avLst/>
          </a:prstGeom>
          <a:noFill/>
        </p:spPr>
        <p:txBody>
          <a:bodyPr wrap="square" rtlCol="0">
            <a:spAutoFit/>
          </a:bodyPr>
          <a:lstStyle/>
          <a:p>
            <a:pPr algn="ctr"/>
            <a:r>
              <a:rPr lang="en-US" b="1"/>
              <a:t>Aligned with Records Retention</a:t>
            </a:r>
          </a:p>
        </p:txBody>
      </p:sp>
      <p:pic>
        <p:nvPicPr>
          <p:cNvPr id="3" name="Video 2">
            <a:hlinkClick r:id="" action="ppaction://media"/>
            <a:extLst>
              <a:ext uri="{FF2B5EF4-FFF2-40B4-BE49-F238E27FC236}">
                <a16:creationId xmlns:a16="http://schemas.microsoft.com/office/drawing/2014/main" id="{64EED286-CF04-4A46-8158-B09846F601A0}"/>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2021146930"/>
      </p:ext>
    </p:extLst>
  </p:cSld>
  <p:clrMapOvr>
    <a:masterClrMapping/>
  </p:clrMapOvr>
  <mc:AlternateContent xmlns:mc="http://schemas.openxmlformats.org/markup-compatibility/2006" xmlns:p14="http://schemas.microsoft.com/office/powerpoint/2010/main">
    <mc:Choice Requires="p14">
      <p:transition spd="slow" p14:dur="2000" advTm="24617"/>
    </mc:Choice>
    <mc:Fallback xmlns="">
      <p:transition spd="slow" advTm="24617"/>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4102EA-A571-4D07-A80F-AFABB3214725}"/>
              </a:ext>
            </a:extLst>
          </p:cNvPr>
          <p:cNvSpPr>
            <a:spLocks noGrp="1"/>
          </p:cNvSpPr>
          <p:nvPr>
            <p:ph type="title"/>
          </p:nvPr>
        </p:nvSpPr>
        <p:spPr>
          <a:xfrm>
            <a:off x="184558" y="272193"/>
            <a:ext cx="11652308" cy="653361"/>
          </a:xfrm>
        </p:spPr>
        <p:txBody>
          <a:bodyPr anchor="t">
            <a:normAutofit/>
          </a:bodyPr>
          <a:lstStyle/>
          <a:p>
            <a:r>
              <a:rPr lang="en-US" dirty="0"/>
              <a:t>Flow of process</a:t>
            </a:r>
          </a:p>
        </p:txBody>
      </p:sp>
      <p:sp>
        <p:nvSpPr>
          <p:cNvPr id="4" name="Rectangle: Rounded Corners 3">
            <a:extLst>
              <a:ext uri="{FF2B5EF4-FFF2-40B4-BE49-F238E27FC236}">
                <a16:creationId xmlns:a16="http://schemas.microsoft.com/office/drawing/2014/main" id="{B94DAA96-83F8-4165-A649-934F7F49E873}"/>
              </a:ext>
            </a:extLst>
          </p:cNvPr>
          <p:cNvSpPr/>
          <p:nvPr/>
        </p:nvSpPr>
        <p:spPr>
          <a:xfrm>
            <a:off x="416269" y="3424081"/>
            <a:ext cx="1876115" cy="1403709"/>
          </a:xfrm>
          <a:prstGeom prst="roundRect">
            <a:avLst/>
          </a:prstGeom>
          <a:solidFill>
            <a:srgbClr val="CCFF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rPr>
              <a:t>Upload via PeopleSoft</a:t>
            </a:r>
          </a:p>
        </p:txBody>
      </p:sp>
      <p:sp>
        <p:nvSpPr>
          <p:cNvPr id="14" name="Rectangle: Rounded Corners 13">
            <a:extLst>
              <a:ext uri="{FF2B5EF4-FFF2-40B4-BE49-F238E27FC236}">
                <a16:creationId xmlns:a16="http://schemas.microsoft.com/office/drawing/2014/main" id="{E67EED77-AB8A-4326-88B2-AE4F17949B61}"/>
              </a:ext>
            </a:extLst>
          </p:cNvPr>
          <p:cNvSpPr/>
          <p:nvPr/>
        </p:nvSpPr>
        <p:spPr>
          <a:xfrm>
            <a:off x="590248" y="1109739"/>
            <a:ext cx="1664304" cy="1141789"/>
          </a:xfrm>
          <a:prstGeom prst="roundRect">
            <a:avLst/>
          </a:prstGeom>
          <a:solidFill>
            <a:srgbClr val="FF7C80"/>
          </a:solidFill>
        </p:spPr>
        <p:style>
          <a:lnRef idx="2">
            <a:schemeClr val="accent5">
              <a:shade val="50000"/>
            </a:schemeClr>
          </a:lnRef>
          <a:fillRef idx="1">
            <a:schemeClr val="accent5"/>
          </a:fillRef>
          <a:effectRef idx="0">
            <a:schemeClr val="accent5"/>
          </a:effectRef>
          <a:fontRef idx="minor">
            <a:schemeClr val="lt1"/>
          </a:fontRef>
        </p:style>
        <p:txBody>
          <a:bodyPr rtlCol="0" anchor="ctr"/>
          <a:lstStyle/>
          <a:p>
            <a:pPr algn="ctr"/>
            <a:r>
              <a:rPr lang="en-US" sz="1400" u="sng">
                <a:solidFill>
                  <a:schemeClr val="tx1"/>
                </a:solidFill>
              </a:rPr>
              <a:t>Current process still </a:t>
            </a:r>
            <a:r>
              <a:rPr lang="en-US" sz="1400" u="sng" err="1">
                <a:solidFill>
                  <a:schemeClr val="tx1"/>
                </a:solidFill>
              </a:rPr>
              <a:t>availale</a:t>
            </a:r>
            <a:endParaRPr lang="en-US" sz="1400" u="sng">
              <a:solidFill>
                <a:schemeClr val="tx1"/>
              </a:solidFill>
            </a:endParaRPr>
          </a:p>
          <a:p>
            <a:r>
              <a:rPr lang="en-US" sz="1600">
                <a:solidFill>
                  <a:schemeClr val="tx1"/>
                </a:solidFill>
              </a:rPr>
              <a:t>- </a:t>
            </a:r>
            <a:r>
              <a:rPr lang="en-US" sz="1600" err="1">
                <a:solidFill>
                  <a:schemeClr val="tx1"/>
                </a:solidFill>
              </a:rPr>
              <a:t>ePAF</a:t>
            </a:r>
            <a:r>
              <a:rPr lang="en-US" sz="1600">
                <a:solidFill>
                  <a:schemeClr val="tx1"/>
                </a:solidFill>
              </a:rPr>
              <a:t> routing</a:t>
            </a:r>
          </a:p>
          <a:p>
            <a:r>
              <a:rPr lang="en-US" sz="1600">
                <a:solidFill>
                  <a:schemeClr val="tx1"/>
                </a:solidFill>
              </a:rPr>
              <a:t>- Linking</a:t>
            </a:r>
          </a:p>
        </p:txBody>
      </p:sp>
      <p:sp>
        <p:nvSpPr>
          <p:cNvPr id="5" name="Rectangle 4">
            <a:extLst>
              <a:ext uri="{FF2B5EF4-FFF2-40B4-BE49-F238E27FC236}">
                <a16:creationId xmlns:a16="http://schemas.microsoft.com/office/drawing/2014/main" id="{07AFC24B-24E8-46E0-A129-D248F27DFF43}"/>
              </a:ext>
            </a:extLst>
          </p:cNvPr>
          <p:cNvSpPr/>
          <p:nvPr/>
        </p:nvSpPr>
        <p:spPr>
          <a:xfrm>
            <a:off x="3015926" y="2985980"/>
            <a:ext cx="1597212" cy="909036"/>
          </a:xfrm>
          <a:prstGeom prst="rect">
            <a:avLst/>
          </a:prstGeom>
          <a:solidFill>
            <a:srgbClr val="FFCC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rPr>
              <a:t>Queue for Approval</a:t>
            </a:r>
          </a:p>
        </p:txBody>
      </p:sp>
      <p:sp>
        <p:nvSpPr>
          <p:cNvPr id="6" name="Oval 5">
            <a:extLst>
              <a:ext uri="{FF2B5EF4-FFF2-40B4-BE49-F238E27FC236}">
                <a16:creationId xmlns:a16="http://schemas.microsoft.com/office/drawing/2014/main" id="{79B7BA11-2497-4204-A4EA-07A680AD113A}"/>
              </a:ext>
            </a:extLst>
          </p:cNvPr>
          <p:cNvSpPr/>
          <p:nvPr/>
        </p:nvSpPr>
        <p:spPr>
          <a:xfrm>
            <a:off x="5350934" y="3370836"/>
            <a:ext cx="2302933" cy="1995488"/>
          </a:xfrm>
          <a:prstGeom prst="ellipse">
            <a:avLst/>
          </a:prstGeom>
          <a:solidFill>
            <a:srgbClr val="FFCC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chemeClr val="tx1"/>
                </a:solidFill>
              </a:rPr>
              <a:t>Perceptive Content System of Records</a:t>
            </a:r>
          </a:p>
        </p:txBody>
      </p:sp>
      <p:sp>
        <p:nvSpPr>
          <p:cNvPr id="7" name="Rectangle: Rounded Corners 6">
            <a:extLst>
              <a:ext uri="{FF2B5EF4-FFF2-40B4-BE49-F238E27FC236}">
                <a16:creationId xmlns:a16="http://schemas.microsoft.com/office/drawing/2014/main" id="{59484002-0DA9-4AEC-8E42-3C9B1D3BCE16}"/>
              </a:ext>
            </a:extLst>
          </p:cNvPr>
          <p:cNvSpPr/>
          <p:nvPr/>
        </p:nvSpPr>
        <p:spPr>
          <a:xfrm>
            <a:off x="8554092" y="3741116"/>
            <a:ext cx="2302933" cy="1141789"/>
          </a:xfrm>
          <a:prstGeom prst="roundRect">
            <a:avLst/>
          </a:prstGeom>
          <a:solidFill>
            <a:srgbClr val="66CC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chemeClr val="tx1"/>
                </a:solidFill>
              </a:rPr>
              <a:t>PeopleSoft Search/View access</a:t>
            </a:r>
          </a:p>
        </p:txBody>
      </p:sp>
      <p:sp>
        <p:nvSpPr>
          <p:cNvPr id="8" name="Arrow: Right 7">
            <a:extLst>
              <a:ext uri="{FF2B5EF4-FFF2-40B4-BE49-F238E27FC236}">
                <a16:creationId xmlns:a16="http://schemas.microsoft.com/office/drawing/2014/main" id="{932362B4-54A9-46F8-84C3-D338C3F0C248}"/>
              </a:ext>
            </a:extLst>
          </p:cNvPr>
          <p:cNvSpPr/>
          <p:nvPr/>
        </p:nvSpPr>
        <p:spPr>
          <a:xfrm rot="20080832">
            <a:off x="2298905" y="3469791"/>
            <a:ext cx="696687" cy="251580"/>
          </a:xfrm>
          <a:prstGeom prst="rightArrow">
            <a:avLst/>
          </a:prstGeom>
          <a:solidFill>
            <a:srgbClr val="FDF4E5"/>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a:solidFill>
                <a:schemeClr val="tx1"/>
              </a:solidFill>
            </a:endParaRPr>
          </a:p>
        </p:txBody>
      </p:sp>
      <p:sp>
        <p:nvSpPr>
          <p:cNvPr id="21" name="Rectangle 20">
            <a:extLst>
              <a:ext uri="{FF2B5EF4-FFF2-40B4-BE49-F238E27FC236}">
                <a16:creationId xmlns:a16="http://schemas.microsoft.com/office/drawing/2014/main" id="{B1475873-457A-4B88-B96E-6517EAF2FDE0}"/>
              </a:ext>
            </a:extLst>
          </p:cNvPr>
          <p:cNvSpPr/>
          <p:nvPr/>
        </p:nvSpPr>
        <p:spPr>
          <a:xfrm>
            <a:off x="3001312" y="4746412"/>
            <a:ext cx="1611826" cy="829552"/>
          </a:xfrm>
          <a:prstGeom prst="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chemeClr val="tx1"/>
                </a:solidFill>
              </a:rPr>
              <a:t>No approval</a:t>
            </a:r>
          </a:p>
        </p:txBody>
      </p:sp>
      <p:sp>
        <p:nvSpPr>
          <p:cNvPr id="24" name="Arrow: Right 23">
            <a:extLst>
              <a:ext uri="{FF2B5EF4-FFF2-40B4-BE49-F238E27FC236}">
                <a16:creationId xmlns:a16="http://schemas.microsoft.com/office/drawing/2014/main" id="{F8E7F92F-3FF9-453A-B5CE-E2D8F64D97E2}"/>
              </a:ext>
            </a:extLst>
          </p:cNvPr>
          <p:cNvSpPr/>
          <p:nvPr/>
        </p:nvSpPr>
        <p:spPr>
          <a:xfrm rot="1089773">
            <a:off x="2276407" y="4798126"/>
            <a:ext cx="696687" cy="251580"/>
          </a:xfrm>
          <a:prstGeom prst="rightArrow">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a:solidFill>
                <a:schemeClr val="tx1"/>
              </a:solidFill>
            </a:endParaRPr>
          </a:p>
        </p:txBody>
      </p:sp>
      <p:sp>
        <p:nvSpPr>
          <p:cNvPr id="25" name="Arrow: Right 24">
            <a:extLst>
              <a:ext uri="{FF2B5EF4-FFF2-40B4-BE49-F238E27FC236}">
                <a16:creationId xmlns:a16="http://schemas.microsoft.com/office/drawing/2014/main" id="{0A542781-BEEB-413B-B3C3-83CFE49A06D8}"/>
              </a:ext>
            </a:extLst>
          </p:cNvPr>
          <p:cNvSpPr/>
          <p:nvPr/>
        </p:nvSpPr>
        <p:spPr>
          <a:xfrm rot="20080832">
            <a:off x="4683918" y="4760845"/>
            <a:ext cx="696687" cy="251580"/>
          </a:xfrm>
          <a:prstGeom prst="rightArrow">
            <a:avLst/>
          </a:prstGeom>
          <a:solidFill>
            <a:srgbClr val="DADBE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a:solidFill>
                <a:schemeClr val="tx1"/>
              </a:solidFill>
            </a:endParaRPr>
          </a:p>
        </p:txBody>
      </p:sp>
      <p:sp>
        <p:nvSpPr>
          <p:cNvPr id="26" name="Arrow: Right 25">
            <a:extLst>
              <a:ext uri="{FF2B5EF4-FFF2-40B4-BE49-F238E27FC236}">
                <a16:creationId xmlns:a16="http://schemas.microsoft.com/office/drawing/2014/main" id="{55E30169-3221-4FD9-BBCF-FBC78875A1B5}"/>
              </a:ext>
            </a:extLst>
          </p:cNvPr>
          <p:cNvSpPr/>
          <p:nvPr/>
        </p:nvSpPr>
        <p:spPr>
          <a:xfrm rot="1089773">
            <a:off x="4675763" y="3541118"/>
            <a:ext cx="696687" cy="251580"/>
          </a:xfrm>
          <a:prstGeom prst="rightArrow">
            <a:avLst/>
          </a:prstGeom>
          <a:solidFill>
            <a:srgbClr val="F9E2B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a:solidFill>
                <a:schemeClr val="tx1"/>
              </a:solidFill>
            </a:endParaRPr>
          </a:p>
        </p:txBody>
      </p:sp>
      <p:sp>
        <p:nvSpPr>
          <p:cNvPr id="9" name="Arrow: Right 8">
            <a:extLst>
              <a:ext uri="{FF2B5EF4-FFF2-40B4-BE49-F238E27FC236}">
                <a16:creationId xmlns:a16="http://schemas.microsoft.com/office/drawing/2014/main" id="{B0B82766-F475-4354-B1FA-FE794A9787FC}"/>
              </a:ext>
            </a:extLst>
          </p:cNvPr>
          <p:cNvSpPr/>
          <p:nvPr/>
        </p:nvSpPr>
        <p:spPr>
          <a:xfrm>
            <a:off x="7720263" y="4125936"/>
            <a:ext cx="767432" cy="278796"/>
          </a:xfrm>
          <a:prstGeom prst="rightArrow">
            <a:avLst/>
          </a:prstGeom>
          <a:solidFill>
            <a:srgbClr val="66CC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a:p>
        </p:txBody>
      </p:sp>
      <p:sp>
        <p:nvSpPr>
          <p:cNvPr id="12" name="Arrow: Bent-Up 11">
            <a:extLst>
              <a:ext uri="{FF2B5EF4-FFF2-40B4-BE49-F238E27FC236}">
                <a16:creationId xmlns:a16="http://schemas.microsoft.com/office/drawing/2014/main" id="{AF5A60AB-DCFD-455D-AC4A-56EACF09A192}"/>
              </a:ext>
            </a:extLst>
          </p:cNvPr>
          <p:cNvSpPr/>
          <p:nvPr/>
        </p:nvSpPr>
        <p:spPr>
          <a:xfrm flipV="1">
            <a:off x="2278571" y="1490907"/>
            <a:ext cx="4446381" cy="990597"/>
          </a:xfrm>
          <a:prstGeom prst="bentUpArrow">
            <a:avLst/>
          </a:prstGeom>
          <a:solidFill>
            <a:srgbClr val="FF7C8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a:p>
        </p:txBody>
      </p:sp>
      <p:sp>
        <p:nvSpPr>
          <p:cNvPr id="15" name="Rectangle: Rounded Corners 14">
            <a:extLst>
              <a:ext uri="{FF2B5EF4-FFF2-40B4-BE49-F238E27FC236}">
                <a16:creationId xmlns:a16="http://schemas.microsoft.com/office/drawing/2014/main" id="{801173E8-75FE-4FFD-813B-ACEC42B73E8C}"/>
              </a:ext>
            </a:extLst>
          </p:cNvPr>
          <p:cNvSpPr/>
          <p:nvPr/>
        </p:nvSpPr>
        <p:spPr>
          <a:xfrm>
            <a:off x="2999280" y="1060234"/>
            <a:ext cx="1664304" cy="1141789"/>
          </a:xfrm>
          <a:prstGeom prst="roundRect">
            <a:avLst/>
          </a:prstGeom>
          <a:solidFill>
            <a:srgbClr val="FF7C80"/>
          </a:solidFill>
        </p:spPr>
        <p:style>
          <a:lnRef idx="2">
            <a:schemeClr val="accent5">
              <a:shade val="50000"/>
            </a:schemeClr>
          </a:lnRef>
          <a:fillRef idx="1">
            <a:schemeClr val="accent5"/>
          </a:fillRef>
          <a:effectRef idx="0">
            <a:schemeClr val="accent5"/>
          </a:effectRef>
          <a:fontRef idx="minor">
            <a:schemeClr val="lt1"/>
          </a:fontRef>
        </p:style>
        <p:txBody>
          <a:bodyPr rtlCol="0" anchor="ctr"/>
          <a:lstStyle/>
          <a:p>
            <a:pPr algn="ctr"/>
            <a:r>
              <a:rPr lang="en-US" sz="1400">
                <a:solidFill>
                  <a:schemeClr val="tx1"/>
                </a:solidFill>
              </a:rPr>
              <a:t>Perceptive Content Workflow</a:t>
            </a:r>
            <a:endParaRPr lang="en-US" sz="1600">
              <a:solidFill>
                <a:schemeClr val="tx1"/>
              </a:solidFill>
            </a:endParaRPr>
          </a:p>
        </p:txBody>
      </p:sp>
      <p:pic>
        <p:nvPicPr>
          <p:cNvPr id="3" name="Video 2">
            <a:hlinkClick r:id="" action="ppaction://media"/>
            <a:extLst>
              <a:ext uri="{FF2B5EF4-FFF2-40B4-BE49-F238E27FC236}">
                <a16:creationId xmlns:a16="http://schemas.microsoft.com/office/drawing/2014/main" id="{32CE8551-DDEE-46F8-8810-C65BDD028462}"/>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591082857"/>
      </p:ext>
    </p:extLst>
  </p:cSld>
  <p:clrMapOvr>
    <a:masterClrMapping/>
  </p:clrMapOvr>
  <mc:AlternateContent xmlns:mc="http://schemas.openxmlformats.org/markup-compatibility/2006" xmlns:p14="http://schemas.microsoft.com/office/powerpoint/2010/main">
    <mc:Choice Requires="p14">
      <p:transition spd="slow" p14:dur="2000" advTm="37933"/>
    </mc:Choice>
    <mc:Fallback xmlns="">
      <p:transition spd="slow" advTm="3793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sz="half" idx="1"/>
          </p:nvPr>
        </p:nvSpPr>
        <p:spPr>
          <a:xfrm>
            <a:off x="838200" y="1177119"/>
            <a:ext cx="5381625" cy="1269242"/>
          </a:xfrm>
        </p:spPr>
        <p:txBody>
          <a:bodyPr>
            <a:normAutofit/>
          </a:bodyPr>
          <a:lstStyle/>
          <a:p>
            <a:r>
              <a:rPr lang="en-US" sz="2000" dirty="0"/>
              <a:t>Can access from </a:t>
            </a:r>
            <a:r>
              <a:rPr lang="en-US" sz="2000" b="1" dirty="0"/>
              <a:t>eHRFile Tile </a:t>
            </a:r>
            <a:r>
              <a:rPr lang="en-US" sz="2000" dirty="0"/>
              <a:t>from: </a:t>
            </a:r>
          </a:p>
          <a:p>
            <a:pPr lvl="1"/>
            <a:r>
              <a:rPr lang="en-US" sz="2000" dirty="0"/>
              <a:t>Manager Self Service </a:t>
            </a:r>
            <a:r>
              <a:rPr lang="en-US" sz="2000" i="1" dirty="0"/>
              <a:t>or</a:t>
            </a:r>
            <a:r>
              <a:rPr lang="en-US" sz="2000" dirty="0"/>
              <a:t> </a:t>
            </a:r>
          </a:p>
          <a:p>
            <a:pPr lvl="1"/>
            <a:r>
              <a:rPr lang="en-US" sz="2000" dirty="0"/>
              <a:t>Processing &amp; Administration Homepage</a:t>
            </a:r>
          </a:p>
        </p:txBody>
      </p:sp>
      <p:sp>
        <p:nvSpPr>
          <p:cNvPr id="4" name="Title 3"/>
          <p:cNvSpPr>
            <a:spLocks noGrp="1"/>
          </p:cNvSpPr>
          <p:nvPr>
            <p:ph type="title"/>
          </p:nvPr>
        </p:nvSpPr>
        <p:spPr>
          <a:xfrm>
            <a:off x="838200" y="365126"/>
            <a:ext cx="10515600" cy="603866"/>
          </a:xfrm>
        </p:spPr>
        <p:txBody>
          <a:bodyPr anchor="ctr">
            <a:normAutofit/>
          </a:bodyPr>
          <a:lstStyle/>
          <a:p>
            <a:r>
              <a:rPr lang="en-US" sz="3700" dirty="0"/>
              <a:t>eHRFile Uploader (add a file) and Viewer</a:t>
            </a:r>
          </a:p>
        </p:txBody>
      </p:sp>
      <p:pic>
        <p:nvPicPr>
          <p:cNvPr id="6" name="Picture 5">
            <a:extLst>
              <a:ext uri="{FF2B5EF4-FFF2-40B4-BE49-F238E27FC236}">
                <a16:creationId xmlns:a16="http://schemas.microsoft.com/office/drawing/2014/main" id="{447CBCD9-0FA0-4B77-BEAF-F1F3C29877FA}"/>
              </a:ext>
            </a:extLst>
          </p:cNvPr>
          <p:cNvPicPr>
            <a:picLocks noChangeAspect="1"/>
          </p:cNvPicPr>
          <p:nvPr/>
        </p:nvPicPr>
        <p:blipFill>
          <a:blip r:embed="rId5"/>
          <a:stretch>
            <a:fillRect/>
          </a:stretch>
        </p:blipFill>
        <p:spPr>
          <a:xfrm>
            <a:off x="1218602" y="3523585"/>
            <a:ext cx="6144223" cy="2915093"/>
          </a:xfrm>
          <a:prstGeom prst="rect">
            <a:avLst/>
          </a:prstGeom>
        </p:spPr>
      </p:pic>
      <p:pic>
        <p:nvPicPr>
          <p:cNvPr id="8" name="Picture 7">
            <a:extLst>
              <a:ext uri="{FF2B5EF4-FFF2-40B4-BE49-F238E27FC236}">
                <a16:creationId xmlns:a16="http://schemas.microsoft.com/office/drawing/2014/main" id="{D3D4F1EF-9C25-47E3-8006-A8EDDE343599}"/>
              </a:ext>
            </a:extLst>
          </p:cNvPr>
          <p:cNvPicPr>
            <a:picLocks noChangeAspect="1"/>
          </p:cNvPicPr>
          <p:nvPr/>
        </p:nvPicPr>
        <p:blipFill>
          <a:blip r:embed="rId6"/>
          <a:stretch>
            <a:fillRect/>
          </a:stretch>
        </p:blipFill>
        <p:spPr>
          <a:xfrm>
            <a:off x="5271401" y="4449740"/>
            <a:ext cx="6853924" cy="2375319"/>
          </a:xfrm>
          <a:prstGeom prst="rect">
            <a:avLst/>
          </a:prstGeom>
        </p:spPr>
      </p:pic>
      <p:sp>
        <p:nvSpPr>
          <p:cNvPr id="10" name="Content Placeholder 4">
            <a:extLst>
              <a:ext uri="{FF2B5EF4-FFF2-40B4-BE49-F238E27FC236}">
                <a16:creationId xmlns:a16="http://schemas.microsoft.com/office/drawing/2014/main" id="{394C45DD-5792-47EA-A747-7F64FD842937}"/>
              </a:ext>
            </a:extLst>
          </p:cNvPr>
          <p:cNvSpPr txBox="1">
            <a:spLocks/>
          </p:cNvSpPr>
          <p:nvPr/>
        </p:nvSpPr>
        <p:spPr>
          <a:xfrm>
            <a:off x="923327" y="2254343"/>
            <a:ext cx="9601798" cy="1269242"/>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Clr>
                <a:srgbClr val="2D3D54"/>
              </a:buClr>
              <a:buFont typeface="Wingdings" panose="05000000000000000000" pitchFamily="2" charset="2"/>
              <a:buChar char="§"/>
              <a:defRPr lang="en-US" sz="2800" kern="1200" dirty="0" smtClean="0">
                <a:solidFill>
                  <a:schemeClr val="tx1"/>
                </a:solidFill>
                <a:latin typeface="+mn-lt"/>
                <a:ea typeface="+mn-ea"/>
                <a:cs typeface="+mn-cs"/>
              </a:defRPr>
            </a:lvl1pPr>
            <a:lvl2pPr marL="685800" indent="-228600" algn="l" defTabSz="914400" rtl="0" eaLnBrk="1" latinLnBrk="0" hangingPunct="1">
              <a:lnSpc>
                <a:spcPct val="90000"/>
              </a:lnSpc>
              <a:spcBef>
                <a:spcPts val="500"/>
              </a:spcBef>
              <a:buClr>
                <a:srgbClr val="2D3D54"/>
              </a:buClr>
              <a:buFont typeface="Arial" panose="020B0604020202020204" pitchFamily="34" charset="0"/>
              <a:buChar char="–"/>
              <a:defRPr lang="en-US" sz="2400" kern="1200" dirty="0" smtClean="0">
                <a:solidFill>
                  <a:schemeClr val="tx1"/>
                </a:solidFill>
                <a:latin typeface="+mn-lt"/>
                <a:ea typeface="+mn-ea"/>
                <a:cs typeface="+mn-cs"/>
              </a:defRPr>
            </a:lvl2pPr>
            <a:lvl3pPr marL="1143000" indent="-228600" algn="l" defTabSz="914400" rtl="0" eaLnBrk="1" latinLnBrk="0" hangingPunct="1">
              <a:lnSpc>
                <a:spcPct val="90000"/>
              </a:lnSpc>
              <a:spcBef>
                <a:spcPts val="500"/>
              </a:spcBef>
              <a:buClr>
                <a:srgbClr val="2D3D54"/>
              </a:buClr>
              <a:buFont typeface="Wingdings" panose="05000000000000000000" pitchFamily="2" charset="2"/>
              <a:buChar char="§"/>
              <a:defRPr lang="en-US" sz="2000" kern="1200" dirty="0" smtClean="0">
                <a:solidFill>
                  <a:schemeClr val="tx1"/>
                </a:solidFill>
                <a:latin typeface="+mn-lt"/>
                <a:ea typeface="+mn-ea"/>
                <a:cs typeface="+mn-cs"/>
              </a:defRPr>
            </a:lvl3pPr>
            <a:lvl4pPr marL="1600200" indent="-228600" algn="l" defTabSz="914400" rtl="0" eaLnBrk="1" latinLnBrk="0" hangingPunct="1">
              <a:lnSpc>
                <a:spcPct val="90000"/>
              </a:lnSpc>
              <a:spcBef>
                <a:spcPts val="500"/>
              </a:spcBef>
              <a:buClr>
                <a:srgbClr val="2D3D54"/>
              </a:buClr>
              <a:buFont typeface="Arial" panose="020B0604020202020204" pitchFamily="34" charset="0"/>
              <a:buChar char="–"/>
              <a:defRPr lang="en-US" sz="1800" kern="1200" dirty="0" smtClean="0">
                <a:solidFill>
                  <a:schemeClr val="tx1"/>
                </a:solidFill>
                <a:latin typeface="+mn-lt"/>
                <a:ea typeface="+mn-ea"/>
                <a:cs typeface="+mn-cs"/>
              </a:defRPr>
            </a:lvl4pPr>
            <a:lvl5pPr marL="2057400" indent="-228600" algn="l" defTabSz="914400" rtl="0" eaLnBrk="1" latinLnBrk="0" hangingPunct="1">
              <a:lnSpc>
                <a:spcPct val="90000"/>
              </a:lnSpc>
              <a:spcBef>
                <a:spcPts val="500"/>
              </a:spcBef>
              <a:buClr>
                <a:srgbClr val="2D3D54"/>
              </a:buClr>
              <a:buFont typeface="Wingdings" panose="05000000000000000000" pitchFamily="2" charset="2"/>
              <a:buChar char="§"/>
              <a:defRPr lang="en-US" sz="1800" kern="1200" dirty="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sz="2000" b="1" dirty="0"/>
              <a:t>eHRFile Viewer</a:t>
            </a:r>
            <a:endParaRPr lang="en-US" sz="2000" dirty="0"/>
          </a:p>
          <a:p>
            <a:pPr lvl="1"/>
            <a:r>
              <a:rPr lang="en-US" sz="2000" dirty="0"/>
              <a:t>Non-confidential drawer only</a:t>
            </a:r>
          </a:p>
          <a:p>
            <a:pPr lvl="1"/>
            <a:r>
              <a:rPr lang="en-US" sz="2000" dirty="0"/>
              <a:t>Employees direct reports only unless granted ‘viewer’ access</a:t>
            </a:r>
          </a:p>
        </p:txBody>
      </p:sp>
      <p:pic>
        <p:nvPicPr>
          <p:cNvPr id="2" name="Video 1">
            <a:hlinkClick r:id="" action="ppaction://media"/>
            <a:extLst>
              <a:ext uri="{FF2B5EF4-FFF2-40B4-BE49-F238E27FC236}">
                <a16:creationId xmlns:a16="http://schemas.microsoft.com/office/drawing/2014/main" id="{4AAE5C05-3FB3-4505-9919-C54F9E114027}"/>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7"/>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2296142065"/>
      </p:ext>
    </p:extLst>
  </p:cSld>
  <p:clrMapOvr>
    <a:masterClrMapping/>
  </p:clrMapOvr>
  <mc:AlternateContent xmlns:mc="http://schemas.openxmlformats.org/markup-compatibility/2006" xmlns:p14="http://schemas.microsoft.com/office/powerpoint/2010/main">
    <mc:Choice Requires="p14">
      <p:transition spd="slow" p14:dur="2000" advTm="40250"/>
    </mc:Choice>
    <mc:Fallback xmlns="">
      <p:transition spd="slow" advTm="4025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63458D98-B114-4A36-A15A-9C68FBB163EB}"/>
              </a:ext>
            </a:extLst>
          </p:cNvPr>
          <p:cNvSpPr>
            <a:spLocks noGrp="1"/>
          </p:cNvSpPr>
          <p:nvPr>
            <p:ph sz="half" idx="1"/>
          </p:nvPr>
        </p:nvSpPr>
        <p:spPr>
          <a:xfrm>
            <a:off x="636341" y="1272802"/>
            <a:ext cx="6930649" cy="2023281"/>
          </a:xfrm>
        </p:spPr>
        <p:txBody>
          <a:bodyPr>
            <a:normAutofit/>
          </a:bodyPr>
          <a:lstStyle/>
          <a:p>
            <a:r>
              <a:rPr lang="en-US" sz="2000"/>
              <a:t>Here you can do the following actions:</a:t>
            </a:r>
          </a:p>
          <a:p>
            <a:pPr lvl="1"/>
            <a:r>
              <a:rPr lang="en-US" sz="2000"/>
              <a:t>Add (create) </a:t>
            </a:r>
            <a:r>
              <a:rPr lang="en-US" sz="2000" err="1"/>
              <a:t>eHRFile</a:t>
            </a:r>
            <a:r>
              <a:rPr lang="en-US" sz="2000"/>
              <a:t> form</a:t>
            </a:r>
          </a:p>
          <a:p>
            <a:pPr lvl="1"/>
            <a:r>
              <a:rPr lang="en-US" sz="2000"/>
              <a:t>Evaluate (approve) </a:t>
            </a:r>
            <a:r>
              <a:rPr lang="en-US" sz="2000" err="1"/>
              <a:t>eHRFile</a:t>
            </a:r>
            <a:r>
              <a:rPr lang="en-US" sz="2000"/>
              <a:t> form</a:t>
            </a:r>
          </a:p>
          <a:p>
            <a:pPr lvl="1"/>
            <a:r>
              <a:rPr lang="en-US" sz="2000"/>
              <a:t>Update (recycled forms) </a:t>
            </a:r>
            <a:r>
              <a:rPr lang="en-US" sz="2000" err="1"/>
              <a:t>eHRFile</a:t>
            </a:r>
            <a:r>
              <a:rPr lang="en-US" sz="2000"/>
              <a:t> form</a:t>
            </a:r>
          </a:p>
        </p:txBody>
      </p:sp>
      <p:sp>
        <p:nvSpPr>
          <p:cNvPr id="4" name="Title 3">
            <a:extLst>
              <a:ext uri="{FF2B5EF4-FFF2-40B4-BE49-F238E27FC236}">
                <a16:creationId xmlns:a16="http://schemas.microsoft.com/office/drawing/2014/main" id="{CA79FA77-F9D3-4680-A5BB-5FAE852AD52E}"/>
              </a:ext>
            </a:extLst>
          </p:cNvPr>
          <p:cNvSpPr>
            <a:spLocks noGrp="1"/>
          </p:cNvSpPr>
          <p:nvPr>
            <p:ph type="title"/>
          </p:nvPr>
        </p:nvSpPr>
        <p:spPr/>
        <p:txBody>
          <a:bodyPr/>
          <a:lstStyle/>
          <a:p>
            <a:r>
              <a:rPr lang="en-US" err="1"/>
              <a:t>eHRFile</a:t>
            </a:r>
            <a:r>
              <a:rPr lang="en-US"/>
              <a:t> Tile</a:t>
            </a:r>
          </a:p>
        </p:txBody>
      </p:sp>
      <p:pic>
        <p:nvPicPr>
          <p:cNvPr id="6" name="Picture 5">
            <a:extLst>
              <a:ext uri="{FF2B5EF4-FFF2-40B4-BE49-F238E27FC236}">
                <a16:creationId xmlns:a16="http://schemas.microsoft.com/office/drawing/2014/main" id="{AE2B545F-92F1-4F47-ACBC-58C2F37116C5}"/>
              </a:ext>
            </a:extLst>
          </p:cNvPr>
          <p:cNvPicPr>
            <a:picLocks noChangeAspect="1"/>
          </p:cNvPicPr>
          <p:nvPr/>
        </p:nvPicPr>
        <p:blipFill rotWithShape="1">
          <a:blip r:embed="rId5"/>
          <a:srcRect b="18076"/>
          <a:stretch/>
        </p:blipFill>
        <p:spPr>
          <a:xfrm>
            <a:off x="838200" y="2981937"/>
            <a:ext cx="10271992" cy="4073858"/>
          </a:xfrm>
          <a:prstGeom prst="rect">
            <a:avLst/>
          </a:prstGeom>
        </p:spPr>
      </p:pic>
      <p:pic>
        <p:nvPicPr>
          <p:cNvPr id="3" name="Video 2">
            <a:hlinkClick r:id="" action="ppaction://media"/>
            <a:extLst>
              <a:ext uri="{FF2B5EF4-FFF2-40B4-BE49-F238E27FC236}">
                <a16:creationId xmlns:a16="http://schemas.microsoft.com/office/drawing/2014/main" id="{97B789C7-3822-4AEA-9586-4CC717586948}"/>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4247993765"/>
      </p:ext>
    </p:extLst>
  </p:cSld>
  <p:clrMapOvr>
    <a:masterClrMapping/>
  </p:clrMapOvr>
  <mc:AlternateContent xmlns:mc="http://schemas.openxmlformats.org/markup-compatibility/2006" xmlns:p14="http://schemas.microsoft.com/office/powerpoint/2010/main">
    <mc:Choice Requires="p14">
      <p:transition spd="slow" p14:dur="2000" advTm="17520"/>
    </mc:Choice>
    <mc:Fallback xmlns="">
      <p:transition spd="slow" advTm="1752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64917C95-998F-447B-B919-022A9D9E5FCF}"/>
              </a:ext>
            </a:extLst>
          </p:cNvPr>
          <p:cNvSpPr>
            <a:spLocks noGrp="1"/>
          </p:cNvSpPr>
          <p:nvPr>
            <p:ph type="title"/>
          </p:nvPr>
        </p:nvSpPr>
        <p:spPr/>
        <p:txBody>
          <a:bodyPr/>
          <a:lstStyle/>
          <a:p>
            <a:r>
              <a:rPr lang="en-US"/>
              <a:t>Add an </a:t>
            </a:r>
            <a:r>
              <a:rPr lang="en-US" err="1"/>
              <a:t>eHRFile</a:t>
            </a:r>
            <a:r>
              <a:rPr lang="en-US"/>
              <a:t> </a:t>
            </a:r>
            <a:r>
              <a:rPr lang="en-US" err="1"/>
              <a:t>eForm</a:t>
            </a:r>
            <a:endParaRPr lang="en-US"/>
          </a:p>
        </p:txBody>
      </p:sp>
      <p:pic>
        <p:nvPicPr>
          <p:cNvPr id="8" name="Picture 7">
            <a:extLst>
              <a:ext uri="{FF2B5EF4-FFF2-40B4-BE49-F238E27FC236}">
                <a16:creationId xmlns:a16="http://schemas.microsoft.com/office/drawing/2014/main" id="{90E826FD-BCD0-445C-8DA2-9FDE9E4E02E7}"/>
              </a:ext>
            </a:extLst>
          </p:cNvPr>
          <p:cNvPicPr>
            <a:picLocks noChangeAspect="1"/>
          </p:cNvPicPr>
          <p:nvPr/>
        </p:nvPicPr>
        <p:blipFill>
          <a:blip r:embed="rId5"/>
          <a:stretch>
            <a:fillRect/>
          </a:stretch>
        </p:blipFill>
        <p:spPr>
          <a:xfrm>
            <a:off x="946437" y="1276555"/>
            <a:ext cx="10299126" cy="4490419"/>
          </a:xfrm>
          <a:prstGeom prst="rect">
            <a:avLst/>
          </a:prstGeom>
        </p:spPr>
      </p:pic>
      <p:pic>
        <p:nvPicPr>
          <p:cNvPr id="2" name="Video 1">
            <a:hlinkClick r:id="" action="ppaction://media"/>
            <a:extLst>
              <a:ext uri="{FF2B5EF4-FFF2-40B4-BE49-F238E27FC236}">
                <a16:creationId xmlns:a16="http://schemas.microsoft.com/office/drawing/2014/main" id="{E82F288A-973D-46BF-A3B2-01CA892277F7}"/>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1640982042"/>
      </p:ext>
    </p:extLst>
  </p:cSld>
  <p:clrMapOvr>
    <a:masterClrMapping/>
  </p:clrMapOvr>
  <mc:AlternateContent xmlns:mc="http://schemas.openxmlformats.org/markup-compatibility/2006" xmlns:p14="http://schemas.microsoft.com/office/powerpoint/2010/main">
    <mc:Choice Requires="p14">
      <p:transition spd="slow" p14:dur="2000" advTm="22806"/>
    </mc:Choice>
    <mc:Fallback xmlns="">
      <p:transition spd="slow" advTm="22806"/>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BC70BBA5-15AC-49B0-9417-22A8E1555EBE}"/>
              </a:ext>
            </a:extLst>
          </p:cNvPr>
          <p:cNvSpPr>
            <a:spLocks noGrp="1"/>
          </p:cNvSpPr>
          <p:nvPr>
            <p:ph sz="half" idx="1"/>
          </p:nvPr>
        </p:nvSpPr>
        <p:spPr>
          <a:xfrm>
            <a:off x="838200" y="1405719"/>
            <a:ext cx="10770704" cy="873655"/>
          </a:xfrm>
        </p:spPr>
        <p:txBody>
          <a:bodyPr>
            <a:normAutofit/>
          </a:bodyPr>
          <a:lstStyle/>
          <a:p>
            <a:r>
              <a:rPr lang="en-US" sz="2000"/>
              <a:t>Click “Upload” and chose the document from your computer </a:t>
            </a:r>
          </a:p>
          <a:p>
            <a:r>
              <a:rPr lang="en-US" sz="2000"/>
              <a:t>Select the Description dropdown, to chose the “Document Type” you are attaching</a:t>
            </a:r>
          </a:p>
        </p:txBody>
      </p:sp>
      <p:sp>
        <p:nvSpPr>
          <p:cNvPr id="4" name="Title 3">
            <a:extLst>
              <a:ext uri="{FF2B5EF4-FFF2-40B4-BE49-F238E27FC236}">
                <a16:creationId xmlns:a16="http://schemas.microsoft.com/office/drawing/2014/main" id="{CDB49A43-6B9F-4484-8230-A5E6810B5B82}"/>
              </a:ext>
            </a:extLst>
          </p:cNvPr>
          <p:cNvSpPr>
            <a:spLocks noGrp="1"/>
          </p:cNvSpPr>
          <p:nvPr>
            <p:ph type="title"/>
          </p:nvPr>
        </p:nvSpPr>
        <p:spPr/>
        <p:txBody>
          <a:bodyPr/>
          <a:lstStyle/>
          <a:p>
            <a:r>
              <a:rPr lang="en-US"/>
              <a:t>Upload Document</a:t>
            </a:r>
          </a:p>
        </p:txBody>
      </p:sp>
      <p:pic>
        <p:nvPicPr>
          <p:cNvPr id="6" name="Picture 5">
            <a:extLst>
              <a:ext uri="{FF2B5EF4-FFF2-40B4-BE49-F238E27FC236}">
                <a16:creationId xmlns:a16="http://schemas.microsoft.com/office/drawing/2014/main" id="{89DC085D-4123-45BD-9B69-DD2D0D660A21}"/>
              </a:ext>
            </a:extLst>
          </p:cNvPr>
          <p:cNvPicPr>
            <a:picLocks noChangeAspect="1"/>
          </p:cNvPicPr>
          <p:nvPr/>
        </p:nvPicPr>
        <p:blipFill>
          <a:blip r:embed="rId5"/>
          <a:stretch>
            <a:fillRect/>
          </a:stretch>
        </p:blipFill>
        <p:spPr>
          <a:xfrm>
            <a:off x="1454899" y="2236068"/>
            <a:ext cx="9282202" cy="4256806"/>
          </a:xfrm>
          <a:prstGeom prst="rect">
            <a:avLst/>
          </a:prstGeom>
        </p:spPr>
      </p:pic>
      <p:pic>
        <p:nvPicPr>
          <p:cNvPr id="3" name="Video 2">
            <a:hlinkClick r:id="" action="ppaction://media"/>
            <a:extLst>
              <a:ext uri="{FF2B5EF4-FFF2-40B4-BE49-F238E27FC236}">
                <a16:creationId xmlns:a16="http://schemas.microsoft.com/office/drawing/2014/main" id="{BC595D68-3D24-4506-B206-EF361C893BBF}"/>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611115008"/>
      </p:ext>
    </p:extLst>
  </p:cSld>
  <p:clrMapOvr>
    <a:masterClrMapping/>
  </p:clrMapOvr>
  <mc:AlternateContent xmlns:mc="http://schemas.openxmlformats.org/markup-compatibility/2006" xmlns:p14="http://schemas.microsoft.com/office/powerpoint/2010/main">
    <mc:Choice Requires="p14">
      <p:transition spd="slow" p14:dur="2000" advTm="20443"/>
    </mc:Choice>
    <mc:Fallback xmlns="">
      <p:transition spd="slow" advTm="2044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38AE10BD-7C7F-4478-A07A-A5112D505D5B}"/>
              </a:ext>
            </a:extLst>
          </p:cNvPr>
          <p:cNvSpPr>
            <a:spLocks noGrp="1"/>
          </p:cNvSpPr>
          <p:nvPr>
            <p:ph sz="half" idx="1"/>
          </p:nvPr>
        </p:nvSpPr>
        <p:spPr>
          <a:xfrm>
            <a:off x="838199" y="1405719"/>
            <a:ext cx="10393908" cy="2129051"/>
          </a:xfrm>
        </p:spPr>
        <p:txBody>
          <a:bodyPr>
            <a:normAutofit/>
          </a:bodyPr>
          <a:lstStyle/>
          <a:p>
            <a:r>
              <a:rPr lang="en-US" sz="2000"/>
              <a:t>You can add multiple documents on the form by clicking ADD.  </a:t>
            </a:r>
          </a:p>
          <a:p>
            <a:r>
              <a:rPr lang="en-US" sz="2000"/>
              <a:t>When complete, click Submit</a:t>
            </a:r>
          </a:p>
        </p:txBody>
      </p:sp>
      <p:sp>
        <p:nvSpPr>
          <p:cNvPr id="4" name="Title 3">
            <a:extLst>
              <a:ext uri="{FF2B5EF4-FFF2-40B4-BE49-F238E27FC236}">
                <a16:creationId xmlns:a16="http://schemas.microsoft.com/office/drawing/2014/main" id="{FD594CC1-ECE9-478B-88B5-62B11CEAF4BF}"/>
              </a:ext>
            </a:extLst>
          </p:cNvPr>
          <p:cNvSpPr>
            <a:spLocks noGrp="1"/>
          </p:cNvSpPr>
          <p:nvPr>
            <p:ph type="title"/>
          </p:nvPr>
        </p:nvSpPr>
        <p:spPr/>
        <p:txBody>
          <a:bodyPr/>
          <a:lstStyle/>
          <a:p>
            <a:r>
              <a:rPr lang="en-US"/>
              <a:t>Submitting form</a:t>
            </a:r>
          </a:p>
        </p:txBody>
      </p:sp>
      <p:pic>
        <p:nvPicPr>
          <p:cNvPr id="8" name="Picture 7">
            <a:extLst>
              <a:ext uri="{FF2B5EF4-FFF2-40B4-BE49-F238E27FC236}">
                <a16:creationId xmlns:a16="http://schemas.microsoft.com/office/drawing/2014/main" id="{36A40BE4-6446-4EDA-B799-0FAC2D22163C}"/>
              </a:ext>
            </a:extLst>
          </p:cNvPr>
          <p:cNvPicPr>
            <a:picLocks noChangeAspect="1"/>
          </p:cNvPicPr>
          <p:nvPr/>
        </p:nvPicPr>
        <p:blipFill>
          <a:blip r:embed="rId5"/>
          <a:stretch>
            <a:fillRect/>
          </a:stretch>
        </p:blipFill>
        <p:spPr>
          <a:xfrm>
            <a:off x="838199" y="2278675"/>
            <a:ext cx="9766111" cy="4579325"/>
          </a:xfrm>
          <a:prstGeom prst="rect">
            <a:avLst/>
          </a:prstGeom>
        </p:spPr>
      </p:pic>
      <p:pic>
        <p:nvPicPr>
          <p:cNvPr id="3" name="Video 2">
            <a:hlinkClick r:id="" action="ppaction://media"/>
            <a:extLst>
              <a:ext uri="{FF2B5EF4-FFF2-40B4-BE49-F238E27FC236}">
                <a16:creationId xmlns:a16="http://schemas.microsoft.com/office/drawing/2014/main" id="{F5FB2610-D4B1-4DCB-823A-4069CEBDBFA2}"/>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2499093827"/>
      </p:ext>
    </p:extLst>
  </p:cSld>
  <p:clrMapOvr>
    <a:masterClrMapping/>
  </p:clrMapOvr>
  <mc:AlternateContent xmlns:mc="http://schemas.openxmlformats.org/markup-compatibility/2006" xmlns:p14="http://schemas.microsoft.com/office/powerpoint/2010/main">
    <mc:Choice Requires="p14">
      <p:transition spd="slow" p14:dur="2000" advTm="17104"/>
    </mc:Choice>
    <mc:Fallback xmlns="">
      <p:transition spd="slow" advTm="17104"/>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2FB0A628-83BB-4A8B-BCE8-D2377628232D}"/>
              </a:ext>
            </a:extLst>
          </p:cNvPr>
          <p:cNvSpPr>
            <a:spLocks noGrp="1"/>
          </p:cNvSpPr>
          <p:nvPr>
            <p:ph sz="half" idx="1"/>
          </p:nvPr>
        </p:nvSpPr>
        <p:spPr>
          <a:xfrm>
            <a:off x="838199" y="1405719"/>
            <a:ext cx="11089943" cy="2023281"/>
          </a:xfrm>
        </p:spPr>
        <p:txBody>
          <a:bodyPr>
            <a:normAutofit/>
          </a:bodyPr>
          <a:lstStyle/>
          <a:p>
            <a:r>
              <a:rPr lang="en-US" sz="2000"/>
              <a:t>If you do not have a certain role (FO or CAM) the form will require a campus Approval. </a:t>
            </a:r>
          </a:p>
          <a:p>
            <a:r>
              <a:rPr lang="en-US" sz="2000"/>
              <a:t>Upon that approval, then the document will be filed in Perceptive Content</a:t>
            </a:r>
          </a:p>
          <a:p>
            <a:r>
              <a:rPr lang="en-US" sz="2000"/>
              <a:t>There are email notifications generated:</a:t>
            </a:r>
          </a:p>
          <a:p>
            <a:pPr lvl="1"/>
            <a:r>
              <a:rPr lang="en-US" sz="2000"/>
              <a:t>For Approvers</a:t>
            </a:r>
          </a:p>
          <a:p>
            <a:pPr lvl="1"/>
            <a:r>
              <a:rPr lang="en-US" sz="2000"/>
              <a:t>For the Original Submitter, upon final approval</a:t>
            </a:r>
            <a:endParaRPr lang="en-US"/>
          </a:p>
          <a:p>
            <a:endParaRPr lang="en-US"/>
          </a:p>
        </p:txBody>
      </p:sp>
      <p:sp>
        <p:nvSpPr>
          <p:cNvPr id="4" name="Title 3">
            <a:extLst>
              <a:ext uri="{FF2B5EF4-FFF2-40B4-BE49-F238E27FC236}">
                <a16:creationId xmlns:a16="http://schemas.microsoft.com/office/drawing/2014/main" id="{D4369D14-A8A7-4320-A3AD-22DAD6FAB17C}"/>
              </a:ext>
            </a:extLst>
          </p:cNvPr>
          <p:cNvSpPr>
            <a:spLocks noGrp="1"/>
          </p:cNvSpPr>
          <p:nvPr>
            <p:ph type="title"/>
          </p:nvPr>
        </p:nvSpPr>
        <p:spPr/>
        <p:txBody>
          <a:bodyPr/>
          <a:lstStyle/>
          <a:p>
            <a:r>
              <a:rPr lang="en-US"/>
              <a:t>Final Execution</a:t>
            </a:r>
          </a:p>
        </p:txBody>
      </p:sp>
      <p:pic>
        <p:nvPicPr>
          <p:cNvPr id="3" name="Video 2">
            <a:hlinkClick r:id="" action="ppaction://media"/>
            <a:extLst>
              <a:ext uri="{FF2B5EF4-FFF2-40B4-BE49-F238E27FC236}">
                <a16:creationId xmlns:a16="http://schemas.microsoft.com/office/drawing/2014/main" id="{2AEC86E8-1C88-49AA-A303-CE5C6AA76084}"/>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1036609587"/>
      </p:ext>
    </p:extLst>
  </p:cSld>
  <p:clrMapOvr>
    <a:masterClrMapping/>
  </p:clrMapOvr>
  <mc:AlternateContent xmlns:mc="http://schemas.openxmlformats.org/markup-compatibility/2006" xmlns:p14="http://schemas.microsoft.com/office/powerpoint/2010/main">
    <mc:Choice Requires="p14">
      <p:transition spd="slow" p14:dur="2000" advTm="43028"/>
    </mc:Choice>
    <mc:Fallback xmlns="">
      <p:transition spd="slow" advTm="4302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1CE6863A-D0A4-42A4-910C-7BD4C350239D}"/>
              </a:ext>
            </a:extLst>
          </p:cNvPr>
          <p:cNvSpPr>
            <a:spLocks noGrp="1"/>
          </p:cNvSpPr>
          <p:nvPr>
            <p:ph type="title"/>
          </p:nvPr>
        </p:nvSpPr>
        <p:spPr/>
        <p:txBody>
          <a:bodyPr/>
          <a:lstStyle/>
          <a:p>
            <a:r>
              <a:rPr lang="en-US"/>
              <a:t>Evaluate an </a:t>
            </a:r>
            <a:r>
              <a:rPr lang="en-US" err="1"/>
              <a:t>eHRFile</a:t>
            </a:r>
            <a:r>
              <a:rPr lang="en-US"/>
              <a:t> </a:t>
            </a:r>
            <a:r>
              <a:rPr lang="en-US" err="1"/>
              <a:t>eForm</a:t>
            </a:r>
            <a:r>
              <a:rPr lang="en-US"/>
              <a:t> </a:t>
            </a:r>
          </a:p>
        </p:txBody>
      </p:sp>
      <p:pic>
        <p:nvPicPr>
          <p:cNvPr id="6" name="Picture 5">
            <a:extLst>
              <a:ext uri="{FF2B5EF4-FFF2-40B4-BE49-F238E27FC236}">
                <a16:creationId xmlns:a16="http://schemas.microsoft.com/office/drawing/2014/main" id="{29C22CFA-4B7C-4F40-841F-2EEFB2ABFD94}"/>
              </a:ext>
            </a:extLst>
          </p:cNvPr>
          <p:cNvPicPr>
            <a:picLocks noChangeAspect="1"/>
          </p:cNvPicPr>
          <p:nvPr/>
        </p:nvPicPr>
        <p:blipFill>
          <a:blip r:embed="rId5"/>
          <a:stretch>
            <a:fillRect/>
          </a:stretch>
        </p:blipFill>
        <p:spPr>
          <a:xfrm>
            <a:off x="838200" y="1272179"/>
            <a:ext cx="9878333" cy="4934091"/>
          </a:xfrm>
          <a:prstGeom prst="rect">
            <a:avLst/>
          </a:prstGeom>
        </p:spPr>
      </p:pic>
      <p:pic>
        <p:nvPicPr>
          <p:cNvPr id="2" name="Video 1">
            <a:hlinkClick r:id="" action="ppaction://media"/>
            <a:extLst>
              <a:ext uri="{FF2B5EF4-FFF2-40B4-BE49-F238E27FC236}">
                <a16:creationId xmlns:a16="http://schemas.microsoft.com/office/drawing/2014/main" id="{525BA67D-BB0A-4C60-B9C0-EC471E77A502}"/>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413956458"/>
      </p:ext>
    </p:extLst>
  </p:cSld>
  <p:clrMapOvr>
    <a:masterClrMapping/>
  </p:clrMapOvr>
  <mc:AlternateContent xmlns:mc="http://schemas.openxmlformats.org/markup-compatibility/2006" xmlns:p14="http://schemas.microsoft.com/office/powerpoint/2010/main">
    <mc:Choice Requires="p14">
      <p:transition spd="slow" p14:dur="2000" advTm="18660"/>
    </mc:Choice>
    <mc:Fallback xmlns="">
      <p:transition spd="slow" advTm="1866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88D4FBB4-7B5F-4BAF-8357-FCBD7BF86D49}"/>
              </a:ext>
            </a:extLst>
          </p:cNvPr>
          <p:cNvPicPr>
            <a:picLocks noChangeAspect="1"/>
          </p:cNvPicPr>
          <p:nvPr/>
        </p:nvPicPr>
        <p:blipFill>
          <a:blip r:embed="rId5"/>
          <a:stretch>
            <a:fillRect/>
          </a:stretch>
        </p:blipFill>
        <p:spPr>
          <a:xfrm>
            <a:off x="2799538" y="2617853"/>
            <a:ext cx="8349546" cy="3970555"/>
          </a:xfrm>
          <a:prstGeom prst="rect">
            <a:avLst/>
          </a:prstGeom>
        </p:spPr>
      </p:pic>
      <p:sp>
        <p:nvSpPr>
          <p:cNvPr id="2" name="Content Placeholder 1">
            <a:extLst>
              <a:ext uri="{FF2B5EF4-FFF2-40B4-BE49-F238E27FC236}">
                <a16:creationId xmlns:a16="http://schemas.microsoft.com/office/drawing/2014/main" id="{EE4E4A98-6F93-4816-8BC4-B98D49F4F1D0}"/>
              </a:ext>
            </a:extLst>
          </p:cNvPr>
          <p:cNvSpPr>
            <a:spLocks noGrp="1"/>
          </p:cNvSpPr>
          <p:nvPr>
            <p:ph sz="half" idx="1"/>
          </p:nvPr>
        </p:nvSpPr>
        <p:spPr>
          <a:xfrm>
            <a:off x="701722" y="1214650"/>
            <a:ext cx="5181600" cy="2023281"/>
          </a:xfrm>
        </p:spPr>
        <p:txBody>
          <a:bodyPr>
            <a:normAutofit lnSpcReduction="10000"/>
          </a:bodyPr>
          <a:lstStyle/>
          <a:p>
            <a:r>
              <a:rPr lang="en-US"/>
              <a:t>Here the Approver can :</a:t>
            </a:r>
          </a:p>
          <a:p>
            <a:pPr lvl="1"/>
            <a:r>
              <a:rPr lang="en-US"/>
              <a:t>Deny</a:t>
            </a:r>
          </a:p>
          <a:p>
            <a:pPr lvl="1"/>
            <a:r>
              <a:rPr lang="en-US"/>
              <a:t>Recycle</a:t>
            </a:r>
          </a:p>
          <a:p>
            <a:pPr lvl="1"/>
            <a:r>
              <a:rPr lang="en-US"/>
              <a:t>Hold</a:t>
            </a:r>
          </a:p>
          <a:p>
            <a:pPr lvl="1"/>
            <a:r>
              <a:rPr lang="en-US"/>
              <a:t>Approve</a:t>
            </a:r>
          </a:p>
          <a:p>
            <a:pPr marL="0" indent="0">
              <a:buNone/>
            </a:pPr>
            <a:endParaRPr lang="en-US"/>
          </a:p>
        </p:txBody>
      </p:sp>
      <p:sp>
        <p:nvSpPr>
          <p:cNvPr id="4" name="Title 3">
            <a:extLst>
              <a:ext uri="{FF2B5EF4-FFF2-40B4-BE49-F238E27FC236}">
                <a16:creationId xmlns:a16="http://schemas.microsoft.com/office/drawing/2014/main" id="{139B8AD7-D6C5-4035-96CE-27A72903C93B}"/>
              </a:ext>
            </a:extLst>
          </p:cNvPr>
          <p:cNvSpPr>
            <a:spLocks noGrp="1"/>
          </p:cNvSpPr>
          <p:nvPr>
            <p:ph type="title"/>
          </p:nvPr>
        </p:nvSpPr>
        <p:spPr/>
        <p:txBody>
          <a:bodyPr/>
          <a:lstStyle/>
          <a:p>
            <a:r>
              <a:rPr lang="en-US"/>
              <a:t>Evaluate an </a:t>
            </a:r>
            <a:r>
              <a:rPr lang="en-US" err="1"/>
              <a:t>eHRFile</a:t>
            </a:r>
            <a:r>
              <a:rPr lang="en-US"/>
              <a:t> </a:t>
            </a:r>
            <a:r>
              <a:rPr lang="en-US" err="1"/>
              <a:t>eForm</a:t>
            </a:r>
            <a:r>
              <a:rPr lang="en-US"/>
              <a:t> </a:t>
            </a:r>
          </a:p>
        </p:txBody>
      </p:sp>
      <p:pic>
        <p:nvPicPr>
          <p:cNvPr id="3" name="Video 2">
            <a:hlinkClick r:id="" action="ppaction://media"/>
            <a:extLst>
              <a:ext uri="{FF2B5EF4-FFF2-40B4-BE49-F238E27FC236}">
                <a16:creationId xmlns:a16="http://schemas.microsoft.com/office/drawing/2014/main" id="{D1805E8D-4679-4CB4-8D9E-B05D6A964675}"/>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2696893546"/>
      </p:ext>
    </p:extLst>
  </p:cSld>
  <p:clrMapOvr>
    <a:masterClrMapping/>
  </p:clrMapOvr>
  <mc:AlternateContent xmlns:mc="http://schemas.openxmlformats.org/markup-compatibility/2006" xmlns:p14="http://schemas.microsoft.com/office/powerpoint/2010/main">
    <mc:Choice Requires="p14">
      <p:transition spd="slow" p14:dur="2000" advTm="8890"/>
    </mc:Choice>
    <mc:Fallback xmlns="">
      <p:transition spd="slow" advTm="889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CB20AE-0434-4FB8-A217-F86CA878F0A8}"/>
              </a:ext>
            </a:extLst>
          </p:cNvPr>
          <p:cNvSpPr>
            <a:spLocks noGrp="1"/>
          </p:cNvSpPr>
          <p:nvPr>
            <p:ph type="title"/>
          </p:nvPr>
        </p:nvSpPr>
        <p:spPr>
          <a:xfrm>
            <a:off x="-261257" y="-1436914"/>
            <a:ext cx="12192000" cy="1156816"/>
          </a:xfrm>
        </p:spPr>
        <p:txBody>
          <a:bodyPr anchor="t"/>
          <a:lstStyle/>
          <a:p>
            <a:br>
              <a:rPr lang="en-US"/>
            </a:br>
            <a:r>
              <a:rPr lang="en-US"/>
              <a:t>Records Retention – Big Bucket Approach</a:t>
            </a:r>
            <a:endParaRPr lang="en-US" i="1"/>
          </a:p>
        </p:txBody>
      </p:sp>
      <p:graphicFrame>
        <p:nvGraphicFramePr>
          <p:cNvPr id="3" name="Diagram 2">
            <a:extLst>
              <a:ext uri="{FF2B5EF4-FFF2-40B4-BE49-F238E27FC236}">
                <a16:creationId xmlns:a16="http://schemas.microsoft.com/office/drawing/2014/main" id="{DD38A90E-7D6A-4D93-97F5-C99A86EBBC40}"/>
              </a:ext>
            </a:extLst>
          </p:cNvPr>
          <p:cNvGraphicFramePr/>
          <p:nvPr/>
        </p:nvGraphicFramePr>
        <p:xfrm>
          <a:off x="359954" y="1438122"/>
          <a:ext cx="11205029" cy="5459065"/>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8" name="Title 1">
            <a:extLst>
              <a:ext uri="{FF2B5EF4-FFF2-40B4-BE49-F238E27FC236}">
                <a16:creationId xmlns:a16="http://schemas.microsoft.com/office/drawing/2014/main" id="{78E57BCA-017F-408A-812C-2BE299A11CC5}"/>
              </a:ext>
            </a:extLst>
          </p:cNvPr>
          <p:cNvSpPr txBox="1">
            <a:spLocks/>
          </p:cNvSpPr>
          <p:nvPr/>
        </p:nvSpPr>
        <p:spPr>
          <a:xfrm>
            <a:off x="0" y="-182879"/>
            <a:ext cx="12192000" cy="1156816"/>
          </a:xfrm>
          <a:prstGeom prst="rect">
            <a:avLst/>
          </a:prstGeom>
        </p:spPr>
        <p:txBody>
          <a:bodyPr vert="horz" lIns="91440" tIns="45720" rIns="91440" bIns="45720" rtlCol="0" anchor="t">
            <a:noAutofit/>
          </a:bodyPr>
          <a:lstStyle>
            <a:lvl1pPr algn="l" defTabSz="914400" rtl="0" eaLnBrk="1" latinLnBrk="0" hangingPunct="1">
              <a:lnSpc>
                <a:spcPct val="90000"/>
              </a:lnSpc>
              <a:spcBef>
                <a:spcPct val="0"/>
              </a:spcBef>
              <a:buNone/>
              <a:defRPr sz="4000" b="1" kern="1200">
                <a:solidFill>
                  <a:srgbClr val="2C3C54"/>
                </a:solidFill>
                <a:latin typeface="+mj-lt"/>
                <a:ea typeface="+mj-ea"/>
                <a:cs typeface="+mj-cs"/>
              </a:defRPr>
            </a:lvl1pPr>
          </a:lstStyle>
          <a:p>
            <a:br>
              <a:rPr lang="en-US"/>
            </a:br>
            <a:r>
              <a:rPr lang="en-US"/>
              <a:t>Records Retention Big Buckets - Examples</a:t>
            </a:r>
            <a:endParaRPr lang="en-US" i="1"/>
          </a:p>
        </p:txBody>
      </p:sp>
      <p:pic>
        <p:nvPicPr>
          <p:cNvPr id="5" name="Video 4">
            <a:hlinkClick r:id="" action="ppaction://media"/>
            <a:extLst>
              <a:ext uri="{FF2B5EF4-FFF2-40B4-BE49-F238E27FC236}">
                <a16:creationId xmlns:a16="http://schemas.microsoft.com/office/drawing/2014/main" id="{20318A16-7087-4C2C-8803-8C102B2B0E6F}"/>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10"/>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2572069779"/>
      </p:ext>
    </p:extLst>
  </p:cSld>
  <p:clrMapOvr>
    <a:masterClrMapping/>
  </p:clrMapOvr>
  <mc:AlternateContent xmlns:mc="http://schemas.openxmlformats.org/markup-compatibility/2006" xmlns:p14="http://schemas.microsoft.com/office/powerpoint/2010/main">
    <mc:Choice Requires="p14">
      <p:transition spd="slow" p14:dur="2000" advTm="44273"/>
    </mc:Choice>
    <mc:Fallback xmlns="">
      <p:transition spd="slow" advTm="4427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5"/>
                </p:tgtEl>
              </p:cMediaNode>
            </p:video>
            <p:seq concurrent="1" nextAc="seek">
              <p:cTn id="8" restart="whenNotActive" fill="hold" evtFilter="cancelBubble" nodeType="interactiveSeq">
                <p:stCondLst>
                  <p:cond evt="onClick" delay="0">
                    <p:tgtEl>
                      <p:spTgt spid="5"/>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5"/>
                                        </p:tgtEl>
                                      </p:cBhvr>
                                    </p:cmd>
                                  </p:childTnLst>
                                </p:cTn>
                              </p:par>
                            </p:childTnLst>
                          </p:cTn>
                        </p:par>
                      </p:childTnLst>
                    </p:cTn>
                  </p:par>
                </p:childTnLst>
              </p:cTn>
              <p:nextCondLst>
                <p:cond evt="onClick" delay="0">
                  <p:tgtEl>
                    <p:spTgt spid="5"/>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a:t>Thank you</a:t>
            </a:r>
          </a:p>
        </p:txBody>
      </p:sp>
      <p:pic>
        <p:nvPicPr>
          <p:cNvPr id="5" name="Video 4">
            <a:hlinkClick r:id="" action="ppaction://media"/>
            <a:extLst>
              <a:ext uri="{FF2B5EF4-FFF2-40B4-BE49-F238E27FC236}">
                <a16:creationId xmlns:a16="http://schemas.microsoft.com/office/drawing/2014/main" id="{591677C2-9A21-4C52-86D8-39B285617474}"/>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5999" cy="1714500"/>
          </a:xfrm>
          <a:prstGeom prst="rect">
            <a:avLst/>
          </a:prstGeom>
        </p:spPr>
      </p:pic>
    </p:spTree>
    <p:extLst>
      <p:ext uri="{BB962C8B-B14F-4D97-AF65-F5344CB8AC3E}">
        <p14:creationId xmlns:p14="http://schemas.microsoft.com/office/powerpoint/2010/main" val="3746592897"/>
      </p:ext>
    </p:extLst>
  </p:cSld>
  <p:clrMapOvr>
    <a:masterClrMapping/>
  </p:clrMapOvr>
  <mc:AlternateContent xmlns:mc="http://schemas.openxmlformats.org/markup-compatibility/2006" xmlns:p14="http://schemas.microsoft.com/office/powerpoint/2010/main">
    <mc:Choice Requires="p14">
      <p:transition spd="slow" p14:dur="2000" advTm="17785"/>
    </mc:Choice>
    <mc:Fallback xmlns="">
      <p:transition spd="slow" advTm="1778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5"/>
                </p:tgtEl>
              </p:cMediaNode>
            </p:video>
            <p:seq concurrent="1" nextAc="seek">
              <p:cTn id="8" restart="whenNotActive" fill="hold" evtFilter="cancelBubble" nodeType="interactiveSeq">
                <p:stCondLst>
                  <p:cond evt="onClick" delay="0">
                    <p:tgtEl>
                      <p:spTgt spid="5"/>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5"/>
                                        </p:tgtEl>
                                      </p:cBhvr>
                                    </p:cmd>
                                  </p:childTnLst>
                                </p:cTn>
                              </p:par>
                            </p:childTnLst>
                          </p:cTn>
                        </p:par>
                      </p:childTnLst>
                    </p:cTn>
                  </p:par>
                </p:childTnLst>
              </p:cTn>
              <p:nextCondLst>
                <p:cond evt="onClick" delay="0">
                  <p:tgtEl>
                    <p:spTgt spid="5"/>
                  </p:tgtEl>
                </p:cond>
              </p:nextCondLst>
            </p:seq>
          </p:childTnLst>
        </p:cTn>
      </p:par>
    </p:tnLst>
  </p:timing>
</p:sld>
</file>

<file path=ppt/theme/theme1.xml><?xml version="1.0" encoding="utf-8"?>
<a:theme xmlns:a="http://schemas.openxmlformats.org/drawingml/2006/main" name="UMSysPPTemplate3">
  <a:themeElements>
    <a:clrScheme name="Custom 23">
      <a:dk1>
        <a:sysClr val="windowText" lastClr="000000"/>
      </a:dk1>
      <a:lt1>
        <a:sysClr val="window" lastClr="FFFFFF"/>
      </a:lt1>
      <a:dk2>
        <a:srgbClr val="2D3D54"/>
      </a:dk2>
      <a:lt2>
        <a:srgbClr val="DADBE0"/>
      </a:lt2>
      <a:accent1>
        <a:srgbClr val="F1B82D"/>
      </a:accent1>
      <a:accent2>
        <a:srgbClr val="64697C"/>
      </a:accent2>
      <a:accent3>
        <a:srgbClr val="F6CD79"/>
      </a:accent3>
      <a:accent4>
        <a:srgbClr val="B3B2C0"/>
      </a:accent4>
      <a:accent5>
        <a:srgbClr val="5F5F5F"/>
      </a:accent5>
      <a:accent6>
        <a:srgbClr val="4D4D4D"/>
      </a:accent6>
      <a:hlink>
        <a:srgbClr val="0070C0"/>
      </a:hlink>
      <a:folHlink>
        <a:srgbClr val="7030A0"/>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UMSysPPTemplate3" id="{3A7284FD-37CE-354D-A945-B233D6A6C064}" vid="{5D5C0126-E549-8F4A-9458-92DB74821044}"/>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NotebookType xmlns="4e6984c5-66a7-41a3-994d-c3b8e48b2f60" xsi:nil="true"/>
    <CultureName xmlns="4e6984c5-66a7-41a3-994d-c3b8e48b2f60" xsi:nil="true"/>
    <_ip_UnifiedCompliancePolicyUIAction xmlns="http://schemas.microsoft.com/sharepoint/v3" xsi:nil="true"/>
    <AppVersion xmlns="4e6984c5-66a7-41a3-994d-c3b8e48b2f60" xsi:nil="true"/>
    <DefaultSectionNames xmlns="4e6984c5-66a7-41a3-994d-c3b8e48b2f60" xsi:nil="true"/>
    <Owner xmlns="4e6984c5-66a7-41a3-994d-c3b8e48b2f60">
      <UserInfo>
        <DisplayName/>
        <AccountId xsi:nil="true"/>
        <AccountType/>
      </UserInfo>
    </Owner>
    <lcf76f155ced4ddcb4097134ff3c332f xmlns="4e6984c5-66a7-41a3-994d-c3b8e48b2f60">
      <Terms xmlns="http://schemas.microsoft.com/office/infopath/2007/PartnerControls"/>
    </lcf76f155ced4ddcb4097134ff3c332f>
    <Math_Settings xmlns="4e6984c5-66a7-41a3-994d-c3b8e48b2f60" xsi:nil="true"/>
    <Invited_Leaders xmlns="4e6984c5-66a7-41a3-994d-c3b8e48b2f60" xsi:nil="true"/>
    <IsNotebookLocked xmlns="4e6984c5-66a7-41a3-994d-c3b8e48b2f60" xsi:nil="true"/>
    <_ip_UnifiedCompliancePolicyProperties xmlns="http://schemas.microsoft.com/sharepoint/v3" xsi:nil="true"/>
    <Is_Collaboration_Space_Locked xmlns="4e6984c5-66a7-41a3-994d-c3b8e48b2f60" xsi:nil="true"/>
    <Templates xmlns="4e6984c5-66a7-41a3-994d-c3b8e48b2f60" xsi:nil="true"/>
    <Members xmlns="4e6984c5-66a7-41a3-994d-c3b8e48b2f60">
      <UserInfo>
        <DisplayName/>
        <AccountId xsi:nil="true"/>
        <AccountType/>
      </UserInfo>
    </Members>
    <Member_Groups xmlns="4e6984c5-66a7-41a3-994d-c3b8e48b2f60">
      <UserInfo>
        <DisplayName/>
        <AccountId xsi:nil="true"/>
        <AccountType/>
      </UserInfo>
    </Member_Groups>
    <Self_Registration_Enabled xmlns="4e6984c5-66a7-41a3-994d-c3b8e48b2f60" xsi:nil="true"/>
    <FolderType xmlns="4e6984c5-66a7-41a3-994d-c3b8e48b2f60" xsi:nil="true"/>
    <Leaders xmlns="4e6984c5-66a7-41a3-994d-c3b8e48b2f60">
      <UserInfo>
        <DisplayName/>
        <AccountId xsi:nil="true"/>
        <AccountType/>
      </UserInfo>
    </Leaders>
    <Distribution_Groups xmlns="4e6984c5-66a7-41a3-994d-c3b8e48b2f60" xsi:nil="true"/>
    <TeamsChannelId xmlns="4e6984c5-66a7-41a3-994d-c3b8e48b2f60" xsi:nil="true"/>
    <Invited_Members xmlns="4e6984c5-66a7-41a3-994d-c3b8e48b2f60" xsi:nil="true"/>
    <Has_Leaders_Only_SectionGroup xmlns="4e6984c5-66a7-41a3-994d-c3b8e48b2f60" xsi:nil="true"/>
    <LMS_Mappings xmlns="4e6984c5-66a7-41a3-994d-c3b8e48b2f60" xsi:nil="true"/>
    <TaxCatchAll xmlns="27d3c216-2c03-46eb-90ec-5564128f7bad" xsi:nil="true"/>
    <SharedWithUsers xmlns="27d3c216-2c03-46eb-90ec-5564128f7bad">
      <UserInfo>
        <DisplayName>Westbrook, Joann</DisplayName>
        <AccountId>52</AccountId>
        <AccountType/>
      </UserInfo>
      <UserInfo>
        <DisplayName>Martin, Jenny</DisplayName>
        <AccountId>57</AccountId>
        <AccountType/>
      </UserInfo>
    </SharedWithUsers>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FA7F7C47A608324A90C334C1CCFAF685" ma:contentTypeVersion="37" ma:contentTypeDescription="Create a new document." ma:contentTypeScope="" ma:versionID="e37844081da86c7a407158d0abf017c4">
  <xsd:schema xmlns:xsd="http://www.w3.org/2001/XMLSchema" xmlns:xs="http://www.w3.org/2001/XMLSchema" xmlns:p="http://schemas.microsoft.com/office/2006/metadata/properties" xmlns:ns1="http://schemas.microsoft.com/sharepoint/v3" xmlns:ns2="4e6984c5-66a7-41a3-994d-c3b8e48b2f60" xmlns:ns3="27d3c216-2c03-46eb-90ec-5564128f7bad" targetNamespace="http://schemas.microsoft.com/office/2006/metadata/properties" ma:root="true" ma:fieldsID="05cf208edfa8c50ae49113613c2d6b69" ns1:_="" ns2:_="" ns3:_="">
    <xsd:import namespace="http://schemas.microsoft.com/sharepoint/v3"/>
    <xsd:import namespace="4e6984c5-66a7-41a3-994d-c3b8e48b2f60"/>
    <xsd:import namespace="27d3c216-2c03-46eb-90ec-5564128f7bad"/>
    <xsd:element name="properties">
      <xsd:complexType>
        <xsd:sequence>
          <xsd:element name="documentManagement">
            <xsd:complexType>
              <xsd:all>
                <xsd:element ref="ns2:NotebookType" minOccurs="0"/>
                <xsd:element ref="ns2:FolderType" minOccurs="0"/>
                <xsd:element ref="ns2:CultureName" minOccurs="0"/>
                <xsd:element ref="ns2:AppVersion" minOccurs="0"/>
                <xsd:element ref="ns2:TeamsChannelId" minOccurs="0"/>
                <xsd:element ref="ns2:Owner" minOccurs="0"/>
                <xsd:element ref="ns2:Math_Settings" minOccurs="0"/>
                <xsd:element ref="ns2:DefaultSectionNames" minOccurs="0"/>
                <xsd:element ref="ns2:Templates" minOccurs="0"/>
                <xsd:element ref="ns2:Leaders" minOccurs="0"/>
                <xsd:element ref="ns2:Members" minOccurs="0"/>
                <xsd:element ref="ns2:Member_Groups" minOccurs="0"/>
                <xsd:element ref="ns2:Distribution_Groups" minOccurs="0"/>
                <xsd:element ref="ns2:LMS_Mappings" minOccurs="0"/>
                <xsd:element ref="ns2:Invited_Leaders" minOccurs="0"/>
                <xsd:element ref="ns2:Invited_Members" minOccurs="0"/>
                <xsd:element ref="ns2:Self_Registration_Enabled" minOccurs="0"/>
                <xsd:element ref="ns2:Has_Leaders_Only_SectionGroup" minOccurs="0"/>
                <xsd:element ref="ns2:Is_Collaboration_Space_Locked" minOccurs="0"/>
                <xsd:element ref="ns2:IsNotebookLocked" minOccurs="0"/>
                <xsd:element ref="ns2:MediaServiceMetadata" minOccurs="0"/>
                <xsd:element ref="ns2:MediaServiceFastMetadata" minOccurs="0"/>
                <xsd:element ref="ns2:MediaServiceDateTaken" minOccurs="0"/>
                <xsd:element ref="ns3:SharedWithUsers" minOccurs="0"/>
                <xsd:element ref="ns3:SharedWithDetails" minOccurs="0"/>
                <xsd:element ref="ns2:MediaServiceAutoKeyPoints" minOccurs="0"/>
                <xsd:element ref="ns2:MediaServiceKeyPoints" minOccurs="0"/>
                <xsd:element ref="ns2:MediaServiceAutoTags" minOccurs="0"/>
                <xsd:element ref="ns2:MediaServiceOCR" minOccurs="0"/>
                <xsd:element ref="ns2:MediaServiceGenerationTime" minOccurs="0"/>
                <xsd:element ref="ns2:MediaServiceEventHashCode" minOccurs="0"/>
                <xsd:element ref="ns1:_ip_UnifiedCompliancePolicyProperties" minOccurs="0"/>
                <xsd:element ref="ns1:_ip_UnifiedCompliancePolicyUIAction" minOccurs="0"/>
                <xsd:element ref="ns2:lcf76f155ced4ddcb4097134ff3c332f" minOccurs="0"/>
                <xsd:element ref="ns3:TaxCatchAll" minOccurs="0"/>
                <xsd:element ref="ns2:MediaServiceLoca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_ip_UnifiedCompliancePolicyProperties" ma:index="39" nillable="true" ma:displayName="Unified Compliance Policy Properties" ma:hidden="true" ma:internalName="_ip_UnifiedCompliancePolicyProperties">
      <xsd:simpleType>
        <xsd:restriction base="dms:Note"/>
      </xsd:simpleType>
    </xsd:element>
    <xsd:element name="_ip_UnifiedCompliancePolicyUIAction" ma:index="40" nillable="true" ma:displayName="Unified Compliance Policy UI Action" ma:hidden="true" ma:internalName="_ip_UnifiedCompliancePolicyUIAction">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4e6984c5-66a7-41a3-994d-c3b8e48b2f60" elementFormDefault="qualified">
    <xsd:import namespace="http://schemas.microsoft.com/office/2006/documentManagement/types"/>
    <xsd:import namespace="http://schemas.microsoft.com/office/infopath/2007/PartnerControls"/>
    <xsd:element name="NotebookType" ma:index="8" nillable="true" ma:displayName="Notebook Type" ma:internalName="NotebookType">
      <xsd:simpleType>
        <xsd:restriction base="dms:Text"/>
      </xsd:simpleType>
    </xsd:element>
    <xsd:element name="FolderType" ma:index="9" nillable="true" ma:displayName="Folder Type" ma:internalName="FolderType">
      <xsd:simpleType>
        <xsd:restriction base="dms:Text"/>
      </xsd:simpleType>
    </xsd:element>
    <xsd:element name="CultureName" ma:index="10" nillable="true" ma:displayName="Culture Name" ma:internalName="CultureName">
      <xsd:simpleType>
        <xsd:restriction base="dms:Text"/>
      </xsd:simpleType>
    </xsd:element>
    <xsd:element name="AppVersion" ma:index="11" nillable="true" ma:displayName="App Version" ma:internalName="AppVersion">
      <xsd:simpleType>
        <xsd:restriction base="dms:Text"/>
      </xsd:simpleType>
    </xsd:element>
    <xsd:element name="TeamsChannelId" ma:index="12" nillable="true" ma:displayName="Teams Channel Id" ma:internalName="TeamsChannelId">
      <xsd:simpleType>
        <xsd:restriction base="dms:Text"/>
      </xsd:simpleType>
    </xsd:element>
    <xsd:element name="Owner" ma:index="13" nillable="true" ma:displayName="Owner" ma:internalName="Owner">
      <xsd:complexType>
        <xsd:complexContent>
          <xsd:extension base="dms:User">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ath_Settings" ma:index="14" nillable="true" ma:displayName="Math Settings" ma:internalName="Math_Settings">
      <xsd:simpleType>
        <xsd:restriction base="dms:Text"/>
      </xsd:simpleType>
    </xsd:element>
    <xsd:element name="DefaultSectionNames" ma:index="15" nillable="true" ma:displayName="Default Section Names" ma:internalName="DefaultSectionNames">
      <xsd:simpleType>
        <xsd:restriction base="dms:Note">
          <xsd:maxLength value="255"/>
        </xsd:restriction>
      </xsd:simpleType>
    </xsd:element>
    <xsd:element name="Templates" ma:index="16" nillable="true" ma:displayName="Templates" ma:internalName="Templates">
      <xsd:simpleType>
        <xsd:restriction base="dms:Note">
          <xsd:maxLength value="255"/>
        </xsd:restriction>
      </xsd:simpleType>
    </xsd:element>
    <xsd:element name="Leaders" ma:index="17" nillable="true" ma:displayName="Leaders" ma:internalName="Leader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embers" ma:index="18" nillable="true" ma:displayName="Members" ma:internalName="Member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ember_Groups" ma:index="19" nillable="true" ma:displayName="Member Groups" ma:internalName="Member_Group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Distribution_Groups" ma:index="20" nillable="true" ma:displayName="Distribution Groups" ma:internalName="Distribution_Groups">
      <xsd:simpleType>
        <xsd:restriction base="dms:Note">
          <xsd:maxLength value="255"/>
        </xsd:restriction>
      </xsd:simpleType>
    </xsd:element>
    <xsd:element name="LMS_Mappings" ma:index="21" nillable="true" ma:displayName="LMS Mappings" ma:internalName="LMS_Mappings">
      <xsd:simpleType>
        <xsd:restriction base="dms:Note">
          <xsd:maxLength value="255"/>
        </xsd:restriction>
      </xsd:simpleType>
    </xsd:element>
    <xsd:element name="Invited_Leaders" ma:index="22" nillable="true" ma:displayName="Invited Leaders" ma:internalName="Invited_Leaders">
      <xsd:simpleType>
        <xsd:restriction base="dms:Note">
          <xsd:maxLength value="255"/>
        </xsd:restriction>
      </xsd:simpleType>
    </xsd:element>
    <xsd:element name="Invited_Members" ma:index="23" nillable="true" ma:displayName="Invited Members" ma:internalName="Invited_Members">
      <xsd:simpleType>
        <xsd:restriction base="dms:Note">
          <xsd:maxLength value="255"/>
        </xsd:restriction>
      </xsd:simpleType>
    </xsd:element>
    <xsd:element name="Self_Registration_Enabled" ma:index="24" nillable="true" ma:displayName="Self Registration Enabled" ma:internalName="Self_Registration_Enabled">
      <xsd:simpleType>
        <xsd:restriction base="dms:Boolean"/>
      </xsd:simpleType>
    </xsd:element>
    <xsd:element name="Has_Leaders_Only_SectionGroup" ma:index="25" nillable="true" ma:displayName="Has Leaders Only SectionGroup" ma:internalName="Has_Leaders_Only_SectionGroup">
      <xsd:simpleType>
        <xsd:restriction base="dms:Boolean"/>
      </xsd:simpleType>
    </xsd:element>
    <xsd:element name="Is_Collaboration_Space_Locked" ma:index="26" nillable="true" ma:displayName="Is Collaboration Space Locked" ma:internalName="Is_Collaboration_Space_Locked">
      <xsd:simpleType>
        <xsd:restriction base="dms:Boolean"/>
      </xsd:simpleType>
    </xsd:element>
    <xsd:element name="IsNotebookLocked" ma:index="27" nillable="true" ma:displayName="Is Notebook Locked" ma:internalName="IsNotebookLocked">
      <xsd:simpleType>
        <xsd:restriction base="dms:Boolean"/>
      </xsd:simpleType>
    </xsd:element>
    <xsd:element name="MediaServiceMetadata" ma:index="28" nillable="true" ma:displayName="MediaServiceMetadata" ma:hidden="true" ma:internalName="MediaServiceMetadata" ma:readOnly="true">
      <xsd:simpleType>
        <xsd:restriction base="dms:Note"/>
      </xsd:simpleType>
    </xsd:element>
    <xsd:element name="MediaServiceFastMetadata" ma:index="29" nillable="true" ma:displayName="MediaServiceFastMetadata" ma:hidden="true" ma:internalName="MediaServiceFastMetadata" ma:readOnly="true">
      <xsd:simpleType>
        <xsd:restriction base="dms:Note"/>
      </xsd:simpleType>
    </xsd:element>
    <xsd:element name="MediaServiceDateTaken" ma:index="30" nillable="true" ma:displayName="MediaServiceDateTaken" ma:hidden="true" ma:internalName="MediaServiceDateTaken" ma:readOnly="true">
      <xsd:simpleType>
        <xsd:restriction base="dms:Text"/>
      </xsd:simpleType>
    </xsd:element>
    <xsd:element name="MediaServiceAutoKeyPoints" ma:index="33" nillable="true" ma:displayName="MediaServiceAutoKeyPoints" ma:hidden="true" ma:internalName="MediaServiceAutoKeyPoints" ma:readOnly="true">
      <xsd:simpleType>
        <xsd:restriction base="dms:Note"/>
      </xsd:simpleType>
    </xsd:element>
    <xsd:element name="MediaServiceKeyPoints" ma:index="34" nillable="true" ma:displayName="KeyPoints" ma:internalName="MediaServiceKeyPoints" ma:readOnly="true">
      <xsd:simpleType>
        <xsd:restriction base="dms:Note">
          <xsd:maxLength value="255"/>
        </xsd:restriction>
      </xsd:simpleType>
    </xsd:element>
    <xsd:element name="MediaServiceAutoTags" ma:index="35" nillable="true" ma:displayName="Tags" ma:internalName="MediaServiceAutoTags" ma:readOnly="true">
      <xsd:simpleType>
        <xsd:restriction base="dms:Text"/>
      </xsd:simpleType>
    </xsd:element>
    <xsd:element name="MediaServiceOCR" ma:index="36" nillable="true" ma:displayName="Extracted Text" ma:internalName="MediaServiceOCR" ma:readOnly="true">
      <xsd:simpleType>
        <xsd:restriction base="dms:Note">
          <xsd:maxLength value="255"/>
        </xsd:restriction>
      </xsd:simpleType>
    </xsd:element>
    <xsd:element name="MediaServiceGenerationTime" ma:index="37" nillable="true" ma:displayName="MediaServiceGenerationTime" ma:hidden="true" ma:internalName="MediaServiceGenerationTime" ma:readOnly="true">
      <xsd:simpleType>
        <xsd:restriction base="dms:Text"/>
      </xsd:simpleType>
    </xsd:element>
    <xsd:element name="MediaServiceEventHashCode" ma:index="38" nillable="true" ma:displayName="MediaServiceEventHashCode" ma:hidden="true" ma:internalName="MediaServiceEventHashCode" ma:readOnly="true">
      <xsd:simpleType>
        <xsd:restriction base="dms:Text"/>
      </xsd:simpleType>
    </xsd:element>
    <xsd:element name="lcf76f155ced4ddcb4097134ff3c332f" ma:index="42" nillable="true" ma:taxonomy="true" ma:internalName="lcf76f155ced4ddcb4097134ff3c332f" ma:taxonomyFieldName="MediaServiceImageTags" ma:displayName="Image Tags" ma:readOnly="false" ma:fieldId="{5cf76f15-5ced-4ddc-b409-7134ff3c332f}" ma:taxonomyMulti="true" ma:sspId="3e20e570-3a27-4eff-9ea0-d3488a33fbf1" ma:termSetId="09814cd3-568e-fe90-9814-8d621ff8fb84" ma:anchorId="fba54fb3-c3e1-fe81-a776-ca4b69148c4d" ma:open="true" ma:isKeyword="false">
      <xsd:complexType>
        <xsd:sequence>
          <xsd:element ref="pc:Terms" minOccurs="0" maxOccurs="1"/>
        </xsd:sequence>
      </xsd:complexType>
    </xsd:element>
    <xsd:element name="MediaServiceLocation" ma:index="44" nillable="true" ma:displayName="Location" ma:internalName="MediaServiceLocation"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27d3c216-2c03-46eb-90ec-5564128f7bad" elementFormDefault="qualified">
    <xsd:import namespace="http://schemas.microsoft.com/office/2006/documentManagement/types"/>
    <xsd:import namespace="http://schemas.microsoft.com/office/infopath/2007/PartnerControls"/>
    <xsd:element name="SharedWithUsers" ma:index="31"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32" nillable="true" ma:displayName="Shared With Details" ma:internalName="SharedWithDetails" ma:readOnly="true">
      <xsd:simpleType>
        <xsd:restriction base="dms:Note">
          <xsd:maxLength value="255"/>
        </xsd:restriction>
      </xsd:simpleType>
    </xsd:element>
    <xsd:element name="TaxCatchAll" ma:index="43" nillable="true" ma:displayName="Taxonomy Catch All Column" ma:hidden="true" ma:list="{0a7625a8-864e-49df-9ecd-cd750333ace8}" ma:internalName="TaxCatchAll" ma:showField="CatchAllData" ma:web="27d3c216-2c03-46eb-90ec-5564128f7bad">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ACDEF8FC-7A4E-4499-8314-6EC6F9A66DB7}">
  <ds:schemaRefs>
    <ds:schemaRef ds:uri="http://purl.org/dc/elements/1.1/"/>
    <ds:schemaRef ds:uri="244ca518-4aff-40e9-9130-a8cedec5ae90"/>
    <ds:schemaRef ds:uri="http://schemas.openxmlformats.org/package/2006/metadata/core-properties"/>
    <ds:schemaRef ds:uri="f0240806-5aa4-4a61-8ccf-0966c71c25ee"/>
    <ds:schemaRef ds:uri="http://purl.org/dc/terms/"/>
    <ds:schemaRef ds:uri="http://schemas.microsoft.com/office/2006/documentManagement/types"/>
    <ds:schemaRef ds:uri="http://schemas.microsoft.com/office/infopath/2007/PartnerControls"/>
    <ds:schemaRef ds:uri="http://schemas.microsoft.com/office/2006/metadata/properties"/>
    <ds:schemaRef ds:uri="http://www.w3.org/XML/1998/namespace"/>
    <ds:schemaRef ds:uri="http://purl.org/dc/dcmitype/"/>
    <ds:schemaRef ds:uri="4e6984c5-66a7-41a3-994d-c3b8e48b2f60"/>
    <ds:schemaRef ds:uri="http://schemas.microsoft.com/sharepoint/v3"/>
    <ds:schemaRef ds:uri="27d3c216-2c03-46eb-90ec-5564128f7bad"/>
  </ds:schemaRefs>
</ds:datastoreItem>
</file>

<file path=customXml/itemProps2.xml><?xml version="1.0" encoding="utf-8"?>
<ds:datastoreItem xmlns:ds="http://schemas.openxmlformats.org/officeDocument/2006/customXml" ds:itemID="{31155E75-447A-455A-94E2-037460F3F4FB}">
  <ds:schemaRefs>
    <ds:schemaRef ds:uri="http://schemas.microsoft.com/sharepoint/v3/contenttype/forms"/>
  </ds:schemaRefs>
</ds:datastoreItem>
</file>

<file path=customXml/itemProps3.xml><?xml version="1.0" encoding="utf-8"?>
<ds:datastoreItem xmlns:ds="http://schemas.openxmlformats.org/officeDocument/2006/customXml" ds:itemID="{032B542B-99C1-4B91-96C4-6988C4520B6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4e6984c5-66a7-41a3-994d-c3b8e48b2f60"/>
    <ds:schemaRef ds:uri="27d3c216-2c03-46eb-90ec-5564128f7ba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UMSysPPTemplate3</Template>
  <TotalTime>10595</TotalTime>
  <Words>1047</Words>
  <Application>Microsoft Office PowerPoint</Application>
  <PresentationFormat>Widescreen</PresentationFormat>
  <Paragraphs>176</Paragraphs>
  <Slides>15</Slides>
  <Notes>15</Notes>
  <HiddenSlides>0</HiddenSlides>
  <MMClips>15</MMClips>
  <ScaleCrop>false</ScaleCrop>
  <HeadingPairs>
    <vt:vector size="4" baseType="variant">
      <vt:variant>
        <vt:lpstr>Theme</vt:lpstr>
      </vt:variant>
      <vt:variant>
        <vt:i4>1</vt:i4>
      </vt:variant>
      <vt:variant>
        <vt:lpstr>Slide Titles</vt:lpstr>
      </vt:variant>
      <vt:variant>
        <vt:i4>15</vt:i4>
      </vt:variant>
    </vt:vector>
  </HeadingPairs>
  <TitlesOfParts>
    <vt:vector size="16" baseType="lpstr">
      <vt:lpstr>UMSysPPTemplate3</vt:lpstr>
      <vt:lpstr>Personnel File Project “eHRFile”</vt:lpstr>
      <vt:lpstr>PowerPoint Presentation</vt:lpstr>
      <vt:lpstr>Current Systems of Records</vt:lpstr>
      <vt:lpstr> Perceptive Content – New File Structure</vt:lpstr>
      <vt:lpstr>Flow of process</vt:lpstr>
      <vt:lpstr>eHRFile Uploader (add a file) and Viewer</vt:lpstr>
      <vt:lpstr>eHRFile Tile</vt:lpstr>
      <vt:lpstr>Add an eHRFile eForm</vt:lpstr>
      <vt:lpstr>Upload Document</vt:lpstr>
      <vt:lpstr>Submitting form</vt:lpstr>
      <vt:lpstr>Final Execution</vt:lpstr>
      <vt:lpstr>Evaluate an eHRFile eForm </vt:lpstr>
      <vt:lpstr>Evaluate an eHRFile eForm </vt:lpstr>
      <vt:lpstr> Records Retention – Big Bucket Approach</vt:lpstr>
      <vt:lpstr>Thank you</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University of Missouri System</dc:creator>
  <cp:lastModifiedBy>Floden, Heather</cp:lastModifiedBy>
  <cp:revision>8</cp:revision>
  <dcterms:created xsi:type="dcterms:W3CDTF">2017-05-17T14:50:57Z</dcterms:created>
  <dcterms:modified xsi:type="dcterms:W3CDTF">2022-10-18T13:51:57Z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0x010100FA7F7C47A608324A90C334C1CCFAF685</vt:lpwstr>
  </property>
  <property fmtid="{D5CDD505-2E9C-101B-9397-08002B2CF9AE}" pid="3" name="Order">
    <vt:r8>153100</vt:r8>
  </property>
  <property fmtid="{D5CDD505-2E9C-101B-9397-08002B2CF9AE}" pid="4" name="xd_ProgID">
    <vt:lpwstr/>
  </property>
  <property fmtid="{D5CDD505-2E9C-101B-9397-08002B2CF9AE}" pid="5" name="TemplateUrl">
    <vt:lpwstr/>
  </property>
  <property fmtid="{D5CDD505-2E9C-101B-9397-08002B2CF9AE}" pid="6" name="MediaServiceImageTags">
    <vt:lpwstr/>
  </property>
</Properties>
</file>