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BC0B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4" autoAdjust="0"/>
    <p:restoredTop sz="94699" autoAdjust="0"/>
  </p:normalViewPr>
  <p:slideViewPr>
    <p:cSldViewPr snapToGrid="0" snapToObjects="1">
      <p:cViewPr>
        <p:scale>
          <a:sx n="66" d="100"/>
          <a:sy n="66" d="100"/>
        </p:scale>
        <p:origin x="2136" y="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ctangle photos title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7045"/>
            <a:ext cx="2888115" cy="2750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844608"/>
            <a:ext cx="7772400" cy="576697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Times"/>
                <a:cs typeface="Times"/>
              </a:defRPr>
            </a:lvl1pPr>
          </a:lstStyle>
          <a:p>
            <a:r>
              <a:rPr lang="en-US" dirty="0" smtClean="0"/>
              <a:t>University of Missouri–St. Louis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92582"/>
            <a:ext cx="6400800" cy="427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800000"/>
                </a:solidFill>
                <a:latin typeface="Times"/>
                <a:cs typeface="Time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FA85-4622-2446-9EAB-69DF5EEA9EED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D89C-2813-3647-AC28-997EC73C648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57875" y="-1"/>
            <a:ext cx="3286125" cy="275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02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ectangle blank slide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FA85-4622-2446-9EAB-69DF5EEA9EED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D89C-2813-3647-AC28-997EC73C648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0"/>
            <a:ext cx="24384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18307"/>
            <a:ext cx="6184464" cy="63985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rgbClr val="800000"/>
                </a:solidFill>
                <a:latin typeface="Times"/>
                <a:cs typeface="Times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966214"/>
            <a:ext cx="6184464" cy="394470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Times"/>
                <a:cs typeface="Times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Times"/>
                <a:cs typeface="Times"/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Times"/>
                <a:cs typeface="Times"/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Times"/>
                <a:cs typeface="Times"/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Times"/>
                <a:cs typeface="Times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701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ectangle blank slide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FA85-4622-2446-9EAB-69DF5EEA9EED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D89C-2813-3647-AC28-997EC73C648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5" y="0"/>
            <a:ext cx="2333625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18307"/>
            <a:ext cx="6184464" cy="63985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rgbClr val="800000"/>
                </a:solidFill>
                <a:latin typeface="Times"/>
                <a:cs typeface="Times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966214"/>
            <a:ext cx="6184464" cy="394470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Times"/>
                <a:cs typeface="Times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Times"/>
                <a:cs typeface="Times"/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Times"/>
                <a:cs typeface="Times"/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Times"/>
                <a:cs typeface="Times"/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Times"/>
                <a:cs typeface="Times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806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ectangle blank slide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FA85-4622-2446-9EAB-69DF5EEA9EED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D89C-2813-3647-AC28-997EC73C648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5" y="0"/>
            <a:ext cx="2333625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18307"/>
            <a:ext cx="6184464" cy="63985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rgbClr val="800000"/>
                </a:solidFill>
                <a:latin typeface="Times"/>
                <a:cs typeface="Times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966214"/>
            <a:ext cx="6184464" cy="394470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Times"/>
                <a:cs typeface="Times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Times"/>
                <a:cs typeface="Times"/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Times"/>
                <a:cs typeface="Times"/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Times"/>
                <a:cs typeface="Times"/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Times"/>
                <a:cs typeface="Times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05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ectangle blank slide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18307"/>
            <a:ext cx="6184464" cy="63985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rgbClr val="800000"/>
                </a:solidFill>
                <a:latin typeface="Times"/>
                <a:cs typeface="Times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966214"/>
            <a:ext cx="6184464" cy="394470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Times"/>
                <a:cs typeface="Times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Times"/>
                <a:cs typeface="Times"/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Times"/>
                <a:cs typeface="Times"/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Times"/>
                <a:cs typeface="Times"/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Times"/>
                <a:cs typeface="Times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FA85-4622-2446-9EAB-69DF5EEA9EED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D89C-2813-3647-AC28-997EC73C648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5" y="0"/>
            <a:ext cx="2352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12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ctangle blank slide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18307"/>
            <a:ext cx="8229600" cy="63985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rgbClr val="F7BC0B"/>
                </a:solidFill>
                <a:latin typeface="Times"/>
                <a:cs typeface="Times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958159"/>
            <a:ext cx="8229600" cy="406867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"/>
                <a:cs typeface="Times"/>
              </a:defRPr>
            </a:lvl1pPr>
            <a:lvl2pPr>
              <a:defRPr sz="2400">
                <a:solidFill>
                  <a:schemeClr val="bg1"/>
                </a:solidFill>
                <a:latin typeface="Times"/>
                <a:cs typeface="Times"/>
              </a:defRPr>
            </a:lvl2pPr>
            <a:lvl3pPr>
              <a:defRPr>
                <a:solidFill>
                  <a:schemeClr val="bg1"/>
                </a:solidFill>
                <a:latin typeface="Times"/>
                <a:cs typeface="Times"/>
              </a:defRPr>
            </a:lvl3pPr>
            <a:lvl4pPr>
              <a:defRPr>
                <a:solidFill>
                  <a:schemeClr val="bg1"/>
                </a:solidFill>
                <a:latin typeface="Times"/>
                <a:cs typeface="Times"/>
              </a:defRPr>
            </a:lvl4pPr>
            <a:lvl5pPr>
              <a:defRPr>
                <a:solidFill>
                  <a:schemeClr val="bg1"/>
                </a:solidFill>
                <a:latin typeface="Times"/>
                <a:cs typeface="Times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D89C-2813-3647-AC28-997EC73C6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04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ctangle blank slide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18307"/>
            <a:ext cx="8229600" cy="63985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rgbClr val="800000"/>
                </a:solidFill>
                <a:latin typeface="Times"/>
                <a:cs typeface="Times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958159"/>
            <a:ext cx="8229600" cy="406867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  <a:cs typeface="Times"/>
              </a:defRPr>
            </a:lvl1pPr>
            <a:lvl2pPr>
              <a:defRPr sz="2400">
                <a:solidFill>
                  <a:schemeClr val="tx1"/>
                </a:solidFill>
                <a:latin typeface="Times"/>
                <a:cs typeface="Times"/>
              </a:defRPr>
            </a:lvl2pPr>
            <a:lvl3pPr>
              <a:defRPr>
                <a:solidFill>
                  <a:schemeClr val="tx1"/>
                </a:solidFill>
                <a:latin typeface="Times"/>
                <a:cs typeface="Times"/>
              </a:defRPr>
            </a:lvl3pPr>
            <a:lvl4pPr>
              <a:defRPr>
                <a:solidFill>
                  <a:schemeClr val="tx1"/>
                </a:solidFill>
                <a:latin typeface="Times"/>
                <a:cs typeface="Times"/>
              </a:defRPr>
            </a:lvl4pPr>
            <a:lvl5pPr>
              <a:defRPr>
                <a:solidFill>
                  <a:schemeClr val="tx1"/>
                </a:solidFill>
                <a:latin typeface="Times"/>
                <a:cs typeface="Times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D89C-2813-3647-AC28-997EC73C6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04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FA85-4622-2446-9EAB-69DF5EEA9EED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D89C-2813-3647-AC28-997EC73C64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18308"/>
            <a:ext cx="6096000" cy="63985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rgbClr val="F7BC0B"/>
                </a:solidFill>
                <a:latin typeface="Times"/>
                <a:cs typeface="Times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958160"/>
            <a:ext cx="6096000" cy="406867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"/>
                <a:cs typeface="Times"/>
              </a:defRPr>
            </a:lvl1pPr>
            <a:lvl2pPr>
              <a:defRPr sz="2400">
                <a:solidFill>
                  <a:schemeClr val="bg1"/>
                </a:solidFill>
                <a:latin typeface="Times"/>
                <a:cs typeface="Times"/>
              </a:defRPr>
            </a:lvl2pPr>
            <a:lvl3pPr>
              <a:defRPr>
                <a:solidFill>
                  <a:schemeClr val="bg1"/>
                </a:solidFill>
                <a:latin typeface="Times"/>
                <a:cs typeface="Times"/>
              </a:defRPr>
            </a:lvl3pPr>
            <a:lvl4pPr>
              <a:defRPr>
                <a:solidFill>
                  <a:schemeClr val="bg1"/>
                </a:solidFill>
                <a:latin typeface="Times"/>
                <a:cs typeface="Times"/>
              </a:defRPr>
            </a:lvl4pPr>
            <a:lvl5pPr>
              <a:defRPr>
                <a:solidFill>
                  <a:schemeClr val="bg1"/>
                </a:solidFill>
                <a:latin typeface="Times"/>
                <a:cs typeface="Times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706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FA85-4622-2446-9EAB-69DF5EEA9EED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D89C-2813-3647-AC28-997EC73C648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70686" y="0"/>
            <a:ext cx="2273313" cy="6858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Add in an image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18308"/>
            <a:ext cx="6096000" cy="63985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rgbClr val="F7BC0B"/>
                </a:solidFill>
                <a:latin typeface="Times"/>
                <a:cs typeface="Times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958160"/>
            <a:ext cx="6096000" cy="406867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"/>
                <a:cs typeface="Times"/>
              </a:defRPr>
            </a:lvl1pPr>
            <a:lvl2pPr>
              <a:defRPr sz="2400">
                <a:solidFill>
                  <a:schemeClr val="bg1"/>
                </a:solidFill>
                <a:latin typeface="Times"/>
                <a:cs typeface="Times"/>
              </a:defRPr>
            </a:lvl2pPr>
            <a:lvl3pPr>
              <a:defRPr>
                <a:solidFill>
                  <a:schemeClr val="bg1"/>
                </a:solidFill>
                <a:latin typeface="Times"/>
                <a:cs typeface="Times"/>
              </a:defRPr>
            </a:lvl3pPr>
            <a:lvl4pPr>
              <a:defRPr>
                <a:solidFill>
                  <a:schemeClr val="bg1"/>
                </a:solidFill>
                <a:latin typeface="Times"/>
                <a:cs typeface="Times"/>
              </a:defRPr>
            </a:lvl4pPr>
            <a:lvl5pPr>
              <a:defRPr>
                <a:solidFill>
                  <a:schemeClr val="bg1"/>
                </a:solidFill>
                <a:latin typeface="Times"/>
                <a:cs typeface="Times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90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FA85-4622-2446-9EAB-69DF5EEA9EED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D89C-2813-3647-AC28-997EC73C648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829" y="0"/>
            <a:ext cx="2556162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18308"/>
            <a:ext cx="6096000" cy="63985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rgbClr val="F7BC0B"/>
                </a:solidFill>
                <a:latin typeface="Times"/>
                <a:cs typeface="Times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958160"/>
            <a:ext cx="6096000" cy="406867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"/>
                <a:cs typeface="Times"/>
              </a:defRPr>
            </a:lvl1pPr>
            <a:lvl2pPr>
              <a:defRPr sz="2400">
                <a:solidFill>
                  <a:schemeClr val="bg1"/>
                </a:solidFill>
                <a:latin typeface="Times"/>
                <a:cs typeface="Times"/>
              </a:defRPr>
            </a:lvl2pPr>
            <a:lvl3pPr>
              <a:defRPr>
                <a:solidFill>
                  <a:schemeClr val="bg1"/>
                </a:solidFill>
                <a:latin typeface="Times"/>
                <a:cs typeface="Times"/>
              </a:defRPr>
            </a:lvl3pPr>
            <a:lvl4pPr>
              <a:defRPr>
                <a:solidFill>
                  <a:schemeClr val="bg1"/>
                </a:solidFill>
                <a:latin typeface="Times"/>
                <a:cs typeface="Times"/>
              </a:defRPr>
            </a:lvl4pPr>
            <a:lvl5pPr>
              <a:defRPr>
                <a:solidFill>
                  <a:schemeClr val="bg1"/>
                </a:solidFill>
                <a:latin typeface="Times"/>
                <a:cs typeface="Times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677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FA85-4622-2446-9EAB-69DF5EEA9EED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D89C-2813-3647-AC28-997EC73C648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0"/>
            <a:ext cx="23241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18308"/>
            <a:ext cx="6096000" cy="63985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rgbClr val="F7BC0B"/>
                </a:solidFill>
                <a:latin typeface="Times"/>
                <a:cs typeface="Times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958160"/>
            <a:ext cx="6096000" cy="406867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"/>
                <a:cs typeface="Times"/>
              </a:defRPr>
            </a:lvl1pPr>
            <a:lvl2pPr>
              <a:defRPr sz="2400">
                <a:solidFill>
                  <a:schemeClr val="bg1"/>
                </a:solidFill>
                <a:latin typeface="Times"/>
                <a:cs typeface="Times"/>
              </a:defRPr>
            </a:lvl2pPr>
            <a:lvl3pPr>
              <a:defRPr>
                <a:solidFill>
                  <a:schemeClr val="bg1"/>
                </a:solidFill>
                <a:latin typeface="Times"/>
                <a:cs typeface="Times"/>
              </a:defRPr>
            </a:lvl3pPr>
            <a:lvl4pPr>
              <a:defRPr>
                <a:solidFill>
                  <a:schemeClr val="bg1"/>
                </a:solidFill>
                <a:latin typeface="Times"/>
                <a:cs typeface="Times"/>
              </a:defRPr>
            </a:lvl4pPr>
            <a:lvl5pPr>
              <a:defRPr>
                <a:solidFill>
                  <a:schemeClr val="bg1"/>
                </a:solidFill>
                <a:latin typeface="Times"/>
                <a:cs typeface="Times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669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18308"/>
            <a:ext cx="6096000" cy="63985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rgbClr val="F7BC0B"/>
                </a:solidFill>
                <a:latin typeface="Times"/>
                <a:cs typeface="Times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958160"/>
            <a:ext cx="6096000" cy="406867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"/>
                <a:cs typeface="Times"/>
              </a:defRPr>
            </a:lvl1pPr>
            <a:lvl2pPr>
              <a:defRPr sz="2400">
                <a:solidFill>
                  <a:schemeClr val="bg1"/>
                </a:solidFill>
                <a:latin typeface="Times"/>
                <a:cs typeface="Times"/>
              </a:defRPr>
            </a:lvl2pPr>
            <a:lvl3pPr>
              <a:defRPr>
                <a:solidFill>
                  <a:schemeClr val="bg1"/>
                </a:solidFill>
                <a:latin typeface="Times"/>
                <a:cs typeface="Times"/>
              </a:defRPr>
            </a:lvl3pPr>
            <a:lvl4pPr>
              <a:defRPr>
                <a:solidFill>
                  <a:schemeClr val="bg1"/>
                </a:solidFill>
                <a:latin typeface="Times"/>
                <a:cs typeface="Times"/>
              </a:defRPr>
            </a:lvl4pPr>
            <a:lvl5pPr>
              <a:defRPr>
                <a:solidFill>
                  <a:schemeClr val="bg1"/>
                </a:solidFill>
                <a:latin typeface="Times"/>
                <a:cs typeface="Times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FA85-4622-2446-9EAB-69DF5EEA9EED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D89C-2813-3647-AC28-997EC73C648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0"/>
            <a:ext cx="2324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1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18307"/>
            <a:ext cx="6096000" cy="63985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rgbClr val="F7BC0B"/>
                </a:solidFill>
                <a:latin typeface="Times"/>
                <a:cs typeface="Times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958159"/>
            <a:ext cx="6096000" cy="406867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"/>
                <a:cs typeface="Times"/>
              </a:defRPr>
            </a:lvl1pPr>
            <a:lvl2pPr>
              <a:defRPr sz="2400">
                <a:solidFill>
                  <a:schemeClr val="bg1"/>
                </a:solidFill>
                <a:latin typeface="Times"/>
                <a:cs typeface="Times"/>
              </a:defRPr>
            </a:lvl2pPr>
            <a:lvl3pPr>
              <a:defRPr>
                <a:solidFill>
                  <a:schemeClr val="bg1"/>
                </a:solidFill>
                <a:latin typeface="Times"/>
                <a:cs typeface="Times"/>
              </a:defRPr>
            </a:lvl3pPr>
            <a:lvl4pPr>
              <a:defRPr>
                <a:solidFill>
                  <a:schemeClr val="bg1"/>
                </a:solidFill>
                <a:latin typeface="Times"/>
                <a:cs typeface="Times"/>
              </a:defRPr>
            </a:lvl4pPr>
            <a:lvl5pPr>
              <a:defRPr>
                <a:solidFill>
                  <a:schemeClr val="bg1"/>
                </a:solidFill>
                <a:latin typeface="Times"/>
                <a:cs typeface="Times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FA85-4622-2446-9EAB-69DF5EEA9EED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D89C-2813-3647-AC28-997EC73C648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0"/>
            <a:ext cx="2381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41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18307"/>
            <a:ext cx="6096000" cy="63985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rgbClr val="F7BC0B"/>
                </a:solidFill>
                <a:latin typeface="Times"/>
                <a:cs typeface="Times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958159"/>
            <a:ext cx="6096000" cy="406867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"/>
                <a:cs typeface="Times"/>
              </a:defRPr>
            </a:lvl1pPr>
            <a:lvl2pPr>
              <a:defRPr sz="2400">
                <a:solidFill>
                  <a:schemeClr val="bg1"/>
                </a:solidFill>
                <a:latin typeface="Times"/>
                <a:cs typeface="Times"/>
              </a:defRPr>
            </a:lvl2pPr>
            <a:lvl3pPr>
              <a:defRPr>
                <a:solidFill>
                  <a:schemeClr val="bg1"/>
                </a:solidFill>
                <a:latin typeface="Times"/>
                <a:cs typeface="Times"/>
              </a:defRPr>
            </a:lvl3pPr>
            <a:lvl4pPr>
              <a:defRPr>
                <a:solidFill>
                  <a:schemeClr val="bg1"/>
                </a:solidFill>
                <a:latin typeface="Times"/>
                <a:cs typeface="Times"/>
              </a:defRPr>
            </a:lvl4pPr>
            <a:lvl5pPr>
              <a:defRPr>
                <a:solidFill>
                  <a:schemeClr val="bg1"/>
                </a:solidFill>
                <a:latin typeface="Times"/>
                <a:cs typeface="Times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FA85-4622-2446-9EAB-69DF5EEA9EED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D89C-2813-3647-AC28-997EC73C648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0"/>
            <a:ext cx="2479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67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ectangle blank slide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FA85-4622-2446-9EAB-69DF5EEA9EED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D89C-2813-3647-AC28-997EC73C648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8150" y="0"/>
            <a:ext cx="2355850" cy="68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in an image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18307"/>
            <a:ext cx="6184464" cy="63985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rgbClr val="800000"/>
                </a:solidFill>
                <a:latin typeface="Times"/>
                <a:cs typeface="Times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966214"/>
            <a:ext cx="6184464" cy="394470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Times"/>
                <a:cs typeface="Times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Times"/>
                <a:cs typeface="Times"/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Times"/>
                <a:cs typeface="Times"/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Times"/>
                <a:cs typeface="Times"/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Times"/>
                <a:cs typeface="Times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09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ctangle blank slide 2.jp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5FA85-4622-2446-9EAB-69DF5EEA9EED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7D89C-2813-3647-AC28-997EC73C6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7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64" r:id="rId9"/>
    <p:sldLayoutId id="2147483671" r:id="rId10"/>
    <p:sldLayoutId id="2147483677" r:id="rId11"/>
    <p:sldLayoutId id="2147483678" r:id="rId12"/>
    <p:sldLayoutId id="2147483679" r:id="rId13"/>
    <p:sldLayoutId id="2147483668" r:id="rId14"/>
    <p:sldLayoutId id="2147483669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7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7" name="Content Placeholder 4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79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Roberts, Justin Lyle</cp:lastModifiedBy>
  <cp:revision>22</cp:revision>
  <dcterms:created xsi:type="dcterms:W3CDTF">2017-06-08T16:34:38Z</dcterms:created>
  <dcterms:modified xsi:type="dcterms:W3CDTF">2018-03-16T15:54:18Z</dcterms:modified>
</cp:coreProperties>
</file>