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75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021"/>
    <a:srgbClr val="981E32"/>
    <a:srgbClr val="C59217"/>
    <a:srgbClr val="DE3831"/>
    <a:srgbClr val="EAAB00"/>
    <a:srgbClr val="AECBB2"/>
    <a:srgbClr val="BEC9D6"/>
    <a:srgbClr val="513C40"/>
    <a:srgbClr val="818A8F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97"/>
    <p:restoredTop sz="94661"/>
  </p:normalViewPr>
  <p:slideViewPr>
    <p:cSldViewPr snapToGrid="0" snapToObjects="1">
      <p:cViewPr varScale="1">
        <p:scale>
          <a:sx n="86" d="100"/>
          <a:sy n="86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12379-D02A-F448-BCC5-F3F95B503430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FC9FC-D918-E241-9FED-B9B17189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6218660"/>
            <a:ext cx="9144000" cy="6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44" y="2239723"/>
            <a:ext cx="6144313" cy="4128821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choice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13403" y="0"/>
            <a:ext cx="4430597" cy="6297613"/>
          </a:xfrm>
          <a:prstGeom prst="rect">
            <a:avLst/>
          </a:prstGeom>
          <a:gradFill>
            <a:gsLst>
              <a:gs pos="84000">
                <a:srgbClr val="981E32"/>
              </a:gs>
              <a:gs pos="46000">
                <a:srgbClr val="CC3021"/>
              </a:gs>
              <a:gs pos="24000">
                <a:srgbClr val="DE3831"/>
              </a:gs>
            </a:gsLst>
            <a:path path="circle">
              <a:fillToRect r="100000" b="100000"/>
            </a:path>
          </a:gra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4713403" cy="6297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photo of your choice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732256" y="2553826"/>
            <a:ext cx="0" cy="3753774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906500" y="619302"/>
            <a:ext cx="3775586" cy="351099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06499" y="970961"/>
            <a:ext cx="3775587" cy="4402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full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41022" y="0"/>
            <a:ext cx="4025245" cy="6298173"/>
          </a:xfrm>
          <a:prstGeom prst="rect">
            <a:avLst/>
          </a:prstGeom>
          <a:solidFill>
            <a:srgbClr val="CE8E00">
              <a:alpha val="80000"/>
            </a:srgbClr>
          </a:soli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675694" y="2544399"/>
            <a:ext cx="0" cy="3753774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0703" y="909686"/>
            <a:ext cx="3487919" cy="4516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10704" y="559741"/>
            <a:ext cx="3487919" cy="354659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 full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05354"/>
            <a:ext cx="9144000" cy="3139124"/>
          </a:xfrm>
          <a:prstGeom prst="rect">
            <a:avLst/>
          </a:prstGeom>
          <a:solidFill>
            <a:srgbClr val="4D4F53">
              <a:alpha val="72000"/>
            </a:srgbClr>
          </a:soli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2296089" y="3563332"/>
            <a:ext cx="5358476" cy="0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7815" y="1036496"/>
            <a:ext cx="7965162" cy="2205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7815" y="667437"/>
            <a:ext cx="7965162" cy="369060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full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3421930" cy="6307600"/>
          </a:xfrm>
          <a:prstGeom prst="rect">
            <a:avLst/>
          </a:prstGeom>
          <a:solidFill>
            <a:srgbClr val="C59217">
              <a:alpha val="93000"/>
            </a:srgbClr>
          </a:soli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421931" y="2553826"/>
            <a:ext cx="0" cy="3753774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3291" y="932102"/>
            <a:ext cx="3006664" cy="5034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83291" y="610436"/>
            <a:ext cx="3006664" cy="321666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full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08807" y="3197957"/>
            <a:ext cx="5835193" cy="2206822"/>
          </a:xfrm>
          <a:prstGeom prst="rect">
            <a:avLst/>
          </a:prstGeom>
          <a:solidFill>
            <a:srgbClr val="BEC9D6">
              <a:alpha val="93000"/>
            </a:srgbClr>
          </a:soli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099338" y="5416476"/>
            <a:ext cx="2714921" cy="0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2417" y="3638307"/>
            <a:ext cx="5476486" cy="1698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422416" y="3292234"/>
            <a:ext cx="5137121" cy="346073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full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96089" y="9427"/>
            <a:ext cx="4239768" cy="6288746"/>
          </a:xfrm>
          <a:prstGeom prst="rect">
            <a:avLst/>
          </a:prstGeom>
          <a:solidFill>
            <a:srgbClr val="981E32">
              <a:alpha val="73000"/>
            </a:srgbClr>
          </a:soli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2277235" y="2544399"/>
            <a:ext cx="0" cy="3753774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5844" y="886121"/>
            <a:ext cx="3974956" cy="5279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425844" y="521452"/>
            <a:ext cx="3974956" cy="364669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full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97465" y="9427"/>
            <a:ext cx="3395805" cy="6288746"/>
          </a:xfrm>
          <a:prstGeom prst="rect">
            <a:avLst/>
          </a:prstGeom>
          <a:solidFill>
            <a:srgbClr val="CC3021">
              <a:alpha val="73000"/>
            </a:srgbClr>
          </a:soli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912124" y="2549223"/>
            <a:ext cx="0" cy="3753774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252" y="1013471"/>
            <a:ext cx="2970763" cy="4966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2825" y="679401"/>
            <a:ext cx="2970763" cy="334070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2824471"/>
            <a:ext cx="9144000" cy="2540449"/>
          </a:xfrm>
          <a:prstGeom prst="rect">
            <a:avLst/>
          </a:prstGeom>
          <a:solidFill>
            <a:srgbClr val="DE3831">
              <a:alpha val="82000"/>
            </a:srgbClr>
          </a:soli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5383773"/>
            <a:ext cx="5358476" cy="0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189" y="3396987"/>
            <a:ext cx="8176628" cy="1719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1190" y="3056078"/>
            <a:ext cx="8176627" cy="340909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gradFill flip="none"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95000">
              <a:srgbClr val="CE8E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74"/>
            <a:ext cx="9134573" cy="6218660"/>
          </a:xfrm>
          <a:prstGeom prst="rect">
            <a:avLst/>
          </a:prstGeom>
          <a:gradFill flip="none" rotWithShape="1">
            <a:gsLst>
              <a:gs pos="40000">
                <a:srgbClr val="818A8F"/>
              </a:gs>
              <a:gs pos="88000">
                <a:srgbClr val="AECBB2"/>
              </a:gs>
            </a:gsLst>
            <a:path path="circle">
              <a:fillToRect l="100000" t="100000"/>
            </a:path>
            <a:tileRect r="-100000" b="-100000"/>
          </a:gra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" y="6218660"/>
            <a:ext cx="9134573" cy="6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04324" y="1200861"/>
            <a:ext cx="6202348" cy="429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11572" y="1200861"/>
            <a:ext cx="1781179" cy="2324764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168418" y="1274"/>
            <a:ext cx="0" cy="28032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34572" cy="6218659"/>
          </a:xfrm>
          <a:prstGeom prst="rect">
            <a:avLst/>
          </a:prstGeom>
          <a:gradFill>
            <a:gsLst>
              <a:gs pos="84000">
                <a:srgbClr val="981E32"/>
              </a:gs>
              <a:gs pos="46000">
                <a:srgbClr val="CC3021"/>
              </a:gs>
              <a:gs pos="24000">
                <a:srgbClr val="DE3831"/>
              </a:gs>
            </a:gsLst>
            <a:path path="circle">
              <a:fillToRect r="100000" b="100000"/>
            </a:path>
          </a:gradFill>
          <a:ln w="444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" y="6218660"/>
            <a:ext cx="9134573" cy="6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2912" y="1094906"/>
            <a:ext cx="5752944" cy="4759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82911" y="747233"/>
            <a:ext cx="5752945" cy="347673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6218660"/>
            <a:ext cx="9144000" cy="6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44" y="2239723"/>
            <a:ext cx="6144313" cy="4128821"/>
          </a:xfrm>
          <a:prstGeom prst="rect">
            <a:avLst/>
          </a:prstGeom>
          <a:ln w="9525"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33254" y="2182722"/>
            <a:ext cx="7183224" cy="2945458"/>
          </a:xfrm>
          <a:prstGeom prst="rect">
            <a:avLst/>
          </a:prstGeom>
        </p:spPr>
        <p:txBody>
          <a:bodyPr/>
          <a:lstStyle>
            <a:lvl1pPr algn="ctr">
              <a:defRPr sz="5500" b="0" i="1" baseline="0">
                <a:solidFill>
                  <a:srgbClr val="981E3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28000" y="2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30833 0.2791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3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" y="961535"/>
            <a:ext cx="9134573" cy="5257126"/>
          </a:xfrm>
          <a:prstGeom prst="rect">
            <a:avLst/>
          </a:prstGeom>
          <a:gradFill flip="none" rotWithShape="1">
            <a:gsLst>
              <a:gs pos="12000">
                <a:srgbClr val="CE8E00"/>
              </a:gs>
              <a:gs pos="78000">
                <a:srgbClr val="CE8E00">
                  <a:alpha val="2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-1" y="6218660"/>
            <a:ext cx="9134573" cy="6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08541" y="961535"/>
            <a:ext cx="0" cy="28032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992611" y="3415364"/>
            <a:ext cx="0" cy="28032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97466" y="1433899"/>
            <a:ext cx="6018681" cy="399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90314" y="1092990"/>
            <a:ext cx="6025833" cy="340909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Table color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078211" y="424206"/>
            <a:ext cx="2065789" cy="5794455"/>
          </a:xfrm>
          <a:prstGeom prst="rect">
            <a:avLst/>
          </a:prstGeom>
          <a:solidFill>
            <a:srgbClr val="BE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424206"/>
            <a:ext cx="6815578" cy="5794455"/>
          </a:xfrm>
          <a:prstGeom prst="rect">
            <a:avLst/>
          </a:prstGeom>
          <a:gradFill flip="none" rotWithShape="1">
            <a:gsLst>
              <a:gs pos="12000">
                <a:srgbClr val="513C40"/>
              </a:gs>
              <a:gs pos="78000">
                <a:srgbClr val="818A8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sp>
        <p:nvSpPr>
          <p:cNvPr id="17" name="Chart Placeholder 16"/>
          <p:cNvSpPr>
            <a:spLocks noGrp="1"/>
          </p:cNvSpPr>
          <p:nvPr>
            <p:ph type="chart" sz="quarter" idx="11"/>
          </p:nvPr>
        </p:nvSpPr>
        <p:spPr>
          <a:xfrm>
            <a:off x="659876" y="687249"/>
            <a:ext cx="5898543" cy="51573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946234" y="0"/>
            <a:ext cx="0" cy="2803296"/>
          </a:xfrm>
          <a:prstGeom prst="line">
            <a:avLst/>
          </a:prstGeom>
          <a:ln w="9525">
            <a:solidFill>
              <a:srgbClr val="5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1418" y="904973"/>
            <a:ext cx="1734046" cy="4628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Table no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078211" y="424206"/>
            <a:ext cx="2065789" cy="5794455"/>
          </a:xfrm>
          <a:prstGeom prst="rect">
            <a:avLst/>
          </a:prstGeom>
          <a:solidFill>
            <a:srgbClr val="BE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sp>
        <p:nvSpPr>
          <p:cNvPr id="17" name="Chart Placeholder 16"/>
          <p:cNvSpPr>
            <a:spLocks noGrp="1"/>
          </p:cNvSpPr>
          <p:nvPr>
            <p:ph type="chart" sz="quarter" idx="11"/>
          </p:nvPr>
        </p:nvSpPr>
        <p:spPr>
          <a:xfrm>
            <a:off x="659876" y="687249"/>
            <a:ext cx="5898543" cy="51573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946234" y="0"/>
            <a:ext cx="0" cy="2803296"/>
          </a:xfrm>
          <a:prstGeom prst="line">
            <a:avLst/>
          </a:prstGeom>
          <a:ln w="9525">
            <a:solidFill>
              <a:srgbClr val="5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1418" y="904973"/>
            <a:ext cx="1734046" cy="4628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" y="6218660"/>
            <a:ext cx="9134573" cy="6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550681" y="725864"/>
            <a:ext cx="6593319" cy="5492796"/>
          </a:xfrm>
          <a:prstGeom prst="rect">
            <a:avLst/>
          </a:prstGeom>
          <a:gradFill>
            <a:gsLst>
              <a:gs pos="9000">
                <a:srgbClr val="4D4F53"/>
              </a:gs>
              <a:gs pos="97000">
                <a:srgbClr val="BEC9D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2440222" y="0"/>
            <a:ext cx="0" cy="2803296"/>
          </a:xfrm>
          <a:prstGeom prst="line">
            <a:avLst/>
          </a:prstGeom>
          <a:ln w="9525">
            <a:solidFill>
              <a:srgbClr val="5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87125" y="1282045"/>
            <a:ext cx="5853559" cy="4147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87125" y="930947"/>
            <a:ext cx="5080561" cy="351098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Your choice quarter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18660"/>
            <a:ext cx="9134573" cy="6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550681" y="1046375"/>
            <a:ext cx="6593319" cy="5172285"/>
          </a:xfrm>
          <a:prstGeom prst="rect">
            <a:avLst/>
          </a:prstGeom>
          <a:gradFill flip="none" rotWithShape="1">
            <a:gsLst>
              <a:gs pos="9000">
                <a:srgbClr val="818A8F"/>
              </a:gs>
              <a:gs pos="97000">
                <a:srgbClr val="AECBB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2440222" y="0"/>
            <a:ext cx="0" cy="2803296"/>
          </a:xfrm>
          <a:prstGeom prst="line">
            <a:avLst/>
          </a:prstGeom>
          <a:ln w="9525">
            <a:solidFill>
              <a:srgbClr val="5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046375"/>
            <a:ext cx="2295525" cy="51718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95379" y="1558822"/>
            <a:ext cx="5853559" cy="4147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95379" y="1207724"/>
            <a:ext cx="5080561" cy="351098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9427" y="6218660"/>
            <a:ext cx="9134573" cy="6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176320" y="0"/>
            <a:ext cx="0" cy="28032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404813" y="763571"/>
            <a:ext cx="5600700" cy="54546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6498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Your choice quarter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295525" cy="621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554663" y="0"/>
            <a:ext cx="6061435" cy="6345747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rgbClr val="EAAB00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6218660"/>
            <a:ext cx="9144000" cy="6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440222" y="0"/>
            <a:ext cx="0" cy="2803296"/>
          </a:xfrm>
          <a:prstGeom prst="line">
            <a:avLst/>
          </a:prstGeom>
          <a:ln w="9525">
            <a:solidFill>
              <a:srgbClr val="5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64978" y="783068"/>
            <a:ext cx="5853559" cy="4716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764978" y="431970"/>
            <a:ext cx="5080561" cy="351098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 userDrawn="1"/>
        </p:nvSpPr>
        <p:spPr>
          <a:xfrm>
            <a:off x="0" y="2055043"/>
            <a:ext cx="9144000" cy="2978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6218660"/>
            <a:ext cx="9134573" cy="63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0" y="621866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497344" y="5033913"/>
            <a:ext cx="3038513" cy="0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2296089" y="2073896"/>
            <a:ext cx="3077189" cy="0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0706" y="2997724"/>
            <a:ext cx="7532016" cy="1545995"/>
          </a:xfrm>
          <a:prstGeom prst="rect">
            <a:avLst/>
          </a:prstGeom>
        </p:spPr>
        <p:txBody>
          <a:bodyPr/>
          <a:lstStyle>
            <a:lvl1pPr algn="ctr">
              <a:defRPr sz="2100" b="0" i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end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91238" y="2276463"/>
            <a:ext cx="6351863" cy="3223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91239" y="1922264"/>
            <a:ext cx="6351863" cy="354199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or Table color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078211" y="424206"/>
            <a:ext cx="2065789" cy="5794455"/>
          </a:xfrm>
          <a:prstGeom prst="rect">
            <a:avLst/>
          </a:prstGeom>
          <a:solidFill>
            <a:srgbClr val="BEC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424206"/>
            <a:ext cx="6815578" cy="5794455"/>
          </a:xfrm>
          <a:prstGeom prst="rect">
            <a:avLst/>
          </a:prstGeom>
          <a:gradFill flip="none" rotWithShape="1">
            <a:gsLst>
              <a:gs pos="12000">
                <a:srgbClr val="513C40"/>
              </a:gs>
              <a:gs pos="78000">
                <a:srgbClr val="818A8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sp>
        <p:nvSpPr>
          <p:cNvPr id="17" name="Chart Placeholder 16"/>
          <p:cNvSpPr>
            <a:spLocks noGrp="1"/>
          </p:cNvSpPr>
          <p:nvPr>
            <p:ph type="chart" sz="quarter" idx="11"/>
          </p:nvPr>
        </p:nvSpPr>
        <p:spPr>
          <a:xfrm>
            <a:off x="659876" y="687249"/>
            <a:ext cx="5898543" cy="51573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946234" y="0"/>
            <a:ext cx="0" cy="2803296"/>
          </a:xfrm>
          <a:prstGeom prst="line">
            <a:avLst/>
          </a:prstGeom>
          <a:ln w="9525">
            <a:solidFill>
              <a:srgbClr val="5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18294" y="1008668"/>
            <a:ext cx="1727743" cy="4383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40264" y="5015060"/>
            <a:ext cx="7390613" cy="1112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000" baseline="0">
                <a:solidFill>
                  <a:srgbClr val="981E3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85381" y="0"/>
            <a:ext cx="0" cy="3429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427002" y="0"/>
            <a:ext cx="0" cy="342900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40264" y="483455"/>
            <a:ext cx="5684363" cy="4394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1485381" y="0"/>
            <a:ext cx="0" cy="3429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427002" y="0"/>
            <a:ext cx="0" cy="342900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58761" y="436322"/>
            <a:ext cx="5396183" cy="5493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220" y="5015060"/>
            <a:ext cx="8672658" cy="1074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0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992611" y="0"/>
            <a:ext cx="0" cy="28032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857333" y="0"/>
            <a:ext cx="0" cy="28032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5554" y="285494"/>
            <a:ext cx="5396183" cy="5493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992611" y="0"/>
            <a:ext cx="0" cy="28032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857333" y="0"/>
            <a:ext cx="0" cy="280329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5554" y="285493"/>
            <a:ext cx="5396183" cy="5681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body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full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"/>
            <a:ext cx="3996964" cy="6298172"/>
          </a:xfrm>
          <a:prstGeom prst="rect">
            <a:avLst/>
          </a:prstGeom>
          <a:solidFill>
            <a:srgbClr val="707C7C">
              <a:alpha val="50000"/>
            </a:srgbClr>
          </a:solidFill>
          <a:ln w="44450" cmpd="thickThin">
            <a:noFill/>
          </a:ln>
          <a:effectLst>
            <a:glow>
              <a:srgbClr val="AECBB2">
                <a:alpha val="2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57" y="5636321"/>
            <a:ext cx="1733218" cy="1164678"/>
          </a:xfrm>
          <a:prstGeom prst="rect">
            <a:avLst/>
          </a:prstGeom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89" y="6425545"/>
            <a:ext cx="4239768" cy="295656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015818" y="2544399"/>
            <a:ext cx="0" cy="3753774"/>
          </a:xfrm>
          <a:prstGeom prst="line">
            <a:avLst/>
          </a:prstGeom>
          <a:ln w="41275">
            <a:solidFill>
              <a:srgbClr val="AECB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7559" y="961533"/>
            <a:ext cx="3317748" cy="5298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</a:t>
            </a:r>
            <a:r>
              <a:rPr lang="en-US" dirty="0" smtClean="0"/>
              <a:t>body copy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77559" y="610435"/>
            <a:ext cx="3317748" cy="379379"/>
          </a:xfrm>
          <a:prstGeom prst="rect">
            <a:avLst/>
          </a:prstGeom>
        </p:spPr>
        <p:txBody>
          <a:bodyPr/>
          <a:lstStyle>
            <a:lvl1pPr>
              <a:defRPr sz="21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56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6" r:id="rId2"/>
    <p:sldLayoutId id="2147484700" r:id="rId3"/>
    <p:sldLayoutId id="2147484708" r:id="rId4"/>
    <p:sldLayoutId id="2147484678" r:id="rId5"/>
    <p:sldLayoutId id="2147484704" r:id="rId6"/>
    <p:sldLayoutId id="2147484688" r:id="rId7"/>
    <p:sldLayoutId id="2147484705" r:id="rId8"/>
    <p:sldLayoutId id="2147484684" r:id="rId9"/>
    <p:sldLayoutId id="2147484697" r:id="rId10"/>
    <p:sldLayoutId id="2147484685" r:id="rId11"/>
    <p:sldLayoutId id="2147484686" r:id="rId12"/>
    <p:sldLayoutId id="2147484701" r:id="rId13"/>
    <p:sldLayoutId id="2147484703" r:id="rId14"/>
    <p:sldLayoutId id="2147484682" r:id="rId15"/>
    <p:sldLayoutId id="2147484702" r:id="rId16"/>
    <p:sldLayoutId id="2147484687" r:id="rId17"/>
    <p:sldLayoutId id="2147484689" r:id="rId18"/>
    <p:sldLayoutId id="2147484690" r:id="rId19"/>
    <p:sldLayoutId id="2147484691" r:id="rId20"/>
    <p:sldLayoutId id="2147484692" r:id="rId21"/>
    <p:sldLayoutId id="2147484707" r:id="rId22"/>
    <p:sldLayoutId id="2147484694" r:id="rId23"/>
    <p:sldLayoutId id="2147484695" r:id="rId24"/>
    <p:sldLayoutId id="2147484693" r:id="rId25"/>
    <p:sldLayoutId id="2147484698" r:id="rId26"/>
    <p:sldLayoutId id="2147484683" r:id="rId2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Roberts, Justin Lyle</cp:lastModifiedBy>
  <cp:revision>126</cp:revision>
  <dcterms:created xsi:type="dcterms:W3CDTF">2017-06-06T16:20:24Z</dcterms:created>
  <dcterms:modified xsi:type="dcterms:W3CDTF">2017-06-20T20:57:34Z</dcterms:modified>
</cp:coreProperties>
</file>