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2" r:id="rId5"/>
    <p:sldId id="263" r:id="rId6"/>
    <p:sldId id="265" r:id="rId7"/>
    <p:sldId id="266" r:id="rId8"/>
    <p:sldId id="267" r:id="rId9"/>
    <p:sldId id="268" r:id="rId10"/>
    <p:sldId id="269" r:id="rId11"/>
    <p:sldId id="271" r:id="rId12"/>
    <p:sldId id="272" r:id="rId13"/>
    <p:sldId id="273" r:id="rId14"/>
    <p:sldId id="284" r:id="rId15"/>
    <p:sldId id="274" r:id="rId16"/>
    <p:sldId id="275" r:id="rId17"/>
    <p:sldId id="276" r:id="rId18"/>
    <p:sldId id="277" r:id="rId19"/>
    <p:sldId id="278" r:id="rId20"/>
    <p:sldId id="279" r:id="rId21"/>
    <p:sldId id="280" r:id="rId22"/>
    <p:sldId id="282" r:id="rId23"/>
    <p:sldId id="28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93D0E2-2E7C-4788-8283-05DE12E54C6F}" v="6" dt="2026-05-05T18:41:53.1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3" d="100"/>
          <a:sy n="103" d="100"/>
        </p:scale>
        <p:origin x="2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tzinger, Allison" userId="c64067f3-1d89-4cdf-8092-7b49c5abe2f6" providerId="ADAL" clId="{2893D0E2-2E7C-4788-8283-05DE12E54C6F}"/>
    <pc:docChg chg="undo custSel addSld delSld modSld">
      <pc:chgData name="Litzinger, Allison" userId="c64067f3-1d89-4cdf-8092-7b49c5abe2f6" providerId="ADAL" clId="{2893D0E2-2E7C-4788-8283-05DE12E54C6F}" dt="2026-05-05T19:02:53.693" v="4935" actId="20577"/>
      <pc:docMkLst>
        <pc:docMk/>
      </pc:docMkLst>
      <pc:sldChg chg="modSp mod">
        <pc:chgData name="Litzinger, Allison" userId="c64067f3-1d89-4cdf-8092-7b49c5abe2f6" providerId="ADAL" clId="{2893D0E2-2E7C-4788-8283-05DE12E54C6F}" dt="2026-04-01T17:02:28.153" v="0" actId="207"/>
        <pc:sldMkLst>
          <pc:docMk/>
          <pc:sldMk cId="2931996475" sldId="258"/>
        </pc:sldMkLst>
        <pc:spChg chg="mod">
          <ac:chgData name="Litzinger, Allison" userId="c64067f3-1d89-4cdf-8092-7b49c5abe2f6" providerId="ADAL" clId="{2893D0E2-2E7C-4788-8283-05DE12E54C6F}" dt="2026-04-01T17:02:28.153" v="0" actId="207"/>
          <ac:spMkLst>
            <pc:docMk/>
            <pc:sldMk cId="2931996475" sldId="258"/>
            <ac:spMk id="2" creationId="{C4609843-99D5-4C7A-E9E6-72ED38511A5B}"/>
          </ac:spMkLst>
        </pc:spChg>
      </pc:sldChg>
      <pc:sldChg chg="modSp mod">
        <pc:chgData name="Litzinger, Allison" userId="c64067f3-1d89-4cdf-8092-7b49c5abe2f6" providerId="ADAL" clId="{2893D0E2-2E7C-4788-8283-05DE12E54C6F}" dt="2026-04-27T16:57:04.984" v="3787" actId="27636"/>
        <pc:sldMkLst>
          <pc:docMk/>
          <pc:sldMk cId="2499629933" sldId="259"/>
        </pc:sldMkLst>
        <pc:spChg chg="mod">
          <ac:chgData name="Litzinger, Allison" userId="c64067f3-1d89-4cdf-8092-7b49c5abe2f6" providerId="ADAL" clId="{2893D0E2-2E7C-4788-8283-05DE12E54C6F}" dt="2026-04-27T16:50:59.562" v="3771" actId="1076"/>
          <ac:spMkLst>
            <pc:docMk/>
            <pc:sldMk cId="2499629933" sldId="259"/>
            <ac:spMk id="2" creationId="{33F6B298-56EC-0FD5-D337-B1EC632B6EED}"/>
          </ac:spMkLst>
        </pc:spChg>
        <pc:spChg chg="mod">
          <ac:chgData name="Litzinger, Allison" userId="c64067f3-1d89-4cdf-8092-7b49c5abe2f6" providerId="ADAL" clId="{2893D0E2-2E7C-4788-8283-05DE12E54C6F}" dt="2026-04-27T16:57:04.984" v="3787" actId="27636"/>
          <ac:spMkLst>
            <pc:docMk/>
            <pc:sldMk cId="2499629933" sldId="259"/>
            <ac:spMk id="3" creationId="{2BBABA48-5C5B-879C-9C0E-2660E58F3A69}"/>
          </ac:spMkLst>
        </pc:spChg>
      </pc:sldChg>
      <pc:sldChg chg="modSp mod">
        <pc:chgData name="Litzinger, Allison" userId="c64067f3-1d89-4cdf-8092-7b49c5abe2f6" providerId="ADAL" clId="{2893D0E2-2E7C-4788-8283-05DE12E54C6F}" dt="2026-05-05T19:02:53.693" v="4935" actId="20577"/>
        <pc:sldMkLst>
          <pc:docMk/>
          <pc:sldMk cId="1076791555" sldId="260"/>
        </pc:sldMkLst>
        <pc:spChg chg="mod">
          <ac:chgData name="Litzinger, Allison" userId="c64067f3-1d89-4cdf-8092-7b49c5abe2f6" providerId="ADAL" clId="{2893D0E2-2E7C-4788-8283-05DE12E54C6F}" dt="2026-05-05T19:02:53.693" v="4935" actId="20577"/>
          <ac:spMkLst>
            <pc:docMk/>
            <pc:sldMk cId="1076791555" sldId="260"/>
            <ac:spMk id="3" creationId="{3A9827F5-7407-B410-E62D-EF43AC3BD2E9}"/>
          </ac:spMkLst>
        </pc:spChg>
      </pc:sldChg>
      <pc:sldChg chg="modSp mod">
        <pc:chgData name="Litzinger, Allison" userId="c64067f3-1d89-4cdf-8092-7b49c5abe2f6" providerId="ADAL" clId="{2893D0E2-2E7C-4788-8283-05DE12E54C6F}" dt="2026-05-05T18:34:50.718" v="4600" actId="113"/>
        <pc:sldMkLst>
          <pc:docMk/>
          <pc:sldMk cId="641991183" sldId="262"/>
        </pc:sldMkLst>
        <pc:spChg chg="mod">
          <ac:chgData name="Litzinger, Allison" userId="c64067f3-1d89-4cdf-8092-7b49c5abe2f6" providerId="ADAL" clId="{2893D0E2-2E7C-4788-8283-05DE12E54C6F}" dt="2026-05-05T18:34:50.718" v="4600" actId="113"/>
          <ac:spMkLst>
            <pc:docMk/>
            <pc:sldMk cId="641991183" sldId="262"/>
            <ac:spMk id="3" creationId="{3A9827F5-7407-B410-E62D-EF43AC3BD2E9}"/>
          </ac:spMkLst>
        </pc:spChg>
      </pc:sldChg>
      <pc:sldChg chg="modSp mod">
        <pc:chgData name="Litzinger, Allison" userId="c64067f3-1d89-4cdf-8092-7b49c5abe2f6" providerId="ADAL" clId="{2893D0E2-2E7C-4788-8283-05DE12E54C6F}" dt="2026-05-05T18:37:04.194" v="4663" actId="113"/>
        <pc:sldMkLst>
          <pc:docMk/>
          <pc:sldMk cId="2968817945" sldId="263"/>
        </pc:sldMkLst>
        <pc:spChg chg="mod">
          <ac:chgData name="Litzinger, Allison" userId="c64067f3-1d89-4cdf-8092-7b49c5abe2f6" providerId="ADAL" clId="{2893D0E2-2E7C-4788-8283-05DE12E54C6F}" dt="2026-05-05T18:37:04.194" v="4663" actId="113"/>
          <ac:spMkLst>
            <pc:docMk/>
            <pc:sldMk cId="2968817945" sldId="263"/>
            <ac:spMk id="3" creationId="{3A9827F5-7407-B410-E62D-EF43AC3BD2E9}"/>
          </ac:spMkLst>
        </pc:spChg>
      </pc:sldChg>
      <pc:sldChg chg="modSp mod">
        <pc:chgData name="Litzinger, Allison" userId="c64067f3-1d89-4cdf-8092-7b49c5abe2f6" providerId="ADAL" clId="{2893D0E2-2E7C-4788-8283-05DE12E54C6F}" dt="2026-04-20T20:16:13.579" v="3348" actId="20577"/>
        <pc:sldMkLst>
          <pc:docMk/>
          <pc:sldMk cId="1049260946" sldId="265"/>
        </pc:sldMkLst>
        <pc:spChg chg="mod">
          <ac:chgData name="Litzinger, Allison" userId="c64067f3-1d89-4cdf-8092-7b49c5abe2f6" providerId="ADAL" clId="{2893D0E2-2E7C-4788-8283-05DE12E54C6F}" dt="2026-04-20T20:16:13.579" v="3348" actId="20577"/>
          <ac:spMkLst>
            <pc:docMk/>
            <pc:sldMk cId="1049260946" sldId="265"/>
            <ac:spMk id="3" creationId="{3A9827F5-7407-B410-E62D-EF43AC3BD2E9}"/>
          </ac:spMkLst>
        </pc:spChg>
      </pc:sldChg>
      <pc:sldChg chg="modSp mod">
        <pc:chgData name="Litzinger, Allison" userId="c64067f3-1d89-4cdf-8092-7b49c5abe2f6" providerId="ADAL" clId="{2893D0E2-2E7C-4788-8283-05DE12E54C6F}" dt="2026-05-05T18:41:17.364" v="4717" actId="20577"/>
        <pc:sldMkLst>
          <pc:docMk/>
          <pc:sldMk cId="3861067822" sldId="266"/>
        </pc:sldMkLst>
        <pc:spChg chg="mod">
          <ac:chgData name="Litzinger, Allison" userId="c64067f3-1d89-4cdf-8092-7b49c5abe2f6" providerId="ADAL" clId="{2893D0E2-2E7C-4788-8283-05DE12E54C6F}" dt="2026-05-05T18:41:17.364" v="4717" actId="20577"/>
          <ac:spMkLst>
            <pc:docMk/>
            <pc:sldMk cId="3861067822" sldId="266"/>
            <ac:spMk id="3" creationId="{3A9827F5-7407-B410-E62D-EF43AC3BD2E9}"/>
          </ac:spMkLst>
        </pc:spChg>
      </pc:sldChg>
      <pc:sldChg chg="modSp mod">
        <pc:chgData name="Litzinger, Allison" userId="c64067f3-1d89-4cdf-8092-7b49c5abe2f6" providerId="ADAL" clId="{2893D0E2-2E7C-4788-8283-05DE12E54C6F}" dt="2026-05-05T18:45:46.314" v="4785" actId="207"/>
        <pc:sldMkLst>
          <pc:docMk/>
          <pc:sldMk cId="336170540" sldId="267"/>
        </pc:sldMkLst>
        <pc:spChg chg="mod">
          <ac:chgData name="Litzinger, Allison" userId="c64067f3-1d89-4cdf-8092-7b49c5abe2f6" providerId="ADAL" clId="{2893D0E2-2E7C-4788-8283-05DE12E54C6F}" dt="2026-05-05T18:45:46.314" v="4785" actId="207"/>
          <ac:spMkLst>
            <pc:docMk/>
            <pc:sldMk cId="336170540" sldId="267"/>
            <ac:spMk id="3" creationId="{3A9827F5-7407-B410-E62D-EF43AC3BD2E9}"/>
          </ac:spMkLst>
        </pc:spChg>
      </pc:sldChg>
      <pc:sldChg chg="modSp mod">
        <pc:chgData name="Litzinger, Allison" userId="c64067f3-1d89-4cdf-8092-7b49c5abe2f6" providerId="ADAL" clId="{2893D0E2-2E7C-4788-8283-05DE12E54C6F}" dt="2026-05-05T17:55:09.831" v="3973" actId="255"/>
        <pc:sldMkLst>
          <pc:docMk/>
          <pc:sldMk cId="1627777825" sldId="268"/>
        </pc:sldMkLst>
        <pc:spChg chg="mod">
          <ac:chgData name="Litzinger, Allison" userId="c64067f3-1d89-4cdf-8092-7b49c5abe2f6" providerId="ADAL" clId="{2893D0E2-2E7C-4788-8283-05DE12E54C6F}" dt="2026-05-05T17:55:09.831" v="3973" actId="255"/>
          <ac:spMkLst>
            <pc:docMk/>
            <pc:sldMk cId="1627777825" sldId="268"/>
            <ac:spMk id="3" creationId="{3A9827F5-7407-B410-E62D-EF43AC3BD2E9}"/>
          </ac:spMkLst>
        </pc:spChg>
      </pc:sldChg>
      <pc:sldChg chg="modSp mod">
        <pc:chgData name="Litzinger, Allison" userId="c64067f3-1d89-4cdf-8092-7b49c5abe2f6" providerId="ADAL" clId="{2893D0E2-2E7C-4788-8283-05DE12E54C6F}" dt="2026-05-05T19:01:58.576" v="4934" actId="113"/>
        <pc:sldMkLst>
          <pc:docMk/>
          <pc:sldMk cId="185942044" sldId="269"/>
        </pc:sldMkLst>
        <pc:spChg chg="mod">
          <ac:chgData name="Litzinger, Allison" userId="c64067f3-1d89-4cdf-8092-7b49c5abe2f6" providerId="ADAL" clId="{2893D0E2-2E7C-4788-8283-05DE12E54C6F}" dt="2026-05-05T19:01:58.576" v="4934" actId="113"/>
          <ac:spMkLst>
            <pc:docMk/>
            <pc:sldMk cId="185942044" sldId="269"/>
            <ac:spMk id="3" creationId="{3A9827F5-7407-B410-E62D-EF43AC3BD2E9}"/>
          </ac:spMkLst>
        </pc:spChg>
      </pc:sldChg>
      <pc:sldChg chg="modSp mod">
        <pc:chgData name="Litzinger, Allison" userId="c64067f3-1d89-4cdf-8092-7b49c5abe2f6" providerId="ADAL" clId="{2893D0E2-2E7C-4788-8283-05DE12E54C6F}" dt="2026-05-05T18:50:02.503" v="4817" actId="113"/>
        <pc:sldMkLst>
          <pc:docMk/>
          <pc:sldMk cId="1674264917" sldId="271"/>
        </pc:sldMkLst>
        <pc:spChg chg="mod">
          <ac:chgData name="Litzinger, Allison" userId="c64067f3-1d89-4cdf-8092-7b49c5abe2f6" providerId="ADAL" clId="{2893D0E2-2E7C-4788-8283-05DE12E54C6F}" dt="2026-05-05T18:50:02.503" v="4817" actId="113"/>
          <ac:spMkLst>
            <pc:docMk/>
            <pc:sldMk cId="1674264917" sldId="271"/>
            <ac:spMk id="3" creationId="{3A9827F5-7407-B410-E62D-EF43AC3BD2E9}"/>
          </ac:spMkLst>
        </pc:spChg>
      </pc:sldChg>
      <pc:sldChg chg="modSp mod">
        <pc:chgData name="Litzinger, Allison" userId="c64067f3-1d89-4cdf-8092-7b49c5abe2f6" providerId="ADAL" clId="{2893D0E2-2E7C-4788-8283-05DE12E54C6F}" dt="2026-05-05T18:54:29.239" v="4874" actId="207"/>
        <pc:sldMkLst>
          <pc:docMk/>
          <pc:sldMk cId="1211815795" sldId="272"/>
        </pc:sldMkLst>
        <pc:spChg chg="mod">
          <ac:chgData name="Litzinger, Allison" userId="c64067f3-1d89-4cdf-8092-7b49c5abe2f6" providerId="ADAL" clId="{2893D0E2-2E7C-4788-8283-05DE12E54C6F}" dt="2026-05-05T18:54:29.239" v="4874" actId="207"/>
          <ac:spMkLst>
            <pc:docMk/>
            <pc:sldMk cId="1211815795" sldId="272"/>
            <ac:spMk id="3" creationId="{3A9827F5-7407-B410-E62D-EF43AC3BD2E9}"/>
          </ac:spMkLst>
        </pc:spChg>
      </pc:sldChg>
      <pc:sldChg chg="modSp mod">
        <pc:chgData name="Litzinger, Allison" userId="c64067f3-1d89-4cdf-8092-7b49c5abe2f6" providerId="ADAL" clId="{2893D0E2-2E7C-4788-8283-05DE12E54C6F}" dt="2026-05-05T18:57:59.089" v="4907" actId="20577"/>
        <pc:sldMkLst>
          <pc:docMk/>
          <pc:sldMk cId="2689323154" sldId="273"/>
        </pc:sldMkLst>
        <pc:spChg chg="mod">
          <ac:chgData name="Litzinger, Allison" userId="c64067f3-1d89-4cdf-8092-7b49c5abe2f6" providerId="ADAL" clId="{2893D0E2-2E7C-4788-8283-05DE12E54C6F}" dt="2026-05-05T18:57:59.089" v="4907" actId="20577"/>
          <ac:spMkLst>
            <pc:docMk/>
            <pc:sldMk cId="2689323154" sldId="273"/>
            <ac:spMk id="3" creationId="{3A9827F5-7407-B410-E62D-EF43AC3BD2E9}"/>
          </ac:spMkLst>
        </pc:spChg>
      </pc:sldChg>
      <pc:sldChg chg="modSp mod">
        <pc:chgData name="Litzinger, Allison" userId="c64067f3-1d89-4cdf-8092-7b49c5abe2f6" providerId="ADAL" clId="{2893D0E2-2E7C-4788-8283-05DE12E54C6F}" dt="2026-05-05T18:08:04.516" v="4246" actId="113"/>
        <pc:sldMkLst>
          <pc:docMk/>
          <pc:sldMk cId="4053428993" sldId="274"/>
        </pc:sldMkLst>
        <pc:spChg chg="mod">
          <ac:chgData name="Litzinger, Allison" userId="c64067f3-1d89-4cdf-8092-7b49c5abe2f6" providerId="ADAL" clId="{2893D0E2-2E7C-4788-8283-05DE12E54C6F}" dt="2026-04-01T18:52:43.449" v="226" actId="20577"/>
          <ac:spMkLst>
            <pc:docMk/>
            <pc:sldMk cId="4053428993" sldId="274"/>
            <ac:spMk id="2" creationId="{38A853B2-9FF0-B6F5-0B80-36B8273D65D0}"/>
          </ac:spMkLst>
        </pc:spChg>
        <pc:spChg chg="mod">
          <ac:chgData name="Litzinger, Allison" userId="c64067f3-1d89-4cdf-8092-7b49c5abe2f6" providerId="ADAL" clId="{2893D0E2-2E7C-4788-8283-05DE12E54C6F}" dt="2026-05-05T18:08:04.516" v="4246" actId="113"/>
          <ac:spMkLst>
            <pc:docMk/>
            <pc:sldMk cId="4053428993" sldId="274"/>
            <ac:spMk id="3" creationId="{3A9827F5-7407-B410-E62D-EF43AC3BD2E9}"/>
          </ac:spMkLst>
        </pc:spChg>
      </pc:sldChg>
      <pc:sldChg chg="modSp mod">
        <pc:chgData name="Litzinger, Allison" userId="c64067f3-1d89-4cdf-8092-7b49c5abe2f6" providerId="ADAL" clId="{2893D0E2-2E7C-4788-8283-05DE12E54C6F}" dt="2026-05-05T18:59:19.039" v="4918" actId="113"/>
        <pc:sldMkLst>
          <pc:docMk/>
          <pc:sldMk cId="1302562184" sldId="275"/>
        </pc:sldMkLst>
        <pc:spChg chg="mod">
          <ac:chgData name="Litzinger, Allison" userId="c64067f3-1d89-4cdf-8092-7b49c5abe2f6" providerId="ADAL" clId="{2893D0E2-2E7C-4788-8283-05DE12E54C6F}" dt="2026-04-01T18:52:46.495" v="228" actId="20577"/>
          <ac:spMkLst>
            <pc:docMk/>
            <pc:sldMk cId="1302562184" sldId="275"/>
            <ac:spMk id="2" creationId="{38A853B2-9FF0-B6F5-0B80-36B8273D65D0}"/>
          </ac:spMkLst>
        </pc:spChg>
        <pc:spChg chg="mod">
          <ac:chgData name="Litzinger, Allison" userId="c64067f3-1d89-4cdf-8092-7b49c5abe2f6" providerId="ADAL" clId="{2893D0E2-2E7C-4788-8283-05DE12E54C6F}" dt="2026-05-05T18:59:19.039" v="4918" actId="113"/>
          <ac:spMkLst>
            <pc:docMk/>
            <pc:sldMk cId="1302562184" sldId="275"/>
            <ac:spMk id="3" creationId="{3A9827F5-7407-B410-E62D-EF43AC3BD2E9}"/>
          </ac:spMkLst>
        </pc:spChg>
      </pc:sldChg>
      <pc:sldChg chg="modSp mod">
        <pc:chgData name="Litzinger, Allison" userId="c64067f3-1d89-4cdf-8092-7b49c5abe2f6" providerId="ADAL" clId="{2893D0E2-2E7C-4788-8283-05DE12E54C6F}" dt="2026-05-05T18:05:15.030" v="4234" actId="113"/>
        <pc:sldMkLst>
          <pc:docMk/>
          <pc:sldMk cId="3843926533" sldId="276"/>
        </pc:sldMkLst>
        <pc:spChg chg="mod">
          <ac:chgData name="Litzinger, Allison" userId="c64067f3-1d89-4cdf-8092-7b49c5abe2f6" providerId="ADAL" clId="{2893D0E2-2E7C-4788-8283-05DE12E54C6F}" dt="2026-04-01T18:52:49.423" v="230" actId="20577"/>
          <ac:spMkLst>
            <pc:docMk/>
            <pc:sldMk cId="3843926533" sldId="276"/>
            <ac:spMk id="2" creationId="{38A853B2-9FF0-B6F5-0B80-36B8273D65D0}"/>
          </ac:spMkLst>
        </pc:spChg>
        <pc:spChg chg="mod">
          <ac:chgData name="Litzinger, Allison" userId="c64067f3-1d89-4cdf-8092-7b49c5abe2f6" providerId="ADAL" clId="{2893D0E2-2E7C-4788-8283-05DE12E54C6F}" dt="2026-05-05T18:05:15.030" v="4234" actId="113"/>
          <ac:spMkLst>
            <pc:docMk/>
            <pc:sldMk cId="3843926533" sldId="276"/>
            <ac:spMk id="3" creationId="{3A9827F5-7407-B410-E62D-EF43AC3BD2E9}"/>
          </ac:spMkLst>
        </pc:spChg>
      </pc:sldChg>
      <pc:sldChg chg="modSp mod">
        <pc:chgData name="Litzinger, Allison" userId="c64067f3-1d89-4cdf-8092-7b49c5abe2f6" providerId="ADAL" clId="{2893D0E2-2E7C-4788-8283-05DE12E54C6F}" dt="2026-05-05T19:00:18.625" v="4926" actId="113"/>
        <pc:sldMkLst>
          <pc:docMk/>
          <pc:sldMk cId="272527147" sldId="277"/>
        </pc:sldMkLst>
        <pc:spChg chg="mod">
          <ac:chgData name="Litzinger, Allison" userId="c64067f3-1d89-4cdf-8092-7b49c5abe2f6" providerId="ADAL" clId="{2893D0E2-2E7C-4788-8283-05DE12E54C6F}" dt="2026-04-01T18:52:52.084" v="232" actId="20577"/>
          <ac:spMkLst>
            <pc:docMk/>
            <pc:sldMk cId="272527147" sldId="277"/>
            <ac:spMk id="2" creationId="{38A853B2-9FF0-B6F5-0B80-36B8273D65D0}"/>
          </ac:spMkLst>
        </pc:spChg>
        <pc:spChg chg="mod">
          <ac:chgData name="Litzinger, Allison" userId="c64067f3-1d89-4cdf-8092-7b49c5abe2f6" providerId="ADAL" clId="{2893D0E2-2E7C-4788-8283-05DE12E54C6F}" dt="2026-05-05T19:00:18.625" v="4926" actId="113"/>
          <ac:spMkLst>
            <pc:docMk/>
            <pc:sldMk cId="272527147" sldId="277"/>
            <ac:spMk id="3" creationId="{3A9827F5-7407-B410-E62D-EF43AC3BD2E9}"/>
          </ac:spMkLst>
        </pc:spChg>
      </pc:sldChg>
      <pc:sldChg chg="modSp mod">
        <pc:chgData name="Litzinger, Allison" userId="c64067f3-1d89-4cdf-8092-7b49c5abe2f6" providerId="ADAL" clId="{2893D0E2-2E7C-4788-8283-05DE12E54C6F}" dt="2026-04-20T19:56:21.428" v="2942" actId="20577"/>
        <pc:sldMkLst>
          <pc:docMk/>
          <pc:sldMk cId="3002730835" sldId="278"/>
        </pc:sldMkLst>
        <pc:spChg chg="mod">
          <ac:chgData name="Litzinger, Allison" userId="c64067f3-1d89-4cdf-8092-7b49c5abe2f6" providerId="ADAL" clId="{2893D0E2-2E7C-4788-8283-05DE12E54C6F}" dt="2026-04-01T18:52:55.076" v="234" actId="20577"/>
          <ac:spMkLst>
            <pc:docMk/>
            <pc:sldMk cId="3002730835" sldId="278"/>
            <ac:spMk id="2" creationId="{38A853B2-9FF0-B6F5-0B80-36B8273D65D0}"/>
          </ac:spMkLst>
        </pc:spChg>
        <pc:spChg chg="mod">
          <ac:chgData name="Litzinger, Allison" userId="c64067f3-1d89-4cdf-8092-7b49c5abe2f6" providerId="ADAL" clId="{2893D0E2-2E7C-4788-8283-05DE12E54C6F}" dt="2026-04-20T19:56:21.428" v="2942" actId="20577"/>
          <ac:spMkLst>
            <pc:docMk/>
            <pc:sldMk cId="3002730835" sldId="278"/>
            <ac:spMk id="3" creationId="{3A9827F5-7407-B410-E62D-EF43AC3BD2E9}"/>
          </ac:spMkLst>
        </pc:spChg>
      </pc:sldChg>
      <pc:sldChg chg="modSp mod">
        <pc:chgData name="Litzinger, Allison" userId="c64067f3-1d89-4cdf-8092-7b49c5abe2f6" providerId="ADAL" clId="{2893D0E2-2E7C-4788-8283-05DE12E54C6F}" dt="2026-04-20T20:15:31.371" v="3325" actId="20577"/>
        <pc:sldMkLst>
          <pc:docMk/>
          <pc:sldMk cId="2918598403" sldId="279"/>
        </pc:sldMkLst>
        <pc:spChg chg="mod">
          <ac:chgData name="Litzinger, Allison" userId="c64067f3-1d89-4cdf-8092-7b49c5abe2f6" providerId="ADAL" clId="{2893D0E2-2E7C-4788-8283-05DE12E54C6F}" dt="2026-04-01T18:52:57.454" v="236" actId="20577"/>
          <ac:spMkLst>
            <pc:docMk/>
            <pc:sldMk cId="2918598403" sldId="279"/>
            <ac:spMk id="2" creationId="{38A853B2-9FF0-B6F5-0B80-36B8273D65D0}"/>
          </ac:spMkLst>
        </pc:spChg>
        <pc:spChg chg="mod">
          <ac:chgData name="Litzinger, Allison" userId="c64067f3-1d89-4cdf-8092-7b49c5abe2f6" providerId="ADAL" clId="{2893D0E2-2E7C-4788-8283-05DE12E54C6F}" dt="2026-04-20T20:15:31.371" v="3325" actId="20577"/>
          <ac:spMkLst>
            <pc:docMk/>
            <pc:sldMk cId="2918598403" sldId="279"/>
            <ac:spMk id="3" creationId="{3A9827F5-7407-B410-E62D-EF43AC3BD2E9}"/>
          </ac:spMkLst>
        </pc:spChg>
      </pc:sldChg>
      <pc:sldChg chg="modSp mod">
        <pc:chgData name="Litzinger, Allison" userId="c64067f3-1d89-4cdf-8092-7b49c5abe2f6" providerId="ADAL" clId="{2893D0E2-2E7C-4788-8283-05DE12E54C6F}" dt="2026-04-21T15:07:08.348" v="3481" actId="20577"/>
        <pc:sldMkLst>
          <pc:docMk/>
          <pc:sldMk cId="77665045" sldId="280"/>
        </pc:sldMkLst>
        <pc:spChg chg="mod">
          <ac:chgData name="Litzinger, Allison" userId="c64067f3-1d89-4cdf-8092-7b49c5abe2f6" providerId="ADAL" clId="{2893D0E2-2E7C-4788-8283-05DE12E54C6F}" dt="2026-04-01T18:52:59.998" v="238" actId="20577"/>
          <ac:spMkLst>
            <pc:docMk/>
            <pc:sldMk cId="77665045" sldId="280"/>
            <ac:spMk id="2" creationId="{38A853B2-9FF0-B6F5-0B80-36B8273D65D0}"/>
          </ac:spMkLst>
        </pc:spChg>
        <pc:spChg chg="mod">
          <ac:chgData name="Litzinger, Allison" userId="c64067f3-1d89-4cdf-8092-7b49c5abe2f6" providerId="ADAL" clId="{2893D0E2-2E7C-4788-8283-05DE12E54C6F}" dt="2026-04-21T15:07:08.348" v="3481" actId="20577"/>
          <ac:spMkLst>
            <pc:docMk/>
            <pc:sldMk cId="77665045" sldId="280"/>
            <ac:spMk id="3" creationId="{3A9827F5-7407-B410-E62D-EF43AC3BD2E9}"/>
          </ac:spMkLst>
        </pc:spChg>
      </pc:sldChg>
      <pc:sldChg chg="modSp mod">
        <pc:chgData name="Litzinger, Allison" userId="c64067f3-1d89-4cdf-8092-7b49c5abe2f6" providerId="ADAL" clId="{2893D0E2-2E7C-4788-8283-05DE12E54C6F}" dt="2026-05-04T20:30:17.801" v="3866" actId="5793"/>
        <pc:sldMkLst>
          <pc:docMk/>
          <pc:sldMk cId="2173513053" sldId="282"/>
        </pc:sldMkLst>
        <pc:spChg chg="mod">
          <ac:chgData name="Litzinger, Allison" userId="c64067f3-1d89-4cdf-8092-7b49c5abe2f6" providerId="ADAL" clId="{2893D0E2-2E7C-4788-8283-05DE12E54C6F}" dt="2026-04-01T18:53:02.616" v="240" actId="20577"/>
          <ac:spMkLst>
            <pc:docMk/>
            <pc:sldMk cId="2173513053" sldId="282"/>
            <ac:spMk id="2" creationId="{38A853B2-9FF0-B6F5-0B80-36B8273D65D0}"/>
          </ac:spMkLst>
        </pc:spChg>
        <pc:spChg chg="mod">
          <ac:chgData name="Litzinger, Allison" userId="c64067f3-1d89-4cdf-8092-7b49c5abe2f6" providerId="ADAL" clId="{2893D0E2-2E7C-4788-8283-05DE12E54C6F}" dt="2026-05-04T20:30:17.801" v="3866" actId="5793"/>
          <ac:spMkLst>
            <pc:docMk/>
            <pc:sldMk cId="2173513053" sldId="282"/>
            <ac:spMk id="3" creationId="{3A9827F5-7407-B410-E62D-EF43AC3BD2E9}"/>
          </ac:spMkLst>
        </pc:spChg>
      </pc:sldChg>
      <pc:sldChg chg="modSp add mod">
        <pc:chgData name="Litzinger, Allison" userId="c64067f3-1d89-4cdf-8092-7b49c5abe2f6" providerId="ADAL" clId="{2893D0E2-2E7C-4788-8283-05DE12E54C6F}" dt="2026-05-05T18:00:25.155" v="4089" actId="20577"/>
        <pc:sldMkLst>
          <pc:docMk/>
          <pc:sldMk cId="855373847" sldId="284"/>
        </pc:sldMkLst>
        <pc:spChg chg="mod">
          <ac:chgData name="Litzinger, Allison" userId="c64067f3-1d89-4cdf-8092-7b49c5abe2f6" providerId="ADAL" clId="{2893D0E2-2E7C-4788-8283-05DE12E54C6F}" dt="2026-04-01T18:52:40.701" v="224" actId="20577"/>
          <ac:spMkLst>
            <pc:docMk/>
            <pc:sldMk cId="855373847" sldId="284"/>
            <ac:spMk id="2" creationId="{38A853B2-9FF0-B6F5-0B80-36B8273D65D0}"/>
          </ac:spMkLst>
        </pc:spChg>
        <pc:spChg chg="mod">
          <ac:chgData name="Litzinger, Allison" userId="c64067f3-1d89-4cdf-8092-7b49c5abe2f6" providerId="ADAL" clId="{2893D0E2-2E7C-4788-8283-05DE12E54C6F}" dt="2026-05-05T18:00:25.155" v="4089" actId="20577"/>
          <ac:spMkLst>
            <pc:docMk/>
            <pc:sldMk cId="855373847" sldId="284"/>
            <ac:spMk id="3" creationId="{3A9827F5-7407-B410-E62D-EF43AC3BD2E9}"/>
          </ac:spMkLst>
        </pc:spChg>
      </pc:sldChg>
      <pc:sldChg chg="new del">
        <pc:chgData name="Litzinger, Allison" userId="c64067f3-1d89-4cdf-8092-7b49c5abe2f6" providerId="ADAL" clId="{2893D0E2-2E7C-4788-8283-05DE12E54C6F}" dt="2026-04-27T16:56:49.853" v="3780" actId="680"/>
        <pc:sldMkLst>
          <pc:docMk/>
          <pc:sldMk cId="3313843625" sldId="28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3645-DCFE-47FC-8A66-F9A45A422ED9}"/>
              </a:ext>
            </a:extLst>
          </p:cNvPr>
          <p:cNvSpPr>
            <a:spLocks noGrp="1"/>
          </p:cNvSpPr>
          <p:nvPr>
            <p:ph type="ctrTitle"/>
          </p:nvPr>
        </p:nvSpPr>
        <p:spPr>
          <a:xfrm>
            <a:off x="3221150" y="1247140"/>
            <a:ext cx="7891760" cy="3450844"/>
          </a:xfrm>
        </p:spPr>
        <p:txBody>
          <a:bodyPr anchor="t"/>
          <a:lstStyle>
            <a:lvl1pPr algn="l">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AD509FA-7BD7-4D45-998F-0E43038F179C}"/>
              </a:ext>
            </a:extLst>
          </p:cNvPr>
          <p:cNvSpPr>
            <a:spLocks noGrp="1"/>
          </p:cNvSpPr>
          <p:nvPr>
            <p:ph type="subTitle" idx="1"/>
          </p:nvPr>
        </p:nvSpPr>
        <p:spPr>
          <a:xfrm>
            <a:off x="3221150" y="4818126"/>
            <a:ext cx="7891760" cy="1268984"/>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Rectangle 8">
            <a:extLst>
              <a:ext uri="{FF2B5EF4-FFF2-40B4-BE49-F238E27FC236}">
                <a16:creationId xmlns:a16="http://schemas.microsoft.com/office/drawing/2014/main" id="{2D03A0B2-4A2F-D846-A5E6-FB7CB9A031F7}"/>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7F573F1D-73A7-FB41-BCAD-FC9AA7DEF4F5}"/>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7" name="Date Placeholder 6">
            <a:extLst>
              <a:ext uri="{FF2B5EF4-FFF2-40B4-BE49-F238E27FC236}">
                <a16:creationId xmlns:a16="http://schemas.microsoft.com/office/drawing/2014/main" id="{DDCFA51C-E4FE-4BF2-A2DD-E32DE57D8AD0}"/>
              </a:ext>
            </a:extLst>
          </p:cNvPr>
          <p:cNvSpPr>
            <a:spLocks noGrp="1"/>
          </p:cNvSpPr>
          <p:nvPr>
            <p:ph type="dt" sz="half" idx="10"/>
          </p:nvPr>
        </p:nvSpPr>
        <p:spPr/>
        <p:txBody>
          <a:bodyPr/>
          <a:lstStyle/>
          <a:p>
            <a:pPr algn="r"/>
            <a:fld id="{1449AA12-8195-4182-A7AC-2E7E59DFBDAF}" type="datetimeFigureOut">
              <a:rPr lang="en-US" smtClean="0"/>
              <a:pPr algn="r"/>
              <a:t>5/5/2026</a:t>
            </a:fld>
            <a:endParaRPr lang="en-US"/>
          </a:p>
        </p:txBody>
      </p:sp>
      <p:sp>
        <p:nvSpPr>
          <p:cNvPr id="8" name="Footer Placeholder 7">
            <a:extLst>
              <a:ext uri="{FF2B5EF4-FFF2-40B4-BE49-F238E27FC236}">
                <a16:creationId xmlns:a16="http://schemas.microsoft.com/office/drawing/2014/main" id="{5A438448-FC2D-4A2F-B7C0-04AC50311EAA}"/>
              </a:ext>
            </a:extLst>
          </p:cNvPr>
          <p:cNvSpPr>
            <a:spLocks noGrp="1"/>
          </p:cNvSpPr>
          <p:nvPr>
            <p:ph type="ftr" sz="quarter" idx="11"/>
          </p:nvPr>
        </p:nvSpPr>
        <p:spPr>
          <a:xfrm>
            <a:off x="3221150" y="6292850"/>
            <a:ext cx="4114800" cy="365125"/>
          </a:xfrm>
        </p:spPr>
        <p:txBody>
          <a:bodyPr/>
          <a:lstStyle/>
          <a:p>
            <a:pPr algn="l"/>
            <a:endParaRPr lang="en-US" dirty="0"/>
          </a:p>
        </p:txBody>
      </p:sp>
      <p:sp>
        <p:nvSpPr>
          <p:cNvPr id="11" name="Slide Number Placeholder 10">
            <a:extLst>
              <a:ext uri="{FF2B5EF4-FFF2-40B4-BE49-F238E27FC236}">
                <a16:creationId xmlns:a16="http://schemas.microsoft.com/office/drawing/2014/main" id="{3B07C67E-EAD9-47D8-9559-4E091BC03BA8}"/>
              </a:ext>
            </a:extLst>
          </p:cNvPr>
          <p:cNvSpPr>
            <a:spLocks noGrp="1"/>
          </p:cNvSpPr>
          <p:nvPr>
            <p:ph type="sldNum" sz="quarter" idx="12"/>
          </p:nvPr>
        </p:nvSpPr>
        <p:spPr/>
        <p:txBody>
          <a:bodyPr/>
          <a:lstStyle/>
          <a:p>
            <a:fld id="{14DFC975-2FD7-44A5-9E78-ECBA46156075}" type="slidenum">
              <a:rPr lang="en-US" smtClean="0"/>
              <a:t>‹#›</a:t>
            </a:fld>
            <a:endParaRPr lang="en-US"/>
          </a:p>
        </p:txBody>
      </p:sp>
    </p:spTree>
    <p:extLst>
      <p:ext uri="{BB962C8B-B14F-4D97-AF65-F5344CB8AC3E}">
        <p14:creationId xmlns:p14="http://schemas.microsoft.com/office/powerpoint/2010/main" val="264228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53B0-59B2-4B39-93E0-DCFBB932C82A}"/>
              </a:ext>
            </a:extLst>
          </p:cNvPr>
          <p:cNvSpPr>
            <a:spLocks noGrp="1"/>
          </p:cNvSpPr>
          <p:nvPr>
            <p:ph type="title"/>
          </p:nvPr>
        </p:nvSpPr>
        <p:spPr>
          <a:xfrm>
            <a:off x="1587710" y="455362"/>
            <a:ext cx="9525200" cy="155041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18C5F7B-98AC-425B-80BD-6C6F3032D0CE}"/>
              </a:ext>
            </a:extLst>
          </p:cNvPr>
          <p:cNvSpPr>
            <a:spLocks noGrp="1"/>
          </p:cNvSpPr>
          <p:nvPr>
            <p:ph type="body" orient="vert" idx="1"/>
          </p:nvPr>
        </p:nvSpPr>
        <p:spPr>
          <a:xfrm>
            <a:off x="1587710" y="2160016"/>
            <a:ext cx="9525200" cy="39261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88C2EE-2433-424A-878C-24514FF5D44F}"/>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5" name="Footer Placeholder 4">
            <a:extLst>
              <a:ext uri="{FF2B5EF4-FFF2-40B4-BE49-F238E27FC236}">
                <a16:creationId xmlns:a16="http://schemas.microsoft.com/office/drawing/2014/main" id="{1FFEFD20-ADE2-40F3-A071-6D1E97F8F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7D1D5-5E92-48E1-9475-EC122D3FE613}"/>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60FCF945-5CF3-5542-A36A-9CBB738E735E}"/>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7D61B-66C5-4341-8F2D-129A9E4D8283}"/>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52229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7FBCF-6EDB-4883-92D4-612F4D1C5589}"/>
              </a:ext>
            </a:extLst>
          </p:cNvPr>
          <p:cNvSpPr>
            <a:spLocks noGrp="1"/>
          </p:cNvSpPr>
          <p:nvPr>
            <p:ph type="title" orient="vert"/>
          </p:nvPr>
        </p:nvSpPr>
        <p:spPr>
          <a:xfrm>
            <a:off x="8846380" y="565149"/>
            <a:ext cx="2266530" cy="56118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D2DF8-B588-416F-AA11-9F3A0DDE6765}"/>
              </a:ext>
            </a:extLst>
          </p:cNvPr>
          <p:cNvSpPr>
            <a:spLocks noGrp="1"/>
          </p:cNvSpPr>
          <p:nvPr>
            <p:ph type="body" orient="vert" idx="1"/>
          </p:nvPr>
        </p:nvSpPr>
        <p:spPr>
          <a:xfrm>
            <a:off x="1587710" y="565149"/>
            <a:ext cx="7088929" cy="5611813"/>
          </a:xfrm>
        </p:spPr>
        <p:txBody>
          <a:bodyPr vert="eaVert"/>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72F7B1D-405D-4EE7-9A23-3F21916C9503}"/>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5" name="Footer Placeholder 4">
            <a:extLst>
              <a:ext uri="{FF2B5EF4-FFF2-40B4-BE49-F238E27FC236}">
                <a16:creationId xmlns:a16="http://schemas.microsoft.com/office/drawing/2014/main" id="{D27B9304-686C-431A-8E7F-D9DD19F4DF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A240B-DB2E-46ED-8AC6-744B2C1C70E3}"/>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2F275F2C-778B-864A-8379-6D0726B18FDC}"/>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0051C8-76B3-384B-BCF1-60BB80301FCD}"/>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46164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C5DD8-8608-4B55-96D8-0AB848C02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3CC0B-7B21-422D-937D-FBD49EE93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0EAFA-89BC-43E9-8EB9-B6B3CD136E43}"/>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5" name="Footer Placeholder 4">
            <a:extLst>
              <a:ext uri="{FF2B5EF4-FFF2-40B4-BE49-F238E27FC236}">
                <a16:creationId xmlns:a16="http://schemas.microsoft.com/office/drawing/2014/main" id="{A3850944-70C2-487F-A102-58CDFB94C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7B7B8-A972-455E-9D8C-9B8026A5306D}"/>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51" name="Rectangle 50">
            <a:extLst>
              <a:ext uri="{FF2B5EF4-FFF2-40B4-BE49-F238E27FC236}">
                <a16:creationId xmlns:a16="http://schemas.microsoft.com/office/drawing/2014/main" id="{CCC95119-6D9D-3542-9E0E-4171B33DC9C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FC92F19-7317-314C-81B7-43B8B687F4E4}"/>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4847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87F2-AA0E-4F0C-9AD6-2353021573D7}"/>
              </a:ext>
            </a:extLst>
          </p:cNvPr>
          <p:cNvSpPr>
            <a:spLocks noGrp="1"/>
          </p:cNvSpPr>
          <p:nvPr>
            <p:ph type="title"/>
          </p:nvPr>
        </p:nvSpPr>
        <p:spPr>
          <a:xfrm>
            <a:off x="3221150" y="1251674"/>
            <a:ext cx="7891760" cy="2914688"/>
          </a:xfrm>
        </p:spPr>
        <p:txBody>
          <a:bodyPr anchor="t"/>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7937807-96B8-4061-A845-1287216BF53B}"/>
              </a:ext>
            </a:extLst>
          </p:cNvPr>
          <p:cNvSpPr>
            <a:spLocks noGrp="1"/>
          </p:cNvSpPr>
          <p:nvPr>
            <p:ph type="body" idx="1"/>
          </p:nvPr>
        </p:nvSpPr>
        <p:spPr>
          <a:xfrm>
            <a:off x="3221150" y="4818126"/>
            <a:ext cx="7891760" cy="1271524"/>
          </a:xfrm>
        </p:spPr>
        <p:txBody>
          <a:bodyPr anchor="b"/>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2AF346-9503-4767-BCB4-84B823E27419}"/>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5" name="Footer Placeholder 4">
            <a:extLst>
              <a:ext uri="{FF2B5EF4-FFF2-40B4-BE49-F238E27FC236}">
                <a16:creationId xmlns:a16="http://schemas.microsoft.com/office/drawing/2014/main" id="{5259605B-A39D-4BEE-B46F-16CF13FA0BA7}"/>
              </a:ext>
            </a:extLst>
          </p:cNvPr>
          <p:cNvSpPr>
            <a:spLocks noGrp="1"/>
          </p:cNvSpPr>
          <p:nvPr>
            <p:ph type="ftr" sz="quarter" idx="11"/>
          </p:nvPr>
        </p:nvSpPr>
        <p:spPr>
          <a:xfrm>
            <a:off x="3221150" y="6292850"/>
            <a:ext cx="4114800" cy="365125"/>
          </a:xfrm>
        </p:spPr>
        <p:txBody>
          <a:bodyPr/>
          <a:lstStyle/>
          <a:p>
            <a:endParaRPr lang="en-US"/>
          </a:p>
        </p:txBody>
      </p:sp>
      <p:sp>
        <p:nvSpPr>
          <p:cNvPr id="6" name="Slide Number Placeholder 5">
            <a:extLst>
              <a:ext uri="{FF2B5EF4-FFF2-40B4-BE49-F238E27FC236}">
                <a16:creationId xmlns:a16="http://schemas.microsoft.com/office/drawing/2014/main" id="{2575834A-942D-410B-A430-43F9E01FC5F9}"/>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9" name="Rectangle 8">
            <a:extLst>
              <a:ext uri="{FF2B5EF4-FFF2-40B4-BE49-F238E27FC236}">
                <a16:creationId xmlns:a16="http://schemas.microsoft.com/office/drawing/2014/main" id="{4AD199D5-C485-D449-9804-F755E0907B51}"/>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4290D1A7-C550-2540-86C9-EB0FB2EB2E71}"/>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1423181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CAD2-C321-4E81-AEBE-696A90E2D9A4}"/>
              </a:ext>
            </a:extLst>
          </p:cNvPr>
          <p:cNvSpPr>
            <a:spLocks noGrp="1"/>
          </p:cNvSpPr>
          <p:nvPr>
            <p:ph type="title"/>
          </p:nvPr>
        </p:nvSpPr>
        <p:spPr>
          <a:xfrm>
            <a:off x="1587710" y="455362"/>
            <a:ext cx="9486690" cy="155041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F20CD1-0E09-4415-911C-0F5B7341DD80}"/>
              </a:ext>
            </a:extLst>
          </p:cNvPr>
          <p:cNvSpPr>
            <a:spLocks noGrp="1"/>
          </p:cNvSpPr>
          <p:nvPr>
            <p:ph sz="half" idx="1"/>
          </p:nvPr>
        </p:nvSpPr>
        <p:spPr>
          <a:xfrm>
            <a:off x="1587709" y="2160016"/>
            <a:ext cx="4425437" cy="39270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63EDD-031A-49CA-9130-067550BD0D55}"/>
              </a:ext>
            </a:extLst>
          </p:cNvPr>
          <p:cNvSpPr>
            <a:spLocks noGrp="1"/>
          </p:cNvSpPr>
          <p:nvPr>
            <p:ph sz="half" idx="2"/>
          </p:nvPr>
        </p:nvSpPr>
        <p:spPr>
          <a:xfrm>
            <a:off x="6648963"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0808E79-A0BE-49F3-AE92-7EE5CC78F1A6}"/>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6" name="Footer Placeholder 5">
            <a:extLst>
              <a:ext uri="{FF2B5EF4-FFF2-40B4-BE49-F238E27FC236}">
                <a16:creationId xmlns:a16="http://schemas.microsoft.com/office/drawing/2014/main" id="{2898B87C-BF1E-47CF-9A4E-FD4BE32C0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06E71-46F6-469C-A9CA-E707EBE51B58}"/>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052659F6-6B3B-A545-A45F-FAD238210D47}"/>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0637F8-15DE-2240-8BF8-D6E57A337B1A}"/>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4728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B26D-64DE-4314-8BD2-25FD618FB46D}"/>
              </a:ext>
            </a:extLst>
          </p:cNvPr>
          <p:cNvSpPr>
            <a:spLocks noGrp="1"/>
          </p:cNvSpPr>
          <p:nvPr>
            <p:ph type="title"/>
          </p:nvPr>
        </p:nvSpPr>
        <p:spPr>
          <a:xfrm>
            <a:off x="1591056" y="457200"/>
            <a:ext cx="9521854" cy="15544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D77613-5CEE-4B05-A937-CD43EAAABF38}"/>
              </a:ext>
            </a:extLst>
          </p:cNvPr>
          <p:cNvSpPr>
            <a:spLocks noGrp="1"/>
          </p:cNvSpPr>
          <p:nvPr>
            <p:ph type="body" idx="1"/>
          </p:nvPr>
        </p:nvSpPr>
        <p:spPr>
          <a:xfrm>
            <a:off x="1591057"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43E4779-3B5A-4993-9C7F-FB19F1633F5D}"/>
              </a:ext>
            </a:extLst>
          </p:cNvPr>
          <p:cNvSpPr>
            <a:spLocks noGrp="1"/>
          </p:cNvSpPr>
          <p:nvPr>
            <p:ph sz="half" idx="2"/>
          </p:nvPr>
        </p:nvSpPr>
        <p:spPr>
          <a:xfrm>
            <a:off x="1591056" y="2988998"/>
            <a:ext cx="4425697" cy="3098112"/>
          </a:xfrm>
        </p:spPr>
        <p:txBody>
          <a:bodyPr/>
          <a:lstStyle>
            <a:lvl1pPr>
              <a:defRPr sz="2000"/>
            </a:lvl1pPr>
            <a:lvl2pPr>
              <a:defRPr sz="1800"/>
            </a:lvl2pPr>
            <a:lvl3pPr>
              <a:defRPr sz="16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1081A-685C-4C18-9AE9-425106A02F6B}"/>
              </a:ext>
            </a:extLst>
          </p:cNvPr>
          <p:cNvSpPr>
            <a:spLocks noGrp="1"/>
          </p:cNvSpPr>
          <p:nvPr>
            <p:ph type="body" sz="quarter" idx="3"/>
          </p:nvPr>
        </p:nvSpPr>
        <p:spPr>
          <a:xfrm>
            <a:off x="6687214"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780F424-FE3A-4B7D-B60C-7AEA2118A585}"/>
              </a:ext>
            </a:extLst>
          </p:cNvPr>
          <p:cNvSpPr>
            <a:spLocks noGrp="1"/>
          </p:cNvSpPr>
          <p:nvPr>
            <p:ph sz="quarter" idx="4"/>
          </p:nvPr>
        </p:nvSpPr>
        <p:spPr>
          <a:xfrm>
            <a:off x="6687214" y="2988998"/>
            <a:ext cx="4425696"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864D2A96-CD7D-41BC-BDBE-5E29B7C0B325}"/>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8" name="Footer Placeholder 7">
            <a:extLst>
              <a:ext uri="{FF2B5EF4-FFF2-40B4-BE49-F238E27FC236}">
                <a16:creationId xmlns:a16="http://schemas.microsoft.com/office/drawing/2014/main" id="{2CD1471D-6DDE-4E56-84E9-48136966A9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A3F451-CF28-4F57-B844-52A665440A02}"/>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2" name="Rectangle 11">
            <a:extLst>
              <a:ext uri="{FF2B5EF4-FFF2-40B4-BE49-F238E27FC236}">
                <a16:creationId xmlns:a16="http://schemas.microsoft.com/office/drawing/2014/main" id="{2D1FA03E-7A83-AB41-BB4B-25B04946559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702630-3C98-A142-9D04-1D852974DC2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510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22D7A-4502-49C3-BAFB-6D46F7A2E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AB67EE-A167-43D1-9C58-7B736CF28B64}"/>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4" name="Footer Placeholder 3">
            <a:extLst>
              <a:ext uri="{FF2B5EF4-FFF2-40B4-BE49-F238E27FC236}">
                <a16:creationId xmlns:a16="http://schemas.microsoft.com/office/drawing/2014/main" id="{3C5605B7-599B-450E-9E8D-2A9AE3F30F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5BD2B1-8C5F-430B-A0F2-CD5281AB75E2}"/>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8" name="Rectangle 7">
            <a:extLst>
              <a:ext uri="{FF2B5EF4-FFF2-40B4-BE49-F238E27FC236}">
                <a16:creationId xmlns:a16="http://schemas.microsoft.com/office/drawing/2014/main" id="{1DBA877B-B45A-BD48-8FC8-E752E7D7174F}"/>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F3343D-2AFA-B544-B40A-315F5EC680B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515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08016-71BA-4CD3-918D-51613F7F4DF5}"/>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3" name="Footer Placeholder 2">
            <a:extLst>
              <a:ext uri="{FF2B5EF4-FFF2-40B4-BE49-F238E27FC236}">
                <a16:creationId xmlns:a16="http://schemas.microsoft.com/office/drawing/2014/main" id="{95B24F46-0425-47C6-9FFB-F69AFFFE89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E7A99-1593-4189-A514-8209CC32A2EA}"/>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7" name="Rectangle 6">
            <a:extLst>
              <a:ext uri="{FF2B5EF4-FFF2-40B4-BE49-F238E27FC236}">
                <a16:creationId xmlns:a16="http://schemas.microsoft.com/office/drawing/2014/main" id="{11C15DFD-AB97-AB43-A6C9-2808708C91B4}"/>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05BA89-ECA6-2247-ABBB-3C67160202E9}"/>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525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933B-3FC6-4B08-9FBE-2DD48307A4D4}"/>
              </a:ext>
            </a:extLst>
          </p:cNvPr>
          <p:cNvSpPr>
            <a:spLocks noGrp="1"/>
          </p:cNvSpPr>
          <p:nvPr>
            <p:ph type="title"/>
          </p:nvPr>
        </p:nvSpPr>
        <p:spPr>
          <a:xfrm>
            <a:off x="1587712" y="455362"/>
            <a:ext cx="4043440" cy="158451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377FBD4A-4514-4DCE-8F18-914DF3F4EED1}"/>
              </a:ext>
            </a:extLst>
          </p:cNvPr>
          <p:cNvSpPr>
            <a:spLocks noGrp="1"/>
          </p:cNvSpPr>
          <p:nvPr>
            <p:ph idx="1"/>
          </p:nvPr>
        </p:nvSpPr>
        <p:spPr>
          <a:xfrm>
            <a:off x="6271232" y="565151"/>
            <a:ext cx="5358384" cy="5521960"/>
          </a:xfrm>
        </p:spPr>
        <p:txBody>
          <a:bodyPr>
            <a:normAutofit/>
          </a:bodyPr>
          <a:lstStyle>
            <a:lvl1pPr>
              <a:defRPr sz="2200"/>
            </a:lvl1pPr>
            <a:lvl2pPr>
              <a:defRPr sz="1900"/>
            </a:lvl2pPr>
            <a:lvl3pPr>
              <a:defRPr sz="1700"/>
            </a:lvl3pPr>
            <a:lvl4pPr>
              <a:defRPr sz="1500"/>
            </a:lvl4pPr>
            <a:lvl5pPr>
              <a:defRPr sz="15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AF18C85-0675-4202-B796-352766854939}"/>
              </a:ext>
            </a:extLst>
          </p:cNvPr>
          <p:cNvSpPr>
            <a:spLocks noGrp="1"/>
          </p:cNvSpPr>
          <p:nvPr>
            <p:ph type="body" sz="half" idx="2"/>
          </p:nvPr>
        </p:nvSpPr>
        <p:spPr>
          <a:xfrm>
            <a:off x="1587712" y="2039874"/>
            <a:ext cx="4043440"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079E5-F934-4D04-866F-F7CB5B08ACC4}"/>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6" name="Footer Placeholder 5">
            <a:extLst>
              <a:ext uri="{FF2B5EF4-FFF2-40B4-BE49-F238E27FC236}">
                <a16:creationId xmlns:a16="http://schemas.microsoft.com/office/drawing/2014/main" id="{E705FC94-7915-439A-B937-F02D1BB03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69B19-4156-4584-B1DC-4F42F200B915}"/>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DC1B6031-8ABE-F648-8E05-3D08D0D54B53}"/>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DABD855-35E6-BE4F-8B03-FD12DDB32E10}"/>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4912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1F3B-090C-4BB5-84BE-8ED0FC5981A5}"/>
              </a:ext>
            </a:extLst>
          </p:cNvPr>
          <p:cNvSpPr>
            <a:spLocks noGrp="1"/>
          </p:cNvSpPr>
          <p:nvPr>
            <p:ph type="title"/>
          </p:nvPr>
        </p:nvSpPr>
        <p:spPr>
          <a:xfrm>
            <a:off x="1587711" y="455362"/>
            <a:ext cx="4043436" cy="1584512"/>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397C49E-9426-4B24-B2A7-C54B89DA60A3}"/>
              </a:ext>
            </a:extLst>
          </p:cNvPr>
          <p:cNvSpPr>
            <a:spLocks noGrp="1"/>
          </p:cNvSpPr>
          <p:nvPr>
            <p:ph type="pic" idx="1"/>
          </p:nvPr>
        </p:nvSpPr>
        <p:spPr>
          <a:xfrm>
            <a:off x="6271232" y="565150"/>
            <a:ext cx="5355607" cy="55226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BC7F011-0A5F-44E9-88CD-C95A33351B45}"/>
              </a:ext>
            </a:extLst>
          </p:cNvPr>
          <p:cNvSpPr>
            <a:spLocks noGrp="1"/>
          </p:cNvSpPr>
          <p:nvPr>
            <p:ph type="body" sz="half" idx="2"/>
          </p:nvPr>
        </p:nvSpPr>
        <p:spPr>
          <a:xfrm>
            <a:off x="1587711" y="2039874"/>
            <a:ext cx="4043436"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21C85-27BB-4533-A21B-C379FE03A944}"/>
              </a:ext>
            </a:extLst>
          </p:cNvPr>
          <p:cNvSpPr>
            <a:spLocks noGrp="1"/>
          </p:cNvSpPr>
          <p:nvPr>
            <p:ph type="dt" sz="half" idx="10"/>
          </p:nvPr>
        </p:nvSpPr>
        <p:spPr/>
        <p:txBody>
          <a:bodyPr/>
          <a:lstStyle/>
          <a:p>
            <a:fld id="{1449AA12-8195-4182-A7AC-2E7E59DFBDAF}" type="datetimeFigureOut">
              <a:rPr lang="en-US" smtClean="0"/>
              <a:t>5/5/2026</a:t>
            </a:fld>
            <a:endParaRPr lang="en-US"/>
          </a:p>
        </p:txBody>
      </p:sp>
      <p:sp>
        <p:nvSpPr>
          <p:cNvPr id="6" name="Footer Placeholder 5">
            <a:extLst>
              <a:ext uri="{FF2B5EF4-FFF2-40B4-BE49-F238E27FC236}">
                <a16:creationId xmlns:a16="http://schemas.microsoft.com/office/drawing/2014/main" id="{35018850-01F1-4247-9BFD-1DDC5DDD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365A9-4C28-480F-B370-2DFF234B73F7}"/>
              </a:ext>
            </a:extLst>
          </p:cNvPr>
          <p:cNvSpPr>
            <a:spLocks noGrp="1"/>
          </p:cNvSpPr>
          <p:nvPr>
            <p:ph type="sldNum" sz="quarter" idx="12"/>
          </p:nvPr>
        </p:nvSpPr>
        <p:spPr/>
        <p:txBody>
          <a:bodyPr/>
          <a:lstStyle/>
          <a:p>
            <a:fld id="{14DFC975-2FD7-44A5-9E78-ECBA46156075}" type="slidenum">
              <a:rPr lang="en-US" smtClean="0"/>
              <a:t>‹#›</a:t>
            </a:fld>
            <a:endParaRPr lang="en-US"/>
          </a:p>
        </p:txBody>
      </p:sp>
      <p:sp>
        <p:nvSpPr>
          <p:cNvPr id="10" name="Rectangle 9">
            <a:extLst>
              <a:ext uri="{FF2B5EF4-FFF2-40B4-BE49-F238E27FC236}">
                <a16:creationId xmlns:a16="http://schemas.microsoft.com/office/drawing/2014/main" id="{920EAFF3-0A84-F84B-90E4-A596F00B3DC2}"/>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392559-3C15-B249-93C9-B0F7E9E5DDD8}"/>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7996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7ACD69-D2F4-4938-B590-C414049017E0}"/>
              </a:ext>
            </a:extLst>
          </p:cNvPr>
          <p:cNvSpPr>
            <a:spLocks noGrp="1"/>
          </p:cNvSpPr>
          <p:nvPr>
            <p:ph type="title"/>
          </p:nvPr>
        </p:nvSpPr>
        <p:spPr>
          <a:xfrm>
            <a:off x="1587710" y="455362"/>
            <a:ext cx="9486690" cy="155041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2E762BD4-BA0F-4CA4-BAE3-DF2B5087C045}"/>
              </a:ext>
            </a:extLst>
          </p:cNvPr>
          <p:cNvSpPr>
            <a:spLocks noGrp="1"/>
          </p:cNvSpPr>
          <p:nvPr>
            <p:ph type="body" idx="1"/>
          </p:nvPr>
        </p:nvSpPr>
        <p:spPr>
          <a:xfrm>
            <a:off x="1587710" y="2160016"/>
            <a:ext cx="9486690" cy="39261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0B2FEE-249E-42F1-94D8-A8C0759EF471}"/>
              </a:ext>
            </a:extLst>
          </p:cNvPr>
          <p:cNvSpPr>
            <a:spLocks noGrp="1"/>
          </p:cNvSpPr>
          <p:nvPr>
            <p:ph type="dt" sz="half" idx="2"/>
          </p:nvPr>
        </p:nvSpPr>
        <p:spPr>
          <a:xfrm>
            <a:off x="8018632" y="6292850"/>
            <a:ext cx="3094278"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49AA12-8195-4182-A7AC-2E7E59DFBDAF}" type="datetimeFigureOut">
              <a:rPr lang="en-US" smtClean="0"/>
              <a:pPr/>
              <a:t>5/5/2026</a:t>
            </a:fld>
            <a:endParaRPr lang="en-US"/>
          </a:p>
        </p:txBody>
      </p:sp>
      <p:sp>
        <p:nvSpPr>
          <p:cNvPr id="5" name="Footer Placeholder 4">
            <a:extLst>
              <a:ext uri="{FF2B5EF4-FFF2-40B4-BE49-F238E27FC236}">
                <a16:creationId xmlns:a16="http://schemas.microsoft.com/office/drawing/2014/main" id="{8560C617-A890-4920-83B0-143C03349066}"/>
              </a:ext>
            </a:extLst>
          </p:cNvPr>
          <p:cNvSpPr>
            <a:spLocks noGrp="1"/>
          </p:cNvSpPr>
          <p:nvPr>
            <p:ph type="ftr" sz="quarter" idx="3"/>
          </p:nvPr>
        </p:nvSpPr>
        <p:spPr>
          <a:xfrm>
            <a:off x="1587711" y="6292850"/>
            <a:ext cx="41148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4F1B4F1-B06B-4BBE-BFFF-C0B386E2449E}"/>
              </a:ext>
            </a:extLst>
          </p:cNvPr>
          <p:cNvSpPr>
            <a:spLocks noGrp="1"/>
          </p:cNvSpPr>
          <p:nvPr>
            <p:ph type="sldNum" sz="quarter" idx="4"/>
          </p:nvPr>
        </p:nvSpPr>
        <p:spPr>
          <a:xfrm>
            <a:off x="11149574" y="6292850"/>
            <a:ext cx="813816"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DFC975-2FD7-44A5-9E78-ECBA46156075}" type="slidenum">
              <a:rPr lang="en-US" smtClean="0"/>
              <a:pPr/>
              <a:t>‹#›</a:t>
            </a:fld>
            <a:endParaRPr lang="en-US"/>
          </a:p>
        </p:txBody>
      </p:sp>
    </p:spTree>
    <p:extLst>
      <p:ext uri="{BB962C8B-B14F-4D97-AF65-F5344CB8AC3E}">
        <p14:creationId xmlns:p14="http://schemas.microsoft.com/office/powerpoint/2010/main" val="22080263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2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457200" indent="-228600" algn="l" defTabSz="914400" rtl="0" eaLnBrk="1" latinLnBrk="0" hangingPunct="1">
        <a:lnSpc>
          <a:spcPct val="110000"/>
        </a:lnSpc>
        <a:spcBef>
          <a:spcPts val="600"/>
        </a:spcBef>
        <a:buClr>
          <a:schemeClr val="accent1"/>
        </a:buClr>
        <a:buFont typeface="Arial" panose="020B0604020202020204" pitchFamily="34" charset="0"/>
        <a:buChar char="•"/>
        <a:defRPr sz="1900" kern="1200">
          <a:solidFill>
            <a:schemeClr val="tx1"/>
          </a:solidFill>
          <a:latin typeface="+mn-lt"/>
          <a:ea typeface="+mn-ea"/>
          <a:cs typeface="+mn-cs"/>
        </a:defRPr>
      </a:lvl2pPr>
      <a:lvl3pPr marL="685800" indent="-228600" algn="l" defTabSz="914400" rtl="0" eaLnBrk="1" latinLnBrk="0" hangingPunct="1">
        <a:lnSpc>
          <a:spcPct val="110000"/>
        </a:lnSpc>
        <a:spcBef>
          <a:spcPts val="600"/>
        </a:spcBef>
        <a:buClr>
          <a:schemeClr val="accent1"/>
        </a:buClr>
        <a:buFont typeface="Arial" panose="020B0604020202020204" pitchFamily="34" charset="0"/>
        <a:buChar char="•"/>
        <a:defRPr sz="1700" kern="1200">
          <a:solidFill>
            <a:schemeClr val="tx1"/>
          </a:solidFill>
          <a:latin typeface="+mn-lt"/>
          <a:ea typeface="+mn-ea"/>
          <a:cs typeface="+mn-cs"/>
        </a:defRPr>
      </a:lvl3pPr>
      <a:lvl4pPr marL="9144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4pPr>
      <a:lvl5pPr marL="11430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8F843D-1C1B-C740-AC27-E3238D0F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pic>
        <p:nvPicPr>
          <p:cNvPr id="4" name="Picture 3">
            <a:extLst>
              <a:ext uri="{FF2B5EF4-FFF2-40B4-BE49-F238E27FC236}">
                <a16:creationId xmlns:a16="http://schemas.microsoft.com/office/drawing/2014/main" id="{7F09A04A-D197-6D6C-B1B2-8F2162C111C8}"/>
              </a:ext>
            </a:extLst>
          </p:cNvPr>
          <p:cNvPicPr>
            <a:picLocks noChangeAspect="1"/>
          </p:cNvPicPr>
          <p:nvPr/>
        </p:nvPicPr>
        <p:blipFill>
          <a:blip r:embed="rId2"/>
          <a:srcRect t="20193" r="-1" b="23543"/>
          <a:stretch/>
        </p:blipFill>
        <p:spPr>
          <a:xfrm>
            <a:off x="3048" y="10"/>
            <a:ext cx="12188952" cy="6857990"/>
          </a:xfrm>
          <a:prstGeom prst="rect">
            <a:avLst/>
          </a:prstGeom>
        </p:spPr>
      </p:pic>
      <p:sp>
        <p:nvSpPr>
          <p:cNvPr id="11" name="Rectangle">
            <a:extLst>
              <a:ext uri="{FF2B5EF4-FFF2-40B4-BE49-F238E27FC236}">
                <a16:creationId xmlns:a16="http://schemas.microsoft.com/office/drawing/2014/main" id="{9F0EA5A9-0D12-3644-BBEC-6D9D192EB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7551978" cy="6858001"/>
          </a:xfrm>
          <a:prstGeom prst="rect">
            <a:avLst/>
          </a:prstGeom>
          <a:solidFill>
            <a:schemeClr val="bg1">
              <a:alpha val="85000"/>
            </a:schemeClr>
          </a:solidFill>
          <a:ln w="12700">
            <a:miter lim="400000"/>
          </a:ln>
        </p:spPr>
        <p:txBody>
          <a:bodyPr lIns="50800" tIns="50800" rIns="50800" bIns="5080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sz="2600" b="0" i="0" u="none" strike="noStrike" kern="1200" cap="all" spc="0" normalizeH="0" baseline="0" noProof="0" dirty="0">
              <a:ln>
                <a:noFill/>
              </a:ln>
              <a:solidFill>
                <a:srgbClr val="FFFFFF"/>
              </a:solidFill>
              <a:effectLst/>
              <a:uLnTx/>
              <a:uFillTx/>
              <a:latin typeface="Neue Haas Grotesk Text Pro"/>
              <a:ea typeface="+mn-ea"/>
              <a:cs typeface="+mn-cs"/>
              <a:sym typeface="Avenir Next"/>
            </a:endParaRPr>
          </a:p>
        </p:txBody>
      </p:sp>
      <p:sp>
        <p:nvSpPr>
          <p:cNvPr id="2" name="Title 1">
            <a:extLst>
              <a:ext uri="{FF2B5EF4-FFF2-40B4-BE49-F238E27FC236}">
                <a16:creationId xmlns:a16="http://schemas.microsoft.com/office/drawing/2014/main" id="{C4609843-99D5-4C7A-E9E6-72ED38511A5B}"/>
              </a:ext>
            </a:extLst>
          </p:cNvPr>
          <p:cNvSpPr>
            <a:spLocks noGrp="1"/>
          </p:cNvSpPr>
          <p:nvPr>
            <p:ph type="ctrTitle"/>
          </p:nvPr>
        </p:nvSpPr>
        <p:spPr>
          <a:xfrm>
            <a:off x="561865" y="1247140"/>
            <a:ext cx="6404554" cy="3450844"/>
          </a:xfrm>
        </p:spPr>
        <p:txBody>
          <a:bodyPr>
            <a:normAutofit/>
          </a:bodyPr>
          <a:lstStyle/>
          <a:p>
            <a:pPr>
              <a:lnSpc>
                <a:spcPct val="90000"/>
              </a:lnSpc>
            </a:pPr>
            <a:r>
              <a:rPr lang="en-US" dirty="0"/>
              <a:t>Second Organizational Meeting for 2026-2027</a:t>
            </a:r>
          </a:p>
        </p:txBody>
      </p:sp>
      <p:sp>
        <p:nvSpPr>
          <p:cNvPr id="3" name="Subtitle 2">
            <a:extLst>
              <a:ext uri="{FF2B5EF4-FFF2-40B4-BE49-F238E27FC236}">
                <a16:creationId xmlns:a16="http://schemas.microsoft.com/office/drawing/2014/main" id="{913BB457-2345-D436-74F5-481D78C07825}"/>
              </a:ext>
            </a:extLst>
          </p:cNvPr>
          <p:cNvSpPr>
            <a:spLocks noGrp="1"/>
          </p:cNvSpPr>
          <p:nvPr>
            <p:ph type="subTitle" idx="1"/>
          </p:nvPr>
        </p:nvSpPr>
        <p:spPr>
          <a:xfrm>
            <a:off x="561864" y="4818126"/>
            <a:ext cx="6404555" cy="1268984"/>
          </a:xfrm>
        </p:spPr>
        <p:txBody>
          <a:bodyPr>
            <a:normAutofit/>
          </a:bodyPr>
          <a:lstStyle/>
          <a:p>
            <a:r>
              <a:rPr lang="en-US" dirty="0"/>
              <a:t>May 5, 2026</a:t>
            </a:r>
          </a:p>
        </p:txBody>
      </p:sp>
      <p:sp>
        <p:nvSpPr>
          <p:cNvPr id="13" name="Rectangle 12">
            <a:extLst>
              <a:ext uri="{FF2B5EF4-FFF2-40B4-BE49-F238E27FC236}">
                <a16:creationId xmlns:a16="http://schemas.microsoft.com/office/drawing/2014/main" id="{A21C8291-E3D5-4240-8FF4-E5213CBCC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080" y="1375495"/>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sp>
        <p:nvSpPr>
          <p:cNvPr id="15" name="Rectangle 14">
            <a:extLst>
              <a:ext uri="{FF2B5EF4-FFF2-40B4-BE49-F238E27FC236}">
                <a16:creationId xmlns:a16="http://schemas.microsoft.com/office/drawing/2014/main" id="{08B44AFE-C181-7047-8CC9-CA00BD385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2079" y="0"/>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Neue Haas Grotesk Text Pro"/>
              <a:ea typeface="+mn-ea"/>
              <a:cs typeface="+mn-cs"/>
            </a:endParaRPr>
          </a:p>
        </p:txBody>
      </p:sp>
    </p:spTree>
    <p:extLst>
      <p:ext uri="{BB962C8B-B14F-4D97-AF65-F5344CB8AC3E}">
        <p14:creationId xmlns:p14="http://schemas.microsoft.com/office/powerpoint/2010/main" val="2931996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584251"/>
          </a:xfrm>
        </p:spPr>
        <p:txBody>
          <a:bodyPr>
            <a:normAutofit/>
          </a:bodyPr>
          <a:lstStyle/>
          <a:p>
            <a:r>
              <a:rPr lang="en-US" sz="3200" dirty="0"/>
              <a:t>BALLOT #7</a:t>
            </a:r>
            <a:br>
              <a:rPr lang="en-US" sz="3200" dirty="0"/>
            </a:br>
            <a:r>
              <a:rPr lang="en-US" sz="3200" dirty="0"/>
              <a:t>Promotion of Non-Tenure Track Faculty Committee</a:t>
            </a:r>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73052" y="1493765"/>
            <a:ext cx="10789298" cy="5364235"/>
          </a:xfrm>
        </p:spPr>
        <p:txBody>
          <a:bodyPr>
            <a:noAutofit/>
          </a:bodyPr>
          <a:lstStyle/>
          <a:p>
            <a:pPr marL="0" indent="0">
              <a:buNone/>
            </a:pPr>
            <a:r>
              <a:rPr lang="en-US" sz="1600" dirty="0"/>
              <a:t>Consists of eligible faculty holding the NTT rank of Teaching Professor, Clinical Professor, Extension Professor, or Research Professor, and at least one tenured full professor. There shall be one member on the Committee elected from each of the parallel units, and two faculty members elected at-large from the campus.</a:t>
            </a:r>
            <a:endParaRPr lang="en-US" sz="1600" dirty="0">
              <a:cs typeface="Calibri"/>
            </a:endParaRPr>
          </a:p>
          <a:p>
            <a:pPr marL="0" indent="0">
              <a:buNone/>
            </a:pPr>
            <a:r>
              <a:rPr lang="en-US" sz="1600" u="sng" dirty="0"/>
              <a:t>Continuing Members:</a:t>
            </a:r>
            <a:endParaRPr lang="en-US" sz="1600" u="sng" dirty="0">
              <a:cs typeface="Calibri"/>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Thomas Landgraf, Optometry, (E), 2027</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*Vanessa Loyd, Nursing, (E), 2027</a:t>
            </a:r>
            <a:endParaRPr lang="en-US" sz="1600" kern="100" dirty="0">
              <a:effectLst/>
              <a:ea typeface="Calibri" panose="020F0502020204030204" pitchFamily="34" charset="0"/>
              <a:cs typeface="Times New Roman" panose="02020603050405020304" pitchFamily="18" charset="0"/>
            </a:endParaRPr>
          </a:p>
          <a:p>
            <a:pPr marL="0">
              <a:lnSpc>
                <a:spcPct val="107000"/>
              </a:lnSpc>
              <a:spcBef>
                <a:spcPts val="0"/>
              </a:spcBef>
            </a:pPr>
            <a:r>
              <a:rPr lang="en-US" sz="1600" kern="100" dirty="0">
                <a:effectLst/>
                <a:ea typeface="Calibri" panose="020F0502020204030204" pitchFamily="34" charset="0"/>
                <a:cs typeface="Calibri" panose="020F0502020204030204" pitchFamily="34" charset="0"/>
              </a:rPr>
              <a:t>Jennifer Siciliani, </a:t>
            </a:r>
            <a:r>
              <a:rPr lang="en-US" sz="1600" dirty="0">
                <a:cs typeface="Calibri"/>
              </a:rPr>
              <a:t>Social Work/Psychological and Brain Sciences </a:t>
            </a:r>
            <a:r>
              <a:rPr lang="en-US" sz="1600" kern="100" dirty="0">
                <a:effectLst/>
                <a:ea typeface="Calibri" panose="020F0502020204030204" pitchFamily="34" charset="0"/>
                <a:cs typeface="Calibri" panose="020F0502020204030204" pitchFamily="34" charset="0"/>
              </a:rPr>
              <a:t>(E), 2027 (at-large)</a:t>
            </a:r>
          </a:p>
          <a:p>
            <a:pPr marL="0" marR="0">
              <a:lnSpc>
                <a:spcPct val="107000"/>
              </a:lnSpc>
              <a:spcBef>
                <a:spcPts val="0"/>
              </a:spcBef>
              <a:spcAft>
                <a:spcPts val="0"/>
              </a:spcAft>
            </a:pPr>
            <a:r>
              <a:rPr lang="en-US" sz="1600" kern="100" dirty="0">
                <a:effectLst/>
                <a:ea typeface="Calibri" panose="020F0502020204030204" pitchFamily="34" charset="0"/>
                <a:cs typeface="Calibri" panose="020F0502020204030204" pitchFamily="34" charset="0"/>
              </a:rPr>
              <a:t>*Lynn Staley, English, (E), 2027</a:t>
            </a:r>
            <a:endParaRPr lang="en-US" sz="1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kern="100" dirty="0">
                <a:effectLst/>
                <a:ea typeface="Calibri" panose="020F0502020204030204" pitchFamily="34" charset="0"/>
                <a:cs typeface="Calibri" panose="020F0502020204030204" pitchFamily="34" charset="0"/>
              </a:rPr>
              <a:t>*Yiuman Tse, Finance, (E), 2027</a:t>
            </a:r>
            <a:endParaRPr lang="en-US" sz="1600" kern="100" dirty="0">
              <a:effectLst/>
              <a:ea typeface="Calibri" panose="020F0502020204030204" pitchFamily="34" charset="0"/>
              <a:cs typeface="Times New Roman" panose="02020603050405020304" pitchFamily="18" charset="0"/>
            </a:endParaRPr>
          </a:p>
          <a:p>
            <a:pPr marL="0" indent="0">
              <a:buNone/>
            </a:pPr>
            <a:r>
              <a:rPr lang="en-US" sz="1600" u="sng" dirty="0">
                <a:highlight>
                  <a:srgbClr val="808080"/>
                </a:highlight>
              </a:rPr>
              <a:t>Vote for the following candidates or make a nomination:</a:t>
            </a:r>
          </a:p>
          <a:p>
            <a:pPr>
              <a:spcBef>
                <a:spcPts val="0"/>
              </a:spcBef>
              <a:tabLst>
                <a:tab pos="3244850" algn="l"/>
              </a:tabLst>
            </a:pPr>
            <a:r>
              <a:rPr lang="en-US" sz="1600" dirty="0"/>
              <a:t>Joanna Mendoza, Music</a:t>
            </a:r>
          </a:p>
          <a:p>
            <a:pPr>
              <a:spcBef>
                <a:spcPts val="0"/>
              </a:spcBef>
              <a:tabLst>
                <a:tab pos="3244850" algn="l"/>
              </a:tabLst>
            </a:pPr>
            <a:r>
              <a:rPr lang="en-US" sz="1600" dirty="0"/>
              <a:t>Qiang Dotzel, Mathematics and Statistics</a:t>
            </a:r>
          </a:p>
          <a:p>
            <a:pPr>
              <a:spcBef>
                <a:spcPts val="0"/>
              </a:spcBef>
              <a:tabLst>
                <a:tab pos="3244850" algn="l"/>
              </a:tabLst>
            </a:pPr>
            <a:r>
              <a:rPr lang="en-US" sz="1600" dirty="0"/>
              <a:t>Shannon Ahrndt, Communication</a:t>
            </a:r>
          </a:p>
          <a:p>
            <a:pPr>
              <a:spcBef>
                <a:spcPts val="600"/>
              </a:spcBef>
            </a:pPr>
            <a:r>
              <a:rPr lang="en-US" sz="1600" dirty="0"/>
              <a:t>Theresa Coble, </a:t>
            </a:r>
            <a:r>
              <a:rPr lang="en-US" sz="1600" i="0" dirty="0">
                <a:effectLst/>
              </a:rPr>
              <a:t>Educ Sciences &amp; Prof </a:t>
            </a:r>
            <a:r>
              <a:rPr lang="en-US" sz="1600" i="0" dirty="0" err="1">
                <a:effectLst/>
              </a:rPr>
              <a:t>Pgms</a:t>
            </a:r>
            <a:endParaRPr lang="en-US" sz="1600" dirty="0"/>
          </a:p>
          <a:p>
            <a:pPr>
              <a:spcBef>
                <a:spcPts val="0"/>
              </a:spcBef>
              <a:tabLst>
                <a:tab pos="3244850" algn="l"/>
              </a:tabLst>
            </a:pPr>
            <a:r>
              <a:rPr lang="en-US" sz="1600" dirty="0"/>
              <a:t>Dan Gerth, Honors (At-large) </a:t>
            </a:r>
          </a:p>
          <a:p>
            <a:pPr marL="0" indent="0">
              <a:spcBef>
                <a:spcPts val="0"/>
              </a:spcBef>
              <a:buNone/>
              <a:tabLst>
                <a:tab pos="3244850" algn="l"/>
              </a:tabLst>
            </a:pPr>
            <a:endParaRPr lang="en-US" sz="1600" dirty="0"/>
          </a:p>
          <a:p>
            <a:pPr marL="0" indent="0">
              <a:spcBef>
                <a:spcPts val="0"/>
              </a:spcBef>
              <a:buNone/>
              <a:tabLst>
                <a:tab pos="3244850" algn="l"/>
              </a:tabLst>
            </a:pPr>
            <a:r>
              <a:rPr lang="en-US" sz="1600" dirty="0"/>
              <a:t>*Senator</a:t>
            </a:r>
            <a:endParaRPr lang="en-US" sz="1600" dirty="0">
              <a:cs typeface="Calibri"/>
            </a:endParaRPr>
          </a:p>
        </p:txBody>
      </p:sp>
    </p:spTree>
    <p:extLst>
      <p:ext uri="{BB962C8B-B14F-4D97-AF65-F5344CB8AC3E}">
        <p14:creationId xmlns:p14="http://schemas.microsoft.com/office/powerpoint/2010/main" val="185942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#8</a:t>
            </a:r>
            <a:br>
              <a:rPr lang="en-US" sz="4400" dirty="0"/>
            </a:br>
            <a:r>
              <a:rPr lang="en-US" sz="4400" dirty="0"/>
              <a:t>Research &amp; Libraries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791477"/>
            <a:ext cx="10789298" cy="4963885"/>
          </a:xfrm>
        </p:spPr>
        <p:txBody>
          <a:bodyPr>
            <a:noAutofit/>
          </a:bodyPr>
          <a:lstStyle/>
          <a:p>
            <a:pPr marL="0" indent="0">
              <a:buNone/>
            </a:pPr>
            <a:r>
              <a:rPr lang="en-US" sz="1800" dirty="0"/>
              <a:t>Consists of one eligible faculty representative from each of the parallel units and two students. </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Valerie Anderson, Criminology and Criminal Justice,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Jilian Bueltmann, Biology,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Martille Elias, Education,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Jodi Kolpakov, Art &amp; Design,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John Trevathan, Language and Cultural Sciences, (E), 2027</a:t>
            </a:r>
            <a:endParaRPr lang="en-US" sz="1800" kern="100" dirty="0">
              <a:effectLst/>
              <a:ea typeface="Calibri" panose="020F0502020204030204" pitchFamily="34" charset="0"/>
              <a:cs typeface="Times New Roman" panose="02020603050405020304" pitchFamily="18" charset="0"/>
            </a:endParaRPr>
          </a:p>
          <a:p>
            <a:pPr marL="0" indent="0">
              <a:buNone/>
            </a:pPr>
            <a:r>
              <a:rPr lang="en-US" sz="1800" u="sng" dirty="0">
                <a:highlight>
                  <a:srgbClr val="808080"/>
                </a:highlight>
              </a:rPr>
              <a:t>Vote for the following candidates or make a nomination:</a:t>
            </a:r>
            <a:endParaRPr lang="en-US" sz="1800" u="sng" dirty="0">
              <a:highlight>
                <a:srgbClr val="808080"/>
              </a:highlight>
              <a:cs typeface="Calibri"/>
            </a:endParaRPr>
          </a:p>
          <a:p>
            <a:pPr>
              <a:spcBef>
                <a:spcPts val="0"/>
              </a:spcBef>
              <a:tabLst>
                <a:tab pos="3244850" algn="l"/>
              </a:tabLst>
            </a:pPr>
            <a:r>
              <a:rPr lang="en-US" sz="1800" dirty="0"/>
              <a:t>Kimberly Werner, Nursing</a:t>
            </a:r>
          </a:p>
          <a:p>
            <a:pPr>
              <a:spcBef>
                <a:spcPts val="0"/>
              </a:spcBef>
              <a:tabLst>
                <a:tab pos="3244850" algn="l"/>
              </a:tabLst>
            </a:pPr>
            <a:r>
              <a:rPr lang="en-US" sz="1800" dirty="0"/>
              <a:t>*Paul Ordyna, Accounting</a:t>
            </a:r>
          </a:p>
          <a:p>
            <a:pPr>
              <a:spcBef>
                <a:spcPts val="0"/>
              </a:spcBef>
              <a:tabLst>
                <a:tab pos="3244850" algn="l"/>
              </a:tabLst>
            </a:pPr>
            <a:r>
              <a:rPr lang="en-US" sz="1800" dirty="0"/>
              <a:t>Tareq Nabhan, Optometry</a:t>
            </a:r>
          </a:p>
          <a:p>
            <a:pPr>
              <a:spcBef>
                <a:spcPts val="0"/>
              </a:spcBef>
              <a:tabLst>
                <a:tab pos="3244850" algn="l"/>
              </a:tabLst>
            </a:pPr>
            <a:r>
              <a:rPr lang="en-US" sz="1800" dirty="0"/>
              <a:t>Rachel Wamser, </a:t>
            </a:r>
            <a:r>
              <a:rPr lang="en-US" sz="1800" dirty="0">
                <a:cs typeface="Calibri"/>
              </a:rPr>
              <a:t>Social Work/Psychological and Brain Sciences</a:t>
            </a:r>
            <a:endParaRPr lang="en-US" sz="1800" dirty="0"/>
          </a:p>
          <a:p>
            <a:pPr marL="0" indent="0">
              <a:buNone/>
            </a:pPr>
            <a:r>
              <a:rPr lang="en-US" sz="1800" dirty="0"/>
              <a:t>*Senator</a:t>
            </a:r>
            <a:endParaRPr lang="en-US" sz="1800" dirty="0">
              <a:cs typeface="Calibri"/>
            </a:endParaRPr>
          </a:p>
        </p:txBody>
      </p:sp>
    </p:spTree>
    <p:extLst>
      <p:ext uri="{BB962C8B-B14F-4D97-AF65-F5344CB8AC3E}">
        <p14:creationId xmlns:p14="http://schemas.microsoft.com/office/powerpoint/2010/main" val="1674264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#9</a:t>
            </a:r>
            <a:br>
              <a:rPr lang="en-US" sz="4400" dirty="0"/>
            </a:br>
            <a:r>
              <a:rPr lang="en-US" sz="4400" dirty="0"/>
              <a:t>Fall Research Panel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558213"/>
            <a:ext cx="10789298" cy="5197150"/>
          </a:xfrm>
        </p:spPr>
        <p:txBody>
          <a:bodyPr>
            <a:noAutofit/>
          </a:bodyPr>
          <a:lstStyle/>
          <a:p>
            <a:pPr marL="0" indent="0">
              <a:buNone/>
            </a:pPr>
            <a:r>
              <a:rPr lang="en-US" sz="1600" dirty="0"/>
              <a:t>Consists of six eligible faculty members from Arts and Sciences (no more than two from any one parallel unit); and one eligible faculty member from each of the other parallel units. </a:t>
            </a:r>
            <a:endParaRPr lang="en-US" sz="1600" dirty="0">
              <a:cs typeface="Calibri"/>
            </a:endParaRPr>
          </a:p>
          <a:p>
            <a:pPr marL="0" indent="0">
              <a:buNone/>
            </a:pPr>
            <a:r>
              <a:rPr lang="en-US" sz="1600" u="sng" dirty="0"/>
              <a:t>Continuing Members:</a:t>
            </a:r>
            <a:endParaRPr lang="en-US" sz="1600" u="sng" dirty="0">
              <a:cs typeface="Calibri"/>
            </a:endParaRP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Kurt Baldwin, Music, (E), 2027</a:t>
            </a: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Eike Bauer, Chemistry &amp; Biochemistry, (E), 2027)</a:t>
            </a:r>
            <a:endParaRPr lang="en-US" sz="1600" kern="100" dirty="0">
              <a:effectLst/>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Wilma Calvert, Nursing, (E), 2027</a:t>
            </a: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Jill Delston, Philosophy, (E), 2027</a:t>
            </a: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Cody Ding, Education, (E), 2027</a:t>
            </a:r>
          </a:p>
          <a:p>
            <a:pPr marL="22860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Emily Gum, Optometry, (E), 2027</a:t>
            </a:r>
            <a:endParaRPr lang="en-US" sz="1600" kern="100" dirty="0">
              <a:effectLst/>
              <a:ea typeface="Calibri" panose="020F0502020204030204" pitchFamily="34" charset="0"/>
              <a:cs typeface="Times New Roman" panose="02020603050405020304" pitchFamily="18" charset="0"/>
            </a:endParaRPr>
          </a:p>
          <a:p>
            <a:pPr>
              <a:lnSpc>
                <a:spcPct val="107000"/>
              </a:lnSpc>
              <a:spcBef>
                <a:spcPts val="0"/>
              </a:spcBef>
              <a:tabLst>
                <a:tab pos="3244850" algn="l"/>
              </a:tabLst>
            </a:pPr>
            <a:r>
              <a:rPr lang="en-US" sz="1600" kern="100" dirty="0">
                <a:effectLst/>
                <a:ea typeface="Calibri" panose="020F0502020204030204" pitchFamily="34" charset="0"/>
                <a:cs typeface="Calibri" panose="020F0502020204030204" pitchFamily="34" charset="0"/>
              </a:rPr>
              <a:t>Sha-Lai Williams, </a:t>
            </a:r>
            <a:r>
              <a:rPr lang="en-US" sz="1600" dirty="0">
                <a:cs typeface="Calibri"/>
              </a:rPr>
              <a:t>Social Work/Psychological and Brain Sciences</a:t>
            </a:r>
            <a:r>
              <a:rPr lang="en-US" sz="1600" kern="100" dirty="0">
                <a:effectLst/>
                <a:ea typeface="Calibri" panose="020F0502020204030204" pitchFamily="34" charset="0"/>
                <a:cs typeface="Calibri" panose="020F0502020204030204" pitchFamily="34" charset="0"/>
              </a:rPr>
              <a:t>, (E), 2027</a:t>
            </a:r>
            <a:endParaRPr lang="en-US" sz="1600" kern="100" dirty="0">
              <a:effectLst/>
              <a:ea typeface="Calibri" panose="020F0502020204030204" pitchFamily="34" charset="0"/>
              <a:cs typeface="Times New Roman" panose="02020603050405020304" pitchFamily="18" charset="0"/>
            </a:endParaRPr>
          </a:p>
          <a:p>
            <a:pPr marL="0" indent="0">
              <a:buNone/>
            </a:pPr>
            <a:r>
              <a:rPr lang="en-US" sz="1600" u="sng" dirty="0">
                <a:highlight>
                  <a:srgbClr val="808080"/>
                </a:highlight>
              </a:rPr>
              <a:t>Vote for the following candidates or make a nomination:</a:t>
            </a:r>
            <a:endParaRPr lang="en-US" sz="1600" u="sng" dirty="0">
              <a:highlight>
                <a:srgbClr val="808080"/>
              </a:highlight>
              <a:cs typeface="Calibri"/>
            </a:endParaRPr>
          </a:p>
          <a:p>
            <a:pPr>
              <a:spcBef>
                <a:spcPts val="0"/>
              </a:spcBef>
              <a:tabLst>
                <a:tab pos="3244850" algn="l"/>
              </a:tabLst>
            </a:pPr>
            <a:r>
              <a:rPr lang="en-US" sz="1600" kern="100" dirty="0">
                <a:effectLst/>
                <a:ea typeface="Calibri" panose="020F0502020204030204" pitchFamily="34" charset="0"/>
                <a:cs typeface="Times New Roman" panose="02020603050405020304" pitchFamily="18" charset="0"/>
              </a:rPr>
              <a:t>Sharlee Climer, Computer Science</a:t>
            </a:r>
          </a:p>
          <a:p>
            <a:pPr>
              <a:spcBef>
                <a:spcPts val="0"/>
              </a:spcBef>
              <a:tabLst>
                <a:tab pos="3244850" algn="l"/>
              </a:tabLst>
            </a:pPr>
            <a:r>
              <a:rPr lang="en-US" sz="1600" kern="100" dirty="0">
                <a:effectLst/>
                <a:ea typeface="Calibri" panose="020F0502020204030204" pitchFamily="34" charset="0"/>
                <a:cs typeface="Times New Roman" panose="02020603050405020304" pitchFamily="18" charset="0"/>
              </a:rPr>
              <a:t>Tim Dombrowski, Business</a:t>
            </a:r>
          </a:p>
          <a:p>
            <a:pPr>
              <a:spcBef>
                <a:spcPts val="0"/>
              </a:spcBef>
              <a:tabLst>
                <a:tab pos="3244850" algn="l"/>
              </a:tabLst>
            </a:pPr>
            <a:r>
              <a:rPr lang="en-US" sz="1600" kern="100" dirty="0">
                <a:ea typeface="Calibri" panose="020F0502020204030204" pitchFamily="34" charset="0"/>
                <a:cs typeface="Times New Roman" panose="02020603050405020304" pitchFamily="18" charset="0"/>
              </a:rPr>
              <a:t>Jean-Germain Gros, Political Science </a:t>
            </a:r>
          </a:p>
          <a:p>
            <a:pPr>
              <a:spcBef>
                <a:spcPts val="0"/>
              </a:spcBef>
              <a:tabLst>
                <a:tab pos="3244850" algn="l"/>
              </a:tabLst>
            </a:pPr>
            <a:endParaRPr lang="en-US" sz="1600" kern="100" dirty="0">
              <a:effectLst/>
              <a:highlight>
                <a:srgbClr val="FFFF00"/>
              </a:highlight>
              <a:ea typeface="Calibri" panose="020F0502020204030204" pitchFamily="34" charset="0"/>
              <a:cs typeface="Times New Roman" panose="02020603050405020304" pitchFamily="18" charset="0"/>
            </a:endParaRPr>
          </a:p>
          <a:p>
            <a:pPr marL="0" indent="0">
              <a:spcBef>
                <a:spcPts val="0"/>
              </a:spcBef>
              <a:buNone/>
              <a:tabLst>
                <a:tab pos="3244850" algn="l"/>
              </a:tabLst>
            </a:pPr>
            <a:r>
              <a:rPr lang="en-US" sz="1600" dirty="0"/>
              <a:t>*Senator</a:t>
            </a:r>
            <a:endParaRPr lang="en-US" sz="1600" dirty="0">
              <a:cs typeface="Calibri"/>
            </a:endParaRPr>
          </a:p>
        </p:txBody>
      </p:sp>
    </p:spTree>
    <p:extLst>
      <p:ext uri="{BB962C8B-B14F-4D97-AF65-F5344CB8AC3E}">
        <p14:creationId xmlns:p14="http://schemas.microsoft.com/office/powerpoint/2010/main" val="1211815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#10</a:t>
            </a:r>
            <a:br>
              <a:rPr lang="en-US" sz="4400" dirty="0"/>
            </a:br>
            <a:r>
              <a:rPr lang="en-US" sz="4400" dirty="0"/>
              <a:t>Spring Research Panel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352939"/>
            <a:ext cx="10789298" cy="5402424"/>
          </a:xfrm>
        </p:spPr>
        <p:txBody>
          <a:bodyPr>
            <a:noAutofit/>
          </a:bodyPr>
          <a:lstStyle/>
          <a:p>
            <a:pPr marL="0" indent="0">
              <a:buNone/>
            </a:pPr>
            <a:r>
              <a:rPr lang="en-US" sz="1800" dirty="0"/>
              <a:t>Consists of the following voting members: six eligible faculty members from Arts and Sciences (no more than two from any one parallel unit); and one eligible faculty member from each of the other parallel units. </a:t>
            </a:r>
            <a:endParaRPr lang="en-US" sz="1800" dirty="0">
              <a:cs typeface="Calibri"/>
            </a:endParaRPr>
          </a:p>
          <a:p>
            <a:pPr marL="0" indent="0">
              <a:buNone/>
            </a:pPr>
            <a:r>
              <a:rPr lang="en-US" sz="1600" u="sng" dirty="0"/>
              <a:t>Continuing Members:</a:t>
            </a:r>
            <a:endParaRPr lang="en-US" sz="1600" u="sng" dirty="0">
              <a:cs typeface="Calibri"/>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*Susan Brownell, History, (E), 2027 </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Times New Roman" panose="02020603050405020304" pitchFamily="18" charset="0"/>
              </a:rPr>
              <a:t>Sheila Grigsby, Nursing, (E), 2027</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Eric Majzoub, Math, Physics, Astronomy and Statistics (E), 2027</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*John Meriac, Global Leadership &amp; Management, (E), 2027</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Bethany Worrell, Music, (E), 2027 </a:t>
            </a:r>
            <a:endParaRPr lang="en-US" sz="1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*Kyle Thomas, Criminology and Criminal Justice, (E), 2027</a:t>
            </a:r>
            <a:endParaRPr lang="en-US" sz="1600" kern="100" dirty="0">
              <a:effectLst/>
              <a:ea typeface="Calibri" panose="020F0502020204030204" pitchFamily="34" charset="0"/>
              <a:cs typeface="Times New Roman" panose="02020603050405020304" pitchFamily="18" charset="0"/>
            </a:endParaRPr>
          </a:p>
          <a:p>
            <a:pPr marL="0" indent="0">
              <a:buNone/>
            </a:pPr>
            <a:r>
              <a:rPr lang="en-US" sz="1600" u="sng" dirty="0"/>
              <a:t>Vote for the following candidates or make a nomination:</a:t>
            </a:r>
          </a:p>
          <a:p>
            <a:pPr>
              <a:spcBef>
                <a:spcPts val="0"/>
              </a:spcBef>
            </a:pPr>
            <a:r>
              <a:rPr lang="en-US" sz="1600" dirty="0">
                <a:cs typeface="Calibri"/>
              </a:rPr>
              <a:t>Carissa Philippi, Social Work/Psychological and Brain Sciences</a:t>
            </a:r>
          </a:p>
          <a:p>
            <a:pPr>
              <a:spcBef>
                <a:spcPts val="0"/>
              </a:spcBef>
            </a:pPr>
            <a:r>
              <a:rPr lang="en-US" sz="1600" dirty="0">
                <a:cs typeface="Calibri"/>
              </a:rPr>
              <a:t>Coral </a:t>
            </a:r>
            <a:r>
              <a:rPr lang="en-US" sz="1600" dirty="0" err="1">
                <a:cs typeface="Calibri"/>
              </a:rPr>
              <a:t>Dundon</a:t>
            </a:r>
            <a:r>
              <a:rPr lang="en-US" sz="1600" dirty="0">
                <a:cs typeface="Calibri"/>
              </a:rPr>
              <a:t>, Optometry</a:t>
            </a:r>
          </a:p>
          <a:p>
            <a:pPr>
              <a:spcBef>
                <a:spcPts val="0"/>
              </a:spcBef>
            </a:pPr>
            <a:r>
              <a:rPr lang="en-US" sz="1600" dirty="0">
                <a:cs typeface="Calibri"/>
              </a:rPr>
              <a:t>Lea-Rachel Kosnik, A&amp;S/Economics</a:t>
            </a:r>
          </a:p>
          <a:p>
            <a:pPr>
              <a:spcBef>
                <a:spcPts val="0"/>
              </a:spcBef>
            </a:pPr>
            <a:r>
              <a:rPr lang="en-US" sz="1600" dirty="0">
                <a:cs typeface="Calibri"/>
              </a:rPr>
              <a:t>Vanessa Garry, </a:t>
            </a:r>
            <a:r>
              <a:rPr lang="en-US" sz="1600" i="0" dirty="0">
                <a:effectLst/>
              </a:rPr>
              <a:t>Educ Preparation &amp; Leadership</a:t>
            </a:r>
          </a:p>
          <a:p>
            <a:pPr>
              <a:spcBef>
                <a:spcPts val="0"/>
              </a:spcBef>
            </a:pPr>
            <a:r>
              <a:rPr lang="en-US" sz="1600" dirty="0">
                <a:cs typeface="Calibri"/>
              </a:rPr>
              <a:t>Badri Adhikari, Computer Science NS</a:t>
            </a:r>
          </a:p>
          <a:p>
            <a:pPr marL="0" indent="0">
              <a:spcBef>
                <a:spcPts val="0"/>
              </a:spcBef>
              <a:buNone/>
              <a:tabLst>
                <a:tab pos="3244850" algn="l"/>
              </a:tabLst>
            </a:pPr>
            <a:endParaRPr lang="en-US" sz="1600" dirty="0"/>
          </a:p>
          <a:p>
            <a:pPr marL="0" indent="0">
              <a:spcBef>
                <a:spcPts val="0"/>
              </a:spcBef>
              <a:buNone/>
              <a:tabLst>
                <a:tab pos="3244850" algn="l"/>
              </a:tabLst>
            </a:pPr>
            <a:r>
              <a:rPr lang="en-US" sz="1600" dirty="0"/>
              <a:t>*Senator</a:t>
            </a:r>
            <a:endParaRPr lang="en-US" sz="1600" dirty="0">
              <a:cs typeface="Calibri"/>
            </a:endParaRPr>
          </a:p>
        </p:txBody>
      </p:sp>
    </p:spTree>
    <p:extLst>
      <p:ext uri="{BB962C8B-B14F-4D97-AF65-F5344CB8AC3E}">
        <p14:creationId xmlns:p14="http://schemas.microsoft.com/office/powerpoint/2010/main" val="2689323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#11</a:t>
            </a:r>
            <a:br>
              <a:rPr lang="en-US" sz="4400" dirty="0"/>
            </a:br>
            <a:r>
              <a:rPr lang="en-US" sz="4400" dirty="0"/>
              <a:t>General Education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352939"/>
            <a:ext cx="10789298" cy="5402424"/>
          </a:xfrm>
        </p:spPr>
        <p:txBody>
          <a:bodyPr>
            <a:noAutofit/>
          </a:bodyPr>
          <a:lstStyle/>
          <a:p>
            <a:pPr marL="0" marR="0" indent="0">
              <a:lnSpc>
                <a:spcPct val="107000"/>
              </a:lnSpc>
              <a:spcBef>
                <a:spcPts val="0"/>
              </a:spcBef>
              <a:spcAft>
                <a:spcPts val="0"/>
              </a:spcAft>
              <a:buNone/>
              <a:tabLst>
                <a:tab pos="3244850" algn="l"/>
              </a:tabLst>
            </a:pPr>
            <a:r>
              <a:rPr lang="en-US" sz="1800" kern="100" dirty="0">
                <a:ea typeface="Calibri" panose="020F0502020204030204" pitchFamily="34" charset="0"/>
                <a:cs typeface="Times New Roman" panose="02020603050405020304" pitchFamily="18" charset="0"/>
              </a:rPr>
              <a:t>S</a:t>
            </a:r>
            <a:r>
              <a:rPr lang="en-US" sz="1800" kern="100" dirty="0">
                <a:effectLst/>
                <a:ea typeface="Calibri" panose="020F0502020204030204" pitchFamily="34" charset="0"/>
                <a:cs typeface="Times New Roman" panose="02020603050405020304" pitchFamily="18" charset="0"/>
              </a:rPr>
              <a:t>hall each consist of the following voting members: Three faculty members from the College of Arts &amp; Sciences representing the parallel units of the Social Sciences, Natural Sciences/Math, and the Humanities and Fine and Performing Arts (combined), and one eligible faculty member from Business Administration, Social Work, Education and Nursing</a:t>
            </a: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Joy Ekenga, Nursing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Michele </a:t>
            </a:r>
            <a:r>
              <a:rPr lang="en-US" sz="1800" kern="100" dirty="0" err="1">
                <a:effectLst/>
                <a:ea typeface="Calibri" panose="020F0502020204030204" pitchFamily="34" charset="0"/>
                <a:cs typeface="Calibri" panose="020F0502020204030204" pitchFamily="34" charset="0"/>
              </a:rPr>
              <a:t>Meckfessel</a:t>
            </a:r>
            <a:r>
              <a:rPr lang="en-US" sz="1800" kern="100" dirty="0">
                <a:effectLst/>
                <a:ea typeface="Calibri" panose="020F0502020204030204" pitchFamily="34" charset="0"/>
                <a:cs typeface="Calibri" panose="020F0502020204030204" pitchFamily="34" charset="0"/>
              </a:rPr>
              <a:t>, Accounting,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Yan Tian, Communication &amp; Media, (E), 2027</a:t>
            </a:r>
            <a:endParaRPr lang="en-US" sz="1800" kern="100" dirty="0">
              <a:effectLst/>
              <a:ea typeface="Calibri" panose="020F0502020204030204" pitchFamily="34" charset="0"/>
              <a:cs typeface="Times New Roman" panose="02020603050405020304" pitchFamily="18" charset="0"/>
            </a:endParaRPr>
          </a:p>
          <a:p>
            <a:pPr marL="0" indent="0">
              <a:buNone/>
            </a:pPr>
            <a:r>
              <a:rPr lang="en-US" sz="1800" u="sng" dirty="0">
                <a:highlight>
                  <a:srgbClr val="808080"/>
                </a:highlight>
              </a:rPr>
              <a:t>Vote for the following candidates or make a nomination:</a:t>
            </a:r>
          </a:p>
          <a:p>
            <a:r>
              <a:rPr lang="en-US" sz="1800" dirty="0">
                <a:cs typeface="Calibri"/>
              </a:rPr>
              <a:t>Casey Peterson, Optometry</a:t>
            </a:r>
          </a:p>
          <a:p>
            <a:r>
              <a:rPr lang="en-US" sz="1800" dirty="0">
                <a:cs typeface="Calibri"/>
              </a:rPr>
              <a:t>Emily Ross, Mathematics and Statistics</a:t>
            </a:r>
          </a:p>
          <a:p>
            <a:r>
              <a:rPr lang="en-US" sz="1800" dirty="0">
                <a:cs typeface="Calibri"/>
              </a:rPr>
              <a:t>*Michael Behle, Art and Design</a:t>
            </a:r>
          </a:p>
          <a:p>
            <a:pPr marL="0" indent="0">
              <a:spcBef>
                <a:spcPts val="0"/>
              </a:spcBef>
              <a:buNone/>
              <a:tabLst>
                <a:tab pos="3244850" algn="l"/>
              </a:tabLst>
            </a:pPr>
            <a:endParaRPr lang="en-US" sz="1800" dirty="0"/>
          </a:p>
          <a:p>
            <a:pPr marL="0" indent="0">
              <a:spcBef>
                <a:spcPts val="0"/>
              </a:spcBef>
              <a:buNone/>
              <a:tabLst>
                <a:tab pos="3244850" algn="l"/>
              </a:tabLst>
            </a:pPr>
            <a:r>
              <a:rPr lang="en-US" sz="1800" dirty="0"/>
              <a:t>*Senator</a:t>
            </a:r>
            <a:endParaRPr lang="en-US" sz="1800" dirty="0">
              <a:cs typeface="Calibri"/>
            </a:endParaRPr>
          </a:p>
        </p:txBody>
      </p:sp>
    </p:spTree>
    <p:extLst>
      <p:ext uri="{BB962C8B-B14F-4D97-AF65-F5344CB8AC3E}">
        <p14:creationId xmlns:p14="http://schemas.microsoft.com/office/powerpoint/2010/main" val="855373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#12</a:t>
            </a:r>
            <a:br>
              <a:rPr lang="en-US" sz="4400" dirty="0"/>
            </a:br>
            <a:r>
              <a:rPr lang="en-US" sz="4400" dirty="0"/>
              <a:t>Administrator Evaluation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558213"/>
            <a:ext cx="10789298" cy="5197150"/>
          </a:xfrm>
        </p:spPr>
        <p:txBody>
          <a:bodyPr>
            <a:noAutofit/>
          </a:bodyPr>
          <a:lstStyle/>
          <a:p>
            <a:pPr marL="0" indent="0">
              <a:buNone/>
            </a:pPr>
            <a:r>
              <a:rPr lang="en-US" sz="1800" dirty="0"/>
              <a:t>Consists of at least five eligible faculty members who represent at least three colleges, one student, and one staff member. This Committee shall be chaired by an eligible faculty member.</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Clare </a:t>
            </a:r>
            <a:r>
              <a:rPr lang="en-US" sz="1800" kern="100" dirty="0" err="1">
                <a:effectLst/>
                <a:ea typeface="Calibri" panose="020F0502020204030204" pitchFamily="34" charset="0"/>
                <a:cs typeface="Calibri" panose="020F0502020204030204" pitchFamily="34" charset="0"/>
              </a:rPr>
              <a:t>Schuchardt</a:t>
            </a:r>
            <a:r>
              <a:rPr lang="en-US" sz="1800" kern="100" dirty="0">
                <a:effectLst/>
                <a:ea typeface="Calibri" panose="020F0502020204030204" pitchFamily="34" charset="0"/>
                <a:cs typeface="Calibri" panose="020F0502020204030204" pitchFamily="34" charset="0"/>
              </a:rPr>
              <a:t>, Nursing,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Keiko Ueda, Language and Cultural Studies,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Sha Lai Williams, Social Work, (E), 2026</a:t>
            </a:r>
            <a:endParaRPr lang="en-US" sz="1800" kern="100" dirty="0">
              <a:effectLst/>
              <a:ea typeface="Calibri" panose="020F0502020204030204" pitchFamily="34" charset="0"/>
              <a:cs typeface="Times New Roman" panose="02020603050405020304" pitchFamily="18" charset="0"/>
            </a:endParaRPr>
          </a:p>
          <a:p>
            <a:endParaRPr lang="en-US" sz="1800" dirty="0">
              <a:cs typeface="Calibri"/>
            </a:endParaRPr>
          </a:p>
          <a:p>
            <a:pPr marL="0" indent="0">
              <a:buNone/>
            </a:pPr>
            <a:r>
              <a:rPr lang="en-US" sz="1800" u="sng" dirty="0">
                <a:highlight>
                  <a:srgbClr val="808080"/>
                </a:highlight>
              </a:rPr>
              <a:t>Vote for the following candidates or make a nomination:</a:t>
            </a:r>
          </a:p>
          <a:p>
            <a:r>
              <a:rPr lang="en-US" sz="1800" dirty="0" err="1">
                <a:cs typeface="Calibri"/>
              </a:rPr>
              <a:t>Meral</a:t>
            </a:r>
            <a:r>
              <a:rPr lang="en-US" sz="1800" dirty="0">
                <a:cs typeface="Calibri"/>
              </a:rPr>
              <a:t> </a:t>
            </a:r>
            <a:r>
              <a:rPr lang="en-US" sz="1800" dirty="0" err="1">
                <a:cs typeface="Calibri"/>
              </a:rPr>
              <a:t>Koldas</a:t>
            </a:r>
            <a:r>
              <a:rPr lang="en-US" sz="1800" dirty="0">
                <a:cs typeface="Calibri"/>
              </a:rPr>
              <a:t>, </a:t>
            </a:r>
            <a:r>
              <a:rPr lang="en-US" sz="1800" i="0" dirty="0">
                <a:effectLst/>
              </a:rPr>
              <a:t>Educ Preparation &amp; Leadership</a:t>
            </a:r>
            <a:endParaRPr lang="en-US" sz="1800" dirty="0">
              <a:cs typeface="Calibri"/>
            </a:endParaRPr>
          </a:p>
          <a:p>
            <a:r>
              <a:rPr lang="en-US" sz="1800" dirty="0">
                <a:cs typeface="Calibri"/>
              </a:rPr>
              <a:t>*Rebecca Polich, Biology</a:t>
            </a:r>
          </a:p>
          <a:p>
            <a:pPr marL="0" indent="0">
              <a:spcBef>
                <a:spcPts val="0"/>
              </a:spcBef>
              <a:buNone/>
              <a:tabLst>
                <a:tab pos="3244850" algn="l"/>
              </a:tabLst>
            </a:pPr>
            <a:endParaRPr lang="en-US" sz="1800" kern="100" dirty="0">
              <a:ea typeface="Calibri" panose="020F0502020204030204" pitchFamily="34" charset="0"/>
              <a:cs typeface="Times New Roman" panose="02020603050405020304" pitchFamily="18" charset="0"/>
            </a:endParaRPr>
          </a:p>
          <a:p>
            <a:pPr marL="0" indent="0">
              <a:spcBef>
                <a:spcPts val="0"/>
              </a:spcBef>
              <a:buNone/>
              <a:tabLst>
                <a:tab pos="3244850" algn="l"/>
              </a:tabLst>
            </a:pPr>
            <a:r>
              <a:rPr lang="en-US" sz="1800" dirty="0"/>
              <a:t>*Senator</a:t>
            </a:r>
            <a:endParaRPr lang="en-US" sz="1800" dirty="0">
              <a:cs typeface="Calibri"/>
            </a:endParaRPr>
          </a:p>
        </p:txBody>
      </p:sp>
    </p:spTree>
    <p:extLst>
      <p:ext uri="{BB962C8B-B14F-4D97-AF65-F5344CB8AC3E}">
        <p14:creationId xmlns:p14="http://schemas.microsoft.com/office/powerpoint/2010/main" val="4053428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#13</a:t>
            </a:r>
            <a:br>
              <a:rPr lang="en-US" sz="4400" dirty="0"/>
            </a:br>
            <a:r>
              <a:rPr lang="en-US" sz="4400" dirty="0"/>
              <a:t>Budget &amp; Planning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558213"/>
            <a:ext cx="10789298" cy="5197150"/>
          </a:xfrm>
        </p:spPr>
        <p:txBody>
          <a:bodyPr>
            <a:noAutofit/>
          </a:bodyPr>
          <a:lstStyle/>
          <a:p>
            <a:pPr marL="0" indent="0">
              <a:buNone/>
            </a:pPr>
            <a:r>
              <a:rPr lang="en-US" sz="1600" dirty="0"/>
              <a:t>Consists of the following voting members: the Chancellor, the Senate Chairperson, two non-faculty employees selected by the Staff Association, one eligible faculty member from each of the parallel units, and two students. Non-voting members of the Committee shall consist of the Provost and the Vice Chancellor for Finance and Administration.</a:t>
            </a:r>
            <a:endParaRPr lang="en-US" sz="1600" dirty="0">
              <a:cs typeface="Calibri"/>
            </a:endParaRPr>
          </a:p>
          <a:p>
            <a:pPr marL="0" indent="0">
              <a:buNone/>
            </a:pPr>
            <a:r>
              <a:rPr lang="en-US" sz="1600" u="sng" dirty="0"/>
              <a:t>Continuing Members:</a:t>
            </a:r>
            <a:endParaRPr lang="en-US" sz="1600" u="sng" dirty="0">
              <a:cs typeface="Calibri"/>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Alan Heisel, Communication &amp; Media, (E), 2027</a:t>
            </a:r>
            <a:endParaRPr lang="en-US" sz="1600" kern="100" dirty="0">
              <a:effectLst/>
              <a:ea typeface="Calibri" panose="020F0502020204030204" pitchFamily="34" charset="0"/>
              <a:cs typeface="Times New Roman" panose="02020603050405020304" pitchFamily="18" charset="0"/>
            </a:endParaRPr>
          </a:p>
          <a:p>
            <a:pPr marL="0">
              <a:lnSpc>
                <a:spcPct val="107000"/>
              </a:lnSpc>
              <a:spcBef>
                <a:spcPts val="0"/>
              </a:spcBef>
              <a:tabLst>
                <a:tab pos="3244850" algn="l"/>
              </a:tabLst>
            </a:pPr>
            <a:r>
              <a:rPr lang="en-US" sz="1600" kern="100" dirty="0">
                <a:effectLst/>
                <a:ea typeface="Calibri" panose="020F0502020204030204" pitchFamily="34" charset="0"/>
                <a:cs typeface="Calibri" panose="020F0502020204030204" pitchFamily="34" charset="0"/>
              </a:rPr>
              <a:t>Rachel Winograd, </a:t>
            </a:r>
            <a:r>
              <a:rPr lang="en-US" sz="1600" dirty="0">
                <a:cs typeface="Calibri"/>
              </a:rPr>
              <a:t>Social Work/Psychological and Brain Sciences</a:t>
            </a:r>
            <a:r>
              <a:rPr lang="en-US" sz="1600" kern="100" dirty="0">
                <a:effectLst/>
                <a:ea typeface="Calibri" panose="020F0502020204030204" pitchFamily="34" charset="0"/>
                <a:cs typeface="Calibri" panose="020F0502020204030204" pitchFamily="34" charset="0"/>
              </a:rPr>
              <a:t>, (E), 2028</a:t>
            </a:r>
            <a:endParaRPr lang="en-US" sz="1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Joanna Mendoza, Music, (E), 2027</a:t>
            </a:r>
            <a:endParaRPr lang="en-US" sz="1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*Emily Oliveira, Education Sciences &amp; Professional Programs, (E), 2027</a:t>
            </a:r>
            <a:endParaRPr lang="en-US" sz="16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*Patrick Stark, Optometry, (E), 2028</a:t>
            </a:r>
          </a:p>
          <a:p>
            <a:pPr marL="0" marR="0">
              <a:lnSpc>
                <a:spcPct val="107000"/>
              </a:lnSpc>
              <a:spcBef>
                <a:spcPts val="0"/>
              </a:spcBef>
              <a:spcAft>
                <a:spcPts val="0"/>
              </a:spcAft>
              <a:tabLst>
                <a:tab pos="3244850" algn="l"/>
              </a:tabLst>
            </a:pPr>
            <a:r>
              <a:rPr lang="en-US" sz="1600" kern="100" dirty="0">
                <a:effectLst/>
                <a:ea typeface="Calibri" panose="020F0502020204030204" pitchFamily="34" charset="0"/>
                <a:cs typeface="Calibri" panose="020F0502020204030204" pitchFamily="34" charset="0"/>
              </a:rPr>
              <a:t>Pamela Stuerke, Accounting, (E), 2028 (Andrea Hupman taking over term for Pamela) </a:t>
            </a:r>
          </a:p>
          <a:p>
            <a:pPr marL="0" marR="0" indent="0">
              <a:lnSpc>
                <a:spcPct val="107000"/>
              </a:lnSpc>
              <a:spcBef>
                <a:spcPts val="0"/>
              </a:spcBef>
              <a:spcAft>
                <a:spcPts val="0"/>
              </a:spcAft>
              <a:buNone/>
              <a:tabLst>
                <a:tab pos="3244850" algn="l"/>
              </a:tabLst>
            </a:pPr>
            <a:endParaRPr lang="en-US" sz="1600" u="sng" dirty="0">
              <a:highlight>
                <a:srgbClr val="808080"/>
              </a:highlight>
            </a:endParaRPr>
          </a:p>
          <a:p>
            <a:pPr marL="0" marR="0" indent="0">
              <a:lnSpc>
                <a:spcPct val="107000"/>
              </a:lnSpc>
              <a:spcBef>
                <a:spcPts val="0"/>
              </a:spcBef>
              <a:spcAft>
                <a:spcPts val="0"/>
              </a:spcAft>
              <a:buNone/>
              <a:tabLst>
                <a:tab pos="3244850" algn="l"/>
              </a:tabLst>
            </a:pPr>
            <a:r>
              <a:rPr lang="en-US" sz="1600" u="sng" dirty="0">
                <a:highlight>
                  <a:srgbClr val="808080"/>
                </a:highlight>
              </a:rPr>
              <a:t>Vote for the following candidates or make a nomination</a:t>
            </a:r>
            <a:r>
              <a:rPr lang="en-US" sz="1600" dirty="0">
                <a:highlight>
                  <a:srgbClr val="808080"/>
                </a:highlight>
              </a:rPr>
              <a:t>:</a:t>
            </a:r>
          </a:p>
          <a:p>
            <a:pPr>
              <a:lnSpc>
                <a:spcPct val="107000"/>
              </a:lnSpc>
              <a:spcBef>
                <a:spcPts val="0"/>
              </a:spcBef>
              <a:tabLst>
                <a:tab pos="3244850" algn="l"/>
              </a:tabLst>
            </a:pPr>
            <a:r>
              <a:rPr lang="en-US" sz="1600" dirty="0"/>
              <a:t>*Jim O’Brien, Chemistry and Biochemistry</a:t>
            </a:r>
          </a:p>
          <a:p>
            <a:pPr>
              <a:lnSpc>
                <a:spcPct val="107000"/>
              </a:lnSpc>
              <a:spcBef>
                <a:spcPts val="0"/>
              </a:spcBef>
              <a:tabLst>
                <a:tab pos="3244850" algn="l"/>
              </a:tabLst>
            </a:pPr>
            <a:r>
              <a:rPr lang="en-US" sz="1600" dirty="0"/>
              <a:t>Paula Prouhet, Nursing</a:t>
            </a:r>
          </a:p>
          <a:p>
            <a:pPr>
              <a:lnSpc>
                <a:spcPct val="107000"/>
              </a:lnSpc>
              <a:spcBef>
                <a:spcPts val="0"/>
              </a:spcBef>
              <a:tabLst>
                <a:tab pos="3244850" algn="l"/>
              </a:tabLst>
            </a:pPr>
            <a:r>
              <a:rPr lang="en-US" sz="1600" dirty="0"/>
              <a:t>*Lynn Staley, English</a:t>
            </a:r>
          </a:p>
          <a:p>
            <a:pPr>
              <a:lnSpc>
                <a:spcPct val="107000"/>
              </a:lnSpc>
              <a:spcBef>
                <a:spcPts val="0"/>
              </a:spcBef>
              <a:tabLst>
                <a:tab pos="3244850" algn="l"/>
              </a:tabLst>
            </a:pPr>
            <a:r>
              <a:rPr lang="en-US" sz="1600" dirty="0"/>
              <a:t>*Andrea Hupman (finishing 3-year term for Pamela Stuerke)</a:t>
            </a:r>
          </a:p>
          <a:p>
            <a:pPr>
              <a:spcBef>
                <a:spcPts val="0"/>
              </a:spcBef>
            </a:pPr>
            <a:endParaRPr lang="en-US" sz="1600" kern="100" dirty="0">
              <a:ea typeface="Calibri" panose="020F0502020204030204" pitchFamily="34" charset="0"/>
              <a:cs typeface="Times New Roman" panose="02020603050405020304" pitchFamily="18" charset="0"/>
            </a:endParaRPr>
          </a:p>
          <a:p>
            <a:pPr>
              <a:spcBef>
                <a:spcPts val="0"/>
              </a:spcBef>
            </a:pPr>
            <a:r>
              <a:rPr lang="en-US" sz="1600" dirty="0"/>
              <a:t>*Senator</a:t>
            </a:r>
            <a:endParaRPr lang="en-US" sz="1600" dirty="0">
              <a:cs typeface="Calibri"/>
            </a:endParaRPr>
          </a:p>
        </p:txBody>
      </p:sp>
    </p:spTree>
    <p:extLst>
      <p:ext uri="{BB962C8B-B14F-4D97-AF65-F5344CB8AC3E}">
        <p14:creationId xmlns:p14="http://schemas.microsoft.com/office/powerpoint/2010/main" val="1302562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#14</a:t>
            </a:r>
            <a:br>
              <a:rPr lang="en-US" sz="4400" dirty="0"/>
            </a:br>
            <a:r>
              <a:rPr lang="en-US" sz="4400" dirty="0"/>
              <a:t>Information Technology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94318" y="1558213"/>
            <a:ext cx="10789298" cy="5197150"/>
          </a:xfrm>
        </p:spPr>
        <p:txBody>
          <a:bodyPr>
            <a:noAutofit/>
          </a:bodyPr>
          <a:lstStyle/>
          <a:p>
            <a:pPr marL="0" indent="0">
              <a:buNone/>
            </a:pPr>
            <a:r>
              <a:rPr lang="en-US" sz="1800" dirty="0"/>
              <a:t>Consists of one eligible faculty member from each of the parallel units; one graduate assistant and three additional student representatives; and two representatives elected by the Staff Association. The executive in charge of Information Technology Services shall be a non-voting member. </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Glen Anderson, Art &amp; Design,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*Amanda Finley, Nursing,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Times New Roman" panose="02020603050405020304" pitchFamily="18" charset="0"/>
              </a:rPr>
              <a:t>*Vivek Singh, </a:t>
            </a:r>
            <a:r>
              <a:rPr lang="en-US" sz="1800" kern="100" dirty="0" err="1">
                <a:effectLst/>
                <a:ea typeface="Calibri" panose="020F0502020204030204" pitchFamily="34" charset="0"/>
                <a:cs typeface="Times New Roman" panose="02020603050405020304" pitchFamily="18" charset="0"/>
              </a:rPr>
              <a:t>Mgmt</a:t>
            </a:r>
            <a:r>
              <a:rPr lang="en-US" sz="1800" kern="100" dirty="0">
                <a:effectLst/>
                <a:ea typeface="Calibri" panose="020F0502020204030204" pitchFamily="34" charset="0"/>
                <a:cs typeface="Times New Roman" panose="02020603050405020304" pitchFamily="18" charset="0"/>
              </a:rPr>
              <a:t> Info, (E), 2027</a:t>
            </a:r>
            <a:endParaRPr lang="en-US" sz="1800" u="sng" dirty="0">
              <a:highlight>
                <a:srgbClr val="808080"/>
              </a:highlight>
            </a:endParaRPr>
          </a:p>
          <a:p>
            <a:pPr marL="0" indent="0">
              <a:buNone/>
            </a:pPr>
            <a:r>
              <a:rPr lang="en-US" sz="1800" u="sng" dirty="0">
                <a:highlight>
                  <a:srgbClr val="808080"/>
                </a:highlight>
              </a:rPr>
              <a:t>Vote for the following candidates or make a nomination:</a:t>
            </a:r>
          </a:p>
          <a:p>
            <a:pPr>
              <a:spcBef>
                <a:spcPts val="0"/>
              </a:spcBef>
            </a:pPr>
            <a:r>
              <a:rPr lang="en-US" sz="1800" dirty="0"/>
              <a:t>Adrian Clingher, Mathematics and Statistics</a:t>
            </a:r>
          </a:p>
          <a:p>
            <a:pPr>
              <a:spcBef>
                <a:spcPts val="0"/>
              </a:spcBef>
            </a:pPr>
            <a:r>
              <a:rPr lang="en-US" sz="1800" dirty="0"/>
              <a:t>Ashley </a:t>
            </a:r>
            <a:r>
              <a:rPr lang="en-US" sz="1800" dirty="0" err="1"/>
              <a:t>Tary</a:t>
            </a:r>
            <a:r>
              <a:rPr lang="en-US" sz="1800" dirty="0"/>
              <a:t>, Optometry</a:t>
            </a:r>
          </a:p>
          <a:p>
            <a:pPr>
              <a:spcBef>
                <a:spcPts val="0"/>
              </a:spcBef>
            </a:pPr>
            <a:r>
              <a:rPr lang="en-US" sz="1800" dirty="0"/>
              <a:t>Sha Lai Williams, </a:t>
            </a:r>
            <a:r>
              <a:rPr lang="en-US" sz="1800" dirty="0">
                <a:cs typeface="Calibri"/>
              </a:rPr>
              <a:t>Social Work/Psychological and Brain Sciences</a:t>
            </a:r>
          </a:p>
          <a:p>
            <a:pPr>
              <a:spcBef>
                <a:spcPts val="0"/>
              </a:spcBef>
            </a:pPr>
            <a:r>
              <a:rPr lang="en-US" sz="1800" dirty="0"/>
              <a:t>*Yuguo Liao, Political Science</a:t>
            </a:r>
          </a:p>
          <a:p>
            <a:pPr>
              <a:spcBef>
                <a:spcPts val="0"/>
              </a:spcBef>
            </a:pPr>
            <a:r>
              <a:rPr lang="en-US" sz="1800" dirty="0" err="1"/>
              <a:t>Jiadi</a:t>
            </a:r>
            <a:r>
              <a:rPr lang="en-US" sz="1800" dirty="0"/>
              <a:t> Zhang, Education</a:t>
            </a:r>
          </a:p>
          <a:p>
            <a:pPr>
              <a:spcBef>
                <a:spcPts val="0"/>
              </a:spcBef>
            </a:pPr>
            <a:r>
              <a:rPr lang="en-US" sz="1800" dirty="0"/>
              <a:t>Ian Varga, History </a:t>
            </a:r>
          </a:p>
          <a:p>
            <a:pPr marL="0" indent="0">
              <a:buNone/>
            </a:pPr>
            <a:r>
              <a:rPr lang="en-US" sz="1800" dirty="0"/>
              <a:t>*Senator</a:t>
            </a:r>
            <a:endParaRPr lang="en-US" sz="1800" dirty="0">
              <a:cs typeface="Calibri"/>
            </a:endParaRPr>
          </a:p>
        </p:txBody>
      </p:sp>
    </p:spTree>
    <p:extLst>
      <p:ext uri="{BB962C8B-B14F-4D97-AF65-F5344CB8AC3E}">
        <p14:creationId xmlns:p14="http://schemas.microsoft.com/office/powerpoint/2010/main" val="3843926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fontScale="90000"/>
          </a:bodyPr>
          <a:lstStyle/>
          <a:p>
            <a:r>
              <a:rPr lang="en-US" sz="4400" dirty="0"/>
              <a:t>BALLOT #15</a:t>
            </a:r>
            <a:br>
              <a:rPr lang="en-US" sz="4400" dirty="0"/>
            </a:br>
            <a:r>
              <a:rPr lang="en-US" sz="4400" dirty="0"/>
              <a:t>Physical Facilities, Space and General Services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231640" y="1903228"/>
            <a:ext cx="10789298" cy="4702845"/>
          </a:xfrm>
        </p:spPr>
        <p:txBody>
          <a:bodyPr>
            <a:noAutofit/>
          </a:bodyPr>
          <a:lstStyle/>
          <a:p>
            <a:pPr marL="0" indent="0">
              <a:buNone/>
            </a:pPr>
            <a:r>
              <a:rPr lang="en-US" sz="1800" dirty="0"/>
              <a:t>Consists of the executive in charge of Facilities Management, one eligible faculty member from each of the parallel units, three students, and one representative selected by the Staff Association. </a:t>
            </a:r>
            <a:endParaRPr lang="en-US" sz="1800" dirty="0">
              <a:cs typeface="Calibri"/>
            </a:endParaRPr>
          </a:p>
          <a:p>
            <a:pPr marL="0" indent="0">
              <a:buNone/>
            </a:pPr>
            <a:r>
              <a:rPr lang="en-US" sz="1800" u="sng" dirty="0"/>
              <a:t>Continuing Members: </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Rachel Craft, Sociology,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Matias Enz, Supply Chain </a:t>
            </a:r>
            <a:r>
              <a:rPr lang="en-US" sz="1800" kern="100" dirty="0" err="1">
                <a:effectLst/>
                <a:ea typeface="Calibri" panose="020F0502020204030204" pitchFamily="34" charset="0"/>
                <a:cs typeface="Calibri" panose="020F0502020204030204" pitchFamily="34" charset="0"/>
              </a:rPr>
              <a:t>Mgmt</a:t>
            </a:r>
            <a:r>
              <a:rPr lang="en-US" sz="1800" kern="100" dirty="0">
                <a:effectLst/>
                <a:ea typeface="Calibri" panose="020F0502020204030204" pitchFamily="34" charset="0"/>
                <a:cs typeface="Calibri" panose="020F0502020204030204" pitchFamily="34" charset="0"/>
              </a:rPr>
              <a:t> &amp; Analytics,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Matt Kimbrell, English,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Jeff Sippel, Art &amp; Design,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Marc Spingola, Biology, (E), 2027</a:t>
            </a:r>
            <a:endParaRPr lang="en-US" sz="1800" kern="100" dirty="0">
              <a:effectLst/>
              <a:ea typeface="Calibri" panose="020F0502020204030204" pitchFamily="34" charset="0"/>
              <a:cs typeface="Times New Roman" panose="02020603050405020304" pitchFamily="18" charset="0"/>
            </a:endParaRPr>
          </a:p>
          <a:p>
            <a:pPr marL="0" indent="0">
              <a:buNone/>
            </a:pPr>
            <a:r>
              <a:rPr lang="en-US" sz="1800" u="sng" dirty="0">
                <a:highlight>
                  <a:srgbClr val="808080"/>
                </a:highlight>
              </a:rPr>
              <a:t>Vote for the following candidates or make a nomination:</a:t>
            </a:r>
          </a:p>
          <a:p>
            <a:pPr>
              <a:spcBef>
                <a:spcPts val="0"/>
              </a:spcBef>
            </a:pPr>
            <a:r>
              <a:rPr lang="en-US" sz="1800" dirty="0"/>
              <a:t>*Linda Marks, Optometry</a:t>
            </a:r>
          </a:p>
          <a:p>
            <a:pPr>
              <a:spcBef>
                <a:spcPts val="0"/>
              </a:spcBef>
            </a:pPr>
            <a:r>
              <a:rPr lang="en-US" sz="1800" dirty="0"/>
              <a:t>Martille Elias, </a:t>
            </a:r>
            <a:r>
              <a:rPr lang="en-US" sz="1800" i="0" dirty="0">
                <a:effectLst/>
              </a:rPr>
              <a:t>Educ Preparation &amp; Leadership</a:t>
            </a:r>
            <a:endParaRPr lang="en-US" sz="1800" dirty="0"/>
          </a:p>
          <a:p>
            <a:pPr>
              <a:spcBef>
                <a:spcPts val="0"/>
              </a:spcBef>
            </a:pPr>
            <a:r>
              <a:rPr lang="en-US" sz="1800" dirty="0"/>
              <a:t>Annie Vining, Nursing</a:t>
            </a:r>
          </a:p>
          <a:p>
            <a:pPr marL="0" indent="0">
              <a:spcBef>
                <a:spcPts val="0"/>
              </a:spcBef>
              <a:buNone/>
            </a:pPr>
            <a:endParaRPr lang="en-US" sz="1800" u="sng" dirty="0">
              <a:highlight>
                <a:srgbClr val="808080"/>
              </a:highlight>
              <a:cs typeface="Calibri"/>
            </a:endParaRPr>
          </a:p>
        </p:txBody>
      </p:sp>
    </p:spTree>
    <p:extLst>
      <p:ext uri="{BB962C8B-B14F-4D97-AF65-F5344CB8AC3E}">
        <p14:creationId xmlns:p14="http://schemas.microsoft.com/office/powerpoint/2010/main" val="272527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fontScale="90000"/>
          </a:bodyPr>
          <a:lstStyle/>
          <a:p>
            <a:r>
              <a:rPr lang="en-US" sz="4400" dirty="0"/>
              <a:t>BALLOT #16</a:t>
            </a:r>
            <a:br>
              <a:rPr lang="en-US" sz="4400" dirty="0"/>
            </a:br>
            <a:r>
              <a:rPr lang="en-US" sz="4400" dirty="0"/>
              <a:t>Recruitment, Admissions, Retention and Student Financial Aid (RARSFA)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222310" y="2780524"/>
            <a:ext cx="10789298" cy="3788228"/>
          </a:xfrm>
        </p:spPr>
        <p:txBody>
          <a:bodyPr>
            <a:noAutofit/>
          </a:bodyPr>
          <a:lstStyle/>
          <a:p>
            <a:pPr marL="0" indent="0">
              <a:buNone/>
            </a:pPr>
            <a:r>
              <a:rPr lang="en-US" sz="1600" dirty="0"/>
              <a:t>Consists of six eligible faculty members, two students, and two staff members elected by the Staff Association. </a:t>
            </a:r>
            <a:endParaRPr lang="en-US" sz="1600" dirty="0">
              <a:cs typeface="Calibri"/>
            </a:endParaRPr>
          </a:p>
          <a:p>
            <a:pPr marL="0" indent="0">
              <a:buNone/>
            </a:pPr>
            <a:r>
              <a:rPr lang="en-US" sz="1600" dirty="0"/>
              <a:t>Non-voting members of the Committee shall consist of the executive leader of student affairs, the executive leaders of enrollment, student retention services, and financial aid. The Committee shall be chaired by a faculty member.</a:t>
            </a:r>
            <a:endParaRPr lang="en-US" sz="1600" dirty="0">
              <a:cs typeface="Calibri"/>
            </a:endParaRPr>
          </a:p>
          <a:p>
            <a:pPr marL="0" indent="0">
              <a:buNone/>
            </a:pPr>
            <a:r>
              <a:rPr lang="en-US" sz="1600" u="sng" dirty="0"/>
              <a:t>Continuing Members: </a:t>
            </a:r>
            <a:endParaRPr lang="en-US" sz="16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Brian Adler, Sociology,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Michelle Barrier, Nursing,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Times New Roman" panose="02020603050405020304" pitchFamily="18" charset="0"/>
              </a:rPr>
              <a:t>John McGrosso, Music, (E), 2027</a:t>
            </a:r>
          </a:p>
          <a:p>
            <a:pPr marL="0" indent="0">
              <a:buNone/>
            </a:pPr>
            <a:r>
              <a:rPr lang="en-US" sz="1600" u="sng" dirty="0">
                <a:highlight>
                  <a:srgbClr val="808080"/>
                </a:highlight>
              </a:rPr>
              <a:t>Vote for the following candidates or make a nomination:</a:t>
            </a:r>
          </a:p>
          <a:p>
            <a:pPr>
              <a:spcBef>
                <a:spcPts val="0"/>
              </a:spcBef>
            </a:pPr>
            <a:r>
              <a:rPr lang="en-US" sz="1600" dirty="0"/>
              <a:t>Kara Moskowitz, History</a:t>
            </a:r>
          </a:p>
          <a:p>
            <a:pPr>
              <a:spcBef>
                <a:spcPts val="0"/>
              </a:spcBef>
            </a:pPr>
            <a:r>
              <a:rPr lang="en-US" sz="1600" dirty="0"/>
              <a:t>Laika </a:t>
            </a:r>
            <a:r>
              <a:rPr lang="en-US" sz="1600" dirty="0" err="1"/>
              <a:t>Kanna</a:t>
            </a:r>
            <a:r>
              <a:rPr lang="en-US" sz="1600" dirty="0"/>
              <a:t>, Computer Science</a:t>
            </a:r>
          </a:p>
          <a:p>
            <a:pPr>
              <a:spcBef>
                <a:spcPts val="0"/>
              </a:spcBef>
            </a:pPr>
            <a:r>
              <a:rPr lang="en-US" sz="1600" dirty="0"/>
              <a:t>Vanessa Garry, </a:t>
            </a:r>
            <a:r>
              <a:rPr lang="en-US" sz="1600" i="0" dirty="0">
                <a:effectLst/>
              </a:rPr>
              <a:t>Educ Preparation &amp; Leadership</a:t>
            </a:r>
          </a:p>
        </p:txBody>
      </p:sp>
    </p:spTree>
    <p:extLst>
      <p:ext uri="{BB962C8B-B14F-4D97-AF65-F5344CB8AC3E}">
        <p14:creationId xmlns:p14="http://schemas.microsoft.com/office/powerpoint/2010/main" val="3002730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6B298-56EC-0FD5-D337-B1EC632B6EED}"/>
              </a:ext>
            </a:extLst>
          </p:cNvPr>
          <p:cNvSpPr>
            <a:spLocks noGrp="1"/>
          </p:cNvSpPr>
          <p:nvPr>
            <p:ph type="title"/>
          </p:nvPr>
        </p:nvSpPr>
        <p:spPr>
          <a:xfrm>
            <a:off x="935664" y="250390"/>
            <a:ext cx="10760149" cy="1550419"/>
          </a:xfrm>
        </p:spPr>
        <p:txBody>
          <a:bodyPr/>
          <a:lstStyle/>
          <a:p>
            <a:r>
              <a:rPr lang="en-US" sz="4400" dirty="0"/>
              <a:t>Committee on Committees Membership</a:t>
            </a:r>
            <a:endParaRPr lang="en-US" dirty="0"/>
          </a:p>
        </p:txBody>
      </p:sp>
      <p:sp>
        <p:nvSpPr>
          <p:cNvPr id="3" name="Content Placeholder 2">
            <a:extLst>
              <a:ext uri="{FF2B5EF4-FFF2-40B4-BE49-F238E27FC236}">
                <a16:creationId xmlns:a16="http://schemas.microsoft.com/office/drawing/2014/main" id="{2BBABA48-5C5B-879C-9C0E-2660E58F3A69}"/>
              </a:ext>
            </a:extLst>
          </p:cNvPr>
          <p:cNvSpPr>
            <a:spLocks noGrp="1"/>
          </p:cNvSpPr>
          <p:nvPr>
            <p:ph idx="1"/>
          </p:nvPr>
        </p:nvSpPr>
        <p:spPr>
          <a:xfrm>
            <a:off x="1233377" y="1637414"/>
            <a:ext cx="10558129" cy="5220587"/>
          </a:xfrm>
        </p:spPr>
        <p:txBody>
          <a:bodyPr>
            <a:normAutofit fontScale="92500" lnSpcReduction="20000"/>
          </a:bodyPr>
          <a:lstStyle/>
          <a:p>
            <a:pPr marL="0" indent="0">
              <a:buNone/>
            </a:pPr>
            <a:r>
              <a:rPr lang="en-US" sz="1800" dirty="0"/>
              <a:t>Consists of nine eligible faculty members, one from each parallel unit, elected at First Organizational Meeting. </a:t>
            </a:r>
            <a:endParaRPr lang="en-US" sz="1800" dirty="0">
              <a:cs typeface="Calibri"/>
            </a:endParaRPr>
          </a:p>
          <a:p>
            <a:r>
              <a:rPr lang="en-US" sz="1800" b="0" i="0" dirty="0">
                <a:effectLst/>
              </a:rPr>
              <a:t>*Michael Behle, Art &amp; Design, (E), 2027</a:t>
            </a:r>
          </a:p>
          <a:p>
            <a:r>
              <a:rPr lang="en-US" sz="1800" b="1" i="0" dirty="0">
                <a:effectLst/>
              </a:rPr>
              <a:t>*Deborah Cohen, History, (E), 2027</a:t>
            </a:r>
          </a:p>
          <a:p>
            <a:r>
              <a:rPr lang="en-US" sz="1800" b="0" i="0" dirty="0">
                <a:effectLst/>
              </a:rPr>
              <a:t>*Vanessa Loyd, Nursing, (E), 2027</a:t>
            </a:r>
          </a:p>
          <a:p>
            <a:r>
              <a:rPr lang="en-US" sz="1800" b="0" i="0" dirty="0">
                <a:effectLst/>
              </a:rPr>
              <a:t>*Leighanne Heisel, Communication, (E), 2027</a:t>
            </a:r>
          </a:p>
          <a:p>
            <a:r>
              <a:rPr lang="en-US" sz="1800" b="0" i="0" dirty="0">
                <a:effectLst/>
              </a:rPr>
              <a:t>*Nazire Koc, Computer Science, (E), 2027</a:t>
            </a:r>
          </a:p>
          <a:p>
            <a:r>
              <a:rPr lang="en-US" sz="1800" b="0" i="0" dirty="0">
                <a:effectLst/>
              </a:rPr>
              <a:t>*Patrick Stark, Optometry, (E), 2027</a:t>
            </a:r>
          </a:p>
          <a:p>
            <a:r>
              <a:rPr lang="en-US" sz="1800" b="0" i="0" dirty="0">
                <a:effectLst/>
              </a:rPr>
              <a:t>*Andresa De Souza, Education, (E), 2027</a:t>
            </a:r>
          </a:p>
          <a:p>
            <a:r>
              <a:rPr lang="en-US" sz="1800" i="0" dirty="0">
                <a:effectLst/>
              </a:rPr>
              <a:t>*Andrea Hupman, Supply Chain Mgmt. &amp; Analytics (E), 2027 </a:t>
            </a:r>
          </a:p>
          <a:p>
            <a:endParaRPr lang="en-US" sz="1800" u="sng" dirty="0">
              <a:highlight>
                <a:srgbClr val="808080"/>
              </a:highlight>
            </a:endParaRPr>
          </a:p>
          <a:p>
            <a:pPr marL="0" indent="0">
              <a:buNone/>
            </a:pPr>
            <a:r>
              <a:rPr lang="en-US" sz="1800" u="sng" dirty="0">
                <a:highlight>
                  <a:srgbClr val="808080"/>
                </a:highlight>
              </a:rPr>
              <a:t>Vote for the following candidates or make a nomination:</a:t>
            </a:r>
            <a:endParaRPr lang="en-US" sz="1800" i="0" u="none" strike="noStrike" dirty="0">
              <a:effectLst/>
              <a:cs typeface="Calibri"/>
            </a:endParaRPr>
          </a:p>
          <a:p>
            <a:r>
              <a:rPr lang="en-US" sz="1800" b="0" i="0" dirty="0">
                <a:effectLst/>
              </a:rPr>
              <a:t> *Michael Gearhart, Social Work, (E), 2027</a:t>
            </a:r>
            <a:endParaRPr lang="en-US" sz="1800" i="0" u="none" strike="noStrike" dirty="0">
              <a:effectLst/>
              <a:cs typeface="Calibri"/>
            </a:endParaRPr>
          </a:p>
          <a:p>
            <a:pPr marL="0" indent="0">
              <a:buNone/>
            </a:pPr>
            <a:r>
              <a:rPr lang="en-US" sz="1800" b="0" i="0" u="none" strike="noStrike" dirty="0">
                <a:effectLst/>
              </a:rPr>
              <a:t>*Senator</a:t>
            </a:r>
            <a:endParaRPr lang="en-US" sz="1800" b="0" dirty="0">
              <a:effectLst/>
              <a:cs typeface="Calibri"/>
            </a:endParaRPr>
          </a:p>
        </p:txBody>
      </p:sp>
    </p:spTree>
    <p:extLst>
      <p:ext uri="{BB962C8B-B14F-4D97-AF65-F5344CB8AC3E}">
        <p14:creationId xmlns:p14="http://schemas.microsoft.com/office/powerpoint/2010/main" val="2499629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#17</a:t>
            </a:r>
            <a:br>
              <a:rPr lang="en-US" sz="4400" dirty="0"/>
            </a:br>
            <a:r>
              <a:rPr lang="en-US" sz="4400" dirty="0"/>
              <a:t>Student Affairs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56996" y="2034074"/>
            <a:ext cx="10789298" cy="4671525"/>
          </a:xfrm>
        </p:spPr>
        <p:txBody>
          <a:bodyPr>
            <a:noAutofit/>
          </a:bodyPr>
          <a:lstStyle/>
          <a:p>
            <a:pPr marL="0" indent="0">
              <a:buNone/>
            </a:pPr>
            <a:r>
              <a:rPr lang="en-US" sz="1800" dirty="0"/>
              <a:t>Consists of four eligible faculty members, four student members, and three representatives chosen by the Staff Association. Faculty, staff, and student members shall be broadly representative of the various academic disciplines, colleges, or units. Non-voting members of the Committee shall consist of the executive leader of student affairs, the President of the Student Government Association, and the Faculty Advisor of The Current.</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Amy D'Agrosa, Language &amp; Cultural Studies, (E), 2027</a:t>
            </a:r>
            <a:endParaRPr lang="en-US" sz="1800" kern="100" dirty="0">
              <a:effectLst/>
              <a:ea typeface="Calibri" panose="020F0502020204030204" pitchFamily="34" charset="0"/>
              <a:cs typeface="Times New Roman" panose="02020603050405020304" pitchFamily="18" charset="0"/>
            </a:endParaRPr>
          </a:p>
          <a:p>
            <a:pPr marL="0" indent="0">
              <a:spcBef>
                <a:spcPts val="0"/>
              </a:spcBef>
              <a:buNone/>
              <a:tabLst>
                <a:tab pos="3244850" algn="l"/>
              </a:tabLst>
            </a:pPr>
            <a:endParaRPr lang="en-US" sz="1800" u="sng" dirty="0">
              <a:highlight>
                <a:srgbClr val="808080"/>
              </a:highlight>
            </a:endParaRPr>
          </a:p>
          <a:p>
            <a:pPr marL="0" indent="0">
              <a:spcBef>
                <a:spcPts val="0"/>
              </a:spcBef>
              <a:buNone/>
              <a:tabLst>
                <a:tab pos="3244850" algn="l"/>
              </a:tabLst>
            </a:pPr>
            <a:r>
              <a:rPr lang="en-US" sz="1800" u="sng" dirty="0">
                <a:highlight>
                  <a:srgbClr val="808080"/>
                </a:highlight>
              </a:rPr>
              <a:t>Vote for the following candidates or make a nomination:</a:t>
            </a:r>
          </a:p>
          <a:p>
            <a:pPr>
              <a:spcBef>
                <a:spcPts val="0"/>
              </a:spcBef>
              <a:tabLst>
                <a:tab pos="3244850" algn="l"/>
              </a:tabLst>
            </a:pPr>
            <a:r>
              <a:rPr lang="en-US" sz="1800" dirty="0">
                <a:cs typeface="Calibri"/>
              </a:rPr>
              <a:t>Bill DeClue, Nursing</a:t>
            </a:r>
          </a:p>
          <a:p>
            <a:pPr>
              <a:spcBef>
                <a:spcPts val="0"/>
              </a:spcBef>
              <a:tabLst>
                <a:tab pos="3244850" algn="l"/>
              </a:tabLst>
            </a:pPr>
            <a:r>
              <a:rPr lang="en-US" sz="1800" dirty="0">
                <a:cs typeface="Calibri"/>
              </a:rPr>
              <a:t>Emily Lane, Business</a:t>
            </a:r>
          </a:p>
          <a:p>
            <a:pPr>
              <a:spcBef>
                <a:spcPts val="0"/>
              </a:spcBef>
              <a:tabLst>
                <a:tab pos="3244850" algn="l"/>
              </a:tabLst>
            </a:pPr>
            <a:r>
              <a:rPr lang="en-US" sz="1800" dirty="0">
                <a:cs typeface="Calibri"/>
              </a:rPr>
              <a:t>*Nazire Koc, Computer Science</a:t>
            </a:r>
          </a:p>
          <a:p>
            <a:r>
              <a:rPr lang="en-US" sz="1800" dirty="0">
                <a:cs typeface="Calibri"/>
              </a:rPr>
              <a:t>*Senator</a:t>
            </a:r>
          </a:p>
        </p:txBody>
      </p:sp>
    </p:spTree>
    <p:extLst>
      <p:ext uri="{BB962C8B-B14F-4D97-AF65-F5344CB8AC3E}">
        <p14:creationId xmlns:p14="http://schemas.microsoft.com/office/powerpoint/2010/main" val="2918598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#18</a:t>
            </a:r>
            <a:br>
              <a:rPr lang="en-US" sz="4400" dirty="0"/>
            </a:br>
            <a:r>
              <a:rPr lang="en-US" sz="4400" dirty="0"/>
              <a:t>Oversight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56996" y="2034075"/>
            <a:ext cx="10789298" cy="4486798"/>
          </a:xfrm>
        </p:spPr>
        <p:txBody>
          <a:bodyPr>
            <a:noAutofit/>
          </a:bodyPr>
          <a:lstStyle/>
          <a:p>
            <a:pPr marL="0" indent="0">
              <a:buNone/>
            </a:pPr>
            <a:r>
              <a:rPr lang="en-US" sz="1800" dirty="0"/>
              <a:t>Consists of three tenured faculty members who shall be broadly representative and shall serve two-year terms. The chair shall be a member of the Faculty Senate.</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*Alina Slapac, Education, (E), 2027</a:t>
            </a:r>
            <a:endParaRPr lang="en-US" sz="1800" kern="100" dirty="0">
              <a:effectLst/>
              <a:ea typeface="Calibri" panose="020F0502020204030204" pitchFamily="34" charset="0"/>
              <a:cs typeface="Times New Roman" panose="02020603050405020304" pitchFamily="18" charset="0"/>
            </a:endParaRPr>
          </a:p>
          <a:p>
            <a:pPr marL="0">
              <a:lnSpc>
                <a:spcPct val="107000"/>
              </a:lnSpc>
              <a:spcBef>
                <a:spcPts val="0"/>
              </a:spcBef>
              <a:tabLst>
                <a:tab pos="3244850" algn="l"/>
              </a:tabLst>
            </a:pPr>
            <a:r>
              <a:rPr lang="en-US" sz="1800" kern="100" dirty="0">
                <a:effectLst/>
                <a:ea typeface="Calibri" panose="020F0502020204030204" pitchFamily="34" charset="0"/>
                <a:cs typeface="Calibri" panose="020F0502020204030204" pitchFamily="34" charset="0"/>
              </a:rPr>
              <a:t>Emily Gerstein, </a:t>
            </a:r>
            <a:r>
              <a:rPr lang="en-US" sz="1800" dirty="0">
                <a:cs typeface="Calibri"/>
              </a:rPr>
              <a:t>Social Work/Psychological and Brain Sciences </a:t>
            </a:r>
            <a:r>
              <a:rPr lang="en-US" sz="1800" kern="100" dirty="0">
                <a:effectLst/>
                <a:ea typeface="Calibri" panose="020F0502020204030204" pitchFamily="34" charset="0"/>
                <a:cs typeface="Calibri" panose="020F0502020204030204" pitchFamily="34" charset="0"/>
              </a:rPr>
              <a:t>(E), 2027</a:t>
            </a:r>
            <a:endParaRPr lang="en-US" sz="1800" kern="100" dirty="0">
              <a:effectLst/>
              <a:ea typeface="Calibri" panose="020F0502020204030204" pitchFamily="34" charset="0"/>
              <a:cs typeface="Times New Roman" panose="02020603050405020304" pitchFamily="18" charset="0"/>
            </a:endParaRPr>
          </a:p>
          <a:p>
            <a:pPr marL="0" indent="0">
              <a:buNone/>
            </a:pPr>
            <a:r>
              <a:rPr lang="en-US" sz="1800" u="sng" dirty="0">
                <a:highlight>
                  <a:srgbClr val="808080"/>
                </a:highlight>
              </a:rPr>
              <a:t>Vote for the following candidates or make a nomination:</a:t>
            </a:r>
            <a:endParaRPr lang="en-US" sz="1800" dirty="0">
              <a:highlight>
                <a:srgbClr val="808080"/>
              </a:highlight>
              <a:cs typeface="Calibri"/>
            </a:endParaRPr>
          </a:p>
          <a:p>
            <a:r>
              <a:rPr lang="en-US" sz="1800" dirty="0">
                <a:cs typeface="Calibri"/>
              </a:rPr>
              <a:t>*Deborah Cohen, History </a:t>
            </a:r>
          </a:p>
          <a:p>
            <a:pPr marL="0" indent="0">
              <a:buNone/>
            </a:pPr>
            <a:r>
              <a:rPr lang="en-US" sz="1800" dirty="0"/>
              <a:t>*Senator</a:t>
            </a:r>
            <a:endParaRPr lang="en-US" sz="1800" dirty="0">
              <a:cs typeface="Calibri"/>
            </a:endParaRPr>
          </a:p>
        </p:txBody>
      </p:sp>
    </p:spTree>
    <p:extLst>
      <p:ext uri="{BB962C8B-B14F-4D97-AF65-F5344CB8AC3E}">
        <p14:creationId xmlns:p14="http://schemas.microsoft.com/office/powerpoint/2010/main" val="77665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324947" y="0"/>
            <a:ext cx="10254342" cy="1791477"/>
          </a:xfrm>
        </p:spPr>
        <p:txBody>
          <a:bodyPr>
            <a:normAutofit/>
          </a:bodyPr>
          <a:lstStyle/>
          <a:p>
            <a:r>
              <a:rPr lang="en-US" sz="4400" dirty="0"/>
              <a:t>BALLOT #19</a:t>
            </a:r>
            <a:br>
              <a:rPr lang="en-US" sz="4400" dirty="0"/>
            </a:br>
            <a:r>
              <a:rPr lang="en-US" sz="4400" dirty="0"/>
              <a:t>Steering Committee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56996" y="2034075"/>
            <a:ext cx="10789298" cy="4496034"/>
          </a:xfrm>
        </p:spPr>
        <p:txBody>
          <a:bodyPr>
            <a:noAutofit/>
          </a:bodyPr>
          <a:lstStyle/>
          <a:p>
            <a:pPr marL="0" indent="0">
              <a:buNone/>
            </a:pPr>
            <a:r>
              <a:rPr lang="en-US" sz="2000" dirty="0"/>
              <a:t>Consists of the Senate Chairperson, Senate Secretary, Chancellor, Provost, and three elected senators.</a:t>
            </a:r>
            <a:endParaRPr lang="en-US" sz="2000" dirty="0">
              <a:cs typeface="Calibri"/>
            </a:endParaRPr>
          </a:p>
          <a:p>
            <a:r>
              <a:rPr lang="en-US" sz="2000" dirty="0"/>
              <a:t>*Erika Gibb (Physics and Astronomy)</a:t>
            </a:r>
          </a:p>
          <a:p>
            <a:r>
              <a:rPr lang="en-US" sz="2000" dirty="0"/>
              <a:t>*John Meriac (Business – Global Leadership &amp; Management)</a:t>
            </a:r>
          </a:p>
          <a:p>
            <a:pPr marL="0" indent="0">
              <a:buNone/>
            </a:pPr>
            <a:r>
              <a:rPr lang="en-US" sz="2000" u="sng" dirty="0">
                <a:highlight>
                  <a:srgbClr val="808080"/>
                </a:highlight>
              </a:rPr>
              <a:t>Vote for the following candidates or make a nomination:</a:t>
            </a:r>
            <a:endParaRPr lang="en-US" sz="2000" dirty="0"/>
          </a:p>
          <a:p>
            <a:r>
              <a:rPr lang="en-US" sz="2000" dirty="0"/>
              <a:t>*Michael Gearhart (Social Work)</a:t>
            </a:r>
          </a:p>
          <a:p>
            <a:r>
              <a:rPr lang="en-US" sz="2000" i="0" dirty="0">
                <a:effectLst/>
              </a:rPr>
              <a:t>*Susan Brownell (History) </a:t>
            </a:r>
          </a:p>
          <a:p>
            <a:r>
              <a:rPr lang="en-US" sz="2000" dirty="0"/>
              <a:t>*Alina Slapac (Education) </a:t>
            </a:r>
            <a:endParaRPr lang="en-US" sz="2000" i="0" dirty="0">
              <a:effectLst/>
            </a:endParaRPr>
          </a:p>
          <a:p>
            <a:pPr marL="0" indent="0">
              <a:buNone/>
            </a:pPr>
            <a:endParaRPr lang="en-US" sz="2000" dirty="0">
              <a:cs typeface="Calibri"/>
            </a:endParaRPr>
          </a:p>
          <a:p>
            <a:r>
              <a:rPr lang="en-US" sz="2000" dirty="0">
                <a:cs typeface="Calibri"/>
              </a:rPr>
              <a:t>*Senator</a:t>
            </a:r>
          </a:p>
        </p:txBody>
      </p:sp>
    </p:spTree>
    <p:extLst>
      <p:ext uri="{BB962C8B-B14F-4D97-AF65-F5344CB8AC3E}">
        <p14:creationId xmlns:p14="http://schemas.microsoft.com/office/powerpoint/2010/main" val="2173513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DF652-6DFC-40FB-1A55-4FD3A11C8203}"/>
              </a:ext>
            </a:extLst>
          </p:cNvPr>
          <p:cNvSpPr>
            <a:spLocks noGrp="1"/>
          </p:cNvSpPr>
          <p:nvPr>
            <p:ph type="title"/>
          </p:nvPr>
        </p:nvSpPr>
        <p:spPr/>
        <p:txBody>
          <a:bodyPr/>
          <a:lstStyle/>
          <a:p>
            <a:r>
              <a:rPr lang="en-US" dirty="0"/>
              <a:t>Thanks for attending! </a:t>
            </a:r>
          </a:p>
        </p:txBody>
      </p:sp>
    </p:spTree>
    <p:extLst>
      <p:ext uri="{BB962C8B-B14F-4D97-AF65-F5344CB8AC3E}">
        <p14:creationId xmlns:p14="http://schemas.microsoft.com/office/powerpoint/2010/main" val="2524486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p:txBody>
          <a:bodyPr/>
          <a:lstStyle/>
          <a:p>
            <a:r>
              <a:rPr lang="en-US" sz="4400" dirty="0"/>
              <a:t>BALLOT #1</a:t>
            </a:r>
            <a:br>
              <a:rPr lang="en-US" sz="4400" dirty="0"/>
            </a:br>
            <a:r>
              <a:rPr lang="en-US" sz="4400" dirty="0"/>
              <a:t>Bylaws &amp; Rules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343608" y="2005781"/>
            <a:ext cx="9730792" cy="4777574"/>
          </a:xfrm>
        </p:spPr>
        <p:txBody>
          <a:bodyPr>
            <a:noAutofit/>
          </a:bodyPr>
          <a:lstStyle/>
          <a:p>
            <a:pPr marL="0" indent="0">
              <a:buNone/>
            </a:pPr>
            <a:r>
              <a:rPr lang="en-US" sz="1800" dirty="0"/>
              <a:t>Consists of six eligible faculty members who are broadly representative of the faculty, and two students. The chair of this committee shall be a faculty senator.</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Charity Galgani, Nursing,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*Linda Marks, Optometry,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Denise Mussman, Language &amp; Cultural Studies, (E), 2027</a:t>
            </a:r>
            <a:endParaRPr lang="en-US" sz="1800" kern="100" dirty="0">
              <a:effectLst/>
              <a:ea typeface="Calibri" panose="020F0502020204030204" pitchFamily="34" charset="0"/>
              <a:cs typeface="Times New Roman" panose="02020603050405020304" pitchFamily="18" charset="0"/>
            </a:endParaRPr>
          </a:p>
          <a:p>
            <a:pPr marL="0" indent="0">
              <a:spcBef>
                <a:spcPts val="600"/>
              </a:spcBef>
              <a:buNone/>
            </a:pPr>
            <a:endParaRPr lang="en-US" sz="1800" dirty="0">
              <a:cs typeface="Calibri"/>
            </a:endParaRPr>
          </a:p>
          <a:p>
            <a:pPr marL="0" marR="0" indent="0">
              <a:spcBef>
                <a:spcPts val="0"/>
              </a:spcBef>
              <a:spcAft>
                <a:spcPts val="0"/>
              </a:spcAft>
              <a:buNone/>
              <a:tabLst>
                <a:tab pos="3244850" algn="l"/>
              </a:tabLst>
            </a:pPr>
            <a:r>
              <a:rPr lang="en-US" sz="1800" u="sng" dirty="0">
                <a:highlight>
                  <a:srgbClr val="808080"/>
                </a:highlight>
              </a:rPr>
              <a:t>Vote for the following candidates or make a nomination:</a:t>
            </a:r>
          </a:p>
          <a:p>
            <a:pPr>
              <a:spcBef>
                <a:spcPts val="0"/>
              </a:spcBef>
            </a:pPr>
            <a:r>
              <a:rPr lang="en-US" sz="1800" dirty="0"/>
              <a:t>*Emily Brown, Education</a:t>
            </a:r>
          </a:p>
          <a:p>
            <a:pPr>
              <a:spcBef>
                <a:spcPts val="0"/>
              </a:spcBef>
            </a:pPr>
            <a:r>
              <a:rPr lang="en-US" sz="1800" dirty="0"/>
              <a:t>*Vanessa Loyd, Nursing </a:t>
            </a:r>
          </a:p>
          <a:p>
            <a:pPr marL="0" indent="0">
              <a:buNone/>
            </a:pPr>
            <a:r>
              <a:rPr lang="en-US" sz="1800" dirty="0"/>
              <a:t>*Senator</a:t>
            </a:r>
            <a:endParaRPr lang="en-US" sz="1800" dirty="0">
              <a:cs typeface="Calibri"/>
            </a:endParaRPr>
          </a:p>
        </p:txBody>
      </p:sp>
    </p:spTree>
    <p:extLst>
      <p:ext uri="{BB962C8B-B14F-4D97-AF65-F5344CB8AC3E}">
        <p14:creationId xmlns:p14="http://schemas.microsoft.com/office/powerpoint/2010/main" val="107679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298580"/>
            <a:ext cx="9899780" cy="1791477"/>
          </a:xfrm>
        </p:spPr>
        <p:txBody>
          <a:bodyPr>
            <a:normAutofit fontScale="90000"/>
          </a:bodyPr>
          <a:lstStyle/>
          <a:p>
            <a:r>
              <a:rPr lang="en-US" sz="4400" dirty="0"/>
              <a:t>BALLOT #2</a:t>
            </a:r>
            <a:br>
              <a:rPr lang="en-US" sz="4400" dirty="0"/>
            </a:br>
            <a:r>
              <a:rPr lang="en-US" sz="4400" dirty="0"/>
              <a:t>Academic Advisory and Assessment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474237" y="2160015"/>
            <a:ext cx="10105053" cy="4697985"/>
          </a:xfrm>
        </p:spPr>
        <p:txBody>
          <a:bodyPr>
            <a:normAutofit fontScale="92500" lnSpcReduction="10000"/>
          </a:bodyPr>
          <a:lstStyle/>
          <a:p>
            <a:pPr marL="0" indent="0">
              <a:buNone/>
            </a:pPr>
            <a:r>
              <a:rPr lang="en-US" sz="1600" dirty="0"/>
              <a:t>Consists of the Provost and one eligible faculty member elected by the Senate from each of the parallel units.     </a:t>
            </a:r>
            <a:endParaRPr lang="en-US" sz="1600" dirty="0">
              <a:cs typeface="Calibri"/>
            </a:endParaRPr>
          </a:p>
          <a:p>
            <a:pPr marL="0" indent="0">
              <a:buNone/>
            </a:pPr>
            <a:r>
              <a:rPr lang="en-US" sz="1600" u="sng" dirty="0"/>
              <a:t>Continuing Members:</a:t>
            </a:r>
            <a:endParaRPr lang="en-US" sz="16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*Michael Gearhart, Social Work,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Times New Roman" panose="02020603050405020304" pitchFamily="18" charset="0"/>
              </a:rPr>
              <a:t>*Mark Hauschild, Computer Science, (E), 2027</a:t>
            </a:r>
          </a:p>
          <a:p>
            <a:pPr marL="0">
              <a:lnSpc>
                <a:spcPct val="107000"/>
              </a:lnSpc>
              <a:spcBef>
                <a:spcPts val="0"/>
              </a:spcBef>
              <a:tabLst>
                <a:tab pos="3244850" algn="l"/>
              </a:tabLst>
            </a:pPr>
            <a:r>
              <a:rPr lang="en-US" sz="1800" kern="100" dirty="0">
                <a:effectLst/>
                <a:ea typeface="Calibri" panose="020F0502020204030204" pitchFamily="34" charset="0"/>
                <a:cs typeface="Calibri" panose="020F0502020204030204" pitchFamily="34" charset="0"/>
              </a:rPr>
              <a:t>Jennifer Siciliani, </a:t>
            </a:r>
            <a:r>
              <a:rPr lang="en-US" sz="1800" dirty="0">
                <a:cs typeface="Calibri"/>
              </a:rPr>
              <a:t>Social Work/Psychological and Brain Sciences</a:t>
            </a:r>
            <a:r>
              <a:rPr lang="en-US" sz="1800" kern="100" dirty="0">
                <a:effectLst/>
                <a:ea typeface="Calibri" panose="020F0502020204030204" pitchFamily="34" charset="0"/>
                <a:cs typeface="Calibri" panose="020F0502020204030204" pitchFamily="34" charset="0"/>
              </a:rPr>
              <a:t>,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Julie Sodey-Smith, Education, (E), 2027</a:t>
            </a:r>
            <a:endParaRPr lang="en-US" sz="1800" kern="1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1600" u="sng" dirty="0">
              <a:highlight>
                <a:srgbClr val="808080"/>
              </a:highlight>
            </a:endParaRPr>
          </a:p>
          <a:p>
            <a:pPr marL="0" marR="0" indent="0">
              <a:lnSpc>
                <a:spcPct val="107000"/>
              </a:lnSpc>
              <a:spcBef>
                <a:spcPts val="0"/>
              </a:spcBef>
              <a:spcAft>
                <a:spcPts val="0"/>
              </a:spcAft>
              <a:buNone/>
            </a:pPr>
            <a:r>
              <a:rPr lang="en-US" sz="1600" u="sng" dirty="0">
                <a:highlight>
                  <a:srgbClr val="808080"/>
                </a:highlight>
              </a:rPr>
              <a:t>Vote for the following candidates or make a nomination</a:t>
            </a:r>
            <a:endParaRPr lang="en-US" sz="1600" dirty="0">
              <a:highlight>
                <a:srgbClr val="808080"/>
              </a:highlight>
              <a:cs typeface="Calibri"/>
            </a:endParaRPr>
          </a:p>
          <a:p>
            <a:pPr>
              <a:lnSpc>
                <a:spcPct val="120000"/>
              </a:lnSpc>
              <a:spcBef>
                <a:spcPts val="0"/>
              </a:spcBef>
            </a:pPr>
            <a:r>
              <a:rPr lang="en-US" sz="1700" kern="100" dirty="0">
                <a:ea typeface="Calibri" panose="020F0502020204030204" pitchFamily="34" charset="0"/>
                <a:cs typeface="Times New Roman" panose="02020603050405020304" pitchFamily="18" charset="0"/>
              </a:rPr>
              <a:t>Christina Castellano, Nursing</a:t>
            </a:r>
          </a:p>
          <a:p>
            <a:pPr>
              <a:lnSpc>
                <a:spcPct val="120000"/>
              </a:lnSpc>
              <a:spcBef>
                <a:spcPts val="0"/>
              </a:spcBef>
            </a:pPr>
            <a:r>
              <a:rPr lang="en-US" sz="1700" kern="100" dirty="0">
                <a:ea typeface="Calibri" panose="020F0502020204030204" pitchFamily="34" charset="0"/>
                <a:cs typeface="Times New Roman" panose="02020603050405020304" pitchFamily="18" charset="0"/>
              </a:rPr>
              <a:t>Ekin Pellegrini, Business</a:t>
            </a:r>
          </a:p>
          <a:p>
            <a:pPr>
              <a:lnSpc>
                <a:spcPct val="120000"/>
              </a:lnSpc>
              <a:spcBef>
                <a:spcPts val="0"/>
              </a:spcBef>
            </a:pPr>
            <a:r>
              <a:rPr lang="en-US" sz="1700" kern="100" dirty="0">
                <a:ea typeface="Calibri" panose="020F0502020204030204" pitchFamily="34" charset="0"/>
                <a:cs typeface="Times New Roman" panose="02020603050405020304" pitchFamily="18" charset="0"/>
              </a:rPr>
              <a:t>Jessica Broodryk, Optometry</a:t>
            </a:r>
          </a:p>
          <a:p>
            <a:pPr>
              <a:lnSpc>
                <a:spcPct val="120000"/>
              </a:lnSpc>
              <a:spcBef>
                <a:spcPts val="0"/>
              </a:spcBef>
            </a:pPr>
            <a:r>
              <a:rPr lang="en-US" sz="1700" kern="100" dirty="0">
                <a:ea typeface="Calibri" panose="020F0502020204030204" pitchFamily="34" charset="0"/>
                <a:cs typeface="Times New Roman" panose="02020603050405020304" pitchFamily="18" charset="0"/>
              </a:rPr>
              <a:t>Matt Henry, Music</a:t>
            </a:r>
          </a:p>
          <a:p>
            <a:pPr>
              <a:lnSpc>
                <a:spcPct val="120000"/>
              </a:lnSpc>
              <a:spcBef>
                <a:spcPts val="0"/>
              </a:spcBef>
            </a:pPr>
            <a:r>
              <a:rPr lang="en-US" sz="1700" kern="100" dirty="0">
                <a:ea typeface="Calibri" panose="020F0502020204030204" pitchFamily="34" charset="0"/>
                <a:cs typeface="Times New Roman" panose="02020603050405020304" pitchFamily="18" charset="0"/>
              </a:rPr>
              <a:t>Spencer Ivy, Philosophy</a:t>
            </a:r>
          </a:p>
          <a:p>
            <a:pPr>
              <a:lnSpc>
                <a:spcPct val="120000"/>
              </a:lnSpc>
              <a:spcBef>
                <a:spcPts val="0"/>
              </a:spcBef>
            </a:pPr>
            <a:endParaRPr lang="en-US" sz="1600" kern="100" dirty="0">
              <a:ea typeface="Calibri" panose="020F0502020204030204" pitchFamily="34" charset="0"/>
              <a:cs typeface="Times New Roman" panose="02020603050405020304" pitchFamily="18" charset="0"/>
            </a:endParaRPr>
          </a:p>
          <a:p>
            <a:pPr>
              <a:lnSpc>
                <a:spcPct val="120000"/>
              </a:lnSpc>
              <a:spcBef>
                <a:spcPts val="0"/>
              </a:spcBef>
            </a:pPr>
            <a:endParaRPr lang="en-US" sz="1600" kern="100" dirty="0">
              <a:ea typeface="Calibri" panose="020F0502020204030204" pitchFamily="34" charset="0"/>
              <a:cs typeface="Times New Roman" panose="02020603050405020304" pitchFamily="18" charset="0"/>
            </a:endParaRPr>
          </a:p>
          <a:p>
            <a:pPr marL="0" indent="0">
              <a:lnSpc>
                <a:spcPct val="120000"/>
              </a:lnSpc>
              <a:spcBef>
                <a:spcPts val="0"/>
              </a:spcBef>
              <a:buNone/>
            </a:pPr>
            <a:endParaRPr lang="en-US" sz="1600" kern="100" dirty="0">
              <a:ea typeface="Calibri" panose="020F0502020204030204" pitchFamily="34" charset="0"/>
              <a:cs typeface="Times New Roman" panose="02020603050405020304" pitchFamily="18" charset="0"/>
            </a:endParaRPr>
          </a:p>
          <a:p>
            <a:pPr marL="0" indent="0">
              <a:lnSpc>
                <a:spcPct val="120000"/>
              </a:lnSpc>
              <a:spcBef>
                <a:spcPts val="0"/>
              </a:spcBef>
              <a:buNone/>
            </a:pPr>
            <a:r>
              <a:rPr lang="en-US" sz="1600" dirty="0"/>
              <a:t>*Senator</a:t>
            </a:r>
            <a:endParaRPr lang="en-US" sz="1600" dirty="0">
              <a:cs typeface="Calibri"/>
            </a:endParaRPr>
          </a:p>
        </p:txBody>
      </p:sp>
    </p:spTree>
    <p:extLst>
      <p:ext uri="{BB962C8B-B14F-4D97-AF65-F5344CB8AC3E}">
        <p14:creationId xmlns:p14="http://schemas.microsoft.com/office/powerpoint/2010/main" val="64199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298580"/>
            <a:ext cx="9899780" cy="1791477"/>
          </a:xfrm>
        </p:spPr>
        <p:txBody>
          <a:bodyPr>
            <a:normAutofit fontScale="90000"/>
          </a:bodyPr>
          <a:lstStyle/>
          <a:p>
            <a:r>
              <a:rPr lang="en-US" sz="4400" dirty="0"/>
              <a:t>BALLOT #3</a:t>
            </a:r>
            <a:br>
              <a:rPr lang="en-US" sz="4400" dirty="0"/>
            </a:br>
            <a:r>
              <a:rPr lang="en-US" sz="4400" dirty="0"/>
              <a:t>Appointments, Tenure and Promotion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474237" y="2090057"/>
            <a:ext cx="10105053" cy="4767943"/>
          </a:xfrm>
        </p:spPr>
        <p:txBody>
          <a:bodyPr>
            <a:noAutofit/>
          </a:bodyPr>
          <a:lstStyle/>
          <a:p>
            <a:pPr marL="0" indent="0">
              <a:buNone/>
            </a:pPr>
            <a:r>
              <a:rPr lang="en-US" sz="1600" dirty="0"/>
              <a:t>Consists of full professors holding a tenured appointment. One member shall be elected from each of the parallel units, and two additional faculty members shall be elected at-large from the campus.  </a:t>
            </a:r>
            <a:endParaRPr lang="en-US" sz="1600" dirty="0">
              <a:cs typeface="Calibri"/>
            </a:endParaRPr>
          </a:p>
          <a:p>
            <a:pPr marL="0" indent="0">
              <a:buNone/>
            </a:pPr>
            <a:r>
              <a:rPr lang="en-US" sz="1600" u="sng" dirty="0"/>
              <a:t>Continuing Members:</a:t>
            </a:r>
          </a:p>
          <a:p>
            <a:pPr>
              <a:lnSpc>
                <a:spcPct val="107000"/>
              </a:lnSpc>
              <a:spcBef>
                <a:spcPts val="0"/>
              </a:spcBef>
              <a:tabLst>
                <a:tab pos="3244850" algn="l"/>
              </a:tabLst>
            </a:pPr>
            <a:r>
              <a:rPr lang="en-US" sz="1800" kern="100" dirty="0">
                <a:effectLst/>
                <a:ea typeface="Calibri" panose="020F0502020204030204" pitchFamily="34" charset="0"/>
                <a:cs typeface="Calibri" panose="020F0502020204030204" pitchFamily="34" charset="0"/>
              </a:rPr>
              <a:t>*Sonya Bahar, Math, Physics, Astronomy &amp; Statistics, (E), 2027</a:t>
            </a:r>
          </a:p>
          <a:p>
            <a:pPr>
              <a:lnSpc>
                <a:spcPct val="107000"/>
              </a:lnSpc>
              <a:spcBef>
                <a:spcPts val="0"/>
              </a:spcBef>
              <a:tabLst>
                <a:tab pos="3244850" algn="l"/>
              </a:tabLst>
            </a:pPr>
            <a:r>
              <a:rPr lang="en-US" sz="1800" kern="100" dirty="0">
                <a:effectLst/>
                <a:ea typeface="Calibri" panose="020F0502020204030204" pitchFamily="34" charset="0"/>
                <a:cs typeface="Calibri" panose="020F0502020204030204" pitchFamily="34" charset="0"/>
              </a:rPr>
              <a:t>Carl Bassi, Optometry,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Stephen Moehrle, Accounting, (E), 2027</a:t>
            </a:r>
            <a:endParaRPr lang="en-US" sz="1800" kern="1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endParaRPr lang="en-US" sz="1600" u="sng" dirty="0">
              <a:highlight>
                <a:srgbClr val="808080"/>
              </a:highlight>
            </a:endParaRPr>
          </a:p>
          <a:p>
            <a:pPr marL="0" indent="0">
              <a:spcBef>
                <a:spcPts val="0"/>
              </a:spcBef>
              <a:buNone/>
              <a:tabLst>
                <a:tab pos="3244850" algn="l"/>
              </a:tabLst>
            </a:pPr>
            <a:r>
              <a:rPr lang="en-US" sz="1600" u="sng" dirty="0">
                <a:highlight>
                  <a:srgbClr val="808080"/>
                </a:highlight>
              </a:rPr>
              <a:t>Vote for the following candidates or make a nomination:</a:t>
            </a:r>
          </a:p>
          <a:p>
            <a:pPr>
              <a:spcBef>
                <a:spcPts val="0"/>
              </a:spcBef>
              <a:tabLst>
                <a:tab pos="3244850" algn="l"/>
              </a:tabLst>
            </a:pPr>
            <a:r>
              <a:rPr lang="en-US" sz="1600" dirty="0"/>
              <a:t>Joanna Mendoza, Music</a:t>
            </a:r>
          </a:p>
          <a:p>
            <a:pPr>
              <a:spcBef>
                <a:spcPts val="0"/>
              </a:spcBef>
              <a:tabLst>
                <a:tab pos="3244850" algn="l"/>
              </a:tabLst>
            </a:pPr>
            <a:r>
              <a:rPr lang="en-US" sz="1600" dirty="0"/>
              <a:t>Max Gillman, Economics</a:t>
            </a:r>
          </a:p>
          <a:p>
            <a:pPr>
              <a:spcBef>
                <a:spcPts val="0"/>
              </a:spcBef>
              <a:tabLst>
                <a:tab pos="3244850" algn="l"/>
              </a:tabLst>
            </a:pPr>
            <a:r>
              <a:rPr lang="en-US" sz="1600" dirty="0"/>
              <a:t>Allison </a:t>
            </a:r>
            <a:r>
              <a:rPr lang="en-US" sz="1600" dirty="0" err="1"/>
              <a:t>Antink</a:t>
            </a:r>
            <a:r>
              <a:rPr lang="en-US" sz="1600" dirty="0"/>
              <a:t>-Meyer, Education</a:t>
            </a:r>
          </a:p>
          <a:p>
            <a:pPr>
              <a:spcBef>
                <a:spcPts val="0"/>
              </a:spcBef>
              <a:tabLst>
                <a:tab pos="3244850" algn="l"/>
              </a:tabLst>
            </a:pPr>
            <a:r>
              <a:rPr lang="en-US" sz="1600" dirty="0"/>
              <a:t>Minsoo Kang, History </a:t>
            </a:r>
          </a:p>
          <a:p>
            <a:pPr>
              <a:spcBef>
                <a:spcPts val="0"/>
              </a:spcBef>
              <a:tabLst>
                <a:tab pos="3244850" algn="l"/>
              </a:tabLst>
            </a:pPr>
            <a:endParaRPr lang="en-US" sz="1600" dirty="0">
              <a:highlight>
                <a:srgbClr val="C0C0C0"/>
              </a:highlight>
            </a:endParaRPr>
          </a:p>
          <a:p>
            <a:pPr>
              <a:spcBef>
                <a:spcPts val="0"/>
              </a:spcBef>
              <a:tabLst>
                <a:tab pos="3244850" algn="l"/>
              </a:tabLst>
            </a:pPr>
            <a:r>
              <a:rPr lang="en-US" sz="1600" dirty="0">
                <a:solidFill>
                  <a:srgbClr val="FF0000"/>
                </a:solidFill>
                <a:highlight>
                  <a:srgbClr val="C0C0C0"/>
                </a:highlight>
              </a:rPr>
              <a:t>Vacancies for Social Work/Psychology</a:t>
            </a:r>
          </a:p>
          <a:p>
            <a:pPr>
              <a:spcBef>
                <a:spcPts val="0"/>
              </a:spcBef>
              <a:tabLst>
                <a:tab pos="3244850" algn="l"/>
              </a:tabLst>
            </a:pPr>
            <a:r>
              <a:rPr lang="en-US" sz="1600" dirty="0">
                <a:solidFill>
                  <a:srgbClr val="FF0000"/>
                </a:solidFill>
                <a:highlight>
                  <a:srgbClr val="C0C0C0"/>
                </a:highlight>
              </a:rPr>
              <a:t>Nursing does not have a qualified faculty to fill position </a:t>
            </a:r>
          </a:p>
          <a:p>
            <a:pPr marL="0" indent="0">
              <a:spcBef>
                <a:spcPts val="0"/>
              </a:spcBef>
              <a:buNone/>
              <a:tabLst>
                <a:tab pos="3244850" algn="l"/>
              </a:tabLst>
            </a:pPr>
            <a:endParaRPr lang="en-US" sz="1600" kern="100" dirty="0">
              <a:ea typeface="Calibri" panose="020F0502020204030204" pitchFamily="34" charset="0"/>
              <a:cs typeface="Times New Roman" panose="02020603050405020304" pitchFamily="18" charset="0"/>
            </a:endParaRPr>
          </a:p>
          <a:p>
            <a:pPr marL="0" indent="0">
              <a:spcBef>
                <a:spcPts val="0"/>
              </a:spcBef>
              <a:buNone/>
              <a:tabLst>
                <a:tab pos="3244850" algn="l"/>
              </a:tabLst>
            </a:pPr>
            <a:r>
              <a:rPr lang="en-US" sz="1600" dirty="0"/>
              <a:t>*Senator  </a:t>
            </a:r>
            <a:endParaRPr lang="en-US" sz="1600" dirty="0">
              <a:cs typeface="Calibri"/>
            </a:endParaRPr>
          </a:p>
        </p:txBody>
      </p:sp>
    </p:spTree>
    <p:extLst>
      <p:ext uri="{BB962C8B-B14F-4D97-AF65-F5344CB8AC3E}">
        <p14:creationId xmlns:p14="http://schemas.microsoft.com/office/powerpoint/2010/main" val="296881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298580"/>
            <a:ext cx="9899780" cy="1791477"/>
          </a:xfrm>
        </p:spPr>
        <p:txBody>
          <a:bodyPr>
            <a:normAutofit/>
          </a:bodyPr>
          <a:lstStyle/>
          <a:p>
            <a:r>
              <a:rPr lang="en-US" sz="4400" dirty="0"/>
              <a:t>BALLOT #3</a:t>
            </a:r>
            <a:br>
              <a:rPr lang="en-US" sz="4400" dirty="0"/>
            </a:br>
            <a:r>
              <a:rPr lang="en-US" sz="4400" dirty="0"/>
              <a:t>Continued</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474237" y="2160015"/>
            <a:ext cx="10105053" cy="4697985"/>
          </a:xfrm>
        </p:spPr>
        <p:txBody>
          <a:bodyPr>
            <a:normAutofit/>
          </a:bodyPr>
          <a:lstStyle/>
          <a:p>
            <a:pPr marL="0" indent="0" rtl="0">
              <a:spcBef>
                <a:spcPts val="0"/>
              </a:spcBef>
              <a:spcAft>
                <a:spcPts val="0"/>
              </a:spcAft>
              <a:buNone/>
            </a:pPr>
            <a:r>
              <a:rPr lang="en-US" sz="2400" i="0" u="sng" dirty="0">
                <a:effectLst/>
              </a:rPr>
              <a:t>Continuing At-Large Member:</a:t>
            </a:r>
            <a:endParaRPr lang="en-US" sz="2400" dirty="0">
              <a:effectLst/>
              <a:cs typeface="Calibri"/>
            </a:endParaRPr>
          </a:p>
          <a:p>
            <a:pPr>
              <a:spcBef>
                <a:spcPts val="0"/>
              </a:spcBef>
            </a:pPr>
            <a:r>
              <a:rPr lang="en-US" sz="2400" kern="100" dirty="0">
                <a:effectLst/>
                <a:ea typeface="Calibri" panose="020F0502020204030204" pitchFamily="34" charset="0"/>
                <a:cs typeface="Times New Roman" panose="02020603050405020304" pitchFamily="18" charset="0"/>
              </a:rPr>
              <a:t>Steve Holmes, Chemistry</a:t>
            </a:r>
            <a:r>
              <a:rPr lang="en-US" sz="2400" kern="100" dirty="0">
                <a:ea typeface="Calibri" panose="020F0502020204030204" pitchFamily="34" charset="0"/>
                <a:cs typeface="Times New Roman" panose="02020603050405020304" pitchFamily="18" charset="0"/>
              </a:rPr>
              <a:t> and Biochemistry</a:t>
            </a:r>
          </a:p>
          <a:p>
            <a:pPr>
              <a:spcBef>
                <a:spcPts val="0"/>
              </a:spcBef>
            </a:pPr>
            <a:endParaRPr lang="en-US" sz="2400" dirty="0">
              <a:cs typeface="Calibri"/>
            </a:endParaRPr>
          </a:p>
          <a:p>
            <a:pPr marL="0" indent="0" rtl="0">
              <a:spcBef>
                <a:spcPts val="0"/>
              </a:spcBef>
              <a:spcAft>
                <a:spcPts val="0"/>
              </a:spcAft>
              <a:buNone/>
            </a:pPr>
            <a:r>
              <a:rPr lang="en-US" sz="2400" i="0" u="sng" strike="noStrike" dirty="0">
                <a:effectLst/>
                <a:highlight>
                  <a:srgbClr val="808080"/>
                </a:highlight>
              </a:rPr>
              <a:t>Vote for the following at-large candidate or make a nomination:</a:t>
            </a:r>
          </a:p>
          <a:p>
            <a:pPr>
              <a:spcBef>
                <a:spcPts val="0"/>
              </a:spcBef>
            </a:pPr>
            <a:r>
              <a:rPr lang="en-US" sz="2400" dirty="0"/>
              <a:t>Yan Tian, Communication</a:t>
            </a:r>
          </a:p>
          <a:p>
            <a:pPr>
              <a:spcBef>
                <a:spcPts val="0"/>
              </a:spcBef>
            </a:pPr>
            <a:endParaRPr lang="en-US" sz="2400" i="0" u="sng" strike="noStrike" dirty="0">
              <a:effectLst/>
              <a:highlight>
                <a:srgbClr val="808080"/>
              </a:highlight>
            </a:endParaRPr>
          </a:p>
        </p:txBody>
      </p:sp>
    </p:spTree>
    <p:extLst>
      <p:ext uri="{BB962C8B-B14F-4D97-AF65-F5344CB8AC3E}">
        <p14:creationId xmlns:p14="http://schemas.microsoft.com/office/powerpoint/2010/main" val="1049260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298580"/>
            <a:ext cx="9899780" cy="1791477"/>
          </a:xfrm>
        </p:spPr>
        <p:txBody>
          <a:bodyPr>
            <a:normAutofit fontScale="90000"/>
          </a:bodyPr>
          <a:lstStyle/>
          <a:p>
            <a:r>
              <a:rPr lang="en-US" sz="4400" dirty="0"/>
              <a:t>BALLOT #4</a:t>
            </a:r>
            <a:br>
              <a:rPr lang="en-US" sz="4400" dirty="0"/>
            </a:br>
            <a:r>
              <a:rPr lang="en-US" sz="4400" dirty="0"/>
              <a:t>Curriculum &amp; Instruction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446528" y="1558212"/>
            <a:ext cx="10105053" cy="5299787"/>
          </a:xfrm>
        </p:spPr>
        <p:txBody>
          <a:bodyPr>
            <a:noAutofit/>
          </a:bodyPr>
          <a:lstStyle/>
          <a:p>
            <a:pPr marL="0" indent="0">
              <a:buNone/>
            </a:pPr>
            <a:r>
              <a:rPr lang="en-US" sz="1700" dirty="0"/>
              <a:t>Consists of one eligible faculty member from each of the parallel units and two students. At least two-thirds of the faculty members of this committee must hold tenured/tenure-track faculty appointments. Any NTT faculty members on the committee must have a rank of associate or higher.</a:t>
            </a:r>
            <a:endParaRPr lang="en-US" sz="1700" dirty="0">
              <a:cs typeface="Calibri"/>
            </a:endParaRPr>
          </a:p>
          <a:p>
            <a:pPr marL="0" indent="0">
              <a:buNone/>
            </a:pPr>
            <a:r>
              <a:rPr lang="en-US" sz="1700" u="sng" dirty="0"/>
              <a:t>Continuing Members:</a:t>
            </a:r>
            <a:endParaRPr lang="en-US" sz="17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Ambrose Kidd, Biology, (E), 2027</a:t>
            </a: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Ho Kim, Marketing,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Katya Sussman-Dawson, Education, (E), 2027</a:t>
            </a:r>
            <a:endParaRPr lang="en-US" sz="1800" kern="100" dirty="0">
              <a:effectLst/>
              <a:ea typeface="Calibri" panose="020F0502020204030204" pitchFamily="34" charset="0"/>
              <a:cs typeface="Times New Roman" panose="02020603050405020304" pitchFamily="18" charset="0"/>
            </a:endParaRPr>
          </a:p>
          <a:p>
            <a:pPr marL="0" indent="0">
              <a:buNone/>
            </a:pPr>
            <a:r>
              <a:rPr lang="en-US" sz="1700" u="sng" dirty="0">
                <a:highlight>
                  <a:srgbClr val="808080"/>
                </a:highlight>
              </a:rPr>
              <a:t>Vote for the following candidates or make a nomination:</a:t>
            </a:r>
          </a:p>
          <a:p>
            <a:pPr>
              <a:lnSpc>
                <a:spcPct val="100000"/>
              </a:lnSpc>
              <a:spcBef>
                <a:spcPts val="0"/>
              </a:spcBef>
            </a:pPr>
            <a:r>
              <a:rPr lang="en-US" sz="1700" dirty="0">
                <a:cs typeface="Calibri"/>
              </a:rPr>
              <a:t>Diane Saleska, Nursing</a:t>
            </a:r>
          </a:p>
          <a:p>
            <a:pPr>
              <a:spcBef>
                <a:spcPts val="0"/>
              </a:spcBef>
            </a:pPr>
            <a:r>
              <a:rPr lang="en-US" sz="1700" dirty="0">
                <a:cs typeface="Calibri"/>
              </a:rPr>
              <a:t>Amy Ruffus-Doerr, </a:t>
            </a:r>
            <a:r>
              <a:rPr lang="en-US" sz="1600" dirty="0">
                <a:cs typeface="Calibri"/>
              </a:rPr>
              <a:t>Social Work/Psychological and Brain Sciences</a:t>
            </a:r>
          </a:p>
          <a:p>
            <a:pPr>
              <a:lnSpc>
                <a:spcPct val="100000"/>
              </a:lnSpc>
              <a:spcBef>
                <a:spcPts val="0"/>
              </a:spcBef>
            </a:pPr>
            <a:r>
              <a:rPr lang="en-US" sz="1700" dirty="0">
                <a:cs typeface="Calibri"/>
              </a:rPr>
              <a:t>Jim Craig, Sociology</a:t>
            </a:r>
          </a:p>
          <a:p>
            <a:pPr>
              <a:lnSpc>
                <a:spcPct val="100000"/>
              </a:lnSpc>
              <a:spcBef>
                <a:spcPts val="0"/>
              </a:spcBef>
            </a:pPr>
            <a:r>
              <a:rPr lang="en-US" sz="1700" dirty="0">
                <a:cs typeface="Calibri"/>
              </a:rPr>
              <a:t>Jodi Kolpakov, Art and Design</a:t>
            </a:r>
          </a:p>
          <a:p>
            <a:pPr>
              <a:lnSpc>
                <a:spcPct val="100000"/>
              </a:lnSpc>
              <a:spcBef>
                <a:spcPts val="0"/>
              </a:spcBef>
            </a:pPr>
            <a:r>
              <a:rPr lang="en-US" sz="1700" dirty="0">
                <a:cs typeface="Calibri"/>
              </a:rPr>
              <a:t>*Patrick Stark, Optometry</a:t>
            </a:r>
          </a:p>
          <a:p>
            <a:pPr>
              <a:lnSpc>
                <a:spcPct val="100000"/>
              </a:lnSpc>
              <a:spcBef>
                <a:spcPts val="0"/>
              </a:spcBef>
            </a:pPr>
            <a:r>
              <a:rPr lang="en-US" sz="1700" dirty="0">
                <a:cs typeface="Calibri"/>
              </a:rPr>
              <a:t>Violaine White, Language</a:t>
            </a:r>
            <a:endParaRPr lang="en-US" sz="1700" dirty="0"/>
          </a:p>
          <a:p>
            <a:pPr marL="0" indent="0">
              <a:spcBef>
                <a:spcPts val="0"/>
              </a:spcBef>
              <a:buNone/>
              <a:tabLst>
                <a:tab pos="3244850" algn="l"/>
              </a:tabLst>
            </a:pPr>
            <a:endParaRPr lang="en-US" sz="1700" dirty="0"/>
          </a:p>
          <a:p>
            <a:pPr marL="0" indent="0">
              <a:spcBef>
                <a:spcPts val="0"/>
              </a:spcBef>
              <a:buNone/>
              <a:tabLst>
                <a:tab pos="3244850" algn="l"/>
              </a:tabLst>
            </a:pPr>
            <a:r>
              <a:rPr lang="en-US" sz="1700" dirty="0"/>
              <a:t>*Senator</a:t>
            </a:r>
            <a:endParaRPr lang="en-US" sz="1700" dirty="0">
              <a:cs typeface="Calibri"/>
            </a:endParaRPr>
          </a:p>
        </p:txBody>
      </p:sp>
    </p:spTree>
    <p:extLst>
      <p:ext uri="{BB962C8B-B14F-4D97-AF65-F5344CB8AC3E}">
        <p14:creationId xmlns:p14="http://schemas.microsoft.com/office/powerpoint/2010/main" val="3861067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166256"/>
            <a:ext cx="10871198" cy="1247874"/>
          </a:xfrm>
        </p:spPr>
        <p:txBody>
          <a:bodyPr>
            <a:normAutofit fontScale="90000"/>
          </a:bodyPr>
          <a:lstStyle/>
          <a:p>
            <a:r>
              <a:rPr lang="en-US" sz="4000" dirty="0"/>
              <a:t>BALLOT #5</a:t>
            </a:r>
            <a:br>
              <a:rPr lang="en-US" sz="4000" dirty="0"/>
            </a:br>
            <a:r>
              <a:rPr lang="en-US" sz="4000" dirty="0"/>
              <a:t>Faculty Teaching &amp; Service Awards Committee</a:t>
            </a:r>
            <a:r>
              <a:rPr lang="en-US" sz="4400" dirty="0"/>
              <a:t>	</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167174" y="1536559"/>
            <a:ext cx="10954326" cy="5970027"/>
          </a:xfrm>
        </p:spPr>
        <p:txBody>
          <a:bodyPr>
            <a:noAutofit/>
          </a:bodyPr>
          <a:lstStyle/>
          <a:p>
            <a:pPr marL="0" indent="0">
              <a:buNone/>
            </a:pPr>
            <a:r>
              <a:rPr lang="en-US" sz="1800" dirty="0"/>
              <a:t>Consists of five eligible faculty members from Arts and Sciences (no more than two from any one parallel unit); one eligible faculty member from each of the other parallel units; and two students. </a:t>
            </a:r>
            <a:endParaRPr lang="en-US" sz="1800" dirty="0">
              <a:cs typeface="Calibri"/>
            </a:endParaRPr>
          </a:p>
          <a:p>
            <a:pPr marL="0" indent="0">
              <a:buNone/>
            </a:pPr>
            <a:r>
              <a:rPr lang="en-US" sz="1800" u="sng" dirty="0"/>
              <a:t>Continuing Members:</a:t>
            </a:r>
            <a:endParaRPr lang="en-US" sz="1800" u="sng" dirty="0">
              <a:cs typeface="Calibri"/>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Tim Abeln, Language &amp; Cultural Studies,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Lynda McDowell, Chemistry, (E), 2027</a:t>
            </a:r>
            <a:endParaRPr lang="en-US" sz="1800" kern="1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tabLst>
                <a:tab pos="3244850" algn="l"/>
              </a:tabLst>
            </a:pPr>
            <a:r>
              <a:rPr lang="en-US" sz="1800" kern="100" dirty="0">
                <a:effectLst/>
                <a:ea typeface="Calibri" panose="020F0502020204030204" pitchFamily="34" charset="0"/>
                <a:cs typeface="Calibri" panose="020F0502020204030204" pitchFamily="34" charset="0"/>
              </a:rPr>
              <a:t>*David Wacyk, Music, (E), 2027</a:t>
            </a:r>
            <a:endParaRPr lang="en-US" sz="1800" u="sng" dirty="0">
              <a:highlight>
                <a:srgbClr val="808080"/>
              </a:highlight>
            </a:endParaRPr>
          </a:p>
          <a:p>
            <a:pPr marL="0" indent="0">
              <a:buNone/>
            </a:pPr>
            <a:r>
              <a:rPr lang="en-US" sz="1800" u="sng" dirty="0">
                <a:highlight>
                  <a:srgbClr val="808080"/>
                </a:highlight>
              </a:rPr>
              <a:t>Vote for the following candidates or make a nomination:</a:t>
            </a:r>
          </a:p>
          <a:p>
            <a:pPr>
              <a:spcBef>
                <a:spcPts val="600"/>
              </a:spcBef>
            </a:pPr>
            <a:r>
              <a:rPr lang="en-US" sz="1800" dirty="0"/>
              <a:t>Linda Du, Optometry</a:t>
            </a:r>
          </a:p>
          <a:p>
            <a:pPr>
              <a:spcBef>
                <a:spcPts val="0"/>
              </a:spcBef>
            </a:pPr>
            <a:r>
              <a:rPr lang="en-US" sz="1800" dirty="0"/>
              <a:t>Magen Rooney, </a:t>
            </a:r>
            <a:r>
              <a:rPr lang="en-US" sz="1800" i="0" dirty="0">
                <a:effectLst/>
              </a:rPr>
              <a:t>Educ Preparation &amp; Leadership</a:t>
            </a:r>
          </a:p>
          <a:p>
            <a:pPr>
              <a:spcBef>
                <a:spcPts val="0"/>
              </a:spcBef>
            </a:pPr>
            <a:r>
              <a:rPr lang="en-US" sz="1800" dirty="0"/>
              <a:t>Marina Fischer, Nursing</a:t>
            </a:r>
          </a:p>
          <a:p>
            <a:pPr>
              <a:spcBef>
                <a:spcPts val="0"/>
              </a:spcBef>
            </a:pPr>
            <a:r>
              <a:rPr lang="en-US" sz="1800" dirty="0"/>
              <a:t>Patrick Moore, Language and Cultural Studies</a:t>
            </a:r>
          </a:p>
          <a:p>
            <a:pPr>
              <a:spcBef>
                <a:spcPts val="0"/>
              </a:spcBef>
            </a:pPr>
            <a:r>
              <a:rPr lang="en-US" sz="1800" dirty="0"/>
              <a:t>*Tim Dombrowski, Business</a:t>
            </a:r>
          </a:p>
          <a:p>
            <a:pPr>
              <a:spcBef>
                <a:spcPts val="0"/>
              </a:spcBef>
            </a:pPr>
            <a:r>
              <a:rPr lang="en-US" sz="1800" dirty="0"/>
              <a:t>*Yuguo Liao, Political Science</a:t>
            </a:r>
          </a:p>
          <a:p>
            <a:pPr>
              <a:spcBef>
                <a:spcPts val="0"/>
              </a:spcBef>
            </a:pPr>
            <a:endParaRPr lang="en-US" sz="1800" b="1" dirty="0"/>
          </a:p>
          <a:p>
            <a:pPr marL="0" indent="0">
              <a:buNone/>
            </a:pPr>
            <a:r>
              <a:rPr lang="en-US" sz="1800" dirty="0"/>
              <a:t>*Senator</a:t>
            </a:r>
            <a:endParaRPr lang="en-US" sz="1800" dirty="0">
              <a:cs typeface="Calibri"/>
            </a:endParaRPr>
          </a:p>
        </p:txBody>
      </p:sp>
    </p:spTree>
    <p:extLst>
      <p:ext uri="{BB962C8B-B14F-4D97-AF65-F5344CB8AC3E}">
        <p14:creationId xmlns:p14="http://schemas.microsoft.com/office/powerpoint/2010/main" val="336170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853B2-9FF0-B6F5-0B80-36B8273D65D0}"/>
              </a:ext>
            </a:extLst>
          </p:cNvPr>
          <p:cNvSpPr>
            <a:spLocks noGrp="1"/>
          </p:cNvSpPr>
          <p:nvPr>
            <p:ph type="title"/>
          </p:nvPr>
        </p:nvSpPr>
        <p:spPr>
          <a:xfrm>
            <a:off x="1250302" y="298580"/>
            <a:ext cx="9899780" cy="1791477"/>
          </a:xfrm>
        </p:spPr>
        <p:txBody>
          <a:bodyPr>
            <a:normAutofit fontScale="90000"/>
          </a:bodyPr>
          <a:lstStyle/>
          <a:p>
            <a:r>
              <a:rPr lang="en-US" sz="4400" dirty="0"/>
              <a:t>BALLOT #6</a:t>
            </a:r>
            <a:br>
              <a:rPr lang="en-US" sz="4400" dirty="0"/>
            </a:br>
            <a:r>
              <a:rPr lang="en-US" sz="4400" dirty="0"/>
              <a:t>Issues of Tenure Removal Committee</a:t>
            </a:r>
            <a:endParaRPr lang="en-US" dirty="0"/>
          </a:p>
        </p:txBody>
      </p:sp>
      <p:sp>
        <p:nvSpPr>
          <p:cNvPr id="3" name="Content Placeholder 2">
            <a:extLst>
              <a:ext uri="{FF2B5EF4-FFF2-40B4-BE49-F238E27FC236}">
                <a16:creationId xmlns:a16="http://schemas.microsoft.com/office/drawing/2014/main" id="{3A9827F5-7407-B410-E62D-EF43AC3BD2E9}"/>
              </a:ext>
            </a:extLst>
          </p:cNvPr>
          <p:cNvSpPr>
            <a:spLocks noGrp="1"/>
          </p:cNvSpPr>
          <p:nvPr>
            <p:ph idx="1"/>
          </p:nvPr>
        </p:nvSpPr>
        <p:spPr>
          <a:xfrm>
            <a:off x="1474237" y="1502229"/>
            <a:ext cx="10496939" cy="5169159"/>
          </a:xfrm>
        </p:spPr>
        <p:txBody>
          <a:bodyPr>
            <a:normAutofit/>
          </a:bodyPr>
          <a:lstStyle/>
          <a:p>
            <a:pPr marL="0" indent="0">
              <a:buNone/>
            </a:pPr>
            <a:r>
              <a:rPr lang="en-US" sz="1600" dirty="0"/>
              <a:t>Consists of six full professors holding tenure appointments. Its membership shall be broadly representative of the various academic disciplines, schools, colleges, and such parallel units as may be created from time to time. No faculty member involved in a substantial way in administrative work above the level of the department shall be eligible.</a:t>
            </a:r>
            <a:endParaRPr lang="en-US" sz="1600" dirty="0">
              <a:cs typeface="Calibri"/>
            </a:endParaRPr>
          </a:p>
          <a:p>
            <a:pPr marL="0" indent="0">
              <a:buNone/>
            </a:pPr>
            <a:r>
              <a:rPr lang="en-US" sz="1700" u="sng" dirty="0"/>
              <a:t>Continuing Members:</a:t>
            </a:r>
            <a:endParaRPr lang="en-US" sz="1700" u="sng" dirty="0">
              <a:cs typeface="Calibri"/>
            </a:endParaRPr>
          </a:p>
          <a:p>
            <a:pPr marL="0" marR="0">
              <a:lnSpc>
                <a:spcPct val="107000"/>
              </a:lnSpc>
              <a:spcBef>
                <a:spcPts val="0"/>
              </a:spcBef>
              <a:spcAft>
                <a:spcPts val="0"/>
              </a:spcAft>
              <a:tabLst>
                <a:tab pos="3244850" algn="l"/>
              </a:tabLst>
            </a:pPr>
            <a:r>
              <a:rPr lang="en-US" sz="1700" kern="100" dirty="0">
                <a:effectLst/>
                <a:ea typeface="Calibri" panose="020F0502020204030204" pitchFamily="34" charset="0"/>
                <a:cs typeface="Calibri" panose="020F0502020204030204" pitchFamily="34" charset="0"/>
              </a:rPr>
              <a:t>Adrian Clingher, Mathematics &amp; Statistics , (E), 2027</a:t>
            </a:r>
          </a:p>
          <a:p>
            <a:pPr marL="0" marR="0">
              <a:lnSpc>
                <a:spcPct val="107000"/>
              </a:lnSpc>
              <a:spcBef>
                <a:spcPts val="0"/>
              </a:spcBef>
              <a:spcAft>
                <a:spcPts val="0"/>
              </a:spcAft>
              <a:tabLst>
                <a:tab pos="3244850" algn="l"/>
              </a:tabLst>
            </a:pPr>
            <a:r>
              <a:rPr lang="en-US" sz="1700" kern="100" dirty="0">
                <a:effectLst/>
                <a:ea typeface="Calibri" panose="020F0502020204030204" pitchFamily="34" charset="0"/>
                <a:cs typeface="Calibri" panose="020F0502020204030204" pitchFamily="34" charset="0"/>
              </a:rPr>
              <a:t>Max Gillman, (E), Economics, 2027 </a:t>
            </a:r>
          </a:p>
          <a:p>
            <a:pPr marL="0">
              <a:lnSpc>
                <a:spcPct val="107000"/>
              </a:lnSpc>
              <a:spcBef>
                <a:spcPts val="0"/>
              </a:spcBef>
              <a:tabLst>
                <a:tab pos="3244850" algn="l"/>
              </a:tabLst>
            </a:pPr>
            <a:r>
              <a:rPr lang="en-US" sz="1700" kern="100" dirty="0">
                <a:effectLst/>
                <a:ea typeface="Calibri" panose="020F0502020204030204" pitchFamily="34" charset="0"/>
                <a:cs typeface="Calibri" panose="020F0502020204030204" pitchFamily="34" charset="0"/>
              </a:rPr>
              <a:t>*Baorong Guo, </a:t>
            </a:r>
            <a:r>
              <a:rPr lang="en-US" sz="1700" dirty="0">
                <a:cs typeface="Calibri"/>
              </a:rPr>
              <a:t>Social Work/Psychological and Brain Sciences</a:t>
            </a:r>
            <a:r>
              <a:rPr lang="en-US" sz="1700" kern="100" dirty="0">
                <a:effectLst/>
                <a:ea typeface="Calibri" panose="020F0502020204030204" pitchFamily="34" charset="0"/>
                <a:cs typeface="Calibri" panose="020F0502020204030204" pitchFamily="34" charset="0"/>
              </a:rPr>
              <a:t>, (E), 2027 </a:t>
            </a:r>
            <a:endParaRPr lang="en-US" sz="1700" kern="100" dirty="0">
              <a:effectLst/>
              <a:ea typeface="Calibri" panose="020F0502020204030204" pitchFamily="34" charset="0"/>
              <a:cs typeface="Times New Roman" panose="02020603050405020304" pitchFamily="18" charset="0"/>
            </a:endParaRPr>
          </a:p>
          <a:p>
            <a:pPr marL="0" indent="0">
              <a:buNone/>
            </a:pPr>
            <a:r>
              <a:rPr lang="en-US" sz="1700" u="sng" dirty="0">
                <a:highlight>
                  <a:srgbClr val="808080"/>
                </a:highlight>
              </a:rPr>
              <a:t>Vote for the following candidates or make a nomination:</a:t>
            </a:r>
          </a:p>
          <a:p>
            <a:pPr>
              <a:spcBef>
                <a:spcPts val="0"/>
              </a:spcBef>
            </a:pPr>
            <a:r>
              <a:rPr lang="en-US" sz="1700" kern="100" dirty="0">
                <a:ea typeface="Calibri" panose="020F0502020204030204" pitchFamily="34" charset="0"/>
                <a:cs typeface="Times New Roman" panose="02020603050405020304" pitchFamily="18" charset="0"/>
              </a:rPr>
              <a:t>Lea-Rachel Kosnik, Economics</a:t>
            </a:r>
          </a:p>
          <a:p>
            <a:pPr>
              <a:spcBef>
                <a:spcPts val="0"/>
              </a:spcBef>
            </a:pPr>
            <a:r>
              <a:rPr lang="en-US" sz="1700" kern="100" dirty="0">
                <a:ea typeface="Calibri" panose="020F0502020204030204" pitchFamily="34" charset="0"/>
                <a:cs typeface="Times New Roman" panose="02020603050405020304" pitchFamily="18" charset="0"/>
              </a:rPr>
              <a:t>Jeff Sippel, Art &amp; Design</a:t>
            </a:r>
          </a:p>
          <a:p>
            <a:pPr>
              <a:spcBef>
                <a:spcPts val="0"/>
              </a:spcBef>
            </a:pPr>
            <a:r>
              <a:rPr lang="en-US" sz="1700" kern="100" dirty="0">
                <a:ea typeface="Calibri" panose="020F0502020204030204" pitchFamily="34" charset="0"/>
                <a:cs typeface="Times New Roman" panose="02020603050405020304" pitchFamily="18" charset="0"/>
              </a:rPr>
              <a:t>Steve Moehrle, Business</a:t>
            </a:r>
          </a:p>
          <a:p>
            <a:pPr marL="0" indent="0">
              <a:buNone/>
            </a:pPr>
            <a:r>
              <a:rPr lang="en-US" sz="1700" kern="100" dirty="0">
                <a:effectLst/>
                <a:ea typeface="Calibri" panose="020F0502020204030204" pitchFamily="34" charset="0"/>
                <a:cs typeface="Times New Roman" panose="02020603050405020304" pitchFamily="18" charset="0"/>
              </a:rPr>
              <a:t>*Senator </a:t>
            </a:r>
          </a:p>
        </p:txBody>
      </p:sp>
    </p:spTree>
    <p:extLst>
      <p:ext uri="{BB962C8B-B14F-4D97-AF65-F5344CB8AC3E}">
        <p14:creationId xmlns:p14="http://schemas.microsoft.com/office/powerpoint/2010/main" val="1627777825"/>
      </p:ext>
    </p:extLst>
  </p:cSld>
  <p:clrMapOvr>
    <a:masterClrMapping/>
  </p:clrMapOvr>
</p:sld>
</file>

<file path=ppt/theme/theme1.xml><?xml version="1.0" encoding="utf-8"?>
<a:theme xmlns:a="http://schemas.openxmlformats.org/drawingml/2006/main" name="InterweaveVTI">
  <a:themeElements>
    <a:clrScheme name="Interweave-R1">
      <a:dk1>
        <a:srgbClr val="000000"/>
      </a:dk1>
      <a:lt1>
        <a:srgbClr val="FFFFFF"/>
      </a:lt1>
      <a:dk2>
        <a:srgbClr val="292C2D"/>
      </a:dk2>
      <a:lt2>
        <a:srgbClr val="DDDEDD"/>
      </a:lt2>
      <a:accent1>
        <a:srgbClr val="0BA5E8"/>
      </a:accent1>
      <a:accent2>
        <a:srgbClr val="5066E1"/>
      </a:accent2>
      <a:accent3>
        <a:srgbClr val="894EC0"/>
      </a:accent3>
      <a:accent4>
        <a:srgbClr val="E54196"/>
      </a:accent4>
      <a:accent5>
        <a:srgbClr val="BE4449"/>
      </a:accent5>
      <a:accent6>
        <a:srgbClr val="F55822"/>
      </a:accent6>
      <a:hlink>
        <a:srgbClr val="C22DD8"/>
      </a:hlink>
      <a:folHlink>
        <a:srgbClr val="737F82"/>
      </a:folHlink>
    </a:clrScheme>
    <a:fontScheme name="Interweave">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weaveVTI" id="{2A5AE21D-FC75-4AD0-BC12-FA563BC24905}" vid="{9A4A41B8-EB69-44BB-8E15-B517E25CF8CA}"/>
    </a:ext>
  </a:extLst>
</a:theme>
</file>

<file path=docProps/app.xml><?xml version="1.0" encoding="utf-8"?>
<Properties xmlns="http://schemas.openxmlformats.org/officeDocument/2006/extended-properties" xmlns:vt="http://schemas.openxmlformats.org/officeDocument/2006/docPropsVTypes">
  <TotalTime>39457</TotalTime>
  <Words>2568</Words>
  <Application>Microsoft Office PowerPoint</Application>
  <PresentationFormat>Widescreen</PresentationFormat>
  <Paragraphs>279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Neue Haas Grotesk Text Pro</vt:lpstr>
      <vt:lpstr>Symbol</vt:lpstr>
      <vt:lpstr>InterweaveVTI</vt:lpstr>
      <vt:lpstr>Second Organizational Meeting for 2026-2027</vt:lpstr>
      <vt:lpstr>Committee on Committees Membership</vt:lpstr>
      <vt:lpstr>BALLOT #1 Bylaws &amp; Rules Committee</vt:lpstr>
      <vt:lpstr>BALLOT #2 Academic Advisory and Assessment Committee</vt:lpstr>
      <vt:lpstr>BALLOT #3 Appointments, Tenure and Promotion Committee</vt:lpstr>
      <vt:lpstr>BALLOT #3 Continued</vt:lpstr>
      <vt:lpstr>BALLOT #4 Curriculum &amp; Instruction Committee</vt:lpstr>
      <vt:lpstr>BALLOT #5 Faculty Teaching &amp; Service Awards Committee </vt:lpstr>
      <vt:lpstr>BALLOT #6 Issues of Tenure Removal Committee</vt:lpstr>
      <vt:lpstr>BALLOT #7 Promotion of Non-Tenure Track Faculty Committee</vt:lpstr>
      <vt:lpstr>BALLOT #8 Research &amp; Libraries Committee </vt:lpstr>
      <vt:lpstr>BALLOT #9 Fall Research Panel  </vt:lpstr>
      <vt:lpstr>BALLOT #10 Spring Research Panel </vt:lpstr>
      <vt:lpstr>BALLOT #11 General Education Committee </vt:lpstr>
      <vt:lpstr>BALLOT #12 Administrator Evaluation Committee</vt:lpstr>
      <vt:lpstr>BALLOT #13 Budget &amp; Planning Committee</vt:lpstr>
      <vt:lpstr>BALLOT #14 Information Technology Committee</vt:lpstr>
      <vt:lpstr>BALLOT #15 Physical Facilities, Space and General Services Committee  </vt:lpstr>
      <vt:lpstr>BALLOT #16 Recruitment, Admissions, Retention and Student Financial Aid (RARSFA) Committee </vt:lpstr>
      <vt:lpstr>BALLOT #17 Student Affairs Committee </vt:lpstr>
      <vt:lpstr>BALLOT #18 Oversight Committee </vt:lpstr>
      <vt:lpstr>BALLOT #19 Steering Committee  </vt:lpstr>
      <vt:lpstr>Thanks for attending! </vt:lpstr>
    </vt:vector>
  </TitlesOfParts>
  <Company>University of Missouri-St. Louis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 Organizational Meeting for 2026-2027</dc:title>
  <dc:creator>Litzinger, Allison</dc:creator>
  <cp:lastModifiedBy>Litzinger, Allison</cp:lastModifiedBy>
  <cp:revision>1</cp:revision>
  <dcterms:created xsi:type="dcterms:W3CDTF">2026-04-01T16:53:21Z</dcterms:created>
  <dcterms:modified xsi:type="dcterms:W3CDTF">2026-05-05T19:02:55Z</dcterms:modified>
</cp:coreProperties>
</file>