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A46"/>
    <a:srgbClr val="FFB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/>
    <p:restoredTop sz="80408"/>
  </p:normalViewPr>
  <p:slideViewPr>
    <p:cSldViewPr snapToGrid="0" snapToObjects="1">
      <p:cViewPr varScale="1">
        <p:scale>
          <a:sx n="102" d="100"/>
          <a:sy n="102" d="100"/>
        </p:scale>
        <p:origin x="1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577-1D7B-4DA6-A8FC-AD4C188767F4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47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47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0B00-BE06-47F6-8246-E9EA7482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77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3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23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BFC13-6957-FE41-AFDE-CE09DC45314A}" type="datetimeFigureOut">
              <a:rPr lang="en-US" smtClean="0"/>
              <a:t>11/8/23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163" y="1152525"/>
            <a:ext cx="5527675" cy="3109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34929"/>
            <a:ext cx="5486400" cy="36285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23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23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BDC51-BC8B-3047-9555-18B3DC6E4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53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8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1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75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BDC51-BC8B-3047-9555-18B3DC6E4E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7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04316"/>
            <a:ext cx="12192000" cy="8578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/>
              <a:t>Venture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Student Names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588" y="0"/>
            <a:ext cx="12192000" cy="2260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080DF836-47BE-4859-8A5F-B3BEB7140D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6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D9F8E4-0564-9E43-ACB6-2F43B15E2337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96D6F9-B2B2-8140-B7BC-E8BAE05D63F4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004316"/>
            <a:ext cx="12192000" cy="8578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795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D52EB7-CB76-F74D-AF0B-62E1F83F0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588" y="0"/>
            <a:ext cx="12192000" cy="2260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and red logo&#10;&#10;Description automatically generated">
            <a:extLst>
              <a:ext uri="{FF2B5EF4-FFF2-40B4-BE49-F238E27FC236}">
                <a16:creationId xmlns:a16="http://schemas.microsoft.com/office/drawing/2014/main" id="{30F6D42C-6619-D0A5-83DC-9700C79AA8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24106" y="6090435"/>
            <a:ext cx="2742612" cy="68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4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2741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4156BB-E772-6E4B-92EF-40130C6FD972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04316"/>
            <a:ext cx="12192000" cy="8578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588" y="0"/>
            <a:ext cx="12192000" cy="2260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D52EB7-CB76-F74D-AF0B-62E1F83F00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0148546-FDA3-4AB2-85E6-CDFCA8D762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1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895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895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D8297A5-D756-482F-9730-603199ADBB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3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3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2B80AE9-16E0-4E3F-ABC9-8404DE21A7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84DA1EBE-3D68-49DD-B916-B114795B8B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1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CBA60A6-F4D1-4227-A850-920BBDB0C3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8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B46E816-EC59-4C12-922E-F2B11AA90D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1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A188E51-E5F1-4CCA-89EF-497A184CF8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45588" y="5924589"/>
            <a:ext cx="2499648" cy="10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2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04316"/>
            <a:ext cx="12192000" cy="8578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CD52EB7-CB76-F74D-AF0B-62E1F83F0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588" y="0"/>
            <a:ext cx="12192000" cy="2260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Logo?</a:t>
            </a:r>
          </a:p>
          <a:p>
            <a:endParaRPr lang="en-US" dirty="0"/>
          </a:p>
          <a:p>
            <a:r>
              <a:rPr lang="en-US" dirty="0"/>
              <a:t>Headline?</a:t>
            </a:r>
          </a:p>
        </p:txBody>
      </p:sp>
      <p:pic>
        <p:nvPicPr>
          <p:cNvPr id="7" name="Picture 6" descr="A black and red logo&#10;&#10;Description automatically generated">
            <a:extLst>
              <a:ext uri="{FF2B5EF4-FFF2-40B4-BE49-F238E27FC236}">
                <a16:creationId xmlns:a16="http://schemas.microsoft.com/office/drawing/2014/main" id="{70392A32-1CFB-8D5E-63C3-C9C21B34F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6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have you identified, and for whom?</a:t>
            </a:r>
          </a:p>
          <a:p>
            <a:endParaRPr lang="en-US" dirty="0"/>
          </a:p>
          <a:p>
            <a:r>
              <a:rPr lang="en-US" dirty="0"/>
              <a:t>What solutions already exist?</a:t>
            </a:r>
          </a:p>
        </p:txBody>
      </p:sp>
      <p:pic>
        <p:nvPicPr>
          <p:cNvPr id="5" name="Picture 4" descr="A black and red logo&#10;&#10;Description automatically generated">
            <a:extLst>
              <a:ext uri="{FF2B5EF4-FFF2-40B4-BE49-F238E27FC236}">
                <a16:creationId xmlns:a16="http://schemas.microsoft.com/office/drawing/2014/main" id="{47E97801-DBC1-B09B-AC19-C06F95F4D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6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proprietary solution?</a:t>
            </a:r>
          </a:p>
          <a:p>
            <a:endParaRPr lang="en-US" dirty="0"/>
          </a:p>
          <a:p>
            <a:r>
              <a:rPr lang="en-US" dirty="0"/>
              <a:t>How does it provide a comparative advantage to existing solutions?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A black and red logo&#10;&#10;Description automatically generated">
            <a:extLst>
              <a:ext uri="{FF2B5EF4-FFF2-40B4-BE49-F238E27FC236}">
                <a16:creationId xmlns:a16="http://schemas.microsoft.com/office/drawing/2014/main" id="{01DA791D-E982-7531-2494-408CC4053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5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traction do you have on the journey toward product-market fit?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A black and red logo&#10;&#10;Description automatically generated">
            <a:extLst>
              <a:ext uri="{FF2B5EF4-FFF2-40B4-BE49-F238E27FC236}">
                <a16:creationId xmlns:a16="http://schemas.microsoft.com/office/drawing/2014/main" id="{BB70866A-9A9D-3119-F012-739830AE3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8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Upside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upside for this venture for Greater St. Louis in terms of jobs creation, wealth creation, and/or community improvement?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A black and red logo&#10;&#10;Description automatically generated">
            <a:extLst>
              <a:ext uri="{FF2B5EF4-FFF2-40B4-BE49-F238E27FC236}">
                <a16:creationId xmlns:a16="http://schemas.microsoft.com/office/drawing/2014/main" id="{FF1B8D5F-9B7B-7AB1-2668-98E8661B4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Accelerator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take advantage of the accelerator, including use of funds?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does that plan fit into your overall vision?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A black and red logo&#10;&#10;Description automatically generated">
            <a:extLst>
              <a:ext uri="{FF2B5EF4-FFF2-40B4-BE49-F238E27FC236}">
                <a16:creationId xmlns:a16="http://schemas.microsoft.com/office/drawing/2014/main" id="{56ADCD02-552B-8B09-AE10-68772C15C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7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evidence can you provide that your team has the ability and commitment to execute your vision?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52EB7-CB76-F74D-AF0B-62E1F83F00D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A black and red logo&#10;&#10;Description automatically generated">
            <a:extLst>
              <a:ext uri="{FF2B5EF4-FFF2-40B4-BE49-F238E27FC236}">
                <a16:creationId xmlns:a16="http://schemas.microsoft.com/office/drawing/2014/main" id="{C1F3D1CC-B132-A1B5-544B-8BD49690F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6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Strong Close</a:t>
            </a:r>
          </a:p>
        </p:txBody>
      </p:sp>
      <p:pic>
        <p:nvPicPr>
          <p:cNvPr id="4" name="Picture 3" descr="A black and red logo&#10;&#10;Description automatically generated">
            <a:extLst>
              <a:ext uri="{FF2B5EF4-FFF2-40B4-BE49-F238E27FC236}">
                <a16:creationId xmlns:a16="http://schemas.microsoft.com/office/drawing/2014/main" id="{3B07A8FB-5B27-A3BF-DFEF-6263148A2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814" y="902646"/>
            <a:ext cx="2405974" cy="80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2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7DFA15-0243-C148-946F-13D0AFF8D99C}" vid="{370DB89D-CD7B-CE48-B3B2-FD54A6D31B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141</Words>
  <Application>Microsoft Macintosh PowerPoint</Application>
  <PresentationFormat>Widescreen</PresentationFormat>
  <Paragraphs>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Name</vt:lpstr>
      <vt:lpstr>Problem</vt:lpstr>
      <vt:lpstr>Solution</vt:lpstr>
      <vt:lpstr>Traction</vt:lpstr>
      <vt:lpstr>Upside</vt:lpstr>
      <vt:lpstr>Accelerator</vt:lpstr>
      <vt:lpstr>Team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Butler, Michael K.</cp:lastModifiedBy>
  <cp:revision>12</cp:revision>
  <cp:lastPrinted>2018-10-10T15:42:55Z</cp:lastPrinted>
  <dcterms:created xsi:type="dcterms:W3CDTF">2018-10-03T19:39:12Z</dcterms:created>
  <dcterms:modified xsi:type="dcterms:W3CDTF">2023-11-08T14:26:27Z</dcterms:modified>
</cp:coreProperties>
</file>