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</p:sldMasterIdLst>
  <p:notesMasterIdLst>
    <p:notesMasterId r:id="rId9"/>
  </p:notesMasterIdLst>
  <p:sldIdLst>
    <p:sldId id="256" r:id="rId4"/>
    <p:sldId id="265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93"/>
    <p:restoredTop sz="94663"/>
  </p:normalViewPr>
  <p:slideViewPr>
    <p:cSldViewPr snapToGrid="0" snapToObjects="1">
      <p:cViewPr varScale="1">
        <p:scale>
          <a:sx n="73" d="100"/>
          <a:sy n="73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36EE7-CD4E-DE44-B3FA-AF613E7D574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C2426-26C6-4448-B3BA-73CE4F46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6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25D7-1573-4049-9FFA-0D718131B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483" y="2005269"/>
            <a:ext cx="5796548" cy="1379621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solidFill>
                  <a:srgbClr val="E8D3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D1EC4-2624-3547-9972-D23807D17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8484" y="3602040"/>
            <a:ext cx="5835317" cy="108225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83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CB32-9F79-1543-9E8F-BBFF32554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5986"/>
            <a:ext cx="10515600" cy="6955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8BEE-D537-2945-B89A-B09AA505B6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569593"/>
            <a:ext cx="10515600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 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E6504E-9F3B-4B4A-AC1B-87C9062EE9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3" y="932884"/>
            <a:ext cx="10765959" cy="411289"/>
          </a:xfrm>
        </p:spPr>
        <p:txBody>
          <a:bodyPr/>
          <a:lstStyle>
            <a:lvl1pPr marL="0" indent="0">
              <a:buNone/>
              <a:defRPr b="0"/>
            </a:lvl1pPr>
            <a:lvl2pPr marL="457200" indent="0">
              <a:buNone/>
              <a:defRPr b="0"/>
            </a:lvl2pPr>
            <a:lvl3pPr marL="914400" indent="0">
              <a:buNone/>
              <a:defRPr b="0"/>
            </a:lvl3pPr>
            <a:lvl4pPr marL="1371600" indent="0">
              <a:buNone/>
              <a:defRPr b="0"/>
            </a:lvl4pPr>
            <a:lvl5pPr marL="1828800" indent="0">
              <a:buNone/>
              <a:defRPr b="0"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571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FFE3D-8ACF-7448-B8F0-1B01B9EE8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229" y="365130"/>
            <a:ext cx="10515600" cy="69557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B43A5-3936-A049-8C66-9EEB47206AE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038072" y="1569593"/>
            <a:ext cx="4918023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34FFFDF-BD60-BE4B-9223-87CA7D4C5F0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178033" y="1569593"/>
            <a:ext cx="4918023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5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4751-0F49-DF4C-9EA5-EDCA49E735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29A77-095B-B14B-A14D-BE5D8A68010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69790-3217-9F49-803B-E9F1E804AC5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dirty="0"/>
              <a:t>Edit </a:t>
            </a:r>
            <a:r>
              <a:rPr lang="en-US" dirty="0" smtClean="0"/>
              <a:t>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6064C-C88E-1C4F-84C6-E4EE249C935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568C5-C306-0D45-970A-E09ECA1FAB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dirty="0"/>
              <a:t>Edit </a:t>
            </a:r>
            <a:r>
              <a:rPr lang="en-US" dirty="0" smtClean="0"/>
              <a:t>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5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E9B5-1D0D-AA40-A07B-9D742B24EF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72" y="900879"/>
            <a:ext cx="10515600" cy="69557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3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108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78545-3EBB-FB4C-AB18-2AB3CD8BB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9" y="682055"/>
            <a:ext cx="8593492" cy="55088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9BB0E-34BA-4D42-A07D-DD25085B376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40320" y="1232940"/>
            <a:ext cx="8823341" cy="543394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F632AF-C119-A047-9C93-C629C73E5D2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40320" y="1783829"/>
            <a:ext cx="8823341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0359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50FFA0E8-303E-104E-8815-E6708C077A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4049" y="0"/>
            <a:ext cx="4875955" cy="6222206"/>
          </a:xfrm>
          <a:custGeom>
            <a:avLst/>
            <a:gdLst>
              <a:gd name="connsiteX0" fmla="*/ 0 w 5436915"/>
              <a:gd name="connsiteY0" fmla="*/ 0 h 2779643"/>
              <a:gd name="connsiteX1" fmla="*/ 5436915 w 5436915"/>
              <a:gd name="connsiteY1" fmla="*/ 0 h 2779643"/>
              <a:gd name="connsiteX2" fmla="*/ 5436915 w 5436915"/>
              <a:gd name="connsiteY2" fmla="*/ 2779643 h 2779643"/>
              <a:gd name="connsiteX3" fmla="*/ 0 w 5436915"/>
              <a:gd name="connsiteY3" fmla="*/ 2779643 h 277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6915" h="2779643">
                <a:moveTo>
                  <a:pt x="0" y="0"/>
                </a:moveTo>
                <a:lnTo>
                  <a:pt x="5436915" y="0"/>
                </a:lnTo>
                <a:lnTo>
                  <a:pt x="5436915" y="2779643"/>
                </a:lnTo>
                <a:lnTo>
                  <a:pt x="0" y="2779643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220A7E-BDC2-1D4C-A88B-9940E10D57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20" y="457200"/>
            <a:ext cx="5391149" cy="1600200"/>
          </a:xfrm>
          <a:prstGeom prst="rect">
            <a:avLst/>
          </a:prstGeo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 title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5557E-BC7D-4D42-BE02-E6E9A1FB390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40320" y="2057400"/>
            <a:ext cx="53911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17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CB32-9F79-1543-9E8F-BBFF32554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5984"/>
            <a:ext cx="10515600" cy="6955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8BEE-D537-2945-B89A-B09AA505B6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68969" y="1569593"/>
            <a:ext cx="6884831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1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CB32-9F79-1543-9E8F-BBFF32554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5984"/>
            <a:ext cx="10515600" cy="6955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8BEE-D537-2945-B89A-B09AA505B6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68968" y="1569593"/>
            <a:ext cx="6884831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 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E6504E-9F3B-4B4A-AC1B-87C9062EE9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2" y="932882"/>
            <a:ext cx="10765959" cy="411289"/>
          </a:xfrm>
        </p:spPr>
        <p:txBody>
          <a:bodyPr/>
          <a:lstStyle>
            <a:lvl1pPr marL="0" indent="0">
              <a:buNone/>
              <a:defRPr b="0"/>
            </a:lvl1pPr>
            <a:lvl2pPr marL="457200" indent="0">
              <a:buNone/>
              <a:defRPr b="0"/>
            </a:lvl2pPr>
            <a:lvl3pPr marL="914400" indent="0">
              <a:buNone/>
              <a:defRPr b="0"/>
            </a:lvl3pPr>
            <a:lvl4pPr marL="1371600" indent="0">
              <a:buNone/>
              <a:defRPr b="0"/>
            </a:lvl4pPr>
            <a:lvl5pPr marL="1828800" indent="0">
              <a:buNone/>
              <a:defRPr b="0"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632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FFE3D-8ACF-7448-B8F0-1B01B9EE8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229" y="365128"/>
            <a:ext cx="10515600" cy="69557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B43A5-3936-A049-8C66-9EEB47206AE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038071" y="1569593"/>
            <a:ext cx="4918023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34FFFDF-BD60-BE4B-9223-87CA7D4C5F0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178031" y="1569593"/>
            <a:ext cx="4918023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9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50FFA0E8-303E-104E-8815-E6708C077A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4049" y="0"/>
            <a:ext cx="4875955" cy="6222206"/>
          </a:xfrm>
          <a:custGeom>
            <a:avLst/>
            <a:gdLst>
              <a:gd name="connsiteX0" fmla="*/ 0 w 5436915"/>
              <a:gd name="connsiteY0" fmla="*/ 0 h 2779643"/>
              <a:gd name="connsiteX1" fmla="*/ 5436915 w 5436915"/>
              <a:gd name="connsiteY1" fmla="*/ 0 h 2779643"/>
              <a:gd name="connsiteX2" fmla="*/ 5436915 w 5436915"/>
              <a:gd name="connsiteY2" fmla="*/ 2779643 h 2779643"/>
              <a:gd name="connsiteX3" fmla="*/ 0 w 5436915"/>
              <a:gd name="connsiteY3" fmla="*/ 2779643 h 277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6915" h="2779643">
                <a:moveTo>
                  <a:pt x="0" y="0"/>
                </a:moveTo>
                <a:lnTo>
                  <a:pt x="5436915" y="0"/>
                </a:lnTo>
                <a:lnTo>
                  <a:pt x="5436915" y="2779643"/>
                </a:lnTo>
                <a:lnTo>
                  <a:pt x="0" y="2779643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220A7E-BDC2-1D4C-A88B-9940E10D57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9" y="457200"/>
            <a:ext cx="5391149" cy="1600200"/>
          </a:xfrm>
          <a:prstGeom prst="rect">
            <a:avLst/>
          </a:prstGeo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 title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5557E-BC7D-4D42-BE02-E6E9A1FB390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40319" y="2057400"/>
            <a:ext cx="53911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79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AEA5-BA0A-2342-8405-1974EA3EF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051" y="4905488"/>
            <a:ext cx="6327648" cy="37490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solidFill>
                  <a:srgbClr val="E8D3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9F46BDD-6382-3A4D-AA37-932E3E375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6216" y="5372989"/>
            <a:ext cx="5835317" cy="3525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Picture Placeholder 14">
            <a:extLst>
              <a:ext uri="{FF2B5EF4-FFF2-40B4-BE49-F238E27FC236}">
                <a16:creationId xmlns:a16="http://schemas.microsoft.com/office/drawing/2014/main" id="{50FFA0E8-303E-104E-8815-E6708C077A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875955" cy="6858000"/>
          </a:xfrm>
          <a:custGeom>
            <a:avLst/>
            <a:gdLst>
              <a:gd name="connsiteX0" fmla="*/ 0 w 5436915"/>
              <a:gd name="connsiteY0" fmla="*/ 0 h 2779643"/>
              <a:gd name="connsiteX1" fmla="*/ 5436915 w 5436915"/>
              <a:gd name="connsiteY1" fmla="*/ 0 h 2779643"/>
              <a:gd name="connsiteX2" fmla="*/ 5436915 w 5436915"/>
              <a:gd name="connsiteY2" fmla="*/ 2779643 h 2779643"/>
              <a:gd name="connsiteX3" fmla="*/ 0 w 5436915"/>
              <a:gd name="connsiteY3" fmla="*/ 2779643 h 277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6915" h="2779643">
                <a:moveTo>
                  <a:pt x="0" y="0"/>
                </a:moveTo>
                <a:lnTo>
                  <a:pt x="5436915" y="0"/>
                </a:lnTo>
                <a:lnTo>
                  <a:pt x="5436915" y="2779643"/>
                </a:lnTo>
                <a:lnTo>
                  <a:pt x="0" y="2779643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143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B14D2-D787-3F45-BD33-B4268140C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9A157-967B-4745-9D4C-78BB3E1FBD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4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A11E-58B6-754E-AB7D-54CF08C9E5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3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CD6F2-3F61-8A42-9733-FD0742123A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30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CB32-9F79-1543-9E8F-BBFF32554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5986"/>
            <a:ext cx="10515600" cy="6955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8BEE-D537-2945-B89A-B09AA505B6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569593"/>
            <a:ext cx="10515600" cy="435133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Content </a:t>
            </a:r>
            <a:r>
              <a:rPr lang="en-US" dirty="0" smtClean="0"/>
              <a:t>here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6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B322-E465-B34C-8C14-7E7627749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C8C7-E64F-3445-8784-91788630DCE7}" type="datetime2">
              <a:rPr lang="en-US" smtClean="0"/>
              <a:t>Monday, November 4,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05865-D7A8-0948-BE89-E84469CDA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F2E61-D6D7-1846-86FD-9ED1AF75E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AAA4-094D-5F42-984E-0AA9B6E9080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CA7B6C-5B31-8840-9374-9E77E2D5E76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0830" y="2852464"/>
            <a:ext cx="3118409" cy="14958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F209C8-B714-E140-9863-FC34B35A8C6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57401" y="3640198"/>
            <a:ext cx="3123036" cy="21958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556D76-D93E-8F4C-A42F-5B3D7981B16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642730" y="2030947"/>
            <a:ext cx="1152368" cy="81025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4F76FCB-9C24-A246-96A7-7F9AAA035A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70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31AAB52-235D-BD4E-BE92-31CCF2BC151C}"/>
              </a:ext>
            </a:extLst>
          </p:cNvPr>
          <p:cNvCxnSpPr>
            <a:cxnSpLocks/>
          </p:cNvCxnSpPr>
          <p:nvPr userDrawn="1"/>
        </p:nvCxnSpPr>
        <p:spPr>
          <a:xfrm flipV="1">
            <a:off x="4122785" y="1485390"/>
            <a:ext cx="0" cy="388722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7C27F6B-61EC-834A-84D7-5FA0665BB02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0824" y="2852463"/>
            <a:ext cx="3118409" cy="14958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9AD71BB-0425-E449-8142-1F12CE4A68B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03696" y="3547596"/>
            <a:ext cx="3123036" cy="21958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03A7E8F-70E6-D749-B62C-1A06EFF59CB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642732" y="2030943"/>
            <a:ext cx="1152368" cy="81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6" r:id="rId2"/>
    <p:sldLayoutId id="2147483717" r:id="rId3"/>
    <p:sldLayoutId id="2147483718" r:id="rId4"/>
    <p:sldLayoutId id="2147483719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516A3A-E978-7744-A3B6-379E02977876}"/>
              </a:ext>
            </a:extLst>
          </p:cNvPr>
          <p:cNvSpPr/>
          <p:nvPr userDrawn="1"/>
        </p:nvSpPr>
        <p:spPr>
          <a:xfrm>
            <a:off x="4881091" y="0"/>
            <a:ext cx="7310911" cy="6858000"/>
          </a:xfrm>
          <a:prstGeom prst="rect">
            <a:avLst/>
          </a:prstGeom>
          <a:solidFill>
            <a:srgbClr val="A70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BA7F43-EC48-8C42-891D-95E9373DA32F}"/>
              </a:ext>
            </a:extLst>
          </p:cNvPr>
          <p:cNvCxnSpPr>
            <a:cxnSpLocks/>
          </p:cNvCxnSpPr>
          <p:nvPr userDrawn="1"/>
        </p:nvCxnSpPr>
        <p:spPr>
          <a:xfrm flipV="1">
            <a:off x="5851965" y="4582984"/>
            <a:ext cx="5507627" cy="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7C27F6B-61EC-834A-84D7-5FA0665BB0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71935" y="2503438"/>
            <a:ext cx="3118409" cy="14958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AD71BB-0425-E449-8142-1F12CE4A68B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84807" y="3198571"/>
            <a:ext cx="3123036" cy="219588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3A7E8F-70E6-D749-B62C-1A06EFF59CB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23843" y="1681918"/>
            <a:ext cx="1152368" cy="81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F3A056A-AD12-514A-86E3-4DE76FFD45E6}"/>
              </a:ext>
            </a:extLst>
          </p:cNvPr>
          <p:cNvSpPr/>
          <p:nvPr userDrawn="1"/>
        </p:nvSpPr>
        <p:spPr>
          <a:xfrm flipV="1">
            <a:off x="-36577" y="6222655"/>
            <a:ext cx="229437" cy="635347"/>
          </a:xfrm>
          <a:prstGeom prst="rect">
            <a:avLst/>
          </a:prstGeom>
          <a:solidFill>
            <a:srgbClr val="E8D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516A3A-E978-7744-A3B6-379E02977876}"/>
              </a:ext>
            </a:extLst>
          </p:cNvPr>
          <p:cNvSpPr/>
          <p:nvPr userDrawn="1"/>
        </p:nvSpPr>
        <p:spPr>
          <a:xfrm>
            <a:off x="85345" y="6222654"/>
            <a:ext cx="12106658" cy="635346"/>
          </a:xfrm>
          <a:prstGeom prst="rect">
            <a:avLst/>
          </a:prstGeom>
          <a:solidFill>
            <a:srgbClr val="A70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5B370-5A68-5E41-B355-14065FF9F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9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Content here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F58C5D7B-8F65-554D-8250-2138AF665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6" y="319901"/>
            <a:ext cx="10515600" cy="70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C27F6B-61EC-834A-84D7-5FA0665BB02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365534" y="6283119"/>
            <a:ext cx="1029370" cy="4937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AD71BB-0425-E449-8142-1F12CE4A68B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48541" y="5502826"/>
            <a:ext cx="3357608" cy="23608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3A7E8F-70E6-D749-B62C-1A06EFF59CB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4029" y="6217437"/>
            <a:ext cx="910336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7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74" r:id="rId3"/>
    <p:sldLayoutId id="2147483666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400" b="1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1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1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1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1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40E5-DF1E-2841-AB5B-47CBF42D8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50207-5331-9945-9BC2-5E8A3E6785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8882748" y="1481143"/>
            <a:ext cx="1785257" cy="390525"/>
          </a:xfrm>
          <a:prstGeom prst="rect">
            <a:avLst/>
          </a:prstGeom>
        </p:spPr>
        <p:txBody>
          <a:bodyPr/>
          <a:lstStyle>
            <a:lvl1pPr marL="0" indent="0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cs typeface="Arial" panose="020B0604020202020204" pitchFamily="34" charset="0"/>
              </a:rPr>
              <a:t>Click to add date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24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4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Roberts, Justin Lyle</cp:lastModifiedBy>
  <cp:revision>15</cp:revision>
  <dcterms:created xsi:type="dcterms:W3CDTF">2018-10-08T13:33:59Z</dcterms:created>
  <dcterms:modified xsi:type="dcterms:W3CDTF">2019-11-04T22:29:23Z</dcterms:modified>
</cp:coreProperties>
</file>