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77" r:id="rId3"/>
    <p:sldId id="263" r:id="rId4"/>
    <p:sldId id="264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swald Medium" pitchFamily="2" charset="0"/>
      <p:regular r:id="rId11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Medium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w7SqPwBq6Eck7Bij0we8215Td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3D994B-879C-4480-938A-EA0C7F604D72}">
  <a:tblStyle styleId="{EA3D994B-879C-4480-938A-EA0C7F604D72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94"/>
  </p:normalViewPr>
  <p:slideViewPr>
    <p:cSldViewPr snapToGrid="0">
      <p:cViewPr>
        <p:scale>
          <a:sx n="87" d="100"/>
          <a:sy n="87" d="100"/>
        </p:scale>
        <p:origin x="533" y="-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February 8, 2023</a:t>
            </a:r>
            <a:endParaRPr/>
          </a:p>
        </p:txBody>
      </p:sp>
      <p:sp>
        <p:nvSpPr>
          <p:cNvPr id="272" name="Google Shape;272;p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39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ed Header PG Number Colorbar">
  <p:cSld name="Title and Content Red Header PG Number Colorba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310561" y="807233"/>
            <a:ext cx="11570012" cy="12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swald Medium"/>
              <a:buNone/>
              <a:defRPr sz="5400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310561" y="2041922"/>
            <a:ext cx="11570012" cy="412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25"/>
          <p:cNvSpPr txBox="1"/>
          <p:nvPr/>
        </p:nvSpPr>
        <p:spPr>
          <a:xfrm>
            <a:off x="8917961" y="6356350"/>
            <a:ext cx="1467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February 8, 2023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" name="Google Shape;2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5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5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7"/>
          <p:cNvSpPr txBox="1"/>
          <p:nvPr/>
        </p:nvSpPr>
        <p:spPr>
          <a:xfrm>
            <a:off x="10535478" y="6356351"/>
            <a:ext cx="1345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47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7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7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7"/>
          <p:cNvSpPr txBox="1">
            <a:spLocks noGrp="1"/>
          </p:cNvSpPr>
          <p:nvPr>
            <p:ph type="body" idx="1"/>
          </p:nvPr>
        </p:nvSpPr>
        <p:spPr>
          <a:xfrm>
            <a:off x="310560" y="757023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2"/>
          </p:nvPr>
        </p:nvSpPr>
        <p:spPr>
          <a:xfrm>
            <a:off x="310560" y="3675141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Google Shape;201;p47"/>
          <p:cNvSpPr txBox="1">
            <a:spLocks noGrp="1"/>
          </p:cNvSpPr>
          <p:nvPr>
            <p:ph type="body" idx="3"/>
          </p:nvPr>
        </p:nvSpPr>
        <p:spPr>
          <a:xfrm>
            <a:off x="4471589" y="757023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Google Shape;202;p47"/>
          <p:cNvSpPr txBox="1">
            <a:spLocks noGrp="1"/>
          </p:cNvSpPr>
          <p:nvPr>
            <p:ph type="body" idx="4"/>
          </p:nvPr>
        </p:nvSpPr>
        <p:spPr>
          <a:xfrm>
            <a:off x="8643722" y="757023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Google Shape;203;p47"/>
          <p:cNvSpPr txBox="1">
            <a:spLocks noGrp="1"/>
          </p:cNvSpPr>
          <p:nvPr>
            <p:ph type="body" idx="5"/>
          </p:nvPr>
        </p:nvSpPr>
        <p:spPr>
          <a:xfrm>
            <a:off x="4477574" y="3675141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Google Shape;204;p47"/>
          <p:cNvSpPr txBox="1">
            <a:spLocks noGrp="1"/>
          </p:cNvSpPr>
          <p:nvPr>
            <p:ph type="body" idx="6"/>
          </p:nvPr>
        </p:nvSpPr>
        <p:spPr>
          <a:xfrm>
            <a:off x="8610424" y="3675141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Google Shape;205;p47"/>
          <p:cNvSpPr txBox="1">
            <a:spLocks noGrp="1"/>
          </p:cNvSpPr>
          <p:nvPr>
            <p:ph type="body" idx="7"/>
          </p:nvPr>
        </p:nvSpPr>
        <p:spPr>
          <a:xfrm>
            <a:off x="310560" y="3067055"/>
            <a:ext cx="4371168" cy="40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5D666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8"/>
          <p:cNvSpPr txBox="1">
            <a:spLocks noGrp="1"/>
          </p:cNvSpPr>
          <p:nvPr>
            <p:ph type="title"/>
          </p:nvPr>
        </p:nvSpPr>
        <p:spPr>
          <a:xfrm>
            <a:off x="824039" y="14396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 Medium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8" name="Google Shape;208;p48"/>
          <p:cNvSpPr txBox="1">
            <a:spLocks noGrp="1"/>
          </p:cNvSpPr>
          <p:nvPr>
            <p:ph type="body" idx="1"/>
          </p:nvPr>
        </p:nvSpPr>
        <p:spPr>
          <a:xfrm>
            <a:off x="824039" y="3006186"/>
            <a:ext cx="10515600" cy="2689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  <a:defRPr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9" name="Google Shape;20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368" y="6416952"/>
            <a:ext cx="2628900" cy="24391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8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8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BA0C2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640002" y="1989820"/>
            <a:ext cx="78607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swald Medium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0" name="Google Shape;50;p29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02" y="1149025"/>
            <a:ext cx="2700394" cy="534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292" y="6073484"/>
            <a:ext cx="393524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733065" y="5698921"/>
            <a:ext cx="23913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BD87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733065" y="5225000"/>
            <a:ext cx="100009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BD8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4" name="Google Shape;5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817281"/>
            <a:ext cx="12209968" cy="7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310561" y="2917188"/>
            <a:ext cx="5279534" cy="17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7200"/>
              <a:buFont typeface="Oswald Medium"/>
              <a:buNone/>
              <a:defRPr sz="72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0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0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0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5857256" y="560088"/>
            <a:ext cx="6334744" cy="629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432480" y="1136694"/>
            <a:ext cx="4803699" cy="1678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800"/>
              <a:buFont typeface="Oswald Medium"/>
              <a:buNone/>
              <a:defRPr sz="48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31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1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1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432480" y="2959291"/>
            <a:ext cx="4803699" cy="226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rgbClr val="08080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Left">
  <p:cSld name="Bottom Lef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2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2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2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2"/>
          <p:cNvSpPr txBox="1">
            <a:spLocks noGrp="1"/>
          </p:cNvSpPr>
          <p:nvPr>
            <p:ph type="body" idx="1"/>
          </p:nvPr>
        </p:nvSpPr>
        <p:spPr>
          <a:xfrm>
            <a:off x="6561195" y="5462970"/>
            <a:ext cx="3627702" cy="60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8080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Google Shape;156;p42"/>
          <p:cNvSpPr txBox="1">
            <a:spLocks noGrp="1"/>
          </p:cNvSpPr>
          <p:nvPr>
            <p:ph type="title"/>
          </p:nvPr>
        </p:nvSpPr>
        <p:spPr>
          <a:xfrm>
            <a:off x="6601039" y="3630186"/>
            <a:ext cx="5279534" cy="17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7200"/>
              <a:buFont typeface="Oswald Medium"/>
              <a:buNone/>
              <a:defRPr sz="72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3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69301" y="215913"/>
            <a:ext cx="2316373" cy="45864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3"/>
          <p:cNvSpPr txBox="1">
            <a:spLocks noGrp="1"/>
          </p:cNvSpPr>
          <p:nvPr>
            <p:ph type="title"/>
          </p:nvPr>
        </p:nvSpPr>
        <p:spPr>
          <a:xfrm>
            <a:off x="339149" y="799447"/>
            <a:ext cx="114098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800"/>
              <a:buFont typeface="Oswald Medium"/>
              <a:buNone/>
              <a:defRPr sz="48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0" name="Google Shape;160;p43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3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3" descr="A picture containing text, clipar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3"/>
          <p:cNvSpPr txBox="1">
            <a:spLocks noGrp="1"/>
          </p:cNvSpPr>
          <p:nvPr>
            <p:ph type="body" idx="1"/>
          </p:nvPr>
        </p:nvSpPr>
        <p:spPr>
          <a:xfrm>
            <a:off x="310561" y="2377933"/>
            <a:ext cx="11438416" cy="349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4" descr="&quot;&quot;"/>
          <p:cNvSpPr>
            <a:spLocks noGrp="1"/>
          </p:cNvSpPr>
          <p:nvPr>
            <p:ph type="pic" idx="2"/>
          </p:nvPr>
        </p:nvSpPr>
        <p:spPr>
          <a:xfrm>
            <a:off x="0" y="560088"/>
            <a:ext cx="6303264" cy="6303690"/>
          </a:xfrm>
          <a:prstGeom prst="rect">
            <a:avLst/>
          </a:prstGeom>
          <a:solidFill>
            <a:srgbClr val="C4C2BF">
              <a:alpha val="36862"/>
            </a:srgbClr>
          </a:solidFill>
          <a:ln>
            <a:noFill/>
          </a:ln>
        </p:spPr>
      </p:sp>
      <p:sp>
        <p:nvSpPr>
          <p:cNvPr id="167" name="Google Shape;167;p44"/>
          <p:cNvSpPr txBox="1">
            <a:spLocks noGrp="1"/>
          </p:cNvSpPr>
          <p:nvPr>
            <p:ph type="title"/>
          </p:nvPr>
        </p:nvSpPr>
        <p:spPr>
          <a:xfrm>
            <a:off x="6790944" y="2790571"/>
            <a:ext cx="5089629" cy="226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44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4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4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5"/>
          <p:cNvSpPr txBox="1"/>
          <p:nvPr/>
        </p:nvSpPr>
        <p:spPr>
          <a:xfrm>
            <a:off x="10535478" y="6356351"/>
            <a:ext cx="1345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1"/>
          </p:nvPr>
        </p:nvSpPr>
        <p:spPr>
          <a:xfrm>
            <a:off x="310561" y="3074810"/>
            <a:ext cx="5748802" cy="74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0">
                <a:solidFill>
                  <a:srgbClr val="08080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45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5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5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5"/>
          <p:cNvSpPr txBox="1">
            <a:spLocks noGrp="1"/>
          </p:cNvSpPr>
          <p:nvPr>
            <p:ph type="body" idx="2"/>
          </p:nvPr>
        </p:nvSpPr>
        <p:spPr>
          <a:xfrm>
            <a:off x="310560" y="3816031"/>
            <a:ext cx="5748803" cy="271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Google Shape;180;p45"/>
          <p:cNvSpPr txBox="1">
            <a:spLocks noGrp="1"/>
          </p:cNvSpPr>
          <p:nvPr>
            <p:ph type="title"/>
          </p:nvPr>
        </p:nvSpPr>
        <p:spPr>
          <a:xfrm>
            <a:off x="310561" y="1323249"/>
            <a:ext cx="4865403" cy="17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800"/>
              <a:buFont typeface="Oswald Medium"/>
              <a:buNone/>
              <a:defRPr sz="48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1" name="Google Shape;181;p45" descr="&quot;&quot;"/>
          <p:cNvSpPr>
            <a:spLocks noGrp="1"/>
          </p:cNvSpPr>
          <p:nvPr>
            <p:ph type="pic" idx="3"/>
          </p:nvPr>
        </p:nvSpPr>
        <p:spPr>
          <a:xfrm>
            <a:off x="6672263" y="560087"/>
            <a:ext cx="5519737" cy="3098779"/>
          </a:xfrm>
          <a:prstGeom prst="rect">
            <a:avLst/>
          </a:prstGeom>
          <a:solidFill>
            <a:srgbClr val="C4C2BF">
              <a:alpha val="36862"/>
            </a:srgbClr>
          </a:solidFill>
          <a:ln>
            <a:noFill/>
          </a:ln>
        </p:spPr>
      </p:sp>
      <p:sp>
        <p:nvSpPr>
          <p:cNvPr id="182" name="Google Shape;182;p45" descr="&quot;&quot;"/>
          <p:cNvSpPr>
            <a:spLocks noGrp="1"/>
          </p:cNvSpPr>
          <p:nvPr>
            <p:ph type="pic" idx="4"/>
          </p:nvPr>
        </p:nvSpPr>
        <p:spPr>
          <a:xfrm>
            <a:off x="6672263" y="3759221"/>
            <a:ext cx="5519737" cy="3098779"/>
          </a:xfrm>
          <a:prstGeom prst="rect">
            <a:avLst/>
          </a:prstGeom>
          <a:solidFill>
            <a:srgbClr val="C4C2BF">
              <a:alpha val="36862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6"/>
          <p:cNvSpPr txBox="1"/>
          <p:nvPr/>
        </p:nvSpPr>
        <p:spPr>
          <a:xfrm>
            <a:off x="10535478" y="6356351"/>
            <a:ext cx="1345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46"/>
          <p:cNvPicPr preferRelativeResize="0"/>
          <p:nvPr/>
        </p:nvPicPr>
        <p:blipFill rotWithShape="1">
          <a:blip r:embed="rId2">
            <a:alphaModFix/>
          </a:blip>
          <a:srcRect l="-798" t="-638" r="-798" b="-637"/>
          <a:stretch/>
        </p:blipFill>
        <p:spPr>
          <a:xfrm rot="-5400000" flipH="1">
            <a:off x="8691331" y="3386936"/>
            <a:ext cx="6967470" cy="9260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6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6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6" descr="A picture containing text, clipar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6"/>
          <p:cNvSpPr txBox="1">
            <a:spLocks noGrp="1"/>
          </p:cNvSpPr>
          <p:nvPr>
            <p:ph type="body" idx="1"/>
          </p:nvPr>
        </p:nvSpPr>
        <p:spPr>
          <a:xfrm>
            <a:off x="310561" y="2475885"/>
            <a:ext cx="5462918" cy="328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Google Shape;191;p46"/>
          <p:cNvSpPr txBox="1">
            <a:spLocks noGrp="1"/>
          </p:cNvSpPr>
          <p:nvPr>
            <p:ph type="body" idx="2"/>
          </p:nvPr>
        </p:nvSpPr>
        <p:spPr>
          <a:xfrm>
            <a:off x="6096000" y="2475885"/>
            <a:ext cx="5462918" cy="328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Google Shape;192;p46"/>
          <p:cNvSpPr txBox="1">
            <a:spLocks noGrp="1"/>
          </p:cNvSpPr>
          <p:nvPr>
            <p:ph type="title"/>
          </p:nvPr>
        </p:nvSpPr>
        <p:spPr>
          <a:xfrm>
            <a:off x="310561" y="1620749"/>
            <a:ext cx="5601521" cy="85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600"/>
              <a:buFont typeface="Oswald Medium"/>
              <a:buNone/>
              <a:defRPr sz="36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395288" y="419926"/>
            <a:ext cx="113490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6000"/>
              <a:buFont typeface="Oswald Medium"/>
              <a:buNone/>
              <a:defRPr sz="6000" b="0" i="0" u="none" strike="noStrike" cap="none">
                <a:solidFill>
                  <a:srgbClr val="080808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395287" y="1849906"/>
            <a:ext cx="11349037" cy="21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16151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2000"/>
              <a:buFont typeface="Calibri"/>
              <a:buChar char="-"/>
              <a:defRPr sz="20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600"/>
              <a:buFont typeface="Calibri"/>
              <a:buChar char="-"/>
              <a:defRPr sz="16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400"/>
              <a:buFont typeface="Calibri"/>
              <a:buChar char="-"/>
              <a:defRPr sz="14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395287" y="625551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207667" y="62555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9053513" y="625551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 txBox="1">
            <a:spLocks noGrp="1"/>
          </p:cNvSpPr>
          <p:nvPr>
            <p:ph type="title"/>
          </p:nvPr>
        </p:nvSpPr>
        <p:spPr>
          <a:xfrm>
            <a:off x="630859" y="2572535"/>
            <a:ext cx="7784669" cy="185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 Medium"/>
              <a:buNone/>
            </a:pPr>
            <a:r>
              <a:rPr lang="en-US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PRESENTATION </a:t>
            </a:r>
            <a:br>
              <a:rPr lang="en-US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lang="en-US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TITLE</a:t>
            </a:r>
            <a:endParaRPr/>
          </a:p>
        </p:txBody>
      </p:sp>
      <p:sp>
        <p:nvSpPr>
          <p:cNvPr id="276" name="Google Shape;276;p7"/>
          <p:cNvSpPr txBox="1">
            <a:spLocks noGrp="1"/>
          </p:cNvSpPr>
          <p:nvPr>
            <p:ph type="dt" idx="10"/>
          </p:nvPr>
        </p:nvSpPr>
        <p:spPr>
          <a:xfrm>
            <a:off x="774218" y="5819214"/>
            <a:ext cx="23913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D666F"/>
                </a:solidFill>
              </a:rPr>
              <a:t>DATE</a:t>
            </a:r>
            <a:endParaRPr dirty="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727992" y="5223723"/>
            <a:ext cx="100009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5D666F"/>
                </a:solidFill>
              </a:rPr>
              <a:t>Speaker Name | College or Department</a:t>
            </a:r>
            <a:endParaRPr dirty="0"/>
          </a:p>
        </p:txBody>
      </p:sp>
      <p:sp>
        <p:nvSpPr>
          <p:cNvPr id="278" name="Google Shape;278;p7"/>
          <p:cNvSpPr txBox="1">
            <a:spLocks noGrp="1"/>
          </p:cNvSpPr>
          <p:nvPr>
            <p:ph type="body" idx="4294967295"/>
          </p:nvPr>
        </p:nvSpPr>
        <p:spPr>
          <a:xfrm>
            <a:off x="727992" y="4205488"/>
            <a:ext cx="10000968" cy="78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Lorem ipsum dolor sit amet, consectetur </a:t>
            </a:r>
            <a:br>
              <a:rPr lang="en-US"/>
            </a:br>
            <a:r>
              <a:rPr lang="en-US"/>
              <a:t>adipiscing elit</a:t>
            </a:r>
            <a:endParaRPr/>
          </a:p>
        </p:txBody>
      </p:sp>
      <p:sp>
        <p:nvSpPr>
          <p:cNvPr id="279" name="Google Shape;279;p7"/>
          <p:cNvSpPr/>
          <p:nvPr/>
        </p:nvSpPr>
        <p:spPr>
          <a:xfrm rot="-5400000">
            <a:off x="-165001" y="3400485"/>
            <a:ext cx="1564290" cy="45719"/>
          </a:xfrm>
          <a:prstGeom prst="rect">
            <a:avLst/>
          </a:prstGeom>
          <a:solidFill>
            <a:srgbClr val="EAB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EAB0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pic>
        <p:nvPicPr>
          <p:cNvPr id="280" name="Google Shape;280;p7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04" y="1211311"/>
            <a:ext cx="2751254" cy="54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7" descr="A group of people sitting at a table with laptop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3468" y="0"/>
            <a:ext cx="4558532" cy="6836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"/>
          <p:cNvSpPr txBox="1">
            <a:spLocks noGrp="1"/>
          </p:cNvSpPr>
          <p:nvPr>
            <p:ph type="title"/>
          </p:nvPr>
        </p:nvSpPr>
        <p:spPr>
          <a:xfrm>
            <a:off x="310561" y="807233"/>
            <a:ext cx="11570012" cy="12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swald Medium"/>
              <a:buNone/>
            </a:pPr>
            <a:r>
              <a:rPr lang="en-US"/>
              <a:t>DEFAULT SLIDE HEADING</a:t>
            </a:r>
            <a:endParaRPr/>
          </a:p>
        </p:txBody>
      </p:sp>
      <p:sp>
        <p:nvSpPr>
          <p:cNvPr id="227" name="Google Shape;227;p2"/>
          <p:cNvSpPr txBox="1">
            <a:spLocks noGrp="1"/>
          </p:cNvSpPr>
          <p:nvPr>
            <p:ph type="body" idx="1"/>
          </p:nvPr>
        </p:nvSpPr>
        <p:spPr>
          <a:xfrm>
            <a:off x="410574" y="2889273"/>
            <a:ext cx="5685426" cy="223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Bullet 1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2000"/>
              <a:buChar char="-"/>
            </a:pPr>
            <a:r>
              <a:rPr lang="en-US"/>
              <a:t>Sub Bullet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</a:pPr>
            <a:r>
              <a:rPr lang="en-US"/>
              <a:t>Another Sub Bullet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Bullet 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Bullet 3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28" name="Google Shape;228;p2"/>
          <p:cNvSpPr txBox="1"/>
          <p:nvPr/>
        </p:nvSpPr>
        <p:spPr>
          <a:xfrm>
            <a:off x="410574" y="1875892"/>
            <a:ext cx="5990227" cy="85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Lorem ipsum dolor sit amet, consectetur </a:t>
            </a:r>
            <a:br>
              <a:rPr lang="en-US" sz="240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240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adipiscing elit</a:t>
            </a:r>
            <a:endParaRPr sz="2400">
              <a:solidFill>
                <a:srgbClr val="0A0A0A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335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 txBox="1">
            <a:spLocks noGrp="1"/>
          </p:cNvSpPr>
          <p:nvPr>
            <p:ph type="title"/>
          </p:nvPr>
        </p:nvSpPr>
        <p:spPr>
          <a:xfrm>
            <a:off x="578785" y="3144682"/>
            <a:ext cx="4865403" cy="17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Medium"/>
              <a:buNone/>
            </a:pPr>
            <a:r>
              <a:rPr lang="en-US">
                <a:solidFill>
                  <a:schemeClr val="lt1"/>
                </a:solidFill>
              </a:rPr>
              <a:t>TABLE OF CONTENTS</a:t>
            </a:r>
            <a:endParaRPr/>
          </a:p>
        </p:txBody>
      </p:sp>
      <p:sp>
        <p:nvSpPr>
          <p:cNvPr id="287" name="Google Shape;287;p8"/>
          <p:cNvSpPr txBox="1"/>
          <p:nvPr/>
        </p:nvSpPr>
        <p:spPr>
          <a:xfrm>
            <a:off x="578785" y="2425243"/>
            <a:ext cx="29203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AGENDA</a:t>
            </a:r>
            <a:endParaRPr/>
          </a:p>
        </p:txBody>
      </p:sp>
      <p:sp>
        <p:nvSpPr>
          <p:cNvPr id="288" name="Google Shape;288;p8"/>
          <p:cNvSpPr txBox="1"/>
          <p:nvPr/>
        </p:nvSpPr>
        <p:spPr>
          <a:xfrm>
            <a:off x="5992829" y="2409855"/>
            <a:ext cx="9200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BD872"/>
                </a:solidFill>
                <a:latin typeface="Oswald Medium"/>
                <a:ea typeface="Oswald Medium"/>
                <a:cs typeface="Oswald Medium"/>
                <a:sym typeface="Oswald Medium"/>
              </a:rPr>
              <a:t>01</a:t>
            </a:r>
            <a:endParaRPr dirty="0"/>
          </a:p>
        </p:txBody>
      </p:sp>
      <p:sp>
        <p:nvSpPr>
          <p:cNvPr id="289" name="Google Shape;289;p8"/>
          <p:cNvSpPr txBox="1"/>
          <p:nvPr/>
        </p:nvSpPr>
        <p:spPr>
          <a:xfrm>
            <a:off x="6912865" y="2486799"/>
            <a:ext cx="309676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BD872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Section description copy</a:t>
            </a:r>
            <a:endParaRPr/>
          </a:p>
        </p:txBody>
      </p:sp>
      <p:sp>
        <p:nvSpPr>
          <p:cNvPr id="290" name="Google Shape;290;p8"/>
          <p:cNvSpPr txBox="1"/>
          <p:nvPr/>
        </p:nvSpPr>
        <p:spPr>
          <a:xfrm>
            <a:off x="5992829" y="3352146"/>
            <a:ext cx="9200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3CDD4"/>
                </a:solidFill>
                <a:latin typeface="Oswald Medium"/>
                <a:ea typeface="Oswald Medium"/>
                <a:cs typeface="Oswald Medium"/>
                <a:sym typeface="Oswald Medium"/>
              </a:rPr>
              <a:t>02</a:t>
            </a:r>
            <a:endParaRPr dirty="0"/>
          </a:p>
        </p:txBody>
      </p:sp>
      <p:sp>
        <p:nvSpPr>
          <p:cNvPr id="291" name="Google Shape;291;p8"/>
          <p:cNvSpPr txBox="1"/>
          <p:nvPr/>
        </p:nvSpPr>
        <p:spPr>
          <a:xfrm>
            <a:off x="6912865" y="3429090"/>
            <a:ext cx="309676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3CDD4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Section description copy</a:t>
            </a:r>
            <a:endParaRPr dirty="0"/>
          </a:p>
        </p:txBody>
      </p:sp>
      <p:sp>
        <p:nvSpPr>
          <p:cNvPr id="292" name="Google Shape;292;p8"/>
          <p:cNvSpPr txBox="1"/>
          <p:nvPr/>
        </p:nvSpPr>
        <p:spPr>
          <a:xfrm>
            <a:off x="5992829" y="4291116"/>
            <a:ext cx="9200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03</a:t>
            </a:r>
            <a:endParaRPr dirty="0"/>
          </a:p>
        </p:txBody>
      </p:sp>
      <p:sp>
        <p:nvSpPr>
          <p:cNvPr id="293" name="Google Shape;293;p8"/>
          <p:cNvSpPr txBox="1"/>
          <p:nvPr/>
        </p:nvSpPr>
        <p:spPr>
          <a:xfrm>
            <a:off x="6912865" y="4368060"/>
            <a:ext cx="309676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Section description copy</a:t>
            </a:r>
            <a:endParaRPr/>
          </a:p>
        </p:txBody>
      </p:sp>
      <p:cxnSp>
        <p:nvCxnSpPr>
          <p:cNvPr id="294" name="Google Shape;294;p8"/>
          <p:cNvCxnSpPr/>
          <p:nvPr/>
        </p:nvCxnSpPr>
        <p:spPr>
          <a:xfrm>
            <a:off x="6096000" y="3240852"/>
            <a:ext cx="338937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8"/>
          <p:cNvCxnSpPr/>
          <p:nvPr/>
        </p:nvCxnSpPr>
        <p:spPr>
          <a:xfrm>
            <a:off x="6096000" y="4199211"/>
            <a:ext cx="338937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/>
          <p:nvPr/>
        </p:nvSpPr>
        <p:spPr>
          <a:xfrm>
            <a:off x="195359" y="552030"/>
            <a:ext cx="4504658" cy="3446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9"/>
          <p:cNvSpPr txBox="1">
            <a:spLocks noGrp="1"/>
          </p:cNvSpPr>
          <p:nvPr>
            <p:ph type="title"/>
          </p:nvPr>
        </p:nvSpPr>
        <p:spPr>
          <a:xfrm>
            <a:off x="557214" y="728663"/>
            <a:ext cx="3630012" cy="147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800"/>
              <a:buFont typeface="Oswald Medium"/>
              <a:buNone/>
            </a:pPr>
            <a:r>
              <a:rPr lang="en-US"/>
              <a:t>LOREM IPSUM</a:t>
            </a:r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body" idx="1"/>
          </p:nvPr>
        </p:nvSpPr>
        <p:spPr>
          <a:xfrm>
            <a:off x="425551" y="2046024"/>
            <a:ext cx="4044269" cy="185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Lorem ipsum dolor sit amet, consectetur adipiscing elit. Curabitur auctor mollis semper. Nulla eu pulvinar nulla. Duis in neque vel metus aliquam rutrum.</a:t>
            </a:r>
            <a:endParaRPr/>
          </a:p>
        </p:txBody>
      </p:sp>
      <p:sp>
        <p:nvSpPr>
          <p:cNvPr id="303" name="Google Shape;303;p9"/>
          <p:cNvSpPr/>
          <p:nvPr/>
        </p:nvSpPr>
        <p:spPr>
          <a:xfrm>
            <a:off x="195356" y="3901439"/>
            <a:ext cx="3108675" cy="182881"/>
          </a:xfrm>
          <a:prstGeom prst="rect">
            <a:avLst/>
          </a:prstGeom>
          <a:solidFill>
            <a:srgbClr val="EAB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3304031" y="3901439"/>
            <a:ext cx="1404973" cy="182881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MSL BRAND COLORS">
      <a:dk1>
        <a:srgbClr val="BA0C2F"/>
      </a:dk1>
      <a:lt1>
        <a:srgbClr val="FFFFFF"/>
      </a:lt1>
      <a:dk2>
        <a:srgbClr val="44546A"/>
      </a:dk2>
      <a:lt2>
        <a:srgbClr val="D9D8D6"/>
      </a:lt2>
      <a:accent1>
        <a:srgbClr val="EAB000"/>
      </a:accent1>
      <a:accent2>
        <a:srgbClr val="FBD872"/>
      </a:accent2>
      <a:accent3>
        <a:srgbClr val="76232F"/>
      </a:accent3>
      <a:accent4>
        <a:srgbClr val="63CDD4"/>
      </a:accent4>
      <a:accent5>
        <a:srgbClr val="002853"/>
      </a:accent5>
      <a:accent6>
        <a:srgbClr val="FF6A14"/>
      </a:accent6>
      <a:hlink>
        <a:srgbClr val="000000"/>
      </a:hlink>
      <a:folHlink>
        <a:srgbClr val="0C0C0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SL Brand PPT Template D.pptx" id="{52FB55FE-5C3F-47D4-9AB1-D74BBA8A76C7}" vid="{DDB62A4B-4C37-434B-B7C6-0FF247E449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umsl-brand-ppt-template-d</Template>
  <TotalTime>0</TotalTime>
  <Words>100</Words>
  <Application>Microsoft Office PowerPoint</Application>
  <PresentationFormat>Widescreen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Oswald Medium</vt:lpstr>
      <vt:lpstr>Noto Sans Symbols</vt:lpstr>
      <vt:lpstr>Roboto</vt:lpstr>
      <vt:lpstr>Roboto Medium</vt:lpstr>
      <vt:lpstr>Office Theme</vt:lpstr>
      <vt:lpstr>PRESENTATION  TITLE</vt:lpstr>
      <vt:lpstr>DEFAULT SLIDE HEADING</vt:lpstr>
      <vt:lpstr>TABLE OF CONTENTS</vt:lpstr>
      <vt:lpstr>LOREM IPSUM</vt:lpstr>
    </vt:vector>
  </TitlesOfParts>
  <Company>University of Missouri-St.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Martin, Jenny</dc:creator>
  <cp:lastModifiedBy>Martin, Jenny</cp:lastModifiedBy>
  <cp:revision>1</cp:revision>
  <dcterms:created xsi:type="dcterms:W3CDTF">2023-11-06T20:50:45Z</dcterms:created>
  <dcterms:modified xsi:type="dcterms:W3CDTF">2023-11-06T20:51:02Z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