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swald" pitchFamily="2" charset="0"/>
      <p:regular r:id="rId10"/>
      <p:bold r:id="rId11"/>
    </p:embeddedFont>
    <p:embeddedFont>
      <p:font typeface="Oswald Medium" pitchFamily="2" charset="0"/>
      <p:regular r:id="rId12"/>
      <p:bold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Medium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w7SqPwBq6Eck7Bij0we8215Td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3D994B-879C-4480-938A-EA0C7F604D72}">
  <a:tblStyle styleId="{EA3D994B-879C-4480-938A-EA0C7F604D72}" styleName="Table_0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0"/>
    <p:restoredTop sz="94694"/>
  </p:normalViewPr>
  <p:slideViewPr>
    <p:cSldViewPr snapToGrid="0">
      <p:cViewPr>
        <p:scale>
          <a:sx n="87" d="100"/>
          <a:sy n="87" d="100"/>
        </p:scale>
        <p:origin x="533" y="-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42" Type="http://customschemas.google.com/relationships/presentationmetadata" Target="meta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and Content">
  <p:cSld name="26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/>
          <p:nvPr/>
        </p:nvSpPr>
        <p:spPr>
          <a:xfrm>
            <a:off x="246168" y="0"/>
            <a:ext cx="41148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4"/>
          <p:cNvSpPr txBox="1">
            <a:spLocks noGrp="1"/>
          </p:cNvSpPr>
          <p:nvPr>
            <p:ph type="title"/>
          </p:nvPr>
        </p:nvSpPr>
        <p:spPr>
          <a:xfrm>
            <a:off x="369652" y="3416778"/>
            <a:ext cx="3867832" cy="202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 Medium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body" idx="1"/>
          </p:nvPr>
        </p:nvSpPr>
        <p:spPr>
          <a:xfrm>
            <a:off x="395868" y="5600934"/>
            <a:ext cx="3335368" cy="44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Google Shape;1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168" y="0"/>
            <a:ext cx="4114800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5D666F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8"/>
          <p:cNvSpPr txBox="1">
            <a:spLocks noGrp="1"/>
          </p:cNvSpPr>
          <p:nvPr>
            <p:ph type="title"/>
          </p:nvPr>
        </p:nvSpPr>
        <p:spPr>
          <a:xfrm>
            <a:off x="824039" y="14396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 Medium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8" name="Google Shape;208;p48"/>
          <p:cNvSpPr txBox="1">
            <a:spLocks noGrp="1"/>
          </p:cNvSpPr>
          <p:nvPr>
            <p:ph type="body" idx="1"/>
          </p:nvPr>
        </p:nvSpPr>
        <p:spPr>
          <a:xfrm>
            <a:off x="824039" y="3006186"/>
            <a:ext cx="10515600" cy="2689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b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  <a:defRPr b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-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9" name="Google Shape;209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368" y="6416952"/>
            <a:ext cx="2628900" cy="24391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8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1" name="Google Shape;21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8" descr="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Red Header PG Number Colorbar">
  <p:cSld name="Title and Content Red Header PG Number Colorba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310561" y="807233"/>
            <a:ext cx="11570012" cy="121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swald Medium"/>
              <a:buNone/>
              <a:defRPr sz="5400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310561" y="2041922"/>
            <a:ext cx="11570012" cy="4123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25"/>
          <p:cNvSpPr txBox="1"/>
          <p:nvPr/>
        </p:nvSpPr>
        <p:spPr>
          <a:xfrm>
            <a:off x="8917961" y="6356350"/>
            <a:ext cx="14676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February 8, 2023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" name="Google Shape;2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5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5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 Red Header PG Number Colorbar">
  <p:cSld name="3_Title and Content Red Header PG Number Colorba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30;p26"/>
          <p:cNvSpPr txBox="1">
            <a:spLocks noGrp="1"/>
          </p:cNvSpPr>
          <p:nvPr>
            <p:ph type="title"/>
          </p:nvPr>
        </p:nvSpPr>
        <p:spPr>
          <a:xfrm>
            <a:off x="243098" y="771059"/>
            <a:ext cx="4696547" cy="17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Oswald Medium"/>
              <a:buNone/>
              <a:defRPr sz="4400"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1" name="Google Shape;3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6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6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243098" y="2554665"/>
            <a:ext cx="4696547" cy="4032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 i="0">
                <a:solidFill>
                  <a:srgbClr val="08080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2"/>
          </p:nvPr>
        </p:nvSpPr>
        <p:spPr>
          <a:xfrm>
            <a:off x="5099900" y="734016"/>
            <a:ext cx="7092099" cy="5844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ttom Left">
  <p:cSld name="Bottom Lef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2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2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2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2"/>
          <p:cNvSpPr txBox="1">
            <a:spLocks noGrp="1"/>
          </p:cNvSpPr>
          <p:nvPr>
            <p:ph type="body" idx="1"/>
          </p:nvPr>
        </p:nvSpPr>
        <p:spPr>
          <a:xfrm>
            <a:off x="6561195" y="5462970"/>
            <a:ext cx="3627702" cy="60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8080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" name="Google Shape;156;p42"/>
          <p:cNvSpPr txBox="1">
            <a:spLocks noGrp="1"/>
          </p:cNvSpPr>
          <p:nvPr>
            <p:ph type="title"/>
          </p:nvPr>
        </p:nvSpPr>
        <p:spPr>
          <a:xfrm>
            <a:off x="6601039" y="3630186"/>
            <a:ext cx="5279534" cy="171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7200"/>
              <a:buFont typeface="Oswald Medium"/>
              <a:buNone/>
              <a:defRPr sz="7200"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3" descr="Tex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69301" y="215913"/>
            <a:ext cx="2316373" cy="45864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3"/>
          <p:cNvSpPr txBox="1">
            <a:spLocks noGrp="1"/>
          </p:cNvSpPr>
          <p:nvPr>
            <p:ph type="title"/>
          </p:nvPr>
        </p:nvSpPr>
        <p:spPr>
          <a:xfrm>
            <a:off x="339149" y="799447"/>
            <a:ext cx="114098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800"/>
              <a:buFont typeface="Oswald Medium"/>
              <a:buNone/>
              <a:defRPr sz="4800"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0" name="Google Shape;160;p43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3" descr="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3" descr="A picture containing text, clipart,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3"/>
          <p:cNvSpPr txBox="1">
            <a:spLocks noGrp="1"/>
          </p:cNvSpPr>
          <p:nvPr>
            <p:ph type="body" idx="1"/>
          </p:nvPr>
        </p:nvSpPr>
        <p:spPr>
          <a:xfrm>
            <a:off x="310561" y="2377933"/>
            <a:ext cx="11438416" cy="349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and Content">
  <p:cSld name="27_Title and Conte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4" descr="&quot;&quot;"/>
          <p:cNvSpPr>
            <a:spLocks noGrp="1"/>
          </p:cNvSpPr>
          <p:nvPr>
            <p:ph type="pic" idx="2"/>
          </p:nvPr>
        </p:nvSpPr>
        <p:spPr>
          <a:xfrm>
            <a:off x="0" y="560088"/>
            <a:ext cx="6303264" cy="6303690"/>
          </a:xfrm>
          <a:prstGeom prst="rect">
            <a:avLst/>
          </a:prstGeom>
          <a:solidFill>
            <a:srgbClr val="C4C2BF">
              <a:alpha val="36862"/>
            </a:srgbClr>
          </a:solidFill>
          <a:ln>
            <a:noFill/>
          </a:ln>
        </p:spPr>
      </p:sp>
      <p:sp>
        <p:nvSpPr>
          <p:cNvPr id="167" name="Google Shape;167;p44"/>
          <p:cNvSpPr txBox="1">
            <a:spLocks noGrp="1"/>
          </p:cNvSpPr>
          <p:nvPr>
            <p:ph type="title"/>
          </p:nvPr>
        </p:nvSpPr>
        <p:spPr>
          <a:xfrm>
            <a:off x="6790944" y="2790571"/>
            <a:ext cx="5089629" cy="226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 Medium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44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4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4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5"/>
          <p:cNvSpPr txBox="1"/>
          <p:nvPr/>
        </p:nvSpPr>
        <p:spPr>
          <a:xfrm>
            <a:off x="10535478" y="6356351"/>
            <a:ext cx="1345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45"/>
          <p:cNvSpPr txBox="1">
            <a:spLocks noGrp="1"/>
          </p:cNvSpPr>
          <p:nvPr>
            <p:ph type="body" idx="1"/>
          </p:nvPr>
        </p:nvSpPr>
        <p:spPr>
          <a:xfrm>
            <a:off x="310561" y="3074810"/>
            <a:ext cx="5748802" cy="74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0">
                <a:solidFill>
                  <a:srgbClr val="08080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45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6" name="Google Shape;17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5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5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5"/>
          <p:cNvSpPr txBox="1">
            <a:spLocks noGrp="1"/>
          </p:cNvSpPr>
          <p:nvPr>
            <p:ph type="body" idx="2"/>
          </p:nvPr>
        </p:nvSpPr>
        <p:spPr>
          <a:xfrm>
            <a:off x="310560" y="3816031"/>
            <a:ext cx="5748803" cy="271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0" name="Google Shape;180;p45"/>
          <p:cNvSpPr txBox="1">
            <a:spLocks noGrp="1"/>
          </p:cNvSpPr>
          <p:nvPr>
            <p:ph type="title"/>
          </p:nvPr>
        </p:nvSpPr>
        <p:spPr>
          <a:xfrm>
            <a:off x="310561" y="1323249"/>
            <a:ext cx="4865403" cy="171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800"/>
              <a:buFont typeface="Oswald Medium"/>
              <a:buNone/>
              <a:defRPr sz="4800"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1" name="Google Shape;181;p45" descr="&quot;&quot;"/>
          <p:cNvSpPr>
            <a:spLocks noGrp="1"/>
          </p:cNvSpPr>
          <p:nvPr>
            <p:ph type="pic" idx="3"/>
          </p:nvPr>
        </p:nvSpPr>
        <p:spPr>
          <a:xfrm>
            <a:off x="6672263" y="560087"/>
            <a:ext cx="5519737" cy="3098779"/>
          </a:xfrm>
          <a:prstGeom prst="rect">
            <a:avLst/>
          </a:prstGeom>
          <a:solidFill>
            <a:srgbClr val="C4C2BF">
              <a:alpha val="36862"/>
            </a:srgbClr>
          </a:solidFill>
          <a:ln>
            <a:noFill/>
          </a:ln>
        </p:spPr>
      </p:sp>
      <p:sp>
        <p:nvSpPr>
          <p:cNvPr id="182" name="Google Shape;182;p45" descr="&quot;&quot;"/>
          <p:cNvSpPr>
            <a:spLocks noGrp="1"/>
          </p:cNvSpPr>
          <p:nvPr>
            <p:ph type="pic" idx="4"/>
          </p:nvPr>
        </p:nvSpPr>
        <p:spPr>
          <a:xfrm>
            <a:off x="6672263" y="3759221"/>
            <a:ext cx="5519737" cy="3098779"/>
          </a:xfrm>
          <a:prstGeom prst="rect">
            <a:avLst/>
          </a:prstGeom>
          <a:solidFill>
            <a:srgbClr val="C4C2BF">
              <a:alpha val="36862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6"/>
          <p:cNvSpPr txBox="1"/>
          <p:nvPr/>
        </p:nvSpPr>
        <p:spPr>
          <a:xfrm>
            <a:off x="10535478" y="6356351"/>
            <a:ext cx="1345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46"/>
          <p:cNvPicPr preferRelativeResize="0"/>
          <p:nvPr/>
        </p:nvPicPr>
        <p:blipFill rotWithShape="1">
          <a:blip r:embed="rId2">
            <a:alphaModFix/>
          </a:blip>
          <a:srcRect l="-798" t="-638" r="-798" b="-637"/>
          <a:stretch/>
        </p:blipFill>
        <p:spPr>
          <a:xfrm rot="-5400000" flipH="1">
            <a:off x="8691331" y="3386936"/>
            <a:ext cx="6967470" cy="9260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6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6" descr="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6" descr="A picture containing text, clipart,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6"/>
          <p:cNvSpPr txBox="1">
            <a:spLocks noGrp="1"/>
          </p:cNvSpPr>
          <p:nvPr>
            <p:ph type="body" idx="1"/>
          </p:nvPr>
        </p:nvSpPr>
        <p:spPr>
          <a:xfrm>
            <a:off x="310561" y="2475885"/>
            <a:ext cx="5462918" cy="328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Google Shape;191;p46"/>
          <p:cNvSpPr txBox="1">
            <a:spLocks noGrp="1"/>
          </p:cNvSpPr>
          <p:nvPr>
            <p:ph type="body" idx="2"/>
          </p:nvPr>
        </p:nvSpPr>
        <p:spPr>
          <a:xfrm>
            <a:off x="6096000" y="2475885"/>
            <a:ext cx="5462918" cy="328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Google Shape;192;p46"/>
          <p:cNvSpPr txBox="1">
            <a:spLocks noGrp="1"/>
          </p:cNvSpPr>
          <p:nvPr>
            <p:ph type="title"/>
          </p:nvPr>
        </p:nvSpPr>
        <p:spPr>
          <a:xfrm>
            <a:off x="310561" y="1620749"/>
            <a:ext cx="5601521" cy="85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600"/>
              <a:buFont typeface="Oswald Medium"/>
              <a:buNone/>
              <a:defRPr sz="3600"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7"/>
          <p:cNvSpPr txBox="1"/>
          <p:nvPr/>
        </p:nvSpPr>
        <p:spPr>
          <a:xfrm>
            <a:off x="10535478" y="6356351"/>
            <a:ext cx="1345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47"/>
          <p:cNvSpPr/>
          <p:nvPr/>
        </p:nvSpPr>
        <p:spPr>
          <a:xfrm>
            <a:off x="-10634" y="-21722"/>
            <a:ext cx="12220601" cy="50292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468836"/>
            <a:ext cx="12209968" cy="7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7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57882"/>
            <a:ext cx="1677089" cy="3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7" descr="A picture containing text, clipar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058" y="131153"/>
            <a:ext cx="1999515" cy="1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7"/>
          <p:cNvSpPr txBox="1">
            <a:spLocks noGrp="1"/>
          </p:cNvSpPr>
          <p:nvPr>
            <p:ph type="body" idx="1"/>
          </p:nvPr>
        </p:nvSpPr>
        <p:spPr>
          <a:xfrm>
            <a:off x="310560" y="757023"/>
            <a:ext cx="3236851" cy="230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Google Shape;200;p47"/>
          <p:cNvSpPr txBox="1">
            <a:spLocks noGrp="1"/>
          </p:cNvSpPr>
          <p:nvPr>
            <p:ph type="body" idx="2"/>
          </p:nvPr>
        </p:nvSpPr>
        <p:spPr>
          <a:xfrm>
            <a:off x="310560" y="3675141"/>
            <a:ext cx="3236851" cy="230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1" name="Google Shape;201;p47"/>
          <p:cNvSpPr txBox="1">
            <a:spLocks noGrp="1"/>
          </p:cNvSpPr>
          <p:nvPr>
            <p:ph type="body" idx="3"/>
          </p:nvPr>
        </p:nvSpPr>
        <p:spPr>
          <a:xfrm>
            <a:off x="4471589" y="757023"/>
            <a:ext cx="3236851" cy="230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Google Shape;202;p47"/>
          <p:cNvSpPr txBox="1">
            <a:spLocks noGrp="1"/>
          </p:cNvSpPr>
          <p:nvPr>
            <p:ph type="body" idx="4"/>
          </p:nvPr>
        </p:nvSpPr>
        <p:spPr>
          <a:xfrm>
            <a:off x="8643722" y="757023"/>
            <a:ext cx="3236851" cy="230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Google Shape;203;p47"/>
          <p:cNvSpPr txBox="1">
            <a:spLocks noGrp="1"/>
          </p:cNvSpPr>
          <p:nvPr>
            <p:ph type="body" idx="5"/>
          </p:nvPr>
        </p:nvSpPr>
        <p:spPr>
          <a:xfrm>
            <a:off x="4477574" y="3675141"/>
            <a:ext cx="3236851" cy="230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Google Shape;204;p47"/>
          <p:cNvSpPr txBox="1">
            <a:spLocks noGrp="1"/>
          </p:cNvSpPr>
          <p:nvPr>
            <p:ph type="body" idx="6"/>
          </p:nvPr>
        </p:nvSpPr>
        <p:spPr>
          <a:xfrm>
            <a:off x="8610424" y="3675141"/>
            <a:ext cx="3236851" cy="230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>
                <a:solidFill>
                  <a:srgbClr val="5D666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Google Shape;205;p47"/>
          <p:cNvSpPr txBox="1">
            <a:spLocks noGrp="1"/>
          </p:cNvSpPr>
          <p:nvPr>
            <p:ph type="body" idx="7"/>
          </p:nvPr>
        </p:nvSpPr>
        <p:spPr>
          <a:xfrm>
            <a:off x="310560" y="3067055"/>
            <a:ext cx="4371168" cy="40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395288" y="419926"/>
            <a:ext cx="113490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6000"/>
              <a:buFont typeface="Oswald Medium"/>
              <a:buNone/>
              <a:defRPr sz="6000" b="0" i="0" u="none" strike="noStrike" cap="none">
                <a:solidFill>
                  <a:srgbClr val="080808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395287" y="1849906"/>
            <a:ext cx="11349037" cy="21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16151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2000"/>
              <a:buFont typeface="Calibri"/>
              <a:buChar char="-"/>
              <a:defRPr sz="2000" b="0" i="0" u="none" strike="noStrike" cap="none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Font typeface="Calibri"/>
              <a:buChar char="-"/>
              <a:defRPr sz="1800" b="0" i="0" u="none" strike="noStrike" cap="none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600"/>
              <a:buFont typeface="Calibri"/>
              <a:buChar char="-"/>
              <a:defRPr sz="1600" b="0" i="0" u="none" strike="noStrike" cap="none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400"/>
              <a:buFont typeface="Calibri"/>
              <a:buChar char="-"/>
              <a:defRPr sz="1400" b="0" i="0" u="none" strike="noStrike" cap="none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395287" y="625551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207667" y="62555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9053513" y="625551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6151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>
            <a:spLocks noGrp="1"/>
          </p:cNvSpPr>
          <p:nvPr>
            <p:ph type="title"/>
          </p:nvPr>
        </p:nvSpPr>
        <p:spPr>
          <a:xfrm>
            <a:off x="395868" y="3899331"/>
            <a:ext cx="3785988" cy="207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"/>
              <a:buNone/>
            </a:pPr>
            <a:r>
              <a:rPr lang="en-US" sz="6000">
                <a:latin typeface="Oswald"/>
                <a:ea typeface="Oswald"/>
                <a:cs typeface="Oswald"/>
                <a:sym typeface="Oswald"/>
              </a:rPr>
              <a:t>IS WHAT MOVES US</a:t>
            </a:r>
            <a:endParaRPr/>
          </a:p>
        </p:txBody>
      </p:sp>
      <p:sp>
        <p:nvSpPr>
          <p:cNvPr id="218" name="Google Shape;218;p1"/>
          <p:cNvSpPr txBox="1"/>
          <p:nvPr/>
        </p:nvSpPr>
        <p:spPr>
          <a:xfrm>
            <a:off x="6815328" y="4888992"/>
            <a:ext cx="184731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1"/>
          <p:cNvSpPr txBox="1">
            <a:spLocks noGrp="1"/>
          </p:cNvSpPr>
          <p:nvPr>
            <p:ph type="body" idx="1"/>
          </p:nvPr>
        </p:nvSpPr>
        <p:spPr>
          <a:xfrm>
            <a:off x="495540" y="5808683"/>
            <a:ext cx="3335368" cy="44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SUBHEADING OR DATE</a:t>
            </a:r>
            <a:endParaRPr/>
          </a:p>
        </p:txBody>
      </p:sp>
      <p:sp>
        <p:nvSpPr>
          <p:cNvPr id="220" name="Google Shape;220;p1"/>
          <p:cNvSpPr txBox="1"/>
          <p:nvPr/>
        </p:nvSpPr>
        <p:spPr>
          <a:xfrm>
            <a:off x="355577" y="2704523"/>
            <a:ext cx="3785988" cy="1448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D872"/>
              </a:buClr>
              <a:buSzPts val="12000"/>
              <a:buFont typeface="Oswald Medium"/>
              <a:buNone/>
            </a:pPr>
            <a:r>
              <a:rPr lang="en-US" sz="12000" b="0" u="none">
                <a:solidFill>
                  <a:srgbClr val="FBD872"/>
                </a:solidFill>
                <a:latin typeface="Oswald Medium"/>
                <a:ea typeface="Oswald Medium"/>
                <a:cs typeface="Oswald Medium"/>
                <a:sym typeface="Oswald Medium"/>
              </a:rPr>
              <a:t>MORE</a:t>
            </a:r>
            <a:endParaRPr/>
          </a:p>
        </p:txBody>
      </p:sp>
      <p:pic>
        <p:nvPicPr>
          <p:cNvPr id="221" name="Google Shape;221;p1" descr="A picture containing text, tableware, plate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458" y="826714"/>
            <a:ext cx="2397489" cy="474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"/>
          <p:cNvSpPr txBox="1">
            <a:spLocks noGrp="1"/>
          </p:cNvSpPr>
          <p:nvPr>
            <p:ph type="title"/>
          </p:nvPr>
        </p:nvSpPr>
        <p:spPr>
          <a:xfrm>
            <a:off x="310561" y="807233"/>
            <a:ext cx="11570012" cy="121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Oswald Medium"/>
              <a:buNone/>
            </a:pPr>
            <a:r>
              <a:rPr lang="en-US"/>
              <a:t>DEFAULT SLIDE HEADING</a:t>
            </a:r>
            <a:endParaRPr/>
          </a:p>
        </p:txBody>
      </p:sp>
      <p:sp>
        <p:nvSpPr>
          <p:cNvPr id="227" name="Google Shape;227;p2"/>
          <p:cNvSpPr txBox="1">
            <a:spLocks noGrp="1"/>
          </p:cNvSpPr>
          <p:nvPr>
            <p:ph type="body" idx="1"/>
          </p:nvPr>
        </p:nvSpPr>
        <p:spPr>
          <a:xfrm>
            <a:off x="410574" y="2889273"/>
            <a:ext cx="5685426" cy="223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Bullet 1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2000"/>
              <a:buChar char="-"/>
            </a:pPr>
            <a:r>
              <a:rPr lang="en-US" dirty="0"/>
              <a:t>Sub Bullet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0A0A"/>
              </a:buClr>
              <a:buSzPts val="1800"/>
              <a:buChar char="-"/>
            </a:pPr>
            <a:r>
              <a:rPr lang="en-US" dirty="0"/>
              <a:t>Another Sub Bullet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Bullet 2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Bullet 3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28" name="Google Shape;228;p2"/>
          <p:cNvSpPr txBox="1"/>
          <p:nvPr/>
        </p:nvSpPr>
        <p:spPr>
          <a:xfrm>
            <a:off x="410574" y="1875892"/>
            <a:ext cx="5990227" cy="853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Noto Sans Symbols"/>
              <a:buNone/>
            </a:pPr>
            <a:r>
              <a:rPr lang="en-US" sz="2400" dirty="0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Lorem ipsum dolor sit </a:t>
            </a:r>
            <a:r>
              <a:rPr lang="en-US" sz="2400" dirty="0" err="1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amet</a:t>
            </a:r>
            <a:r>
              <a:rPr lang="en-US" sz="2400" dirty="0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, </a:t>
            </a:r>
            <a:r>
              <a:rPr lang="en-US" sz="2400" dirty="0" err="1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consectetur</a:t>
            </a:r>
            <a:r>
              <a:rPr lang="en-US" sz="2400" dirty="0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br>
              <a:rPr lang="en-US" sz="2400" dirty="0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US" sz="2400" dirty="0" err="1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adipiscing</a:t>
            </a:r>
            <a:r>
              <a:rPr lang="en-US" sz="2400" dirty="0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elit</a:t>
            </a:r>
            <a:endParaRPr sz="2400" dirty="0">
              <a:solidFill>
                <a:srgbClr val="0A0A0A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"/>
          <p:cNvSpPr txBox="1">
            <a:spLocks noGrp="1"/>
          </p:cNvSpPr>
          <p:nvPr>
            <p:ph type="title"/>
          </p:nvPr>
        </p:nvSpPr>
        <p:spPr>
          <a:xfrm>
            <a:off x="360490" y="1021971"/>
            <a:ext cx="8640635" cy="171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6000"/>
              <a:buFont typeface="Oswald Medium"/>
              <a:buNone/>
            </a:pPr>
            <a:r>
              <a:rPr lang="en-US" sz="6000"/>
              <a:t>MORE IS WHAT MOVES US</a:t>
            </a:r>
            <a:endParaRPr/>
          </a:p>
        </p:txBody>
      </p:sp>
      <p:sp>
        <p:nvSpPr>
          <p:cNvPr id="234" name="Google Shape;234;p3"/>
          <p:cNvSpPr txBox="1">
            <a:spLocks noGrp="1"/>
          </p:cNvSpPr>
          <p:nvPr>
            <p:ph type="body" idx="1"/>
          </p:nvPr>
        </p:nvSpPr>
        <p:spPr>
          <a:xfrm>
            <a:off x="4539587" y="4766601"/>
            <a:ext cx="3354258" cy="14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>
                <a:solidFill>
                  <a:srgbClr val="0A0A0A"/>
                </a:solidFill>
              </a:rPr>
              <a:t>Heading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0A0A0A"/>
                </a:solidFill>
              </a:rPr>
              <a:t>Lorem ipsum dolor sit amet, consectetur adipiscing elit.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35" name="Google Shape;235;p3"/>
          <p:cNvSpPr txBox="1"/>
          <p:nvPr/>
        </p:nvSpPr>
        <p:spPr>
          <a:xfrm>
            <a:off x="755780" y="4766602"/>
            <a:ext cx="3354258" cy="14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000"/>
              <a:buFont typeface="Noto Sans Symbols"/>
              <a:buNone/>
            </a:pPr>
            <a:r>
              <a:rPr lang="en-US" sz="2000" b="1" i="0" dirty="0">
                <a:solidFill>
                  <a:srgbClr val="0A0A0A"/>
                </a:solidFill>
                <a:latin typeface="Roboto"/>
                <a:ea typeface="Roboto"/>
                <a:cs typeface="Roboto"/>
                <a:sym typeface="Roboto"/>
              </a:rPr>
              <a:t>Heading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0C2F"/>
              </a:buClr>
              <a:buSzPts val="1800"/>
              <a:buFont typeface="Noto Sans Symbols"/>
              <a:buNone/>
            </a:pPr>
            <a:r>
              <a:rPr lang="en-US" sz="1800" b="0" i="0" dirty="0">
                <a:solidFill>
                  <a:srgbClr val="0A0A0A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b="0" i="0" dirty="0" err="1">
                <a:solidFill>
                  <a:srgbClr val="0A0A0A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b="0" i="0" dirty="0">
                <a:solidFill>
                  <a:srgbClr val="0A0A0A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b="0" i="0" dirty="0" err="1">
                <a:solidFill>
                  <a:srgbClr val="0A0A0A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b="0" i="0" dirty="0">
                <a:solidFill>
                  <a:srgbClr val="0A0A0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dirty="0" err="1">
                <a:solidFill>
                  <a:srgbClr val="0A0A0A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b="0" i="0" dirty="0">
                <a:solidFill>
                  <a:srgbClr val="0A0A0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dirty="0" err="1">
                <a:solidFill>
                  <a:srgbClr val="0A0A0A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b="0" i="0" dirty="0">
                <a:solidFill>
                  <a:srgbClr val="0A0A0A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0C2F"/>
              </a:buClr>
              <a:buSzPts val="2000"/>
              <a:buFont typeface="Noto Sans Symbols"/>
              <a:buNone/>
            </a:pPr>
            <a:endParaRPr sz="2000" b="0" i="0" dirty="0">
              <a:solidFill>
                <a:srgbClr val="0808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"/>
          <p:cNvSpPr txBox="1"/>
          <p:nvPr/>
        </p:nvSpPr>
        <p:spPr>
          <a:xfrm>
            <a:off x="8323394" y="4766602"/>
            <a:ext cx="3354258" cy="14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000"/>
              <a:buFont typeface="Noto Sans Symbols"/>
              <a:buNone/>
            </a:pPr>
            <a:r>
              <a:rPr lang="en-US" sz="2000" b="1" i="0">
                <a:solidFill>
                  <a:srgbClr val="0A0A0A"/>
                </a:solidFill>
                <a:latin typeface="Roboto"/>
                <a:ea typeface="Roboto"/>
                <a:cs typeface="Roboto"/>
                <a:sym typeface="Roboto"/>
              </a:rPr>
              <a:t>Heading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0C2F"/>
              </a:buClr>
              <a:buSzPts val="1800"/>
              <a:buFont typeface="Noto Sans Symbols"/>
              <a:buNone/>
            </a:pPr>
            <a:r>
              <a:rPr lang="en-US" sz="1800" b="0" i="0">
                <a:solidFill>
                  <a:srgbClr val="0A0A0A"/>
                </a:solidFill>
                <a:latin typeface="Roboto"/>
                <a:ea typeface="Roboto"/>
                <a:cs typeface="Roboto"/>
                <a:sym typeface="Roboto"/>
              </a:rPr>
              <a:t>Lorem ipsum dolor sit amet, consectetur adipiscing elit.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0C2F"/>
              </a:buClr>
              <a:buSzPts val="2000"/>
              <a:buFont typeface="Noto Sans Symbols"/>
              <a:buNone/>
            </a:pPr>
            <a:endParaRPr sz="2000" b="0" i="0">
              <a:solidFill>
                <a:srgbClr val="0808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360490" y="2385740"/>
            <a:ext cx="8969247" cy="853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Noto Sans Symbols"/>
              <a:buNone/>
            </a:pPr>
            <a:r>
              <a:rPr lang="en-US" sz="2400" dirty="0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Lorem ipsum dolor sit </a:t>
            </a:r>
            <a:r>
              <a:rPr lang="en-US" sz="2400" dirty="0" err="1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amet</a:t>
            </a:r>
            <a:r>
              <a:rPr lang="en-US" sz="2400" dirty="0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, </a:t>
            </a:r>
            <a:br>
              <a:rPr lang="en-US" sz="2400" dirty="0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US" sz="2400" dirty="0" err="1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consectetur</a:t>
            </a:r>
            <a:r>
              <a:rPr lang="en-US" sz="2400" dirty="0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adipiscing</a:t>
            </a:r>
            <a:r>
              <a:rPr lang="en-US" sz="2400" dirty="0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Roboto Medium"/>
                <a:ea typeface="Roboto Medium"/>
                <a:cs typeface="Roboto Medium"/>
                <a:sym typeface="Roboto Medium"/>
              </a:rPr>
              <a:t>elit</a:t>
            </a:r>
            <a:endParaRPr sz="2400" dirty="0">
              <a:solidFill>
                <a:srgbClr val="0A0A0A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755780" y="3927714"/>
            <a:ext cx="3354258" cy="14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5400"/>
              <a:buFont typeface="Noto Sans Symbols"/>
              <a:buNone/>
            </a:pPr>
            <a:r>
              <a:rPr lang="en-US" sz="5400" b="1" i="0" dirty="0">
                <a:solidFill>
                  <a:srgbClr val="BA0C2F"/>
                </a:solidFill>
                <a:latin typeface="Roboto"/>
                <a:ea typeface="Roboto"/>
                <a:cs typeface="Roboto"/>
                <a:sym typeface="Roboto"/>
              </a:rPr>
              <a:t>#1</a:t>
            </a:r>
            <a:endParaRPr sz="5400" b="0" i="0" dirty="0">
              <a:solidFill>
                <a:srgbClr val="BA0C2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0C2F"/>
              </a:buClr>
              <a:buSzPts val="2000"/>
              <a:buFont typeface="Noto Sans Symbols"/>
              <a:buNone/>
            </a:pPr>
            <a:endParaRPr sz="2000" b="0" i="0" dirty="0">
              <a:solidFill>
                <a:srgbClr val="0808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4450557" y="3927714"/>
            <a:ext cx="3354258" cy="14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5400"/>
              <a:buFont typeface="Noto Sans Symbols"/>
              <a:buNone/>
            </a:pPr>
            <a:r>
              <a:rPr lang="en-US" sz="5400" b="1" i="0">
                <a:solidFill>
                  <a:srgbClr val="BA0C2F"/>
                </a:solidFill>
                <a:latin typeface="Roboto"/>
                <a:ea typeface="Roboto"/>
                <a:cs typeface="Roboto"/>
                <a:sym typeface="Roboto"/>
              </a:rPr>
              <a:t>Top 100</a:t>
            </a:r>
            <a:endParaRPr sz="5400" b="0" i="0">
              <a:solidFill>
                <a:srgbClr val="BA0C2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0C2F"/>
              </a:buClr>
              <a:buSzPts val="2000"/>
              <a:buFont typeface="Noto Sans Symbols"/>
              <a:buNone/>
            </a:pPr>
            <a:endParaRPr sz="2000" b="0" i="0">
              <a:solidFill>
                <a:srgbClr val="0808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8323394" y="3927714"/>
            <a:ext cx="3354258" cy="14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5400"/>
              <a:buFont typeface="Noto Sans Symbols"/>
              <a:buNone/>
            </a:pPr>
            <a:r>
              <a:rPr lang="en-US" sz="5400" b="1" i="0">
                <a:solidFill>
                  <a:srgbClr val="BA0C2F"/>
                </a:solidFill>
                <a:latin typeface="Roboto"/>
                <a:ea typeface="Roboto"/>
                <a:cs typeface="Roboto"/>
                <a:sym typeface="Roboto"/>
              </a:rPr>
              <a:t>1%</a:t>
            </a:r>
            <a:endParaRPr sz="5400" b="0" i="0">
              <a:solidFill>
                <a:srgbClr val="BA0C2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0C2F"/>
              </a:buClr>
              <a:buSzPts val="2000"/>
              <a:buFont typeface="Noto Sans Symbols"/>
              <a:buNone/>
            </a:pPr>
            <a:endParaRPr sz="2000" b="0" i="0">
              <a:solidFill>
                <a:srgbClr val="08080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MSL BRAND COLORS">
      <a:dk1>
        <a:srgbClr val="BA0C2F"/>
      </a:dk1>
      <a:lt1>
        <a:srgbClr val="FFFFFF"/>
      </a:lt1>
      <a:dk2>
        <a:srgbClr val="44546A"/>
      </a:dk2>
      <a:lt2>
        <a:srgbClr val="D9D8D6"/>
      </a:lt2>
      <a:accent1>
        <a:srgbClr val="EAB000"/>
      </a:accent1>
      <a:accent2>
        <a:srgbClr val="FBD872"/>
      </a:accent2>
      <a:accent3>
        <a:srgbClr val="76232F"/>
      </a:accent3>
      <a:accent4>
        <a:srgbClr val="63CDD4"/>
      </a:accent4>
      <a:accent5>
        <a:srgbClr val="002853"/>
      </a:accent5>
      <a:accent6>
        <a:srgbClr val="FF6A14"/>
      </a:accent6>
      <a:hlink>
        <a:srgbClr val="000000"/>
      </a:hlink>
      <a:folHlink>
        <a:srgbClr val="0C0C0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SL Brand PPT Template A.pptx" id="{2500215F-2906-41B2-B295-65D87A2757CF}" vid="{60F904E2-8FE1-4134-8253-5B6BB90D8F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umsl-brand-ppt-template-a(1)</Template>
  <TotalTime>5</TotalTime>
  <Words>86</Words>
  <Application>Microsoft Office PowerPoint</Application>
  <PresentationFormat>Widescreen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Oswald</vt:lpstr>
      <vt:lpstr>Roboto Medium</vt:lpstr>
      <vt:lpstr>Arial</vt:lpstr>
      <vt:lpstr>Calibri</vt:lpstr>
      <vt:lpstr>Oswald Medium</vt:lpstr>
      <vt:lpstr>Noto Sans Symbols</vt:lpstr>
      <vt:lpstr>Roboto</vt:lpstr>
      <vt:lpstr>Office Theme</vt:lpstr>
      <vt:lpstr>IS WHAT MOVES US</vt:lpstr>
      <vt:lpstr>DEFAULT SLIDE HEADING</vt:lpstr>
      <vt:lpstr>MORE IS WHAT MOVES US</vt:lpstr>
    </vt:vector>
  </TitlesOfParts>
  <Company>University of Missouri-St. Louis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WHAT MOVES US</dc:title>
  <dc:creator>Martin, Jenny</dc:creator>
  <cp:lastModifiedBy>Martin, Jenny</cp:lastModifiedBy>
  <cp:revision>1</cp:revision>
  <dcterms:created xsi:type="dcterms:W3CDTF">2023-11-06T20:43:43Z</dcterms:created>
  <dcterms:modified xsi:type="dcterms:W3CDTF">2023-11-06T20:49:29Z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0x01010028978D293550EE408BBA80E379FB1048</vt:lpwstr>
  </property>
</Properties>
</file>