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  <p:sldMasterId id="2147483751" r:id="rId2"/>
    <p:sldMasterId id="2147483747" r:id="rId3"/>
    <p:sldMasterId id="2147483753" r:id="rId4"/>
    <p:sldMasterId id="2147483755" r:id="rId5"/>
    <p:sldMasterId id="2147483757" r:id="rId6"/>
    <p:sldMasterId id="2147483759" r:id="rId7"/>
    <p:sldMasterId id="2147483761" r:id="rId8"/>
    <p:sldMasterId id="2147483763" r:id="rId9"/>
  </p:sldMasterIdLst>
  <p:notesMasterIdLst>
    <p:notesMasterId r:id="rId19"/>
  </p:notesMasterIdLst>
  <p:handoutMasterIdLst>
    <p:handoutMasterId r:id="rId20"/>
  </p:handoutMasterIdLst>
  <p:sldIdLst>
    <p:sldId id="262" r:id="rId10"/>
    <p:sldId id="261" r:id="rId11"/>
    <p:sldId id="258" r:id="rId12"/>
    <p:sldId id="263" r:id="rId13"/>
    <p:sldId id="259" r:id="rId14"/>
    <p:sldId id="264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C2F"/>
    <a:srgbClr val="912334"/>
    <a:srgbClr val="404040"/>
    <a:srgbClr val="A7002E"/>
    <a:srgbClr val="595959"/>
    <a:srgbClr val="556774"/>
    <a:srgbClr val="777777"/>
    <a:srgbClr val="D39527"/>
    <a:srgbClr val="E8D3A3"/>
    <a:srgbClr val="F7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66" autoAdjust="0"/>
    <p:restoredTop sz="86438" autoAdjust="0"/>
  </p:normalViewPr>
  <p:slideViewPr>
    <p:cSldViewPr snapToGrid="0" snapToObjects="1">
      <p:cViewPr varScale="1">
        <p:scale>
          <a:sx n="97" d="100"/>
          <a:sy n="97" d="100"/>
        </p:scale>
        <p:origin x="232" y="352"/>
      </p:cViewPr>
      <p:guideLst>
        <p:guide orient="horz" pos="2160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99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8C279-9FA2-4224-95C2-68A7597E4E08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D1582-07FE-4E3D-8394-4F86A1FB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40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690C0-9343-F640-9DEA-BF159DEC7BFF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ACDD4-8ED6-AF4C-BEC1-1DA4782B9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0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ACDD4-8ED6-AF4C-BEC1-1DA4782B90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4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ACDD4-8ED6-AF4C-BEC1-1DA4782B90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63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ACDD4-8ED6-AF4C-BEC1-1DA4782B90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24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ACDD4-8ED6-AF4C-BEC1-1DA4782B90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3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7090CB5-8631-5DE5-3F83-512E99B447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456" y="5435219"/>
            <a:ext cx="8430465" cy="633986"/>
          </a:xfrm>
          <a:prstGeom prst="rect">
            <a:avLst/>
          </a:prstGeom>
        </p:spPr>
        <p:txBody>
          <a:bodyPr/>
          <a:lstStyle>
            <a:lvl1pPr>
              <a:buNone/>
              <a:defRPr sz="4000" b="0" i="0">
                <a:ln>
                  <a:noFill/>
                </a:ln>
                <a:solidFill>
                  <a:srgbClr val="BA0C2F"/>
                </a:solidFill>
                <a:latin typeface="Oswald" pitchFamily="2" charset="77"/>
                <a:ea typeface="Roboto Condensed" panose="02000000000000000000" pitchFamily="2" charset="0"/>
                <a:cs typeface="Oswald" pitchFamily="2" charset="77"/>
              </a:defRPr>
            </a:lvl1pPr>
            <a:lvl2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2pPr>
            <a:lvl3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3pPr>
            <a:lvl4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4pPr>
            <a:lvl5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D63566-2E0A-A216-E0D8-8C95F1475E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722" y="6041578"/>
            <a:ext cx="8409199" cy="633986"/>
          </a:xfrm>
          <a:prstGeom prst="rect">
            <a:avLst/>
          </a:prstGeom>
        </p:spPr>
        <p:txBody>
          <a:bodyPr/>
          <a:lstStyle>
            <a:lvl1pPr>
              <a:buNone/>
              <a:defRPr sz="2000" b="0" i="0">
                <a:ln>
                  <a:noFill/>
                </a:ln>
                <a:solidFill>
                  <a:schemeClr val="tx1"/>
                </a:solidFill>
                <a:latin typeface="Lora Medium" pitchFamily="2" charset="77"/>
              </a:defRPr>
            </a:lvl1pPr>
            <a:lvl2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2pPr>
            <a:lvl3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3pPr>
            <a:lvl4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4pPr>
            <a:lvl5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/>
              <a:t>Click to edit Sub-head</a:t>
            </a:r>
          </a:p>
        </p:txBody>
      </p:sp>
    </p:spTree>
    <p:extLst>
      <p:ext uri="{BB962C8B-B14F-4D97-AF65-F5344CB8AC3E}">
        <p14:creationId xmlns:p14="http://schemas.microsoft.com/office/powerpoint/2010/main" val="258839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B81E988-1DD5-0C5B-7CD1-8E438F73AF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456" y="5435219"/>
            <a:ext cx="8430465" cy="633986"/>
          </a:xfrm>
          <a:prstGeom prst="rect">
            <a:avLst/>
          </a:prstGeom>
        </p:spPr>
        <p:txBody>
          <a:bodyPr/>
          <a:lstStyle>
            <a:lvl1pPr>
              <a:buNone/>
              <a:defRPr sz="4000" b="0" i="0">
                <a:ln>
                  <a:noFill/>
                </a:ln>
                <a:solidFill>
                  <a:srgbClr val="BA0C2F"/>
                </a:solidFill>
                <a:latin typeface="Oswald" pitchFamily="2" charset="77"/>
                <a:ea typeface="Roboto Condensed" panose="02000000000000000000" pitchFamily="2" charset="0"/>
                <a:cs typeface="Oswald" pitchFamily="2" charset="77"/>
              </a:defRPr>
            </a:lvl1pPr>
            <a:lvl2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2pPr>
            <a:lvl3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3pPr>
            <a:lvl4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4pPr>
            <a:lvl5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3B197F-5A26-7D2B-B4E0-9E593EDC30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722" y="6041578"/>
            <a:ext cx="8409199" cy="633986"/>
          </a:xfrm>
          <a:prstGeom prst="rect">
            <a:avLst/>
          </a:prstGeom>
        </p:spPr>
        <p:txBody>
          <a:bodyPr/>
          <a:lstStyle>
            <a:lvl1pPr>
              <a:buNone/>
              <a:defRPr sz="2000" b="0" i="0">
                <a:ln>
                  <a:noFill/>
                </a:ln>
                <a:solidFill>
                  <a:schemeClr val="tx1"/>
                </a:solidFill>
                <a:latin typeface="Lora Medium" pitchFamily="2" charset="77"/>
              </a:defRPr>
            </a:lvl1pPr>
            <a:lvl2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2pPr>
            <a:lvl3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3pPr>
            <a:lvl4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4pPr>
            <a:lvl5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/>
              <a:t>Click to edit Sub-head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ADED3D-94C8-1F79-8465-308A297E057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48413" y="636588"/>
            <a:ext cx="5313362" cy="3843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64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2" userDrawn="1">
          <p15:clr>
            <a:srgbClr val="FBAE40"/>
          </p15:clr>
        </p15:guide>
        <p15:guide id="2" pos="5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F68573C-5787-CB42-0A7E-9FF9360F2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6835" y="4227444"/>
            <a:ext cx="11211339" cy="874644"/>
          </a:xfrm>
          <a:prstGeom prst="rect">
            <a:avLst/>
          </a:prstGeom>
        </p:spPr>
        <p:txBody>
          <a:bodyPr/>
          <a:lstStyle>
            <a:lvl1pPr algn="ctr">
              <a:buNone/>
              <a:defRPr sz="5400" b="0" i="0">
                <a:ln>
                  <a:noFill/>
                </a:ln>
                <a:solidFill>
                  <a:srgbClr val="BA0C2F"/>
                </a:solidFill>
                <a:latin typeface="Oswald" pitchFamily="2" charset="77"/>
                <a:ea typeface="Roboto Condensed" panose="02000000000000000000" pitchFamily="2" charset="0"/>
                <a:cs typeface="Oswald" pitchFamily="2" charset="77"/>
              </a:defRPr>
            </a:lvl1pPr>
            <a:lvl2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2pPr>
            <a:lvl3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3pPr>
            <a:lvl4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4pPr>
            <a:lvl5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AB1EA-55C2-2173-5089-561AD008D1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6836" y="5100674"/>
            <a:ext cx="11211338" cy="633986"/>
          </a:xfrm>
          <a:prstGeom prst="rect">
            <a:avLst/>
          </a:prstGeom>
        </p:spPr>
        <p:txBody>
          <a:bodyPr/>
          <a:lstStyle>
            <a:lvl1pPr algn="ctr">
              <a:buNone/>
              <a:defRPr sz="2800" b="0" i="0">
                <a:ln>
                  <a:noFill/>
                </a:ln>
                <a:solidFill>
                  <a:schemeClr val="tx1"/>
                </a:solidFill>
                <a:latin typeface="Lora Medium" pitchFamily="2" charset="77"/>
              </a:defRPr>
            </a:lvl1pPr>
            <a:lvl2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2pPr>
            <a:lvl3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3pPr>
            <a:lvl4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4pPr>
            <a:lvl5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/>
              <a:t>Click to edit Sub-head</a:t>
            </a:r>
          </a:p>
        </p:txBody>
      </p:sp>
    </p:spTree>
    <p:extLst>
      <p:ext uri="{BB962C8B-B14F-4D97-AF65-F5344CB8AC3E}">
        <p14:creationId xmlns:p14="http://schemas.microsoft.com/office/powerpoint/2010/main" val="649427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2" userDrawn="1">
          <p15:clr>
            <a:srgbClr val="FBAE40"/>
          </p15:clr>
        </p15:guide>
        <p15:guide id="2" pos="5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2617ED1-FCA9-4AE6-A995-8DF93C18A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3565" y="4368402"/>
            <a:ext cx="5109478" cy="618956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 b="0" i="0">
                <a:ln>
                  <a:noFill/>
                </a:ln>
                <a:solidFill>
                  <a:schemeClr val="bg1"/>
                </a:solidFill>
                <a:latin typeface="Oswald" pitchFamily="2" charset="77"/>
                <a:ea typeface="Roboto Condensed" panose="02000000000000000000" pitchFamily="2" charset="0"/>
                <a:cs typeface="Oswald" pitchFamily="2" charset="77"/>
              </a:defRPr>
            </a:lvl1pPr>
            <a:lvl2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2pPr>
            <a:lvl3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3pPr>
            <a:lvl4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4pPr>
            <a:lvl5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54FC917-ED8A-E977-E2E7-4974EF07D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07105" y="4955511"/>
            <a:ext cx="5095938" cy="460025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Lora Medium" pitchFamily="2" charset="77"/>
              </a:defRPr>
            </a:lvl1pPr>
            <a:lvl2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2pPr>
            <a:lvl3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3pPr>
            <a:lvl4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4pPr>
            <a:lvl5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/>
              <a:t>Click to edit Sub-head</a:t>
            </a:r>
          </a:p>
        </p:txBody>
      </p:sp>
    </p:spTree>
    <p:extLst>
      <p:ext uri="{BB962C8B-B14F-4D97-AF65-F5344CB8AC3E}">
        <p14:creationId xmlns:p14="http://schemas.microsoft.com/office/powerpoint/2010/main" val="731436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19D6E3AF-AB43-D6E2-819A-97EA4E4740F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75256" y="1732547"/>
            <a:ext cx="10854135" cy="4677877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>
                <a:latin typeface="Oswald ExtraLight" pitchFamily="2" charset="77"/>
              </a:defRPr>
            </a:lvl1pPr>
            <a:lvl2pPr>
              <a:defRPr sz="1200" b="0" i="0">
                <a:latin typeface="Franklin Gothic Medium" panose="020B0603020102020204" pitchFamily="34" charset="0"/>
              </a:defRPr>
            </a:lvl2pPr>
            <a:lvl3pPr>
              <a:defRPr sz="1200" b="0" i="0">
                <a:latin typeface="Franklin Gothic Medium" panose="020B0603020102020204" pitchFamily="34" charset="0"/>
              </a:defRPr>
            </a:lvl3pPr>
            <a:lvl4pPr>
              <a:defRPr sz="1200" b="0" i="0">
                <a:latin typeface="Franklin Gothic Medium" panose="020B0603020102020204" pitchFamily="34" charset="0"/>
              </a:defRPr>
            </a:lvl4pPr>
            <a:lvl5pPr>
              <a:defRPr sz="1200" b="0" i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edit Body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06AF8-3B5E-199B-C72F-CDE3FCF7B8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2151" y="326489"/>
            <a:ext cx="7603953" cy="701510"/>
          </a:xfrm>
          <a:prstGeom prst="rect">
            <a:avLst/>
          </a:prstGeom>
        </p:spPr>
        <p:txBody>
          <a:bodyPr/>
          <a:lstStyle>
            <a:lvl1pPr>
              <a:buNone/>
              <a:defRPr sz="4000" b="0" i="0">
                <a:ln>
                  <a:noFill/>
                </a:ln>
                <a:solidFill>
                  <a:srgbClr val="BA0C2F"/>
                </a:solidFill>
                <a:latin typeface="Oswald" pitchFamily="2" charset="77"/>
                <a:ea typeface="Roboto Condensed" panose="02000000000000000000" pitchFamily="2" charset="0"/>
                <a:cs typeface="Oswald" pitchFamily="2" charset="77"/>
              </a:defRPr>
            </a:lvl1pPr>
            <a:lvl2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2pPr>
            <a:lvl3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3pPr>
            <a:lvl4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4pPr>
            <a:lvl5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D4E5BB3-3A42-FB8F-FC4B-E4091227B5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417" y="913598"/>
            <a:ext cx="7603954" cy="527401"/>
          </a:xfrm>
          <a:prstGeom prst="rect">
            <a:avLst/>
          </a:prstGeom>
        </p:spPr>
        <p:txBody>
          <a:bodyPr/>
          <a:lstStyle>
            <a:lvl1pPr>
              <a:buNone/>
              <a:defRPr sz="2000" b="0" i="0">
                <a:ln>
                  <a:noFill/>
                </a:ln>
                <a:solidFill>
                  <a:schemeClr val="tx1"/>
                </a:solidFill>
                <a:latin typeface="Lora Medium" pitchFamily="2" charset="77"/>
              </a:defRPr>
            </a:lvl1pPr>
            <a:lvl2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2pPr>
            <a:lvl3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3pPr>
            <a:lvl4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4pPr>
            <a:lvl5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/>
              <a:t>Click to edit Sub-head</a:t>
            </a:r>
          </a:p>
        </p:txBody>
      </p:sp>
    </p:spTree>
    <p:extLst>
      <p:ext uri="{BB962C8B-B14F-4D97-AF65-F5344CB8AC3E}">
        <p14:creationId xmlns:p14="http://schemas.microsoft.com/office/powerpoint/2010/main" val="3721486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19D6E3AF-AB43-D6E2-819A-97EA4E4740F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59430" y="1732547"/>
            <a:ext cx="8543019" cy="4677877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>
                <a:latin typeface="Oswald ExtraLight" pitchFamily="2" charset="77"/>
              </a:defRPr>
            </a:lvl1pPr>
            <a:lvl2pPr>
              <a:defRPr sz="1200" b="0" i="0">
                <a:latin typeface="Franklin Gothic Medium" panose="020B0603020102020204" pitchFamily="34" charset="0"/>
              </a:defRPr>
            </a:lvl2pPr>
            <a:lvl3pPr>
              <a:defRPr sz="1200" b="0" i="0">
                <a:latin typeface="Franklin Gothic Medium" panose="020B0603020102020204" pitchFamily="34" charset="0"/>
              </a:defRPr>
            </a:lvl3pPr>
            <a:lvl4pPr>
              <a:defRPr sz="1200" b="0" i="0">
                <a:latin typeface="Franklin Gothic Medium" panose="020B0603020102020204" pitchFamily="34" charset="0"/>
              </a:defRPr>
            </a:lvl4pPr>
            <a:lvl5pPr>
              <a:defRPr sz="1200" b="0" i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edit Body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06AF8-3B5E-199B-C72F-CDE3FCF7B8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6325" y="326489"/>
            <a:ext cx="8544858" cy="701510"/>
          </a:xfrm>
          <a:prstGeom prst="rect">
            <a:avLst/>
          </a:prstGeom>
        </p:spPr>
        <p:txBody>
          <a:bodyPr/>
          <a:lstStyle>
            <a:lvl1pPr>
              <a:buNone/>
              <a:defRPr sz="4000" b="0" i="0">
                <a:ln>
                  <a:noFill/>
                </a:ln>
                <a:solidFill>
                  <a:srgbClr val="BA0C2F"/>
                </a:solidFill>
                <a:latin typeface="Oswald" pitchFamily="2" charset="77"/>
                <a:ea typeface="Roboto Condensed" panose="02000000000000000000" pitchFamily="2" charset="0"/>
                <a:cs typeface="Oswald" pitchFamily="2" charset="77"/>
              </a:defRPr>
            </a:lvl1pPr>
            <a:lvl2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2pPr>
            <a:lvl3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3pPr>
            <a:lvl4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4pPr>
            <a:lvl5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D4E5BB3-3A42-FB8F-FC4B-E4091227B5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7590" y="913598"/>
            <a:ext cx="8544859" cy="527401"/>
          </a:xfrm>
          <a:prstGeom prst="rect">
            <a:avLst/>
          </a:prstGeom>
        </p:spPr>
        <p:txBody>
          <a:bodyPr/>
          <a:lstStyle>
            <a:lvl1pPr>
              <a:buNone/>
              <a:defRPr sz="2000" b="0" i="0">
                <a:ln>
                  <a:noFill/>
                </a:ln>
                <a:solidFill>
                  <a:schemeClr val="tx1"/>
                </a:solidFill>
                <a:latin typeface="Lora Medium" pitchFamily="2" charset="77"/>
              </a:defRPr>
            </a:lvl1pPr>
            <a:lvl2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2pPr>
            <a:lvl3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3pPr>
            <a:lvl4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4pPr>
            <a:lvl5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/>
              <a:t>Click to edit Sub-head</a:t>
            </a:r>
          </a:p>
        </p:txBody>
      </p:sp>
    </p:spTree>
    <p:extLst>
      <p:ext uri="{BB962C8B-B14F-4D97-AF65-F5344CB8AC3E}">
        <p14:creationId xmlns:p14="http://schemas.microsoft.com/office/powerpoint/2010/main" val="3733828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19D6E3AF-AB43-D6E2-819A-97EA4E4740F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88506" y="1732547"/>
            <a:ext cx="8190451" cy="4677877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>
                <a:latin typeface="Oswald ExtraLight" pitchFamily="2" charset="77"/>
              </a:defRPr>
            </a:lvl1pPr>
            <a:lvl2pPr>
              <a:defRPr sz="1200" b="0" i="0">
                <a:latin typeface="Franklin Gothic Medium" panose="020B0603020102020204" pitchFamily="34" charset="0"/>
              </a:defRPr>
            </a:lvl2pPr>
            <a:lvl3pPr>
              <a:defRPr sz="1200" b="0" i="0">
                <a:latin typeface="Franklin Gothic Medium" panose="020B0603020102020204" pitchFamily="34" charset="0"/>
              </a:defRPr>
            </a:lvl3pPr>
            <a:lvl4pPr>
              <a:defRPr sz="1200" b="0" i="0">
                <a:latin typeface="Franklin Gothic Medium" panose="020B0603020102020204" pitchFamily="34" charset="0"/>
              </a:defRPr>
            </a:lvl4pPr>
            <a:lvl5pPr>
              <a:defRPr sz="1200" b="0" i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edit Body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06AF8-3B5E-199B-C72F-CDE3FCF7B8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5401" y="326489"/>
            <a:ext cx="8192214" cy="701510"/>
          </a:xfrm>
          <a:prstGeom prst="rect">
            <a:avLst/>
          </a:prstGeom>
        </p:spPr>
        <p:txBody>
          <a:bodyPr/>
          <a:lstStyle>
            <a:lvl1pPr>
              <a:buNone/>
              <a:defRPr sz="4000" b="0" i="0">
                <a:ln>
                  <a:noFill/>
                </a:ln>
                <a:solidFill>
                  <a:srgbClr val="BA0C2F"/>
                </a:solidFill>
                <a:latin typeface="Oswald" pitchFamily="2" charset="77"/>
                <a:ea typeface="Roboto Condensed" panose="02000000000000000000" pitchFamily="2" charset="0"/>
                <a:cs typeface="Oswald" pitchFamily="2" charset="77"/>
              </a:defRPr>
            </a:lvl1pPr>
            <a:lvl2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2pPr>
            <a:lvl3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3pPr>
            <a:lvl4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4pPr>
            <a:lvl5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D4E5BB3-3A42-FB8F-FC4B-E4091227B5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666" y="913598"/>
            <a:ext cx="8192215" cy="527401"/>
          </a:xfrm>
          <a:prstGeom prst="rect">
            <a:avLst/>
          </a:prstGeom>
        </p:spPr>
        <p:txBody>
          <a:bodyPr/>
          <a:lstStyle>
            <a:lvl1pPr>
              <a:buNone/>
              <a:defRPr sz="2000" b="0" i="0">
                <a:ln>
                  <a:noFill/>
                </a:ln>
                <a:solidFill>
                  <a:schemeClr val="tx1"/>
                </a:solidFill>
                <a:latin typeface="Lora Medium" pitchFamily="2" charset="77"/>
              </a:defRPr>
            </a:lvl1pPr>
            <a:lvl2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2pPr>
            <a:lvl3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3pPr>
            <a:lvl4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4pPr>
            <a:lvl5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/>
              <a:t>Click to edit Sub-head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4A0E27-E9F9-2C79-4B92-73F1318279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7010" y="-1"/>
            <a:ext cx="3008242" cy="5539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47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19D6E3AF-AB43-D6E2-819A-97EA4E4740F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88506" y="1732547"/>
            <a:ext cx="8190451" cy="4677877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>
                <a:latin typeface="Oswald ExtraLight" pitchFamily="2" charset="77"/>
              </a:defRPr>
            </a:lvl1pPr>
            <a:lvl2pPr>
              <a:defRPr sz="1200" b="0" i="0">
                <a:latin typeface="Franklin Gothic Medium" panose="020B0603020102020204" pitchFamily="34" charset="0"/>
              </a:defRPr>
            </a:lvl2pPr>
            <a:lvl3pPr>
              <a:defRPr sz="1200" b="0" i="0">
                <a:latin typeface="Franklin Gothic Medium" panose="020B0603020102020204" pitchFamily="34" charset="0"/>
              </a:defRPr>
            </a:lvl3pPr>
            <a:lvl4pPr>
              <a:defRPr sz="1200" b="0" i="0">
                <a:latin typeface="Franklin Gothic Medium" panose="020B0603020102020204" pitchFamily="34" charset="0"/>
              </a:defRPr>
            </a:lvl4pPr>
            <a:lvl5pPr>
              <a:defRPr sz="1200" b="0" i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edit Body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06AF8-3B5E-199B-C72F-CDE3FCF7B8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5401" y="326489"/>
            <a:ext cx="8192214" cy="701510"/>
          </a:xfrm>
          <a:prstGeom prst="rect">
            <a:avLst/>
          </a:prstGeom>
        </p:spPr>
        <p:txBody>
          <a:bodyPr/>
          <a:lstStyle>
            <a:lvl1pPr>
              <a:buNone/>
              <a:defRPr sz="4000" b="0" i="0">
                <a:ln>
                  <a:noFill/>
                </a:ln>
                <a:solidFill>
                  <a:srgbClr val="BA0C2F"/>
                </a:solidFill>
                <a:latin typeface="Oswald" pitchFamily="2" charset="77"/>
                <a:ea typeface="Roboto Condensed" panose="02000000000000000000" pitchFamily="2" charset="0"/>
                <a:cs typeface="Oswald" pitchFamily="2" charset="77"/>
              </a:defRPr>
            </a:lvl1pPr>
            <a:lvl2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2pPr>
            <a:lvl3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3pPr>
            <a:lvl4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4pPr>
            <a:lvl5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D4E5BB3-3A42-FB8F-FC4B-E4091227B5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666" y="913598"/>
            <a:ext cx="8192215" cy="527401"/>
          </a:xfrm>
          <a:prstGeom prst="rect">
            <a:avLst/>
          </a:prstGeom>
        </p:spPr>
        <p:txBody>
          <a:bodyPr/>
          <a:lstStyle>
            <a:lvl1pPr>
              <a:buNone/>
              <a:defRPr sz="2000" b="0" i="0">
                <a:ln>
                  <a:noFill/>
                </a:ln>
                <a:solidFill>
                  <a:schemeClr val="tx1"/>
                </a:solidFill>
                <a:latin typeface="Lora Medium" pitchFamily="2" charset="77"/>
              </a:defRPr>
            </a:lvl1pPr>
            <a:lvl2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2pPr>
            <a:lvl3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3pPr>
            <a:lvl4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4pPr>
            <a:lvl5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/>
              <a:t>Click to edit Sub-head</a:t>
            </a:r>
          </a:p>
        </p:txBody>
      </p:sp>
    </p:spTree>
    <p:extLst>
      <p:ext uri="{BB962C8B-B14F-4D97-AF65-F5344CB8AC3E}">
        <p14:creationId xmlns:p14="http://schemas.microsoft.com/office/powerpoint/2010/main" val="2240079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19D6E3AF-AB43-D6E2-819A-97EA4E4740F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88506" y="1732547"/>
            <a:ext cx="10968169" cy="3899627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>
                <a:solidFill>
                  <a:schemeClr val="bg1"/>
                </a:solidFill>
                <a:latin typeface="Oswald ExtraLight" pitchFamily="2" charset="77"/>
              </a:defRPr>
            </a:lvl1pPr>
            <a:lvl2pPr>
              <a:defRPr sz="1200" b="0" i="0">
                <a:latin typeface="Franklin Gothic Medium" panose="020B0603020102020204" pitchFamily="34" charset="0"/>
              </a:defRPr>
            </a:lvl2pPr>
            <a:lvl3pPr>
              <a:defRPr sz="1200" b="0" i="0">
                <a:latin typeface="Franklin Gothic Medium" panose="020B0603020102020204" pitchFamily="34" charset="0"/>
              </a:defRPr>
            </a:lvl3pPr>
            <a:lvl4pPr>
              <a:defRPr sz="1200" b="0" i="0">
                <a:latin typeface="Franklin Gothic Medium" panose="020B0603020102020204" pitchFamily="34" charset="0"/>
              </a:defRPr>
            </a:lvl4pPr>
            <a:lvl5pPr>
              <a:defRPr sz="1200" b="0" i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edit Body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06AF8-3B5E-199B-C72F-CDE3FCF7B8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5401" y="326489"/>
            <a:ext cx="10970008" cy="701510"/>
          </a:xfrm>
          <a:prstGeom prst="rect">
            <a:avLst/>
          </a:prstGeom>
        </p:spPr>
        <p:txBody>
          <a:bodyPr/>
          <a:lstStyle>
            <a:lvl1pPr>
              <a:buNone/>
              <a:defRPr sz="4000" b="0" i="0">
                <a:ln>
                  <a:noFill/>
                </a:ln>
                <a:solidFill>
                  <a:schemeClr val="bg1"/>
                </a:solidFill>
                <a:latin typeface="Oswald" pitchFamily="2" charset="77"/>
                <a:ea typeface="Roboto Condensed" panose="02000000000000000000" pitchFamily="2" charset="0"/>
                <a:cs typeface="Oswald" pitchFamily="2" charset="77"/>
              </a:defRPr>
            </a:lvl1pPr>
            <a:lvl2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2pPr>
            <a:lvl3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3pPr>
            <a:lvl4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4pPr>
            <a:lvl5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D4E5BB3-3A42-FB8F-FC4B-E4091227B5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666" y="913598"/>
            <a:ext cx="10970009" cy="527401"/>
          </a:xfrm>
          <a:prstGeom prst="rect">
            <a:avLst/>
          </a:prstGeom>
        </p:spPr>
        <p:txBody>
          <a:bodyPr/>
          <a:lstStyle>
            <a:lvl1pPr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Lora Medium" pitchFamily="2" charset="77"/>
              </a:defRPr>
            </a:lvl1pPr>
            <a:lvl2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2pPr>
            <a:lvl3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3pPr>
            <a:lvl4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4pPr>
            <a:lvl5pPr>
              <a:defRPr b="0" i="0">
                <a:ln>
                  <a:noFill/>
                </a:ln>
                <a:solidFill>
                  <a:schemeClr val="bg1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/>
              <a:t>Click to edit Sub-head</a:t>
            </a:r>
          </a:p>
        </p:txBody>
      </p:sp>
    </p:spTree>
    <p:extLst>
      <p:ext uri="{BB962C8B-B14F-4D97-AF65-F5344CB8AC3E}">
        <p14:creationId xmlns:p14="http://schemas.microsoft.com/office/powerpoint/2010/main" val="2971167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64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35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63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3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70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35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34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49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71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00A1D0-CB78-5C0B-FD1A-46F7FAC71E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AB526-FFE3-1FB0-491E-4B1E4050E3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34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17EC6B-2E76-2E73-5F11-CAD6C4043C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AB903-63C7-4420-EA99-6E6D57F08E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2FC1ADA-7AE9-89AF-1324-7ED61042423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61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1D8A02-CDF3-C946-105A-3AE0FCBF24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1F77B-0549-0A90-2165-5B3E41C981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75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6EF62F-A7BD-1054-89C7-39ED52FF83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26BEA-7500-1F9F-CDD2-D239CD9DA7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022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5DE6F5-15D1-7A33-9FAA-54FC4D72FF5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AC964-3852-51C4-DE27-8CEE504FBB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E56EFE-2063-CEE0-9DE6-3188F254BC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00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79A686-71C3-27D3-7311-8306AE8AFBE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DF97D-966A-2B7D-180E-3F1DCAB051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249D0-6560-2AD2-6ADD-ECCA4B93EC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392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D87069-35BE-7053-2C19-7861063FCDA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B0889-92C6-A90E-08A0-C7F8398906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92D22-2BEF-3922-A9F1-7504E251D3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A220A3F-5575-5D3F-4F37-9DCBCA889DB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97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8C3CBA-ECE4-969B-3F0A-E4538361D75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AB3A4-7308-7090-656D-9E43D17544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A29FC-3005-943B-C7FC-2182B76D01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544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5FC6A0-01CA-B20C-DE5D-449F7FCC6D9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AADF8-6835-FC9B-B7E2-7B26242FFF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8B5DD-1FB6-5B13-4519-6FE2A898AD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83696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- Slide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itle - Slide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ody -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ody -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Body -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Body -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Body -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Body -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Body -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12956</TotalTime>
  <Words>4</Words>
  <Application>Microsoft Macintosh PowerPoint</Application>
  <PresentationFormat>Widescreen</PresentationFormat>
  <Paragraphs>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Arial</vt:lpstr>
      <vt:lpstr>Calibri</vt:lpstr>
      <vt:lpstr>Franklin Gothic Medium</vt:lpstr>
      <vt:lpstr>Franklin Gothic Medium Cond</vt:lpstr>
      <vt:lpstr>Lora Medium</vt:lpstr>
      <vt:lpstr>Oswald</vt:lpstr>
      <vt:lpstr>Oswald ExtraLight</vt:lpstr>
      <vt:lpstr>Title - Slide 4</vt:lpstr>
      <vt:lpstr>1_Title - Slide 4</vt:lpstr>
      <vt:lpstr>Body - Slide 1</vt:lpstr>
      <vt:lpstr>1_Body - Slide 1</vt:lpstr>
      <vt:lpstr>2_Body - Slide 1</vt:lpstr>
      <vt:lpstr>3_Body - Slide 1</vt:lpstr>
      <vt:lpstr>4_Body - Slide 1</vt:lpstr>
      <vt:lpstr>5_Body - Slide 1</vt:lpstr>
      <vt:lpstr>6_Body - Slide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Hart, Erin</cp:lastModifiedBy>
  <cp:revision>132</cp:revision>
  <dcterms:created xsi:type="dcterms:W3CDTF">2018-10-03T18:10:29Z</dcterms:created>
  <dcterms:modified xsi:type="dcterms:W3CDTF">2024-12-12T22:25:04Z</dcterms:modified>
</cp:coreProperties>
</file>