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68"/>
  </p:notesMasterIdLst>
  <p:sldIdLst>
    <p:sldId id="256" r:id="rId3"/>
    <p:sldId id="257" r:id="rId4"/>
    <p:sldId id="258" r:id="rId5"/>
    <p:sldId id="272" r:id="rId6"/>
    <p:sldId id="274" r:id="rId7"/>
    <p:sldId id="260" r:id="rId8"/>
    <p:sldId id="259" r:id="rId9"/>
    <p:sldId id="261" r:id="rId10"/>
    <p:sldId id="262" r:id="rId11"/>
    <p:sldId id="278" r:id="rId12"/>
    <p:sldId id="279" r:id="rId13"/>
    <p:sldId id="275" r:id="rId14"/>
    <p:sldId id="273" r:id="rId15"/>
    <p:sldId id="276" r:id="rId16"/>
    <p:sldId id="263" r:id="rId17"/>
    <p:sldId id="277" r:id="rId18"/>
    <p:sldId id="264" r:id="rId19"/>
    <p:sldId id="265" r:id="rId20"/>
    <p:sldId id="266" r:id="rId21"/>
    <p:sldId id="267" r:id="rId22"/>
    <p:sldId id="268" r:id="rId23"/>
    <p:sldId id="280" r:id="rId24"/>
    <p:sldId id="281" r:id="rId25"/>
    <p:sldId id="269" r:id="rId26"/>
    <p:sldId id="290" r:id="rId27"/>
    <p:sldId id="300" r:id="rId28"/>
    <p:sldId id="301" r:id="rId29"/>
    <p:sldId id="302" r:id="rId30"/>
    <p:sldId id="303" r:id="rId31"/>
    <p:sldId id="304" r:id="rId32"/>
    <p:sldId id="305" r:id="rId33"/>
    <p:sldId id="306" r:id="rId34"/>
    <p:sldId id="307" r:id="rId35"/>
    <p:sldId id="308" r:id="rId36"/>
    <p:sldId id="309" r:id="rId37"/>
    <p:sldId id="310" r:id="rId38"/>
    <p:sldId id="311" r:id="rId39"/>
    <p:sldId id="312" r:id="rId40"/>
    <p:sldId id="313" r:id="rId41"/>
    <p:sldId id="314" r:id="rId42"/>
    <p:sldId id="315" r:id="rId43"/>
    <p:sldId id="316" r:id="rId44"/>
    <p:sldId id="317" r:id="rId45"/>
    <p:sldId id="318" r:id="rId46"/>
    <p:sldId id="319" r:id="rId47"/>
    <p:sldId id="320" r:id="rId48"/>
    <p:sldId id="270" r:id="rId49"/>
    <p:sldId id="271" r:id="rId50"/>
    <p:sldId id="282" r:id="rId51"/>
    <p:sldId id="285" r:id="rId52"/>
    <p:sldId id="287" r:id="rId53"/>
    <p:sldId id="288" r:id="rId54"/>
    <p:sldId id="289" r:id="rId55"/>
    <p:sldId id="292" r:id="rId56"/>
    <p:sldId id="293" r:id="rId57"/>
    <p:sldId id="283" r:id="rId58"/>
    <p:sldId id="294" r:id="rId59"/>
    <p:sldId id="291" r:id="rId60"/>
    <p:sldId id="295" r:id="rId61"/>
    <p:sldId id="299" r:id="rId62"/>
    <p:sldId id="284" r:id="rId63"/>
    <p:sldId id="296" r:id="rId64"/>
    <p:sldId id="297" r:id="rId65"/>
    <p:sldId id="298" r:id="rId66"/>
    <p:sldId id="286" r:id="rId6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p:restoredTop sz="94600"/>
  </p:normalViewPr>
  <p:slideViewPr>
    <p:cSldViewPr snapToGrid="0">
      <p:cViewPr varScale="1">
        <p:scale>
          <a:sx n="101" d="100"/>
          <a:sy n="101" d="100"/>
        </p:scale>
        <p:origin x="-708"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89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89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89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89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89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7BEA8493-0DFF-4A75-9052-E48051AD3D3C}" type="slidenum">
              <a:rPr lang="en-US"/>
              <a:pPr/>
              <a:t>‹#›</a:t>
            </a:fld>
            <a:endParaRPr lang="en-US"/>
          </a:p>
        </p:txBody>
      </p:sp>
    </p:spTree>
    <p:extLst>
      <p:ext uri="{BB962C8B-B14F-4D97-AF65-F5344CB8AC3E}">
        <p14:creationId xmlns:p14="http://schemas.microsoft.com/office/powerpoint/2010/main" val="206190706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noProof="0" smtClean="0"/>
              <a:t>Click to edit Master title style</a:t>
            </a:r>
            <a:endParaRPr lang="en-US" noProof="0" smtClean="0"/>
          </a:p>
        </p:txBody>
      </p:sp>
      <p:sp>
        <p:nvSpPr>
          <p:cNvPr id="22531"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endParaRPr lang="en-US" noProof="0" smtClean="0"/>
          </a:p>
        </p:txBody>
      </p:sp>
      <p:sp>
        <p:nvSpPr>
          <p:cNvPr id="22532" name="Rectangle 4"/>
          <p:cNvSpPr>
            <a:spLocks noGrp="1" noChangeArrowheads="1"/>
          </p:cNvSpPr>
          <p:nvPr>
            <p:ph type="dt" sz="half" idx="2"/>
          </p:nvPr>
        </p:nvSpPr>
        <p:spPr/>
        <p:txBody>
          <a:bodyPr/>
          <a:lstStyle>
            <a:lvl1pPr>
              <a:defRPr/>
            </a:lvl1pPr>
          </a:lstStyle>
          <a:p>
            <a:endParaRPr lang="en-US"/>
          </a:p>
        </p:txBody>
      </p:sp>
      <p:sp>
        <p:nvSpPr>
          <p:cNvPr id="22533" name="Rectangle 5"/>
          <p:cNvSpPr>
            <a:spLocks noGrp="1" noChangeArrowheads="1"/>
          </p:cNvSpPr>
          <p:nvPr>
            <p:ph type="ftr" sz="quarter" idx="3"/>
          </p:nvPr>
        </p:nvSpPr>
        <p:spPr/>
        <p:txBody>
          <a:bodyPr/>
          <a:lstStyle>
            <a:lvl1pPr>
              <a:defRPr/>
            </a:lvl1pPr>
          </a:lstStyle>
          <a:p>
            <a:endParaRPr lang="en-US"/>
          </a:p>
        </p:txBody>
      </p:sp>
      <p:sp>
        <p:nvSpPr>
          <p:cNvPr id="22534" name="Rectangle 6"/>
          <p:cNvSpPr>
            <a:spLocks noGrp="1" noChangeArrowheads="1"/>
          </p:cNvSpPr>
          <p:nvPr>
            <p:ph type="sldNum" sz="quarter" idx="4"/>
          </p:nvPr>
        </p:nvSpPr>
        <p:spPr/>
        <p:txBody>
          <a:bodyPr/>
          <a:lstStyle>
            <a:lvl1pPr>
              <a:defRPr/>
            </a:lvl1pPr>
          </a:lstStyle>
          <a:p>
            <a:fld id="{536E7E56-56B3-4AC9-A2F2-75B14D0D509A}" type="slidenum">
              <a:rPr lang="en-US"/>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19726B2-4C81-48F8-B9F7-900726DB842A}" type="slidenum">
              <a:rPr lang="en-US"/>
              <a:pPr/>
              <a:t>‹#›</a:t>
            </a:fld>
            <a:endParaRPr lang="en-US"/>
          </a:p>
        </p:txBody>
      </p:sp>
    </p:spTree>
    <p:extLst>
      <p:ext uri="{BB962C8B-B14F-4D97-AF65-F5344CB8AC3E}">
        <p14:creationId xmlns:p14="http://schemas.microsoft.com/office/powerpoint/2010/main" val="246754519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7C8682A-5938-4085-95DB-C08FA89B0448}" type="slidenum">
              <a:rPr lang="en-US"/>
              <a:pPr/>
              <a:t>‹#›</a:t>
            </a:fld>
            <a:endParaRPr lang="en-US"/>
          </a:p>
        </p:txBody>
      </p:sp>
    </p:spTree>
    <p:extLst>
      <p:ext uri="{BB962C8B-B14F-4D97-AF65-F5344CB8AC3E}">
        <p14:creationId xmlns:p14="http://schemas.microsoft.com/office/powerpoint/2010/main" val="227493516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99"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29700"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29701" name="Rectangle 5"/>
          <p:cNvSpPr>
            <a:spLocks noGrp="1" noChangeArrowheads="1"/>
          </p:cNvSpPr>
          <p:nvPr>
            <p:ph type="dt" sz="half" idx="2"/>
          </p:nvPr>
        </p:nvSpPr>
        <p:spPr/>
        <p:txBody>
          <a:bodyPr/>
          <a:lstStyle>
            <a:lvl1pPr>
              <a:defRPr/>
            </a:lvl1pPr>
          </a:lstStyle>
          <a:p>
            <a:endParaRPr lang="en-US"/>
          </a:p>
        </p:txBody>
      </p:sp>
      <p:sp>
        <p:nvSpPr>
          <p:cNvPr id="29702" name="Rectangle 6"/>
          <p:cNvSpPr>
            <a:spLocks noGrp="1" noChangeArrowheads="1"/>
          </p:cNvSpPr>
          <p:nvPr>
            <p:ph type="ftr" sz="quarter" idx="3"/>
          </p:nvPr>
        </p:nvSpPr>
        <p:spPr/>
        <p:txBody>
          <a:bodyPr/>
          <a:lstStyle>
            <a:lvl1pPr>
              <a:defRPr/>
            </a:lvl1pPr>
          </a:lstStyle>
          <a:p>
            <a:endParaRPr lang="en-US"/>
          </a:p>
        </p:txBody>
      </p:sp>
      <p:sp>
        <p:nvSpPr>
          <p:cNvPr id="29703" name="Rectangle 7"/>
          <p:cNvSpPr>
            <a:spLocks noGrp="1" noChangeArrowheads="1"/>
          </p:cNvSpPr>
          <p:nvPr>
            <p:ph type="sldNum" sz="quarter" idx="4"/>
          </p:nvPr>
        </p:nvSpPr>
        <p:spPr/>
        <p:txBody>
          <a:bodyPr/>
          <a:lstStyle>
            <a:lvl1pPr>
              <a:defRPr/>
            </a:lvl1pPr>
          </a:lstStyle>
          <a:p>
            <a:fld id="{8B2635D2-4BC1-4CCC-834C-7B056203BEB2}"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760DDA1-D1F5-405A-961A-4DC1387869A8}" type="slidenum">
              <a:rPr lang="en-US"/>
              <a:pPr/>
              <a:t>‹#›</a:t>
            </a:fld>
            <a:endParaRPr lang="en-US"/>
          </a:p>
        </p:txBody>
      </p:sp>
    </p:spTree>
    <p:extLst>
      <p:ext uri="{BB962C8B-B14F-4D97-AF65-F5344CB8AC3E}">
        <p14:creationId xmlns:p14="http://schemas.microsoft.com/office/powerpoint/2010/main" val="391515879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8B8F455-67CA-414C-AEB4-8AE1F514D53D}" type="slidenum">
              <a:rPr lang="en-US"/>
              <a:pPr/>
              <a:t>‹#›</a:t>
            </a:fld>
            <a:endParaRPr lang="en-US"/>
          </a:p>
        </p:txBody>
      </p:sp>
    </p:spTree>
    <p:extLst>
      <p:ext uri="{BB962C8B-B14F-4D97-AF65-F5344CB8AC3E}">
        <p14:creationId xmlns:p14="http://schemas.microsoft.com/office/powerpoint/2010/main" val="211894935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B62353B-8A1A-478E-9456-88599363B817}" type="slidenum">
              <a:rPr lang="en-US"/>
              <a:pPr/>
              <a:t>‹#›</a:t>
            </a:fld>
            <a:endParaRPr lang="en-US"/>
          </a:p>
        </p:txBody>
      </p:sp>
    </p:spTree>
    <p:extLst>
      <p:ext uri="{BB962C8B-B14F-4D97-AF65-F5344CB8AC3E}">
        <p14:creationId xmlns:p14="http://schemas.microsoft.com/office/powerpoint/2010/main" val="23055245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910E252D-DEB4-4FD7-8747-2D6A8B45E484}" type="slidenum">
              <a:rPr lang="en-US"/>
              <a:pPr/>
              <a:t>‹#›</a:t>
            </a:fld>
            <a:endParaRPr lang="en-US"/>
          </a:p>
        </p:txBody>
      </p:sp>
    </p:spTree>
    <p:extLst>
      <p:ext uri="{BB962C8B-B14F-4D97-AF65-F5344CB8AC3E}">
        <p14:creationId xmlns:p14="http://schemas.microsoft.com/office/powerpoint/2010/main" val="218712529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FFD75A5-422C-47C8-BDD5-88E6BD7A98F8}" type="slidenum">
              <a:rPr lang="en-US"/>
              <a:pPr/>
              <a:t>‹#›</a:t>
            </a:fld>
            <a:endParaRPr lang="en-US"/>
          </a:p>
        </p:txBody>
      </p:sp>
    </p:spTree>
    <p:extLst>
      <p:ext uri="{BB962C8B-B14F-4D97-AF65-F5344CB8AC3E}">
        <p14:creationId xmlns:p14="http://schemas.microsoft.com/office/powerpoint/2010/main" val="60911507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46A8440-B7D7-4EC4-804B-A818DBACA304}" type="slidenum">
              <a:rPr lang="en-US"/>
              <a:pPr/>
              <a:t>‹#›</a:t>
            </a:fld>
            <a:endParaRPr lang="en-US"/>
          </a:p>
        </p:txBody>
      </p:sp>
    </p:spTree>
    <p:extLst>
      <p:ext uri="{BB962C8B-B14F-4D97-AF65-F5344CB8AC3E}">
        <p14:creationId xmlns:p14="http://schemas.microsoft.com/office/powerpoint/2010/main" val="96510758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BA9F516-DD89-405B-AAA6-D9124B9AB0E6}" type="slidenum">
              <a:rPr lang="en-US"/>
              <a:pPr/>
              <a:t>‹#›</a:t>
            </a:fld>
            <a:endParaRPr lang="en-US"/>
          </a:p>
        </p:txBody>
      </p:sp>
    </p:spTree>
    <p:extLst>
      <p:ext uri="{BB962C8B-B14F-4D97-AF65-F5344CB8AC3E}">
        <p14:creationId xmlns:p14="http://schemas.microsoft.com/office/powerpoint/2010/main" val="70243376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50D2B6E-1440-49AE-97B6-054FD3BF10FE}" type="slidenum">
              <a:rPr lang="en-US"/>
              <a:pPr/>
              <a:t>‹#›</a:t>
            </a:fld>
            <a:endParaRPr lang="en-US"/>
          </a:p>
        </p:txBody>
      </p:sp>
    </p:spTree>
    <p:extLst>
      <p:ext uri="{BB962C8B-B14F-4D97-AF65-F5344CB8AC3E}">
        <p14:creationId xmlns:p14="http://schemas.microsoft.com/office/powerpoint/2010/main" val="382157073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B8293AF-2057-4D89-9E65-89DD1CD613D3}" type="slidenum">
              <a:rPr lang="en-US"/>
              <a:pPr/>
              <a:t>‹#›</a:t>
            </a:fld>
            <a:endParaRPr lang="en-US"/>
          </a:p>
        </p:txBody>
      </p:sp>
    </p:spTree>
    <p:extLst>
      <p:ext uri="{BB962C8B-B14F-4D97-AF65-F5344CB8AC3E}">
        <p14:creationId xmlns:p14="http://schemas.microsoft.com/office/powerpoint/2010/main" val="356266473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59B8822-CC34-40A0-9ADC-4869DD36C449}" type="slidenum">
              <a:rPr lang="en-US"/>
              <a:pPr/>
              <a:t>‹#›</a:t>
            </a:fld>
            <a:endParaRPr lang="en-US"/>
          </a:p>
        </p:txBody>
      </p:sp>
    </p:spTree>
    <p:extLst>
      <p:ext uri="{BB962C8B-B14F-4D97-AF65-F5344CB8AC3E}">
        <p14:creationId xmlns:p14="http://schemas.microsoft.com/office/powerpoint/2010/main" val="83114724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8D6EBE5-AD1E-4533-B1AB-F0E5D87F6596}" type="slidenum">
              <a:rPr lang="en-US"/>
              <a:pPr/>
              <a:t>‹#›</a:t>
            </a:fld>
            <a:endParaRPr lang="en-US"/>
          </a:p>
        </p:txBody>
      </p:sp>
    </p:spTree>
    <p:extLst>
      <p:ext uri="{BB962C8B-B14F-4D97-AF65-F5344CB8AC3E}">
        <p14:creationId xmlns:p14="http://schemas.microsoft.com/office/powerpoint/2010/main" val="385323593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91474AE-97FE-483C-9039-6BD84DFEC60F}" type="slidenum">
              <a:rPr lang="en-US"/>
              <a:pPr/>
              <a:t>‹#›</a:t>
            </a:fld>
            <a:endParaRPr lang="en-US"/>
          </a:p>
        </p:txBody>
      </p:sp>
    </p:spTree>
    <p:extLst>
      <p:ext uri="{BB962C8B-B14F-4D97-AF65-F5344CB8AC3E}">
        <p14:creationId xmlns:p14="http://schemas.microsoft.com/office/powerpoint/2010/main" val="401569416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8BD3972-D4DC-4AC9-9323-3A811F76A52F}" type="slidenum">
              <a:rPr lang="en-US"/>
              <a:pPr/>
              <a:t>‹#›</a:t>
            </a:fld>
            <a:endParaRPr lang="en-US"/>
          </a:p>
        </p:txBody>
      </p:sp>
    </p:spTree>
    <p:extLst>
      <p:ext uri="{BB962C8B-B14F-4D97-AF65-F5344CB8AC3E}">
        <p14:creationId xmlns:p14="http://schemas.microsoft.com/office/powerpoint/2010/main" val="46170056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98C7D136-9EDF-42AF-AD0E-E360F5A9FB58}" type="slidenum">
              <a:rPr lang="en-US"/>
              <a:pPr/>
              <a:t>‹#›</a:t>
            </a:fld>
            <a:endParaRPr lang="en-US"/>
          </a:p>
        </p:txBody>
      </p:sp>
    </p:spTree>
    <p:extLst>
      <p:ext uri="{BB962C8B-B14F-4D97-AF65-F5344CB8AC3E}">
        <p14:creationId xmlns:p14="http://schemas.microsoft.com/office/powerpoint/2010/main" val="110553472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D1FD88D4-21AB-4B83-AAC9-58EFC147A720}" type="slidenum">
              <a:rPr lang="en-US"/>
              <a:pPr/>
              <a:t>‹#›</a:t>
            </a:fld>
            <a:endParaRPr lang="en-US"/>
          </a:p>
        </p:txBody>
      </p:sp>
    </p:spTree>
    <p:extLst>
      <p:ext uri="{BB962C8B-B14F-4D97-AF65-F5344CB8AC3E}">
        <p14:creationId xmlns:p14="http://schemas.microsoft.com/office/powerpoint/2010/main" val="107806079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3E57687-A997-49CC-96BA-C5049DA41108}" type="slidenum">
              <a:rPr lang="en-US"/>
              <a:pPr/>
              <a:t>‹#›</a:t>
            </a:fld>
            <a:endParaRPr lang="en-US"/>
          </a:p>
        </p:txBody>
      </p:sp>
    </p:spTree>
    <p:extLst>
      <p:ext uri="{BB962C8B-B14F-4D97-AF65-F5344CB8AC3E}">
        <p14:creationId xmlns:p14="http://schemas.microsoft.com/office/powerpoint/2010/main" val="118924916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5F08588-C6CA-4A7F-AB31-3B892A9E2D78}" type="slidenum">
              <a:rPr lang="en-US"/>
              <a:pPr/>
              <a:t>‹#›</a:t>
            </a:fld>
            <a:endParaRPr lang="en-US"/>
          </a:p>
        </p:txBody>
      </p:sp>
    </p:spTree>
    <p:extLst>
      <p:ext uri="{BB962C8B-B14F-4D97-AF65-F5344CB8AC3E}">
        <p14:creationId xmlns:p14="http://schemas.microsoft.com/office/powerpoint/2010/main" val="88883998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B27BCAF-EB7B-42AC-B8B1-D9E0EE4F492E}" type="slidenum">
              <a:rPr lang="en-US"/>
              <a:pPr/>
              <a:t>‹#›</a:t>
            </a:fld>
            <a:endParaRPr lang="en-US"/>
          </a:p>
        </p:txBody>
      </p:sp>
    </p:spTree>
    <p:extLst>
      <p:ext uri="{BB962C8B-B14F-4D97-AF65-F5344CB8AC3E}">
        <p14:creationId xmlns:p14="http://schemas.microsoft.com/office/powerpoint/2010/main" val="102003221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DA951DA-E3CC-4259-871E-1D9DAAB2BE0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8676"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677"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8678"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8679"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8FA2D7A-30A4-475A-954E-B72E08EF950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p:txBody>
          <a:bodyPr/>
          <a:lstStyle/>
          <a:p>
            <a:r>
              <a:rPr lang="en-US" dirty="0" smtClean="0">
                <a:solidFill>
                  <a:srgbClr val="FF0000"/>
                </a:solidFill>
                <a:effectLst>
                  <a:outerShdw blurRad="50800" dist="50800" dir="5400000" algn="ctr" rotWithShape="0">
                    <a:srgbClr val="FFC000"/>
                  </a:outerShdw>
                </a:effectLst>
                <a:latin typeface="Arial Black" pitchFamily="34" charset="0"/>
              </a:rPr>
              <a:t>Spain </a:t>
            </a:r>
            <a:r>
              <a:rPr lang="en-US" dirty="0" smtClean="0"/>
              <a:t>(Part 9)</a:t>
            </a:r>
            <a:endParaRPr lang="en-US" dirty="0"/>
          </a:p>
        </p:txBody>
      </p:sp>
      <p:sp>
        <p:nvSpPr>
          <p:cNvPr id="51203" name="Rectangle 3"/>
          <p:cNvSpPr>
            <a:spLocks noGrp="1" noChangeArrowheads="1"/>
          </p:cNvSpPr>
          <p:nvPr>
            <p:ph type="subTitle" idx="1"/>
          </p:nvPr>
        </p:nvSpPr>
        <p:spPr/>
        <p:txBody>
          <a:bodyPr/>
          <a:lstStyle/>
          <a:p>
            <a:r>
              <a:rPr lang="en-US" dirty="0" smtClean="0"/>
              <a:t>Valencia</a:t>
            </a:r>
          </a:p>
          <a:p>
            <a:r>
              <a:rPr lang="en-US" smtClean="0"/>
              <a:t>Murcia</a:t>
            </a:r>
            <a:endParaRPr lang="en-US"/>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377" y="274637"/>
            <a:ext cx="2371213" cy="2412001"/>
          </a:xfrm>
        </p:spPr>
        <p:txBody>
          <a:bodyPr/>
          <a:lstStyle/>
          <a:p>
            <a:r>
              <a:rPr lang="en-US" dirty="0" smtClean="0"/>
              <a:t>Columbus Market</a:t>
            </a:r>
            <a:endParaRPr 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4589" y="0"/>
            <a:ext cx="64994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295777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4" y="274638"/>
            <a:ext cx="3079438" cy="3081304"/>
          </a:xfrm>
        </p:spPr>
        <p:txBody>
          <a:bodyPr/>
          <a:lstStyle/>
          <a:p>
            <a:r>
              <a:rPr lang="en-US" dirty="0" smtClean="0"/>
              <a:t>Columbus Market Interior</a:t>
            </a:r>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9064" y="0"/>
            <a:ext cx="56749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557531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Cathedral</a:t>
            </a: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3363" y="0"/>
            <a:ext cx="51406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080069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7"/>
            <a:ext cx="3390523" cy="2572257"/>
          </a:xfrm>
        </p:spPr>
        <p:txBody>
          <a:bodyPr/>
          <a:lstStyle/>
          <a:p>
            <a:r>
              <a:rPr lang="en-US" dirty="0" smtClean="0"/>
              <a:t>Cathedral Dome</a:t>
            </a:r>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7199" y="16497"/>
            <a:ext cx="5196801" cy="6841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824576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3363" y="0"/>
            <a:ext cx="51406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881" r="6713"/>
          <a:stretch/>
        </p:blipFill>
        <p:spPr bwMode="auto">
          <a:xfrm>
            <a:off x="0" y="0"/>
            <a:ext cx="439289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126050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04088"/>
          </a:xfrm>
        </p:spPr>
        <p:txBody>
          <a:bodyPr/>
          <a:lstStyle/>
          <a:p>
            <a:r>
              <a:rPr lang="en-US" dirty="0"/>
              <a:t>Valencia Outside detail of the Cathedral</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4088"/>
            <a:ext cx="9144000" cy="615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69420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563983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Banco</a:t>
            </a:r>
            <a:r>
              <a:rPr lang="en-US" dirty="0"/>
              <a:t>-de-Valencia</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9744" y="0"/>
            <a:ext cx="433425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654314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91283" y="0"/>
            <a:ext cx="8226425" cy="886120"/>
          </a:xfrm>
        </p:spPr>
        <p:txBody>
          <a:bodyPr/>
          <a:lstStyle/>
          <a:p>
            <a:pPr algn="r"/>
            <a:r>
              <a:rPr lang="en-US" b="1" dirty="0">
                <a:solidFill>
                  <a:schemeClr val="accent3"/>
                </a:solidFill>
              </a:rPr>
              <a:t>City hall-Valencia</a:t>
            </a:r>
          </a:p>
        </p:txBody>
      </p:sp>
    </p:spTree>
    <p:extLst>
      <p:ext uri="{BB962C8B-B14F-4D97-AF65-F5344CB8AC3E}">
        <p14:creationId xmlns:p14="http://schemas.microsoft.com/office/powerpoint/2010/main" val="337392067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86384"/>
          </a:xfrm>
        </p:spPr>
        <p:txBody>
          <a:bodyPr/>
          <a:lstStyle/>
          <a:p>
            <a:r>
              <a:rPr lang="en-US" dirty="0"/>
              <a:t>Bull ring</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6384"/>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375111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0" y="0"/>
            <a:ext cx="9020175" cy="532614"/>
          </a:xfrm>
        </p:spPr>
        <p:txBody>
          <a:bodyPr/>
          <a:lstStyle/>
          <a:p>
            <a:r>
              <a:rPr lang="en-US" dirty="0" smtClean="0"/>
              <a:t>Autonomous Community of Valencia, Spain</a:t>
            </a:r>
            <a:endParaRPr lang="en-US" dirty="0"/>
          </a:p>
        </p:txBody>
      </p:sp>
      <p:sp>
        <p:nvSpPr>
          <p:cNvPr id="52227" name="Rectangle 3"/>
          <p:cNvSpPr>
            <a:spLocks noGrp="1" noChangeArrowheads="1"/>
          </p:cNvSpPr>
          <p:nvPr>
            <p:ph type="body"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9575" y="532614"/>
            <a:ext cx="6764423" cy="632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199" y="0"/>
            <a:ext cx="8226425" cy="694944"/>
          </a:xfrm>
        </p:spPr>
        <p:txBody>
          <a:bodyPr/>
          <a:lstStyle/>
          <a:p>
            <a:r>
              <a:rPr lang="en-US" dirty="0"/>
              <a:t>Neptune fountain</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4944"/>
            <a:ext cx="9144000" cy="6163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105520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4" y="38100"/>
            <a:ext cx="9096375" cy="6817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970381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North Train Station</a:t>
            </a:r>
            <a:endParaRPr lang="en-US"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36982"/>
            <a:ext cx="9144000" cy="4217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686362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65811"/>
          </a:xfrm>
        </p:spPr>
        <p:txBody>
          <a:bodyPr/>
          <a:lstStyle/>
          <a:p>
            <a:r>
              <a:rPr lang="en-US" dirty="0" smtClean="0"/>
              <a:t>Train station interior</a:t>
            </a:r>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5811"/>
            <a:ext cx="9144000" cy="6092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927801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7"/>
            <a:ext cx="3550779" cy="2412001"/>
          </a:xfrm>
        </p:spPr>
        <p:txBody>
          <a:bodyPr/>
          <a:lstStyle/>
          <a:p>
            <a:r>
              <a:rPr lang="en-US" dirty="0"/>
              <a:t>Ceramic Museum - Valencia</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6646" y="0"/>
            <a:ext cx="495735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162349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Virgen</a:t>
            </a:r>
            <a:r>
              <a:rPr lang="en-US" dirty="0" smtClean="0"/>
              <a:t> Square</a:t>
            </a:r>
            <a:endParaRPr lang="en-US"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74461"/>
            <a:ext cx="9144000" cy="5267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0392575"/>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0" cy="1210785"/>
          </a:xfrm>
        </p:spPr>
        <p:txBody>
          <a:bodyPr/>
          <a:lstStyle/>
          <a:p>
            <a:r>
              <a:rPr lang="en-US" sz="2400" dirty="0"/>
              <a:t>The City of Arts and Sciences </a:t>
            </a:r>
            <a:r>
              <a:rPr lang="en-US" sz="2400" dirty="0" smtClean="0"/>
              <a:t>is </a:t>
            </a:r>
            <a:r>
              <a:rPr lang="en-US" sz="2400" dirty="0"/>
              <a:t>an </a:t>
            </a:r>
            <a:r>
              <a:rPr lang="en-US" sz="2400" dirty="0" smtClean="0"/>
              <a:t>entertainment -</a:t>
            </a:r>
            <a:r>
              <a:rPr lang="en-US" sz="2400" dirty="0"/>
              <a:t>based cultural and architectural complex in the city of Valencia, Spain. It is the most important modern tourist destination in the city of Valencia.</a:t>
            </a:r>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0785"/>
            <a:ext cx="9144000" cy="5647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724294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5850"/>
            <a:ext cx="9144000" cy="4498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367471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973"/>
            <a:ext cx="9144000" cy="6574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693970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4487"/>
            <a:ext cx="9144000" cy="608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276296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961" y="4397473"/>
            <a:ext cx="7772400" cy="1362075"/>
          </a:xfrm>
        </p:spPr>
        <p:txBody>
          <a:bodyPr/>
          <a:lstStyle/>
          <a:p>
            <a:r>
              <a:rPr lang="en-US" dirty="0" smtClean="0"/>
              <a:t>City of </a:t>
            </a:r>
            <a:r>
              <a:rPr lang="en-US" dirty="0" err="1" smtClean="0"/>
              <a:t>valencia</a:t>
            </a:r>
            <a:endParaRPr lang="en-US" dirty="0"/>
          </a:p>
        </p:txBody>
      </p:sp>
      <p:sp>
        <p:nvSpPr>
          <p:cNvPr id="3" name="Text Placeholder 2"/>
          <p:cNvSpPr>
            <a:spLocks noGrp="1"/>
          </p:cNvSpPr>
          <p:nvPr>
            <p:ph type="body"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6380" y="0"/>
            <a:ext cx="381762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0002"/>
            <a:ext cx="9144000" cy="6144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71776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3003"/>
            <a:ext cx="9143999" cy="5748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277752"/>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3914"/>
            <a:ext cx="9144000" cy="608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817997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9248"/>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499385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2670"/>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387185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3548"/>
            <a:ext cx="9144000" cy="5852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454223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8217"/>
            <a:ext cx="9144000" cy="6114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34216"/>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493" y="0"/>
            <a:ext cx="3654474" cy="678730"/>
          </a:xfrm>
        </p:spPr>
        <p:txBody>
          <a:bodyPr/>
          <a:lstStyle/>
          <a:p>
            <a:r>
              <a:rPr lang="en-US" dirty="0"/>
              <a:t>FALLES</a:t>
            </a:r>
          </a:p>
        </p:txBody>
      </p:sp>
      <p:sp>
        <p:nvSpPr>
          <p:cNvPr id="3" name="Content Placeholder 2"/>
          <p:cNvSpPr>
            <a:spLocks noGrp="1"/>
          </p:cNvSpPr>
          <p:nvPr>
            <p:ph idx="1"/>
          </p:nvPr>
        </p:nvSpPr>
        <p:spPr>
          <a:xfrm>
            <a:off x="273378" y="763572"/>
            <a:ext cx="3751868" cy="6094428"/>
          </a:xfrm>
        </p:spPr>
        <p:txBody>
          <a:bodyPr/>
          <a:lstStyle/>
          <a:p>
            <a:r>
              <a:rPr lang="en-US" dirty="0"/>
              <a:t>The </a:t>
            </a:r>
            <a:r>
              <a:rPr lang="en-US" dirty="0" err="1"/>
              <a:t>Falles</a:t>
            </a:r>
            <a:r>
              <a:rPr lang="en-US" dirty="0"/>
              <a:t>  is a traditional celebration held in commemoration of Saint Joseph in Valencia, Spain. The term </a:t>
            </a:r>
            <a:r>
              <a:rPr lang="en-US" dirty="0" err="1"/>
              <a:t>Falles</a:t>
            </a:r>
            <a:r>
              <a:rPr lang="en-US" dirty="0"/>
              <a:t> refers to both the celebration and the monuments created during the celebration</a:t>
            </a:r>
            <a:r>
              <a:rPr lang="en-US" dirty="0" smtClean="0"/>
              <a:t>. A </a:t>
            </a:r>
            <a:r>
              <a:rPr lang="en-US" dirty="0"/>
              <a:t>number of towns in the </a:t>
            </a:r>
            <a:r>
              <a:rPr lang="en-US" dirty="0" err="1"/>
              <a:t>Valencian</a:t>
            </a:r>
            <a:r>
              <a:rPr lang="en-US" dirty="0"/>
              <a:t> Community have similar celebrations inspired by the original in Valencia.</a:t>
            </a:r>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2756" y="0"/>
            <a:ext cx="495124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1092428"/>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6109"/>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8512478"/>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8272"/>
            <a:ext cx="9143999" cy="5161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628622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79063"/>
            <a:ext cx="7620000" cy="507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endParaRPr lang="en-US"/>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3026004" cy="2786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1505142"/>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3816"/>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4216825"/>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5620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7391571"/>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5570"/>
            <a:ext cx="9144000" cy="544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6745522"/>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4026290"/>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613" y="142663"/>
            <a:ext cx="8226425" cy="639762"/>
          </a:xfrm>
        </p:spPr>
        <p:txBody>
          <a:bodyPr/>
          <a:lstStyle/>
          <a:p>
            <a:r>
              <a:rPr lang="en-US" dirty="0" err="1"/>
              <a:t>Moros</a:t>
            </a:r>
            <a:r>
              <a:rPr lang="en-US" dirty="0"/>
              <a:t> y </a:t>
            </a:r>
            <a:r>
              <a:rPr lang="en-US" dirty="0" err="1"/>
              <a:t>Cristianos</a:t>
            </a:r>
            <a:r>
              <a:rPr lang="en-US" dirty="0"/>
              <a:t> (Moors and Christians)</a:t>
            </a:r>
          </a:p>
        </p:txBody>
      </p:sp>
      <p:sp>
        <p:nvSpPr>
          <p:cNvPr id="4" name="Content Placeholder 3"/>
          <p:cNvSpPr>
            <a:spLocks noGrp="1"/>
          </p:cNvSpPr>
          <p:nvPr>
            <p:ph idx="1"/>
          </p:nvPr>
        </p:nvSpPr>
        <p:spPr>
          <a:xfrm>
            <a:off x="0" y="961535"/>
            <a:ext cx="9143999" cy="2394408"/>
          </a:xfrm>
        </p:spPr>
        <p:txBody>
          <a:bodyPr/>
          <a:lstStyle/>
          <a:p>
            <a:r>
              <a:rPr lang="en-US" dirty="0"/>
              <a:t> is a set of festival activities which are celebrated in many towns and cities of Spain, mainly in the southern </a:t>
            </a:r>
            <a:r>
              <a:rPr lang="en-US" dirty="0" err="1"/>
              <a:t>Valencian</a:t>
            </a:r>
            <a:r>
              <a:rPr lang="en-US" dirty="0"/>
              <a:t> Community; according to popular tradition the festivals commemorate the battles, combats and fights between Moors (or Muslims) and Christians during the period known as Reconquista (from the 8th century through the 15th century).</a:t>
            </a:r>
          </a:p>
        </p:txBody>
      </p:sp>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336" y="3384223"/>
            <a:ext cx="5215882" cy="3473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0404701"/>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359115"/>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3023847"/>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Albufera</a:t>
            </a:r>
            <a:r>
              <a:rPr lang="en-US" dirty="0"/>
              <a:t> National Park</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7193"/>
            <a:ext cx="9144000" cy="5138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6093640"/>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033" y="5000789"/>
            <a:ext cx="7772400" cy="1362075"/>
          </a:xfrm>
        </p:spPr>
        <p:txBody>
          <a:bodyPr/>
          <a:lstStyle/>
          <a:p>
            <a:r>
              <a:rPr lang="en-US" dirty="0" err="1" smtClean="0"/>
              <a:t>Valencian</a:t>
            </a:r>
            <a:r>
              <a:rPr lang="en-US" dirty="0" smtClean="0"/>
              <a:t> Autonomous Community</a:t>
            </a:r>
            <a:endParaRPr lang="en-US" dirty="0"/>
          </a:p>
        </p:txBody>
      </p:sp>
      <p:sp>
        <p:nvSpPr>
          <p:cNvPr id="3" name="Text Placeholder 2"/>
          <p:cNvSpPr>
            <a:spLocks noGrp="1"/>
          </p:cNvSpPr>
          <p:nvPr>
            <p:ph type="body" idx="1"/>
          </p:nvPr>
        </p:nvSpPr>
        <p:spPr/>
        <p:txBody>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9850" y="0"/>
            <a:ext cx="6534150" cy="493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40784" cy="3440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9647698"/>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01279"/>
          </a:xfrm>
        </p:spPr>
        <p:txBody>
          <a:bodyPr/>
          <a:lstStyle/>
          <a:p>
            <a:r>
              <a:rPr lang="en-US" dirty="0" smtClean="0"/>
              <a:t>Village of La </a:t>
            </a:r>
            <a:r>
              <a:rPr lang="en-US" dirty="0" err="1" smtClean="0"/>
              <a:t>Nucia</a:t>
            </a:r>
            <a:r>
              <a:rPr lang="en-US" dirty="0" smtClean="0"/>
              <a:t> Marina </a:t>
            </a:r>
            <a:r>
              <a:rPr lang="en-US" dirty="0" err="1" smtClean="0"/>
              <a:t>Baixa</a:t>
            </a:r>
            <a:endParaRPr lang="en-US" dirty="0"/>
          </a:p>
        </p:txBody>
      </p:sp>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375"/>
          <a:stretch/>
        </p:blipFill>
        <p:spPr bwMode="auto">
          <a:xfrm>
            <a:off x="0" y="801279"/>
            <a:ext cx="9144000" cy="6056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991579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065" y="0"/>
            <a:ext cx="8226425" cy="1143000"/>
          </a:xfrm>
        </p:spPr>
        <p:txBody>
          <a:bodyPr/>
          <a:lstStyle/>
          <a:p>
            <a:r>
              <a:rPr lang="en-US" dirty="0" err="1" smtClean="0"/>
              <a:t>Climograph</a:t>
            </a:r>
            <a:r>
              <a:rPr lang="en-US" dirty="0" smtClean="0"/>
              <a:t> </a:t>
            </a:r>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8720"/>
            <a:ext cx="9144000" cy="5669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9659125"/>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Puerto de Alicante</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40358"/>
            <a:ext cx="9144000" cy="4727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8930275"/>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Pensicola</a:t>
            </a:r>
            <a:endParaRPr lang="en-US"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2355"/>
            <a:ext cx="9144000" cy="493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4362867"/>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93171"/>
          </a:xfrm>
        </p:spPr>
        <p:txBody>
          <a:bodyPr/>
          <a:lstStyle/>
          <a:p>
            <a:r>
              <a:rPr lang="en-US" dirty="0" err="1" smtClean="0"/>
              <a:t>Pensicola</a:t>
            </a:r>
            <a:endParaRPr lang="en-US"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171"/>
            <a:ext cx="9144000" cy="6062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1988500"/>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86384"/>
          </a:xfrm>
        </p:spPr>
        <p:txBody>
          <a:bodyPr/>
          <a:lstStyle/>
          <a:p>
            <a:r>
              <a:rPr lang="en-US" dirty="0"/>
              <a:t>Beach of </a:t>
            </a:r>
            <a:r>
              <a:rPr lang="en-US" dirty="0" err="1"/>
              <a:t>Poniente-Benidorm</a:t>
            </a:r>
            <a:endParaRPr lang="en-US"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6384"/>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4800931"/>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040" y="1260"/>
            <a:ext cx="8226425" cy="766836"/>
          </a:xfrm>
        </p:spPr>
        <p:txBody>
          <a:bodyPr/>
          <a:lstStyle/>
          <a:p>
            <a:r>
              <a:rPr lang="en-US" dirty="0" err="1"/>
              <a:t>Altea</a:t>
            </a:r>
            <a:endParaRPr lang="en-US"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8096"/>
            <a:ext cx="9144000" cy="608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4520178"/>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345" y="915660"/>
            <a:ext cx="8226425" cy="1143000"/>
          </a:xfrm>
        </p:spPr>
        <p:txBody>
          <a:bodyPr/>
          <a:lstStyle/>
          <a:p>
            <a:r>
              <a:rPr lang="en-US" dirty="0" err="1"/>
              <a:t>Guadelest</a:t>
            </a:r>
            <a:r>
              <a:rPr lang="en-US" dirty="0"/>
              <a:t>-Costa-Blanca</a:t>
            </a: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24063"/>
            <a:ext cx="9144000" cy="2280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2078892"/>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Murcia Region</a:t>
            </a:r>
            <a:endParaRPr lang="en-US" dirty="0"/>
          </a:p>
        </p:txBody>
      </p:sp>
      <p:sp>
        <p:nvSpPr>
          <p:cNvPr id="3" name="Text Placeholder 2"/>
          <p:cNvSpPr>
            <a:spLocks noGrp="1"/>
          </p:cNvSpPr>
          <p:nvPr>
            <p:ph type="body" idx="1"/>
          </p:nvPr>
        </p:nvSpPr>
        <p:spPr/>
        <p:txBody>
          <a:bodyPr/>
          <a:lstStyle/>
          <a:p>
            <a:endParaRPr lang="en-US"/>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1397" y="-1"/>
            <a:ext cx="5302604" cy="3968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685"/>
          <a:stretch/>
        </p:blipFill>
        <p:spPr bwMode="auto">
          <a:xfrm>
            <a:off x="-1" y="-2"/>
            <a:ext cx="3822419" cy="3968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788349"/>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8787" y="0"/>
            <a:ext cx="8226425" cy="1143000"/>
          </a:xfrm>
        </p:spPr>
        <p:txBody>
          <a:bodyPr/>
          <a:lstStyle/>
          <a:p>
            <a:r>
              <a:rPr lang="en-US" dirty="0"/>
              <a:t>Sierra de </a:t>
            </a:r>
            <a:r>
              <a:rPr lang="en-US" dirty="0" err="1"/>
              <a:t>las</a:t>
            </a:r>
            <a:r>
              <a:rPr lang="en-US" dirty="0"/>
              <a:t> </a:t>
            </a:r>
            <a:r>
              <a:rPr lang="en-US" dirty="0" err="1"/>
              <a:t>Moreras</a:t>
            </a:r>
            <a:endParaRPr lang="en-US" dirty="0"/>
          </a:p>
        </p:txBody>
      </p:sp>
    </p:spTree>
    <p:extLst>
      <p:ext uri="{BB962C8B-B14F-4D97-AF65-F5344CB8AC3E}">
        <p14:creationId xmlns:p14="http://schemas.microsoft.com/office/powerpoint/2010/main" val="3160254215"/>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234" y="0"/>
            <a:ext cx="8226425" cy="743933"/>
          </a:xfrm>
        </p:spPr>
        <p:txBody>
          <a:bodyPr/>
          <a:lstStyle/>
          <a:p>
            <a:r>
              <a:rPr lang="en-US" dirty="0" err="1"/>
              <a:t>Monteagudo</a:t>
            </a:r>
            <a:r>
              <a:rPr lang="en-US" dirty="0"/>
              <a:t> - Murcia</a:t>
            </a: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03" y="743933"/>
            <a:ext cx="9171101" cy="6114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9927591"/>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4" y="274637"/>
            <a:ext cx="3447084" cy="2996463"/>
          </a:xfrm>
        </p:spPr>
        <p:txBody>
          <a:bodyPr/>
          <a:lstStyle/>
          <a:p>
            <a:r>
              <a:rPr lang="en-US" dirty="0"/>
              <a:t>Lands around </a:t>
            </a:r>
            <a:r>
              <a:rPr lang="en-US" dirty="0" err="1"/>
              <a:t>Moratalla</a:t>
            </a:r>
            <a:r>
              <a:rPr lang="en-US" dirty="0"/>
              <a:t> and river </a:t>
            </a:r>
            <a:r>
              <a:rPr lang="en-US" dirty="0" err="1"/>
              <a:t>Alharabe</a:t>
            </a:r>
            <a:r>
              <a:rPr lang="en-US" dirty="0"/>
              <a:t>.</a:t>
            </a: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116214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9858"/>
            <a:ext cx="9144000" cy="6058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6832531"/>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Cañón</a:t>
            </a:r>
            <a:r>
              <a:rPr lang="en-US" dirty="0"/>
              <a:t> de </a:t>
            </a:r>
            <a:r>
              <a:rPr lang="en-US" dirty="0" err="1"/>
              <a:t>Almadenes</a:t>
            </a:r>
            <a:endParaRPr lang="en-US" dirty="0"/>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3731" y="-1"/>
            <a:ext cx="4430269"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1728414"/>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8787" y="0"/>
            <a:ext cx="8226425" cy="758952"/>
          </a:xfrm>
        </p:spPr>
        <p:txBody>
          <a:bodyPr/>
          <a:lstStyle/>
          <a:p>
            <a:r>
              <a:rPr lang="en-US" dirty="0" err="1" smtClean="0"/>
              <a:t>Cartegena</a:t>
            </a:r>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8952"/>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6043988"/>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8787" y="0"/>
            <a:ext cx="8226425" cy="488933"/>
          </a:xfrm>
        </p:spPr>
        <p:txBody>
          <a:bodyPr/>
          <a:lstStyle/>
          <a:p>
            <a:pPr algn="r"/>
            <a:r>
              <a:rPr lang="en-US" dirty="0"/>
              <a:t>Roman Theatre, Cartagena.</a:t>
            </a:r>
          </a:p>
        </p:txBody>
      </p:sp>
    </p:spTree>
    <p:extLst>
      <p:ext uri="{BB962C8B-B14F-4D97-AF65-F5344CB8AC3E}">
        <p14:creationId xmlns:p14="http://schemas.microsoft.com/office/powerpoint/2010/main" val="3524049541"/>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04785" y="0"/>
            <a:ext cx="8226425" cy="725864"/>
          </a:xfrm>
        </p:spPr>
        <p:txBody>
          <a:bodyPr/>
          <a:lstStyle/>
          <a:p>
            <a:pPr algn="r"/>
            <a:r>
              <a:rPr lang="en-US" dirty="0"/>
              <a:t>Murcia Cathedral.</a:t>
            </a:r>
          </a:p>
        </p:txBody>
      </p:sp>
    </p:spTree>
    <p:extLst>
      <p:ext uri="{BB962C8B-B14F-4D97-AF65-F5344CB8AC3E}">
        <p14:creationId xmlns:p14="http://schemas.microsoft.com/office/powerpoint/2010/main" val="1219852878"/>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5613" y="274638"/>
            <a:ext cx="8226425" cy="668042"/>
          </a:xfrm>
        </p:spPr>
        <p:txBody>
          <a:bodyPr/>
          <a:lstStyle/>
          <a:p>
            <a:r>
              <a:rPr lang="en-US" dirty="0"/>
              <a:t>Castle of Lorca</a:t>
            </a:r>
          </a:p>
        </p:txBody>
      </p:sp>
    </p:spTree>
    <p:extLst>
      <p:ext uri="{BB962C8B-B14F-4D97-AF65-F5344CB8AC3E}">
        <p14:creationId xmlns:p14="http://schemas.microsoft.com/office/powerpoint/2010/main" val="2980339755"/>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58952"/>
          </a:xfrm>
        </p:spPr>
        <p:txBody>
          <a:bodyPr/>
          <a:lstStyle/>
          <a:p>
            <a:r>
              <a:rPr lang="en-US" dirty="0"/>
              <a:t>Castell de </a:t>
            </a:r>
            <a:r>
              <a:rPr lang="en-US" dirty="0" err="1"/>
              <a:t>Moraira</a:t>
            </a:r>
            <a:endParaRPr lang="en-US"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8952"/>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756867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7799"/>
            <a:ext cx="91440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0"/>
            <a:ext cx="9144000" cy="6612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95250"/>
            <a:ext cx="9143999" cy="460931"/>
          </a:xfrm>
        </p:spPr>
        <p:txBody>
          <a:bodyPr/>
          <a:lstStyle/>
          <a:p>
            <a:r>
              <a:rPr lang="en-US" dirty="0"/>
              <a:t>The old Silk Exchange (16th century)-Valencia</a:t>
            </a:r>
          </a:p>
        </p:txBody>
      </p:sp>
    </p:spTree>
    <p:extLst>
      <p:ext uri="{BB962C8B-B14F-4D97-AF65-F5344CB8AC3E}">
        <p14:creationId xmlns:p14="http://schemas.microsoft.com/office/powerpoint/2010/main" val="44169588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68096"/>
          </a:xfrm>
        </p:spPr>
        <p:txBody>
          <a:bodyPr/>
          <a:lstStyle/>
          <a:p>
            <a:r>
              <a:rPr lang="en-US" dirty="0"/>
              <a:t>Central Market-Valencia.</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8096"/>
            <a:ext cx="9144000" cy="608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8132373"/>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spain map 3">
  <a:themeElements>
    <a:clrScheme name="Office Theme 2">
      <a:dk1>
        <a:srgbClr val="000000"/>
      </a:dk1>
      <a:lt1>
        <a:srgbClr val="FFFF99"/>
      </a:lt1>
      <a:dk2>
        <a:srgbClr val="000000"/>
      </a:dk2>
      <a:lt2>
        <a:srgbClr val="CCCCCC"/>
      </a:lt2>
      <a:accent1>
        <a:srgbClr val="698C00"/>
      </a:accent1>
      <a:accent2>
        <a:srgbClr val="8C7000"/>
      </a:accent2>
      <a:accent3>
        <a:srgbClr val="FFFFCA"/>
      </a:accent3>
      <a:accent4>
        <a:srgbClr val="000000"/>
      </a:accent4>
      <a:accent5>
        <a:srgbClr val="B9C5AA"/>
      </a:accent5>
      <a:accent6>
        <a:srgbClr val="7E6500"/>
      </a:accent6>
      <a:hlink>
        <a:srgbClr val="666600"/>
      </a:hlink>
      <a:folHlink>
        <a:srgbClr val="805413"/>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99"/>
        </a:lt1>
        <a:dk2>
          <a:srgbClr val="000000"/>
        </a:dk2>
        <a:lt2>
          <a:srgbClr val="CCCCCC"/>
        </a:lt2>
        <a:accent1>
          <a:srgbClr val="999900"/>
        </a:accent1>
        <a:accent2>
          <a:srgbClr val="8C8300"/>
        </a:accent2>
        <a:accent3>
          <a:srgbClr val="FFFFCA"/>
        </a:accent3>
        <a:accent4>
          <a:srgbClr val="000000"/>
        </a:accent4>
        <a:accent5>
          <a:srgbClr val="CACAAA"/>
        </a:accent5>
        <a:accent6>
          <a:srgbClr val="7E7600"/>
        </a:accent6>
        <a:hlink>
          <a:srgbClr val="737300"/>
        </a:hlink>
        <a:folHlink>
          <a:srgbClr val="6B64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99"/>
        </a:lt1>
        <a:dk2>
          <a:srgbClr val="000000"/>
        </a:dk2>
        <a:lt2>
          <a:srgbClr val="CCCCCC"/>
        </a:lt2>
        <a:accent1>
          <a:srgbClr val="698C00"/>
        </a:accent1>
        <a:accent2>
          <a:srgbClr val="8C7000"/>
        </a:accent2>
        <a:accent3>
          <a:srgbClr val="FFFFCA"/>
        </a:accent3>
        <a:accent4>
          <a:srgbClr val="000000"/>
        </a:accent4>
        <a:accent5>
          <a:srgbClr val="B9C5AA"/>
        </a:accent5>
        <a:accent6>
          <a:srgbClr val="7E6500"/>
        </a:accent6>
        <a:hlink>
          <a:srgbClr val="666600"/>
        </a:hlink>
        <a:folHlink>
          <a:srgbClr val="805413"/>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99"/>
        </a:lt1>
        <a:dk2>
          <a:srgbClr val="000000"/>
        </a:dk2>
        <a:lt2>
          <a:srgbClr val="CCCCCC"/>
        </a:lt2>
        <a:accent1>
          <a:srgbClr val="A65353"/>
        </a:accent1>
        <a:accent2>
          <a:srgbClr val="737300"/>
        </a:accent2>
        <a:accent3>
          <a:srgbClr val="FFFFCA"/>
        </a:accent3>
        <a:accent4>
          <a:srgbClr val="000000"/>
        </a:accent4>
        <a:accent5>
          <a:srgbClr val="D0B3B3"/>
        </a:accent5>
        <a:accent6>
          <a:srgbClr val="686800"/>
        </a:accent6>
        <a:hlink>
          <a:srgbClr val="873D68"/>
        </a:hlink>
        <a:folHlink>
          <a:srgbClr val="584D8C"/>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99"/>
        </a:lt1>
        <a:dk2>
          <a:srgbClr val="000000"/>
        </a:dk2>
        <a:lt2>
          <a:srgbClr val="CCCCCC"/>
        </a:lt2>
        <a:accent1>
          <a:srgbClr val="38778C"/>
        </a:accent1>
        <a:accent2>
          <a:srgbClr val="995D36"/>
        </a:accent2>
        <a:accent3>
          <a:srgbClr val="FFFFCA"/>
        </a:accent3>
        <a:accent4>
          <a:srgbClr val="000000"/>
        </a:accent4>
        <a:accent5>
          <a:srgbClr val="AEBDC5"/>
        </a:accent5>
        <a:accent6>
          <a:srgbClr val="8A5330"/>
        </a:accent6>
        <a:hlink>
          <a:srgbClr val="6F4C80"/>
        </a:hlink>
        <a:folHlink>
          <a:srgbClr val="6666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999900"/>
        </a:accent1>
        <a:accent2>
          <a:srgbClr val="8C8300"/>
        </a:accent2>
        <a:accent3>
          <a:srgbClr val="FFFFFF"/>
        </a:accent3>
        <a:accent4>
          <a:srgbClr val="000000"/>
        </a:accent4>
        <a:accent5>
          <a:srgbClr val="CACAAA"/>
        </a:accent5>
        <a:accent6>
          <a:srgbClr val="7E7600"/>
        </a:accent6>
        <a:hlink>
          <a:srgbClr val="737300"/>
        </a:hlink>
        <a:folHlink>
          <a:srgbClr val="6B640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698C00"/>
        </a:accent1>
        <a:accent2>
          <a:srgbClr val="8C7000"/>
        </a:accent2>
        <a:accent3>
          <a:srgbClr val="FFFFFF"/>
        </a:accent3>
        <a:accent4>
          <a:srgbClr val="000000"/>
        </a:accent4>
        <a:accent5>
          <a:srgbClr val="B9C5AA"/>
        </a:accent5>
        <a:accent6>
          <a:srgbClr val="7E6500"/>
        </a:accent6>
        <a:hlink>
          <a:srgbClr val="666600"/>
        </a:hlink>
        <a:folHlink>
          <a:srgbClr val="805413"/>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A65353"/>
        </a:accent1>
        <a:accent2>
          <a:srgbClr val="737300"/>
        </a:accent2>
        <a:accent3>
          <a:srgbClr val="FFFFFF"/>
        </a:accent3>
        <a:accent4>
          <a:srgbClr val="000000"/>
        </a:accent4>
        <a:accent5>
          <a:srgbClr val="D0B3B3"/>
        </a:accent5>
        <a:accent6>
          <a:srgbClr val="686800"/>
        </a:accent6>
        <a:hlink>
          <a:srgbClr val="873D68"/>
        </a:hlink>
        <a:folHlink>
          <a:srgbClr val="584D8C"/>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38778C"/>
        </a:accent1>
        <a:accent2>
          <a:srgbClr val="995D36"/>
        </a:accent2>
        <a:accent3>
          <a:srgbClr val="FFFFFF"/>
        </a:accent3>
        <a:accent4>
          <a:srgbClr val="000000"/>
        </a:accent4>
        <a:accent5>
          <a:srgbClr val="AEBDC5"/>
        </a:accent5>
        <a:accent6>
          <a:srgbClr val="8A5330"/>
        </a:accent6>
        <a:hlink>
          <a:srgbClr val="6F4C8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99"/>
      </a:lt1>
      <a:dk2>
        <a:srgbClr val="000000"/>
      </a:dk2>
      <a:lt2>
        <a:srgbClr val="CCCCCC"/>
      </a:lt2>
      <a:accent1>
        <a:srgbClr val="698C00"/>
      </a:accent1>
      <a:accent2>
        <a:srgbClr val="8C7000"/>
      </a:accent2>
      <a:accent3>
        <a:srgbClr val="FFFFCA"/>
      </a:accent3>
      <a:accent4>
        <a:srgbClr val="000000"/>
      </a:accent4>
      <a:accent5>
        <a:srgbClr val="B9C5AA"/>
      </a:accent5>
      <a:accent6>
        <a:srgbClr val="7E6500"/>
      </a:accent6>
      <a:hlink>
        <a:srgbClr val="666600"/>
      </a:hlink>
      <a:folHlink>
        <a:srgbClr val="805413"/>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99"/>
        </a:lt1>
        <a:dk2>
          <a:srgbClr val="000000"/>
        </a:dk2>
        <a:lt2>
          <a:srgbClr val="CCCCCC"/>
        </a:lt2>
        <a:accent1>
          <a:srgbClr val="999900"/>
        </a:accent1>
        <a:accent2>
          <a:srgbClr val="8C8300"/>
        </a:accent2>
        <a:accent3>
          <a:srgbClr val="FFFFCA"/>
        </a:accent3>
        <a:accent4>
          <a:srgbClr val="000000"/>
        </a:accent4>
        <a:accent5>
          <a:srgbClr val="CACAAA"/>
        </a:accent5>
        <a:accent6>
          <a:srgbClr val="7E7600"/>
        </a:accent6>
        <a:hlink>
          <a:srgbClr val="737300"/>
        </a:hlink>
        <a:folHlink>
          <a:srgbClr val="6B64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99"/>
        </a:lt1>
        <a:dk2>
          <a:srgbClr val="000000"/>
        </a:dk2>
        <a:lt2>
          <a:srgbClr val="CCCCCC"/>
        </a:lt2>
        <a:accent1>
          <a:srgbClr val="698C00"/>
        </a:accent1>
        <a:accent2>
          <a:srgbClr val="8C7000"/>
        </a:accent2>
        <a:accent3>
          <a:srgbClr val="FFFFCA"/>
        </a:accent3>
        <a:accent4>
          <a:srgbClr val="000000"/>
        </a:accent4>
        <a:accent5>
          <a:srgbClr val="B9C5AA"/>
        </a:accent5>
        <a:accent6>
          <a:srgbClr val="7E6500"/>
        </a:accent6>
        <a:hlink>
          <a:srgbClr val="666600"/>
        </a:hlink>
        <a:folHlink>
          <a:srgbClr val="805413"/>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99"/>
        </a:lt1>
        <a:dk2>
          <a:srgbClr val="000000"/>
        </a:dk2>
        <a:lt2>
          <a:srgbClr val="CCCCCC"/>
        </a:lt2>
        <a:accent1>
          <a:srgbClr val="A65353"/>
        </a:accent1>
        <a:accent2>
          <a:srgbClr val="737300"/>
        </a:accent2>
        <a:accent3>
          <a:srgbClr val="FFFFCA"/>
        </a:accent3>
        <a:accent4>
          <a:srgbClr val="000000"/>
        </a:accent4>
        <a:accent5>
          <a:srgbClr val="D0B3B3"/>
        </a:accent5>
        <a:accent6>
          <a:srgbClr val="686800"/>
        </a:accent6>
        <a:hlink>
          <a:srgbClr val="873D68"/>
        </a:hlink>
        <a:folHlink>
          <a:srgbClr val="584D8C"/>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99"/>
        </a:lt1>
        <a:dk2>
          <a:srgbClr val="000000"/>
        </a:dk2>
        <a:lt2>
          <a:srgbClr val="CCCCCC"/>
        </a:lt2>
        <a:accent1>
          <a:srgbClr val="38778C"/>
        </a:accent1>
        <a:accent2>
          <a:srgbClr val="995D36"/>
        </a:accent2>
        <a:accent3>
          <a:srgbClr val="FFFFCA"/>
        </a:accent3>
        <a:accent4>
          <a:srgbClr val="000000"/>
        </a:accent4>
        <a:accent5>
          <a:srgbClr val="AEBDC5"/>
        </a:accent5>
        <a:accent6>
          <a:srgbClr val="8A5330"/>
        </a:accent6>
        <a:hlink>
          <a:srgbClr val="6F4C80"/>
        </a:hlink>
        <a:folHlink>
          <a:srgbClr val="6666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999900"/>
        </a:accent1>
        <a:accent2>
          <a:srgbClr val="8C8300"/>
        </a:accent2>
        <a:accent3>
          <a:srgbClr val="FFFFFF"/>
        </a:accent3>
        <a:accent4>
          <a:srgbClr val="000000"/>
        </a:accent4>
        <a:accent5>
          <a:srgbClr val="CACAAA"/>
        </a:accent5>
        <a:accent6>
          <a:srgbClr val="7E7600"/>
        </a:accent6>
        <a:hlink>
          <a:srgbClr val="737300"/>
        </a:hlink>
        <a:folHlink>
          <a:srgbClr val="6B640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698C00"/>
        </a:accent1>
        <a:accent2>
          <a:srgbClr val="8C7000"/>
        </a:accent2>
        <a:accent3>
          <a:srgbClr val="FFFFFF"/>
        </a:accent3>
        <a:accent4>
          <a:srgbClr val="000000"/>
        </a:accent4>
        <a:accent5>
          <a:srgbClr val="B9C5AA"/>
        </a:accent5>
        <a:accent6>
          <a:srgbClr val="7E6500"/>
        </a:accent6>
        <a:hlink>
          <a:srgbClr val="666600"/>
        </a:hlink>
        <a:folHlink>
          <a:srgbClr val="805413"/>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A65353"/>
        </a:accent1>
        <a:accent2>
          <a:srgbClr val="737300"/>
        </a:accent2>
        <a:accent3>
          <a:srgbClr val="FFFFFF"/>
        </a:accent3>
        <a:accent4>
          <a:srgbClr val="000000"/>
        </a:accent4>
        <a:accent5>
          <a:srgbClr val="D0B3B3"/>
        </a:accent5>
        <a:accent6>
          <a:srgbClr val="686800"/>
        </a:accent6>
        <a:hlink>
          <a:srgbClr val="873D68"/>
        </a:hlink>
        <a:folHlink>
          <a:srgbClr val="584D8C"/>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38778C"/>
        </a:accent1>
        <a:accent2>
          <a:srgbClr val="995D36"/>
        </a:accent2>
        <a:accent3>
          <a:srgbClr val="FFFFFF"/>
        </a:accent3>
        <a:accent4>
          <a:srgbClr val="000000"/>
        </a:accent4>
        <a:accent5>
          <a:srgbClr val="AEBDC5"/>
        </a:accent5>
        <a:accent6>
          <a:srgbClr val="8A5330"/>
        </a:accent6>
        <a:hlink>
          <a:srgbClr val="6F4C8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spain map 3</Template>
  <TotalTime>101</TotalTime>
  <Words>277</Words>
  <Application>Microsoft Office PowerPoint</Application>
  <PresentationFormat>On-screen Show (4:3)</PresentationFormat>
  <Paragraphs>45</Paragraphs>
  <Slides>65</Slides>
  <Notes>0</Notes>
  <HiddenSlides>0</HiddenSlides>
  <MMClips>0</MMClips>
  <ScaleCrop>false</ScaleCrop>
  <HeadingPairs>
    <vt:vector size="4" baseType="variant">
      <vt:variant>
        <vt:lpstr>Theme</vt:lpstr>
      </vt:variant>
      <vt:variant>
        <vt:i4>2</vt:i4>
      </vt:variant>
      <vt:variant>
        <vt:lpstr>Slide Titles</vt:lpstr>
      </vt:variant>
      <vt:variant>
        <vt:i4>65</vt:i4>
      </vt:variant>
    </vt:vector>
  </HeadingPairs>
  <TitlesOfParts>
    <vt:vector size="67" baseType="lpstr">
      <vt:lpstr>spain map 3</vt:lpstr>
      <vt:lpstr>1_Default Design</vt:lpstr>
      <vt:lpstr>Spain (Part 9)</vt:lpstr>
      <vt:lpstr>Autonomous Community of Valencia, Spain</vt:lpstr>
      <vt:lpstr>City of valencia</vt:lpstr>
      <vt:lpstr>PowerPoint Presentation</vt:lpstr>
      <vt:lpstr>Climograph </vt:lpstr>
      <vt:lpstr>PowerPoint Presentation</vt:lpstr>
      <vt:lpstr>PowerPoint Presentation</vt:lpstr>
      <vt:lpstr>The old Silk Exchange (16th century)-Valencia</vt:lpstr>
      <vt:lpstr>Central Market-Valencia.</vt:lpstr>
      <vt:lpstr>Columbus Market</vt:lpstr>
      <vt:lpstr>Columbus Market Interior</vt:lpstr>
      <vt:lpstr>Cathedral</vt:lpstr>
      <vt:lpstr>Cathedral Dome</vt:lpstr>
      <vt:lpstr>PowerPoint Presentation</vt:lpstr>
      <vt:lpstr>Valencia Outside detail of the Cathedral</vt:lpstr>
      <vt:lpstr>PowerPoint Presentation</vt:lpstr>
      <vt:lpstr>Banco-de-Valencia</vt:lpstr>
      <vt:lpstr>City hall-Valencia</vt:lpstr>
      <vt:lpstr>Bull ring</vt:lpstr>
      <vt:lpstr>Neptune fountain</vt:lpstr>
      <vt:lpstr>PowerPoint Presentation</vt:lpstr>
      <vt:lpstr>North Train Station</vt:lpstr>
      <vt:lpstr>Train station interior</vt:lpstr>
      <vt:lpstr>Ceramic Museum - Valencia</vt:lpstr>
      <vt:lpstr>Virgen Square</vt:lpstr>
      <vt:lpstr>The City of Arts and Sciences is an entertainment -based cultural and architectural complex in the city of Valencia, Spain. It is the most important modern tourist destination in the city of Valencia.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FALLES</vt:lpstr>
      <vt:lpstr>PowerPoint Presentation</vt:lpstr>
      <vt:lpstr>PowerPoint Presentation</vt:lpstr>
      <vt:lpstr>PowerPoint Presentation</vt:lpstr>
      <vt:lpstr>PowerPoint Presentation</vt:lpstr>
      <vt:lpstr>PowerPoint Presentation</vt:lpstr>
      <vt:lpstr>PowerPoint Presentation</vt:lpstr>
      <vt:lpstr>Moros y Cristianos (Moors and Christians)</vt:lpstr>
      <vt:lpstr>PowerPoint Presentation</vt:lpstr>
      <vt:lpstr>PowerPoint Presentation</vt:lpstr>
      <vt:lpstr>Albufera National Park</vt:lpstr>
      <vt:lpstr>Valencian Autonomous Community</vt:lpstr>
      <vt:lpstr>Village of La Nucia Marina Baixa</vt:lpstr>
      <vt:lpstr>Puerto de Alicante</vt:lpstr>
      <vt:lpstr>Pensicola</vt:lpstr>
      <vt:lpstr>Pensicola</vt:lpstr>
      <vt:lpstr>Beach of Poniente-Benidorm</vt:lpstr>
      <vt:lpstr>Altea</vt:lpstr>
      <vt:lpstr>Guadelest-Costa-Blanca</vt:lpstr>
      <vt:lpstr>Murcia Region</vt:lpstr>
      <vt:lpstr>Sierra de las Moreras</vt:lpstr>
      <vt:lpstr>Monteagudo - Murcia</vt:lpstr>
      <vt:lpstr>Lands around Moratalla and river Alharabe.</vt:lpstr>
      <vt:lpstr>Cañón de Almadenes</vt:lpstr>
      <vt:lpstr>Cartegena</vt:lpstr>
      <vt:lpstr>Roman Theatre, Cartagena.</vt:lpstr>
      <vt:lpstr>Murcia Cathedral.</vt:lpstr>
      <vt:lpstr>Castle of Lorca</vt:lpstr>
      <vt:lpstr>Castell de Moraira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A. Naumann</dc:creator>
  <cp:lastModifiedBy>Joseph A. Naumann</cp:lastModifiedBy>
  <cp:revision>11</cp:revision>
  <dcterms:created xsi:type="dcterms:W3CDTF">2012-07-30T14:52:13Z</dcterms:created>
  <dcterms:modified xsi:type="dcterms:W3CDTF">2012-07-30T16:33:35Z</dcterms:modified>
</cp:coreProperties>
</file>