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98"/>
  </p:notesMasterIdLst>
  <p:sldIdLst>
    <p:sldId id="256" r:id="rId3"/>
    <p:sldId id="257" r:id="rId4"/>
    <p:sldId id="274" r:id="rId5"/>
    <p:sldId id="275" r:id="rId6"/>
    <p:sldId id="260" r:id="rId7"/>
    <p:sldId id="261" r:id="rId8"/>
    <p:sldId id="258" r:id="rId9"/>
    <p:sldId id="262" r:id="rId10"/>
    <p:sldId id="264" r:id="rId11"/>
    <p:sldId id="263" r:id="rId12"/>
    <p:sldId id="287" r:id="rId13"/>
    <p:sldId id="288" r:id="rId14"/>
    <p:sldId id="265" r:id="rId15"/>
    <p:sldId id="273" r:id="rId16"/>
    <p:sldId id="266" r:id="rId17"/>
    <p:sldId id="272" r:id="rId18"/>
    <p:sldId id="267" r:id="rId19"/>
    <p:sldId id="297" r:id="rId20"/>
    <p:sldId id="298" r:id="rId21"/>
    <p:sldId id="289" r:id="rId22"/>
    <p:sldId id="292" r:id="rId23"/>
    <p:sldId id="290" r:id="rId24"/>
    <p:sldId id="291" r:id="rId25"/>
    <p:sldId id="300" r:id="rId26"/>
    <p:sldId id="259" r:id="rId27"/>
    <p:sldId id="293" r:id="rId28"/>
    <p:sldId id="296" r:id="rId29"/>
    <p:sldId id="299" r:id="rId30"/>
    <p:sldId id="268" r:id="rId31"/>
    <p:sldId id="271" r:id="rId32"/>
    <p:sldId id="294" r:id="rId33"/>
    <p:sldId id="295" r:id="rId34"/>
    <p:sldId id="301" r:id="rId35"/>
    <p:sldId id="276" r:id="rId36"/>
    <p:sldId id="269" r:id="rId37"/>
    <p:sldId id="270" r:id="rId38"/>
    <p:sldId id="277" r:id="rId39"/>
    <p:sldId id="278" r:id="rId40"/>
    <p:sldId id="279" r:id="rId41"/>
    <p:sldId id="280" r:id="rId42"/>
    <p:sldId id="281" r:id="rId43"/>
    <p:sldId id="286" r:id="rId44"/>
    <p:sldId id="282" r:id="rId45"/>
    <p:sldId id="283" r:id="rId46"/>
    <p:sldId id="284" r:id="rId47"/>
    <p:sldId id="285" r:id="rId48"/>
    <p:sldId id="307" r:id="rId49"/>
    <p:sldId id="302" r:id="rId50"/>
    <p:sldId id="303" r:id="rId51"/>
    <p:sldId id="304" r:id="rId52"/>
    <p:sldId id="305" r:id="rId53"/>
    <p:sldId id="306" r:id="rId54"/>
    <p:sldId id="308" r:id="rId55"/>
    <p:sldId id="309" r:id="rId56"/>
    <p:sldId id="310" r:id="rId57"/>
    <p:sldId id="311" r:id="rId58"/>
    <p:sldId id="312" r:id="rId59"/>
    <p:sldId id="313" r:id="rId60"/>
    <p:sldId id="325" r:id="rId61"/>
    <p:sldId id="326" r:id="rId62"/>
    <p:sldId id="327" r:id="rId63"/>
    <p:sldId id="328" r:id="rId64"/>
    <p:sldId id="329" r:id="rId65"/>
    <p:sldId id="314" r:id="rId66"/>
    <p:sldId id="320" r:id="rId67"/>
    <p:sldId id="323" r:id="rId68"/>
    <p:sldId id="344" r:id="rId69"/>
    <p:sldId id="315" r:id="rId70"/>
    <p:sldId id="316" r:id="rId71"/>
    <p:sldId id="317" r:id="rId72"/>
    <p:sldId id="318" r:id="rId73"/>
    <p:sldId id="349" r:id="rId74"/>
    <p:sldId id="319" r:id="rId75"/>
    <p:sldId id="322" r:id="rId76"/>
    <p:sldId id="330" r:id="rId77"/>
    <p:sldId id="321" r:id="rId78"/>
    <p:sldId id="350" r:id="rId79"/>
    <p:sldId id="324" r:id="rId80"/>
    <p:sldId id="331" r:id="rId81"/>
    <p:sldId id="345" r:id="rId82"/>
    <p:sldId id="332" r:id="rId83"/>
    <p:sldId id="333" r:id="rId84"/>
    <p:sldId id="334" r:id="rId85"/>
    <p:sldId id="335" r:id="rId86"/>
    <p:sldId id="336" r:id="rId87"/>
    <p:sldId id="343" r:id="rId88"/>
    <p:sldId id="338" r:id="rId89"/>
    <p:sldId id="339" r:id="rId90"/>
    <p:sldId id="340" r:id="rId91"/>
    <p:sldId id="337" r:id="rId92"/>
    <p:sldId id="341" r:id="rId93"/>
    <p:sldId id="342" r:id="rId94"/>
    <p:sldId id="346" r:id="rId95"/>
    <p:sldId id="347" r:id="rId96"/>
    <p:sldId id="348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74" d="100"/>
          <a:sy n="74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EA8493-0DFF-4A75-9052-E48051AD3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0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6E7E56-56B3-4AC9-A2F2-75B14D0D50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726B2-4C81-48F8-B9F7-900726DB84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51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8682A-5938-4085-95DB-C08FA89B04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351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B2635D2-4BC1-4CCC-834C-7B056203BE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0DDA1-D1F5-405A-961A-4DC1387869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587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8F455-67CA-414C-AEB4-8AE1F514D5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4935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2353B-8A1A-478E-9456-88599363B8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245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E252D-DEB4-4FD7-8747-2D6A8B45E4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52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75A5-422C-47C8-BDD5-88E6BD7A98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150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A8440-B7D7-4EC4-804B-A818DBACA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075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9F516-DD89-405B-AAA6-D9124B9AB0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337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D2B6E-1440-49AE-97B6-054FD3BF10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7073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293AF-2057-4D89-9E65-89DD1CD613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47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B8822-CC34-40A0-9ADC-4869DD36C4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724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6EBE5-AD1E-4533-B1AB-F0E5D87F65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59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474AE-97FE-483C-9039-6BD84DFEC6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41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D3972-D4DC-4AC9-9323-3A811F76A5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005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7D136-9EDF-42AF-AD0E-E360F5A9FB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347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D88D4-21AB-4B83-AAC9-58EFC147A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607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57687-A997-49CC-96BA-C5049DA411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491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08588-C6CA-4A7F-AB31-3B892A9E2D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399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7BCAF-EB7B-42AC-B8B1-D9E0EE4F49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322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DA951DA-E3CC-4259-871E-1D9DAAB2BE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FA2D7A-30A4-475A-954E-B72E08EF95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Arial Black" pitchFamily="34" charset="0"/>
              </a:rPr>
              <a:t>Spain (Part 7)</a:t>
            </a:r>
            <a:endParaRPr lang="en-US" dirty="0">
              <a:solidFill>
                <a:srgbClr val="FFC000"/>
              </a:solidFill>
              <a:effectLst>
                <a:outerShdw blurRad="50800" dist="50800" dir="5400000" algn="ctr" rotWithShape="0">
                  <a:srgbClr val="FF0000"/>
                </a:outerShdw>
              </a:effectLst>
              <a:latin typeface="Arial Black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466344"/>
          </a:xfrm>
        </p:spPr>
        <p:txBody>
          <a:bodyPr/>
          <a:lstStyle/>
          <a:p>
            <a:r>
              <a:rPr lang="en-US" sz="2800" dirty="0" smtClean="0"/>
              <a:t>Our Lady of the Pillar 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6344"/>
            <a:ext cx="9144000" cy="639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97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13619"/>
          </a:xfrm>
        </p:spPr>
        <p:txBody>
          <a:bodyPr/>
          <a:lstStyle/>
          <a:p>
            <a:r>
              <a:rPr lang="en-US" dirty="0" smtClean="0"/>
              <a:t>Interior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3619"/>
            <a:ext cx="9144000" cy="61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223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529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39" y="0"/>
            <a:ext cx="8226425" cy="742606"/>
          </a:xfrm>
        </p:spPr>
        <p:txBody>
          <a:bodyPr/>
          <a:lstStyle/>
          <a:p>
            <a:r>
              <a:rPr lang="en-US" dirty="0"/>
              <a:t>Basilica of Our Lady of the Pillar - Zaragoza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742606"/>
            <a:ext cx="9168507" cy="611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314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2881476" cy="3071877"/>
          </a:xfrm>
        </p:spPr>
        <p:txBody>
          <a:bodyPr/>
          <a:lstStyle/>
          <a:p>
            <a:r>
              <a:rPr lang="es-ES" dirty="0"/>
              <a:t>El alma del Ebro, Zaragoza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972" y="0"/>
            <a:ext cx="45948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63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smtClean="0"/>
              <a:t>Pillar Square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043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528"/>
          </a:xfrm>
        </p:spPr>
        <p:txBody>
          <a:bodyPr/>
          <a:lstStyle/>
          <a:p>
            <a:pPr algn="ctr"/>
            <a:r>
              <a:rPr lang="en-US" dirty="0"/>
              <a:t>La plaza del </a:t>
            </a:r>
            <a:r>
              <a:rPr lang="en-US" dirty="0" err="1"/>
              <a:t>Pilar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5528"/>
            <a:ext cx="9144000" cy="606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06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10326"/>
          </a:xfrm>
        </p:spPr>
        <p:txBody>
          <a:bodyPr/>
          <a:lstStyle/>
          <a:p>
            <a:r>
              <a:rPr lang="en-US" dirty="0" err="1"/>
              <a:t>Piedra</a:t>
            </a:r>
            <a:r>
              <a:rPr lang="en-US" dirty="0"/>
              <a:t> Bridge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0326"/>
            <a:ext cx="9144000" cy="604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016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Piedra</a:t>
            </a:r>
            <a:r>
              <a:rPr lang="en-US" dirty="0" smtClean="0"/>
              <a:t>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09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Roman 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606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Aragon Autonomous Community - </a:t>
            </a:r>
            <a:r>
              <a:rPr lang="en-US" dirty="0" err="1" smtClean="0"/>
              <a:t>zaragoza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3648" y="0"/>
            <a:ext cx="3800351" cy="362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01259" cy="362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268" y="9426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Aragon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94254"/>
          </a:xfrm>
        </p:spPr>
        <p:txBody>
          <a:bodyPr/>
          <a:lstStyle/>
          <a:p>
            <a:r>
              <a:rPr lang="en-US" dirty="0" smtClean="0"/>
              <a:t>Zaragoza – </a:t>
            </a:r>
            <a:r>
              <a:rPr lang="en-US" dirty="0" err="1" smtClean="0"/>
              <a:t>commercia</a:t>
            </a:r>
            <a:r>
              <a:rPr lang="en-US" dirty="0" smtClean="0"/>
              <a:t>/residential building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4254"/>
            <a:ext cx="9144000" cy="606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368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Seo</a:t>
            </a:r>
            <a:r>
              <a:rPr lang="en-US" dirty="0"/>
              <a:t> Cathedral</a:t>
            </a:r>
          </a:p>
        </p:txBody>
      </p:sp>
    </p:spTree>
    <p:extLst>
      <p:ext uri="{BB962C8B-B14F-4D97-AF65-F5344CB8AC3E}">
        <p14:creationId xmlns:p14="http://schemas.microsoft.com/office/powerpoint/2010/main" val="1641642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91016"/>
          </a:xfrm>
        </p:spPr>
        <p:txBody>
          <a:bodyPr/>
          <a:lstStyle/>
          <a:p>
            <a:r>
              <a:rPr lang="es-ES" dirty="0"/>
              <a:t>LA SEO. CATEDRAL DE SAN SALVADOR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1016"/>
            <a:ext cx="9144000" cy="596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381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39397"/>
          </a:xfrm>
        </p:spPr>
        <p:txBody>
          <a:bodyPr/>
          <a:lstStyle/>
          <a:p>
            <a:r>
              <a:rPr lang="es-ES" dirty="0"/>
              <a:t>LA SEO. CATEDRALDE SAN SALVADOR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9397"/>
            <a:ext cx="9144000" cy="591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626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5605822" cy="2242319"/>
          </a:xfrm>
        </p:spPr>
        <p:txBody>
          <a:bodyPr/>
          <a:lstStyle/>
          <a:p>
            <a:r>
              <a:rPr lang="en-US" dirty="0"/>
              <a:t>Santa </a:t>
            </a:r>
            <a:r>
              <a:rPr lang="en-US" dirty="0" err="1"/>
              <a:t>María</a:t>
            </a:r>
            <a:r>
              <a:rPr lang="en-US" dirty="0"/>
              <a:t> Magdalena church.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933" y="0"/>
            <a:ext cx="29080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676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pPr algn="ctr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err="1"/>
              <a:t>Aljafería</a:t>
            </a:r>
            <a:r>
              <a:rPr lang="en-US" sz="2800" b="1" dirty="0"/>
              <a:t> Palace (at night), built in the 11th century.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5911"/>
            <a:ext cx="9144000" cy="529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3984412" cy="2836207"/>
          </a:xfrm>
        </p:spPr>
        <p:txBody>
          <a:bodyPr/>
          <a:lstStyle/>
          <a:p>
            <a:r>
              <a:rPr lang="es-ES" dirty="0" err="1" smtClean="0"/>
              <a:t>Water</a:t>
            </a:r>
            <a:r>
              <a:rPr lang="es-ES" dirty="0" smtClean="0"/>
              <a:t> </a:t>
            </a:r>
            <a:r>
              <a:rPr lang="es-ES" dirty="0" err="1" smtClean="0"/>
              <a:t>tower</a:t>
            </a:r>
            <a:r>
              <a:rPr lang="es-ES" dirty="0" smtClean="0"/>
              <a:t> at </a:t>
            </a:r>
            <a:r>
              <a:rPr lang="es-ES" dirty="0" err="1"/>
              <a:t>the</a:t>
            </a:r>
            <a:r>
              <a:rPr lang="es-ES" dirty="0"/>
              <a:t> Expo 2008 </a:t>
            </a:r>
            <a:r>
              <a:rPr lang="es-ES" dirty="0" err="1"/>
              <a:t>site</a:t>
            </a:r>
            <a:r>
              <a:rPr lang="es-ES" dirty="0"/>
              <a:t>.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265" y="0"/>
            <a:ext cx="45567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334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90742"/>
            <a:ext cx="9143999" cy="608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390742"/>
            <a:ext cx="9144000" cy="1070413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tower in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Luis Buñuel Metropolitan Water Park</a:t>
            </a:r>
          </a:p>
        </p:txBody>
      </p:sp>
    </p:spTree>
    <p:extLst>
      <p:ext uri="{BB962C8B-B14F-4D97-AF65-F5344CB8AC3E}">
        <p14:creationId xmlns:p14="http://schemas.microsoft.com/office/powerpoint/2010/main" val="146790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78116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Pavilion of Aragon in the Expo 2008</a:t>
            </a:r>
          </a:p>
        </p:txBody>
      </p:sp>
    </p:spTree>
    <p:extLst>
      <p:ext uri="{BB962C8B-B14F-4D97-AF65-F5344CB8AC3E}">
        <p14:creationId xmlns:p14="http://schemas.microsoft.com/office/powerpoint/2010/main" val="1759570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594360"/>
          </a:xfrm>
        </p:spPr>
        <p:txBody>
          <a:bodyPr/>
          <a:lstStyle/>
          <a:p>
            <a:r>
              <a:rPr lang="en-US" dirty="0"/>
              <a:t>Monastery of </a:t>
            </a:r>
            <a:r>
              <a:rPr lang="en-US" dirty="0" err="1"/>
              <a:t>Piedra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"/>
            <a:ext cx="9144000" cy="62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81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14" y="274638"/>
            <a:ext cx="3824156" cy="1723844"/>
          </a:xfrm>
        </p:spPr>
        <p:txBody>
          <a:bodyPr/>
          <a:lstStyle/>
          <a:p>
            <a:r>
              <a:rPr lang="en-US" dirty="0" smtClean="0"/>
              <a:t>Language Distribution in Aragon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978" y="0"/>
            <a:ext cx="4900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50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smtClean="0"/>
              <a:t>Zaragoza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13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n-US" dirty="0"/>
              <a:t> Third Millennium Bridge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79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84" y="5715000"/>
            <a:ext cx="8226425" cy="1143000"/>
          </a:xfrm>
        </p:spPr>
        <p:txBody>
          <a:bodyPr/>
          <a:lstStyle/>
          <a:p>
            <a:r>
              <a:rPr lang="en-US" dirty="0"/>
              <a:t>Zaragoza tram</a:t>
            </a:r>
          </a:p>
        </p:txBody>
      </p:sp>
    </p:spTree>
    <p:extLst>
      <p:ext uri="{BB962C8B-B14F-4D97-AF65-F5344CB8AC3E}">
        <p14:creationId xmlns:p14="http://schemas.microsoft.com/office/powerpoint/2010/main" val="3323890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81" y="0"/>
            <a:ext cx="8226425" cy="71948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Labordeta</a:t>
            </a:r>
            <a:r>
              <a:rPr lang="en-US" dirty="0"/>
              <a:t> Grand Park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9488"/>
            <a:ext cx="9209988" cy="613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402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 around </a:t>
            </a:r>
            <a:r>
              <a:rPr lang="en-US" dirty="0" err="1" smtClean="0"/>
              <a:t>aragon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491" y="-1"/>
            <a:ext cx="6565510" cy="441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229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52" y="0"/>
            <a:ext cx="8226425" cy="754144"/>
          </a:xfrm>
        </p:spPr>
        <p:txBody>
          <a:bodyPr/>
          <a:lstStyle/>
          <a:p>
            <a:r>
              <a:rPr lang="en-US" dirty="0" err="1"/>
              <a:t>Tarazona</a:t>
            </a:r>
            <a:r>
              <a:rPr lang="en-US" dirty="0"/>
              <a:t>-Plaza-de-</a:t>
            </a:r>
            <a:r>
              <a:rPr lang="en-US" dirty="0" err="1"/>
              <a:t>Toros</a:t>
            </a:r>
            <a:r>
              <a:rPr lang="en-US" dirty="0"/>
              <a:t>-</a:t>
            </a:r>
            <a:r>
              <a:rPr lang="en-US" dirty="0" err="1"/>
              <a:t>Vieja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4144"/>
            <a:ext cx="9178731" cy="610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818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/>
          <a:lstStyle/>
          <a:p>
            <a:pPr algn="ctr"/>
            <a:r>
              <a:rPr lang="en-US" dirty="0"/>
              <a:t>Hermitage of la </a:t>
            </a:r>
            <a:r>
              <a:rPr lang="en-US" dirty="0" err="1"/>
              <a:t>Virgen</a:t>
            </a:r>
            <a:r>
              <a:rPr lang="en-US" dirty="0"/>
              <a:t> del Castillo - Belmonte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7783"/>
            <a:ext cx="9144000" cy="571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368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3572"/>
            <a:ext cx="9143999" cy="595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29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2937"/>
            <a:ext cx="9143999" cy="611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35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9064"/>
            <a:ext cx="9143999" cy="607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08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1147" y="0"/>
            <a:ext cx="48428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301147" cy="397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339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9064"/>
            <a:ext cx="9143999" cy="607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573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127"/>
            <a:ext cx="9143999" cy="60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996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889"/>
            <a:ext cx="9143999" cy="587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546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42635"/>
          </a:xfrm>
        </p:spPr>
        <p:txBody>
          <a:bodyPr/>
          <a:lstStyle/>
          <a:p>
            <a:r>
              <a:rPr lang="en-US" dirty="0"/>
              <a:t>ALQUÉZAR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2635"/>
            <a:ext cx="9144000" cy="601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348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503968"/>
          </a:xfrm>
        </p:spPr>
        <p:txBody>
          <a:bodyPr/>
          <a:lstStyle/>
          <a:p>
            <a:r>
              <a:rPr lang="en-US" dirty="0" err="1" smtClean="0"/>
              <a:t>Huesca</a:t>
            </a:r>
            <a:r>
              <a:rPr lang="en-US" dirty="0" smtClean="0"/>
              <a:t> Cathedral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3968"/>
            <a:ext cx="9144000" cy="635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59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212"/>
            <a:ext cx="9144000" cy="657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8" y="5583022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Chapel in the Cathedral in </a:t>
            </a:r>
            <a:r>
              <a:rPr lang="en-US" b="1" dirty="0" err="1" smtClean="0">
                <a:solidFill>
                  <a:srgbClr val="FFFF00"/>
                </a:solidFill>
              </a:rPr>
              <a:t>Huesca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3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err="1" smtClean="0"/>
              <a:t>Huesca</a:t>
            </a:r>
            <a:r>
              <a:rPr lang="en-US" dirty="0" smtClean="0"/>
              <a:t> – Commercial/residential building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128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99" y="114382"/>
            <a:ext cx="8226425" cy="545494"/>
          </a:xfrm>
        </p:spPr>
        <p:txBody>
          <a:bodyPr/>
          <a:lstStyle/>
          <a:p>
            <a:r>
              <a:rPr lang="en-US" dirty="0" smtClean="0"/>
              <a:t>Winter in </a:t>
            </a:r>
            <a:r>
              <a:rPr lang="en-US" dirty="0" err="1" smtClean="0"/>
              <a:t>Huesca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0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82" y="0"/>
            <a:ext cx="8810936" cy="1143000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Loarre</a:t>
            </a:r>
            <a:r>
              <a:rPr lang="en-US" b="1" dirty="0"/>
              <a:t>, one of the most important Romanesque castles in Europe</a:t>
            </a:r>
          </a:p>
        </p:txBody>
      </p:sp>
    </p:spTree>
    <p:extLst>
      <p:ext uri="{BB962C8B-B14F-4D97-AF65-F5344CB8AC3E}">
        <p14:creationId xmlns:p14="http://schemas.microsoft.com/office/powerpoint/2010/main" val="1176654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View from </a:t>
            </a:r>
            <a:r>
              <a:rPr lang="en-US" b="1" dirty="0" err="1"/>
              <a:t>Ordesa</a:t>
            </a:r>
            <a:r>
              <a:rPr lang="en-US" b="1" dirty="0"/>
              <a:t> valley in the </a:t>
            </a:r>
            <a:r>
              <a:rPr lang="en-US" b="1" dirty="0" err="1"/>
              <a:t>Aragonese</a:t>
            </a:r>
            <a:r>
              <a:rPr lang="en-US" b="1" dirty="0"/>
              <a:t> Pyrenees</a:t>
            </a:r>
          </a:p>
        </p:txBody>
      </p:sp>
    </p:spTree>
    <p:extLst>
      <p:ext uri="{BB962C8B-B14F-4D97-AF65-F5344CB8AC3E}">
        <p14:creationId xmlns:p14="http://schemas.microsoft.com/office/powerpoint/2010/main" val="802749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2620"/>
            <a:ext cx="9144000" cy="467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928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Circo</a:t>
            </a:r>
            <a:r>
              <a:rPr lang="en-US" dirty="0"/>
              <a:t> de </a:t>
            </a:r>
            <a:r>
              <a:rPr lang="en-US" dirty="0" err="1"/>
              <a:t>Soaso</a:t>
            </a:r>
            <a:r>
              <a:rPr lang="en-US" dirty="0"/>
              <a:t> in </a:t>
            </a:r>
            <a:r>
              <a:rPr lang="en-US" dirty="0" err="1"/>
              <a:t>Ordesa</a:t>
            </a:r>
            <a:r>
              <a:rPr lang="en-US" dirty="0"/>
              <a:t> y Monte </a:t>
            </a:r>
            <a:r>
              <a:rPr lang="en-US" dirty="0" err="1"/>
              <a:t>Perdido</a:t>
            </a:r>
            <a:r>
              <a:rPr lang="en-US" dirty="0"/>
              <a:t> National Park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1"/>
            <a:ext cx="9143999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4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5774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</a:t>
            </a:r>
            <a:r>
              <a:rPr lang="en-US" sz="2800" b="1" dirty="0" err="1"/>
              <a:t>Moncayo</a:t>
            </a:r>
            <a:r>
              <a:rPr lang="en-US" sz="2800" b="1" dirty="0"/>
              <a:t> Massif seen from </a:t>
            </a:r>
            <a:r>
              <a:rPr lang="en-US" sz="2800" b="1" dirty="0" err="1"/>
              <a:t>Alcalá</a:t>
            </a:r>
            <a:r>
              <a:rPr lang="en-US" sz="2800" b="1" dirty="0"/>
              <a:t> de </a:t>
            </a:r>
            <a:r>
              <a:rPr lang="en-US" sz="2800" b="1" dirty="0" err="1"/>
              <a:t>Moncayo</a:t>
            </a:r>
            <a:r>
              <a:rPr lang="en-US" sz="2800" b="1" dirty="0"/>
              <a:t>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5774"/>
            <a:ext cx="9144000" cy="595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889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362243" cy="281735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Castle of San Pedro in </a:t>
            </a:r>
            <a:r>
              <a:rPr lang="en-US" dirty="0" err="1"/>
              <a:t>Jaca</a:t>
            </a:r>
            <a:r>
              <a:rPr lang="en-US" dirty="0"/>
              <a:t>.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943" y="25924"/>
            <a:ext cx="5124057" cy="683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51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7"/>
            <a:ext cx="3767595" cy="2694805"/>
          </a:xfrm>
        </p:spPr>
        <p:txBody>
          <a:bodyPr/>
          <a:lstStyle/>
          <a:p>
            <a:r>
              <a:rPr lang="en-US" dirty="0"/>
              <a:t>The city of </a:t>
            </a:r>
            <a:r>
              <a:rPr lang="en-US" dirty="0" err="1"/>
              <a:t>Teruel</a:t>
            </a:r>
            <a:r>
              <a:rPr lang="en-US" dirty="0"/>
              <a:t> is known for its numerous old </a:t>
            </a:r>
            <a:r>
              <a:rPr lang="en-US" dirty="0" err="1"/>
              <a:t>Mudéjar</a:t>
            </a:r>
            <a:r>
              <a:rPr lang="en-US" dirty="0"/>
              <a:t> buildings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673" y="0"/>
            <a:ext cx="46483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396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0770"/>
            <a:ext cx="9144000" cy="607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311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0770"/>
            <a:ext cx="9144000" cy="607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520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3080"/>
            <a:ext cx="9144000" cy="583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89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Canary Islands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725" y="0"/>
            <a:ext cx="6146276" cy="440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487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572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879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237"/>
          </a:xfrm>
        </p:spPr>
        <p:txBody>
          <a:bodyPr/>
          <a:lstStyle/>
          <a:p>
            <a:r>
              <a:rPr lang="en-US" sz="2800" dirty="0" smtClean="0"/>
              <a:t>Volcanic </a:t>
            </a:r>
            <a:r>
              <a:rPr lang="en-US" sz="2800" dirty="0"/>
              <a:t>Islands – Caldera of </a:t>
            </a:r>
            <a:r>
              <a:rPr lang="en-US" sz="2800" dirty="0" err="1"/>
              <a:t>Corazoncillo</a:t>
            </a:r>
            <a:r>
              <a:rPr lang="en-US" sz="2800" dirty="0"/>
              <a:t>, </a:t>
            </a:r>
            <a:r>
              <a:rPr lang="en-US" sz="2800" dirty="0" err="1"/>
              <a:t>Lanzarote</a:t>
            </a:r>
            <a:endParaRPr lang="en-US" sz="2800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7"/>
            <a:ext cx="9144000" cy="61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692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45720"/>
            <a:ext cx="8226425" cy="1143000"/>
          </a:xfrm>
        </p:spPr>
        <p:txBody>
          <a:bodyPr/>
          <a:lstStyle/>
          <a:p>
            <a:r>
              <a:rPr lang="en-US" dirty="0" smtClean="0"/>
              <a:t>Climate - Zaragoza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8720"/>
            <a:ext cx="9144000" cy="56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71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7237"/>
          </a:xfrm>
        </p:spPr>
        <p:txBody>
          <a:bodyPr/>
          <a:lstStyle/>
          <a:p>
            <a:r>
              <a:rPr lang="en-US" dirty="0"/>
              <a:t>Caldera de </a:t>
            </a:r>
            <a:r>
              <a:rPr lang="en-US" dirty="0" err="1"/>
              <a:t>Bandama</a:t>
            </a:r>
            <a:r>
              <a:rPr lang="en-US" dirty="0"/>
              <a:t>, Gran </a:t>
            </a:r>
            <a:r>
              <a:rPr lang="en-US" dirty="0" err="1"/>
              <a:t>Canaria</a:t>
            </a:r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7"/>
            <a:ext cx="9144000" cy="61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526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7237"/>
          </a:xfrm>
        </p:spPr>
        <p:txBody>
          <a:bodyPr/>
          <a:lstStyle/>
          <a:p>
            <a:r>
              <a:rPr lang="es-ES" dirty="0"/>
              <a:t>Caldera de los </a:t>
            </a:r>
            <a:r>
              <a:rPr lang="es-ES" dirty="0" err="1"/>
              <a:t>Marteles</a:t>
            </a:r>
            <a:r>
              <a:rPr lang="es-ES" dirty="0"/>
              <a:t>, Gran Canaria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7"/>
            <a:ext cx="9144000" cy="61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567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7237"/>
          </a:xfrm>
        </p:spPr>
        <p:txBody>
          <a:bodyPr/>
          <a:lstStyle/>
          <a:p>
            <a:r>
              <a:rPr lang="en-US" dirty="0"/>
              <a:t>Pico Viejo; Tenerife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7"/>
            <a:ext cx="9144000" cy="61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29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17638"/>
          </a:xfrm>
        </p:spPr>
        <p:txBody>
          <a:bodyPr/>
          <a:lstStyle/>
          <a:p>
            <a:r>
              <a:rPr lang="en-US" sz="2800" b="1" dirty="0"/>
              <a:t>Strange shapes created by the erosion of pumice layers, originating from explosive eruptions of the ancient "</a:t>
            </a:r>
            <a:r>
              <a:rPr lang="en-US" sz="2800" b="1" dirty="0" err="1"/>
              <a:t>Cañadas</a:t>
            </a:r>
            <a:r>
              <a:rPr lang="en-US" sz="2800" b="1" dirty="0"/>
              <a:t>" </a:t>
            </a:r>
            <a:r>
              <a:rPr lang="en-US" sz="2800" b="1" dirty="0" err="1"/>
              <a:t>stratovolcano</a:t>
            </a:r>
            <a:endParaRPr lang="en-US" sz="2800" b="1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00625"/>
            <a:ext cx="9144000" cy="53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134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49189"/>
          </a:xfrm>
        </p:spPr>
        <p:txBody>
          <a:bodyPr/>
          <a:lstStyle/>
          <a:p>
            <a:r>
              <a:rPr lang="en-US" dirty="0" err="1"/>
              <a:t>Mogan</a:t>
            </a:r>
            <a:r>
              <a:rPr lang="en-US" dirty="0"/>
              <a:t> port</a:t>
            </a:r>
          </a:p>
        </p:txBody>
      </p:sp>
    </p:spTree>
    <p:extLst>
      <p:ext uri="{BB962C8B-B14F-4D97-AF65-F5344CB8AC3E}">
        <p14:creationId xmlns:p14="http://schemas.microsoft.com/office/powerpoint/2010/main" val="3599611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09" y="0"/>
            <a:ext cx="8226425" cy="786384"/>
          </a:xfrm>
        </p:spPr>
        <p:txBody>
          <a:bodyPr/>
          <a:lstStyle/>
          <a:p>
            <a:r>
              <a:rPr lang="en-US" dirty="0"/>
              <a:t>Puerto-de-</a:t>
            </a:r>
            <a:r>
              <a:rPr lang="en-US" dirty="0" err="1"/>
              <a:t>Mogan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044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28395"/>
          </a:xfrm>
        </p:spPr>
        <p:txBody>
          <a:bodyPr/>
          <a:lstStyle/>
          <a:p>
            <a:r>
              <a:rPr lang="en-US" dirty="0" smtClean="0"/>
              <a:t>Port Morgan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8395"/>
            <a:ext cx="9144000" cy="612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206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/>
              <a:t>Port </a:t>
            </a:r>
            <a:r>
              <a:rPr lang="en-US" dirty="0" err="1"/>
              <a:t>Mogan</a:t>
            </a:r>
            <a:r>
              <a:rPr lang="en-US" dirty="0"/>
              <a:t> apartments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336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Arrecife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7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n-US" dirty="0"/>
              <a:t>Moon over the Atlantic  in </a:t>
            </a:r>
            <a:r>
              <a:rPr lang="en-US" dirty="0" err="1"/>
              <a:t>Anaterve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262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2088"/>
            <a:ext cx="91440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214283"/>
            <a:ext cx="9143999" cy="1143000"/>
          </a:xfrm>
        </p:spPr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Basilica of Our Lady of the Pillar and the Ebro River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8586" cy="786384"/>
          </a:xfrm>
        </p:spPr>
        <p:txBody>
          <a:bodyPr/>
          <a:lstStyle/>
          <a:p>
            <a:r>
              <a:rPr lang="en-US" dirty="0"/>
              <a:t>Old city  in Las Palmas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296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8274"/>
            <a:ext cx="9144000" cy="64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36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3193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686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645633" cy="2562830"/>
          </a:xfrm>
        </p:spPr>
        <p:txBody>
          <a:bodyPr/>
          <a:lstStyle/>
          <a:p>
            <a:r>
              <a:rPr lang="en-US" dirty="0"/>
              <a:t>Gran </a:t>
            </a:r>
            <a:r>
              <a:rPr lang="en-US" dirty="0" err="1"/>
              <a:t>Canaria</a:t>
            </a:r>
            <a:r>
              <a:rPr lang="en-US" dirty="0"/>
              <a:t> Casa de Colon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246" y="0"/>
            <a:ext cx="48417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073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82" y="274637"/>
            <a:ext cx="2830694" cy="2082063"/>
          </a:xfrm>
        </p:spPr>
        <p:txBody>
          <a:bodyPr/>
          <a:lstStyle/>
          <a:p>
            <a:r>
              <a:rPr lang="en-US" dirty="0"/>
              <a:t>Fuerteventura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" y="1"/>
            <a:ext cx="9015211" cy="68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884" y="94333"/>
            <a:ext cx="7870669" cy="536731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Nature of Canary Islands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653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791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350"/>
            <a:ext cx="9144000" cy="627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069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5"/>
          </a:xfrm>
        </p:spPr>
        <p:txBody>
          <a:bodyPr/>
          <a:lstStyle/>
          <a:p>
            <a:r>
              <a:rPr lang="en-US" dirty="0" err="1"/>
              <a:t>Loro</a:t>
            </a:r>
            <a:r>
              <a:rPr lang="en-US" dirty="0"/>
              <a:t> Park-Tenerife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5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804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65915"/>
          </a:xfrm>
        </p:spPr>
        <p:txBody>
          <a:bodyPr/>
          <a:lstStyle/>
          <a:p>
            <a:r>
              <a:rPr lang="en-US" dirty="0"/>
              <a:t>Botanic Garden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036"/>
            <a:ext cx="9144000" cy="579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096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61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s-ES" dirty="0"/>
              <a:t>Jameos del Agua in Lanzarote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084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5715000"/>
            <a:ext cx="8226425" cy="11430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Festival of Julio - Tenerife</a:t>
            </a:r>
          </a:p>
        </p:txBody>
      </p:sp>
    </p:spTree>
    <p:extLst>
      <p:ext uri="{BB962C8B-B14F-4D97-AF65-F5344CB8AC3E}">
        <p14:creationId xmlns:p14="http://schemas.microsoft.com/office/powerpoint/2010/main" val="3695429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 err="1"/>
              <a:t>Lanzarote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295"/>
            <a:ext cx="9144000" cy="541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554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18" y="0"/>
            <a:ext cx="8226425" cy="786384"/>
          </a:xfrm>
        </p:spPr>
        <p:txBody>
          <a:bodyPr/>
          <a:lstStyle/>
          <a:p>
            <a:r>
              <a:rPr lang="en-US" dirty="0"/>
              <a:t>Beach in El </a:t>
            </a:r>
            <a:r>
              <a:rPr lang="en-US" dirty="0" err="1"/>
              <a:t>Hierro</a:t>
            </a:r>
            <a:r>
              <a:rPr lang="en-US" dirty="0"/>
              <a:t>-Canary Islands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379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8096"/>
          </a:xfrm>
        </p:spPr>
        <p:txBody>
          <a:bodyPr/>
          <a:lstStyle/>
          <a:p>
            <a:r>
              <a:rPr lang="es-ES" dirty="0"/>
              <a:t>El Pinar de </a:t>
            </a:r>
            <a:r>
              <a:rPr lang="es-ES" dirty="0" err="1"/>
              <a:t>Tamadaba-Canary</a:t>
            </a:r>
            <a:r>
              <a:rPr lang="es-ES" dirty="0"/>
              <a:t> </a:t>
            </a:r>
            <a:r>
              <a:rPr lang="es-ES" dirty="0" err="1"/>
              <a:t>Islands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887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 err="1"/>
              <a:t>Loro</a:t>
            </a:r>
            <a:r>
              <a:rPr lang="en-US" dirty="0"/>
              <a:t> Park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500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63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637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/>
              <a:t>Beach in </a:t>
            </a:r>
            <a:r>
              <a:rPr lang="en-US" dirty="0" err="1"/>
              <a:t>Teresitas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15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334"/>
            <a:ext cx="9143999" cy="588247"/>
          </a:xfrm>
        </p:spPr>
        <p:txBody>
          <a:bodyPr/>
          <a:lstStyle/>
          <a:p>
            <a:r>
              <a:rPr lang="en-US" dirty="0"/>
              <a:t>U-Boats for tourists in Puerto </a:t>
            </a:r>
            <a:r>
              <a:rPr lang="en-US" dirty="0" err="1"/>
              <a:t>Calero</a:t>
            </a:r>
            <a:r>
              <a:rPr lang="en-US" dirty="0"/>
              <a:t> in </a:t>
            </a:r>
            <a:r>
              <a:rPr lang="en-US" dirty="0" err="1"/>
              <a:t>Lanzarote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672"/>
            <a:ext cx="9144000" cy="605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04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" y="18700"/>
            <a:ext cx="8963696" cy="683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8980" y="5741720"/>
            <a:ext cx="2940426" cy="942415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 Canary</a:t>
            </a:r>
          </a:p>
        </p:txBody>
      </p:sp>
    </p:spTree>
    <p:extLst>
      <p:ext uri="{BB962C8B-B14F-4D97-AF65-F5344CB8AC3E}">
        <p14:creationId xmlns:p14="http://schemas.microsoft.com/office/powerpoint/2010/main" val="557311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7709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454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016786"/>
          </a:xfrm>
        </p:spPr>
        <p:txBody>
          <a:bodyPr/>
          <a:lstStyle/>
          <a:p>
            <a:r>
              <a:rPr lang="en-US" dirty="0"/>
              <a:t>Gran Canary nights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786"/>
            <a:ext cx="9144000" cy="584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070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n-US" dirty="0"/>
              <a:t>Castillo del Mar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80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65" y="0"/>
            <a:ext cx="8226425" cy="772732"/>
          </a:xfrm>
        </p:spPr>
        <p:txBody>
          <a:bodyPr/>
          <a:lstStyle/>
          <a:p>
            <a:r>
              <a:rPr lang="en-US" dirty="0" smtClean="0"/>
              <a:t>Taxi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03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14400"/>
          </a:xfrm>
        </p:spPr>
        <p:txBody>
          <a:bodyPr/>
          <a:lstStyle/>
          <a:p>
            <a:r>
              <a:rPr lang="en-US" dirty="0"/>
              <a:t>Palma Cathedral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680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40" y="0"/>
            <a:ext cx="8226425" cy="770652"/>
          </a:xfrm>
        </p:spPr>
        <p:txBody>
          <a:bodyPr/>
          <a:lstStyle/>
          <a:p>
            <a:r>
              <a:rPr lang="en-US" dirty="0"/>
              <a:t>Valle Gran Rey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652"/>
            <a:ext cx="9153907" cy="608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783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6425" cy="1023962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Salemera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3962"/>
            <a:ext cx="9144000" cy="58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982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spain map 3">
  <a:themeElements>
    <a:clrScheme name="Office Theme 2">
      <a:dk1>
        <a:srgbClr val="000000"/>
      </a:dk1>
      <a:lt1>
        <a:srgbClr val="FFFF99"/>
      </a:lt1>
      <a:dk2>
        <a:srgbClr val="000000"/>
      </a:dk2>
      <a:lt2>
        <a:srgbClr val="CCCCCC"/>
      </a:lt2>
      <a:accent1>
        <a:srgbClr val="698C00"/>
      </a:accent1>
      <a:accent2>
        <a:srgbClr val="8C7000"/>
      </a:accent2>
      <a:accent3>
        <a:srgbClr val="FFFFCA"/>
      </a:accent3>
      <a:accent4>
        <a:srgbClr val="000000"/>
      </a:accent4>
      <a:accent5>
        <a:srgbClr val="B9C5AA"/>
      </a:accent5>
      <a:accent6>
        <a:srgbClr val="7E6500"/>
      </a:accent6>
      <a:hlink>
        <a:srgbClr val="666600"/>
      </a:hlink>
      <a:folHlink>
        <a:srgbClr val="805413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CA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CA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CA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CA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FF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FF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FF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FF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99"/>
      </a:lt1>
      <a:dk2>
        <a:srgbClr val="000000"/>
      </a:dk2>
      <a:lt2>
        <a:srgbClr val="CCCCCC"/>
      </a:lt2>
      <a:accent1>
        <a:srgbClr val="698C00"/>
      </a:accent1>
      <a:accent2>
        <a:srgbClr val="8C7000"/>
      </a:accent2>
      <a:accent3>
        <a:srgbClr val="FFFFCA"/>
      </a:accent3>
      <a:accent4>
        <a:srgbClr val="000000"/>
      </a:accent4>
      <a:accent5>
        <a:srgbClr val="B9C5AA"/>
      </a:accent5>
      <a:accent6>
        <a:srgbClr val="7E6500"/>
      </a:accent6>
      <a:hlink>
        <a:srgbClr val="666600"/>
      </a:hlink>
      <a:folHlink>
        <a:srgbClr val="80541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CA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CA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CA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CA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FF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FF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FF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FF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spain map 3</Template>
  <TotalTime>141</TotalTime>
  <Words>294</Words>
  <Application>Microsoft Office PowerPoint</Application>
  <PresentationFormat>On-screen Show (4:3)</PresentationFormat>
  <Paragraphs>76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97" baseType="lpstr">
      <vt:lpstr>spain map 3</vt:lpstr>
      <vt:lpstr>1_Default Design</vt:lpstr>
      <vt:lpstr>Spain (Part 7)</vt:lpstr>
      <vt:lpstr>Aragon Autonomous Community - zaragoza</vt:lpstr>
      <vt:lpstr>Language Distribution in Aragon</vt:lpstr>
      <vt:lpstr>PowerPoint Presentation</vt:lpstr>
      <vt:lpstr>PowerPoint Presentation</vt:lpstr>
      <vt:lpstr>Climate - Zaragoza</vt:lpstr>
      <vt:lpstr> Basilica of Our Lady of the Pillar and the Ebro River</vt:lpstr>
      <vt:lpstr>PowerPoint Presentation</vt:lpstr>
      <vt:lpstr>PowerPoint Presentation</vt:lpstr>
      <vt:lpstr>Our Lady of the Pillar </vt:lpstr>
      <vt:lpstr>Interior</vt:lpstr>
      <vt:lpstr>PowerPoint Presentation</vt:lpstr>
      <vt:lpstr>Basilica of Our Lady of the Pillar - Zaragoza</vt:lpstr>
      <vt:lpstr>El alma del Ebro, Zaragoza</vt:lpstr>
      <vt:lpstr>Pillar Square</vt:lpstr>
      <vt:lpstr>La plaza del Pilar</vt:lpstr>
      <vt:lpstr>Piedra Bridge</vt:lpstr>
      <vt:lpstr>Piedra Bridge</vt:lpstr>
      <vt:lpstr>Roman Wall</vt:lpstr>
      <vt:lpstr>Zaragoza – commercia/residential building</vt:lpstr>
      <vt:lpstr>La Seo Cathedral</vt:lpstr>
      <vt:lpstr>LA SEO. CATEDRAL DE SAN SALVADOR</vt:lpstr>
      <vt:lpstr>LA SEO. CATEDRALDE SAN SALVADOR</vt:lpstr>
      <vt:lpstr>Santa María Magdalena church.</vt:lpstr>
      <vt:lpstr> Aljafería Palace (at night), built in the 11th century.</vt:lpstr>
      <vt:lpstr>Water tower at the Expo 2008 site.</vt:lpstr>
      <vt:lpstr>Water tower in the Luis Buñuel Metropolitan Water Park</vt:lpstr>
      <vt:lpstr>Pavilion of Aragon in the Expo 2008</vt:lpstr>
      <vt:lpstr>Monastery of Piedra</vt:lpstr>
      <vt:lpstr>Zaragoza</vt:lpstr>
      <vt:lpstr> Third Millennium Bridge</vt:lpstr>
      <vt:lpstr>Zaragoza tram</vt:lpstr>
      <vt:lpstr> Labordeta Grand Park</vt:lpstr>
      <vt:lpstr>Scenes around aragon</vt:lpstr>
      <vt:lpstr>Tarazona-Plaza-de-Toros-Vieja</vt:lpstr>
      <vt:lpstr>Hermitage of la Virgen del Castillo - Belmonte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ALQUÉZAR</vt:lpstr>
      <vt:lpstr>Huesca Cathedral</vt:lpstr>
      <vt:lpstr>Chapel in the Cathedral in Huesca</vt:lpstr>
      <vt:lpstr>Huesca – Commercial/residential building</vt:lpstr>
      <vt:lpstr>Winter in Huesca</vt:lpstr>
      <vt:lpstr> Loarre, one of the most important Romanesque castles in Europe</vt:lpstr>
      <vt:lpstr> View from Ordesa valley in the Aragonese Pyrenees</vt:lpstr>
      <vt:lpstr> Circo de Soaso in Ordesa y Monte Perdido National Park</vt:lpstr>
      <vt:lpstr> The Moncayo Massif seen from Alcalá de Moncayo.</vt:lpstr>
      <vt:lpstr> Castle of San Pedro in Jaca.</vt:lpstr>
      <vt:lpstr>The city of Teruel is known for its numerous old Mudéjar buildings</vt:lpstr>
      <vt:lpstr>PowerPoint Presentation</vt:lpstr>
      <vt:lpstr>PowerPoint Presentation</vt:lpstr>
      <vt:lpstr>PowerPoint Presentation</vt:lpstr>
      <vt:lpstr>Canary Islands</vt:lpstr>
      <vt:lpstr>PowerPoint Presentation</vt:lpstr>
      <vt:lpstr>Volcanic Islands – Caldera of Corazoncillo, Lanzarote</vt:lpstr>
      <vt:lpstr>Caldera de Bandama, Gran Canaria</vt:lpstr>
      <vt:lpstr>Caldera de los Marteles, Gran Canaria</vt:lpstr>
      <vt:lpstr>Pico Viejo; Tenerife</vt:lpstr>
      <vt:lpstr>Strange shapes created by the erosion of pumice layers, originating from explosive eruptions of the ancient "Cañadas" stratovolcano</vt:lpstr>
      <vt:lpstr>Mogan port</vt:lpstr>
      <vt:lpstr>Puerto-de-Mogan</vt:lpstr>
      <vt:lpstr>Port Morgan</vt:lpstr>
      <vt:lpstr>Port Mogan apartments</vt:lpstr>
      <vt:lpstr>Arrecife</vt:lpstr>
      <vt:lpstr>Moon over the Atlantic  in Anaterve</vt:lpstr>
      <vt:lpstr>Old city  in Las Palmas</vt:lpstr>
      <vt:lpstr>PowerPoint Presentation</vt:lpstr>
      <vt:lpstr>PowerPoint Presentation</vt:lpstr>
      <vt:lpstr>Gran Canaria Casa de Colon</vt:lpstr>
      <vt:lpstr>Fuerteventura</vt:lpstr>
      <vt:lpstr>Nature of Canary Islands</vt:lpstr>
      <vt:lpstr>PowerPoint Presentation</vt:lpstr>
      <vt:lpstr>PowerPoint Presentation</vt:lpstr>
      <vt:lpstr>Loro Park-Tenerife</vt:lpstr>
      <vt:lpstr>Botanic Garden</vt:lpstr>
      <vt:lpstr>Jameos del Agua in Lanzarote</vt:lpstr>
      <vt:lpstr>Festival of Julio - Tenerife</vt:lpstr>
      <vt:lpstr>Lanzarote</vt:lpstr>
      <vt:lpstr>Beach in El Hierro-Canary Islands</vt:lpstr>
      <vt:lpstr>El Pinar de Tamadaba-Canary Islands</vt:lpstr>
      <vt:lpstr>Loro Park</vt:lpstr>
      <vt:lpstr>PowerPoint Presentation</vt:lpstr>
      <vt:lpstr>Beach in Teresitas</vt:lpstr>
      <vt:lpstr>U-Boats for tourists in Puerto Calero in Lanzarote</vt:lpstr>
      <vt:lpstr>Gran Canary</vt:lpstr>
      <vt:lpstr>Gran Canary nights</vt:lpstr>
      <vt:lpstr>Castillo del Mar</vt:lpstr>
      <vt:lpstr>Taxi</vt:lpstr>
      <vt:lpstr>Palma Cathedral</vt:lpstr>
      <vt:lpstr>Valle Gran Rey</vt:lpstr>
      <vt:lpstr>La Salemera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 (Part 7)</dc:title>
  <dc:creator>Joseph A. Naumann</dc:creator>
  <cp:lastModifiedBy>Joe</cp:lastModifiedBy>
  <cp:revision>14</cp:revision>
  <dcterms:created xsi:type="dcterms:W3CDTF">2012-07-26T14:18:12Z</dcterms:created>
  <dcterms:modified xsi:type="dcterms:W3CDTF">2012-07-28T01:17:26Z</dcterms:modified>
</cp:coreProperties>
</file>