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58"/>
  </p:notesMasterIdLst>
  <p:sldIdLst>
    <p:sldId id="256" r:id="rId3"/>
    <p:sldId id="257" r:id="rId4"/>
    <p:sldId id="260" r:id="rId5"/>
    <p:sldId id="262" r:id="rId6"/>
    <p:sldId id="265" r:id="rId7"/>
    <p:sldId id="263" r:id="rId8"/>
    <p:sldId id="264" r:id="rId9"/>
    <p:sldId id="266" r:id="rId10"/>
    <p:sldId id="267" r:id="rId11"/>
    <p:sldId id="426" r:id="rId12"/>
    <p:sldId id="427" r:id="rId13"/>
    <p:sldId id="428" r:id="rId14"/>
    <p:sldId id="429" r:id="rId15"/>
    <p:sldId id="437" r:id="rId16"/>
    <p:sldId id="430" r:id="rId17"/>
    <p:sldId id="431" r:id="rId18"/>
    <p:sldId id="432" r:id="rId19"/>
    <p:sldId id="433" r:id="rId20"/>
    <p:sldId id="434" r:id="rId21"/>
    <p:sldId id="435" r:id="rId22"/>
    <p:sldId id="436" r:id="rId23"/>
    <p:sldId id="258" r:id="rId24"/>
    <p:sldId id="259" r:id="rId25"/>
    <p:sldId id="261" r:id="rId26"/>
    <p:sldId id="286" r:id="rId27"/>
    <p:sldId id="268" r:id="rId28"/>
    <p:sldId id="269" r:id="rId29"/>
    <p:sldId id="270" r:id="rId30"/>
    <p:sldId id="271" r:id="rId31"/>
    <p:sldId id="341" r:id="rId32"/>
    <p:sldId id="272" r:id="rId33"/>
    <p:sldId id="273" r:id="rId34"/>
    <p:sldId id="274" r:id="rId35"/>
    <p:sldId id="275" r:id="rId36"/>
    <p:sldId id="276" r:id="rId37"/>
    <p:sldId id="277" r:id="rId38"/>
    <p:sldId id="278" r:id="rId39"/>
    <p:sldId id="284" r:id="rId40"/>
    <p:sldId id="285"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9" r:id="rId71"/>
    <p:sldId id="330" r:id="rId72"/>
    <p:sldId id="331" r:id="rId73"/>
    <p:sldId id="332" r:id="rId74"/>
    <p:sldId id="333" r:id="rId75"/>
    <p:sldId id="334" r:id="rId76"/>
    <p:sldId id="335" r:id="rId77"/>
    <p:sldId id="336" r:id="rId78"/>
    <p:sldId id="337" r:id="rId79"/>
    <p:sldId id="338" r:id="rId80"/>
    <p:sldId id="438" r:id="rId81"/>
    <p:sldId id="439" r:id="rId82"/>
    <p:sldId id="339" r:id="rId83"/>
    <p:sldId id="340" r:id="rId84"/>
    <p:sldId id="342" r:id="rId85"/>
    <p:sldId id="343" r:id="rId86"/>
    <p:sldId id="344" r:id="rId87"/>
    <p:sldId id="345" r:id="rId88"/>
    <p:sldId id="346" r:id="rId89"/>
    <p:sldId id="351" r:id="rId90"/>
    <p:sldId id="350" r:id="rId91"/>
    <p:sldId id="352" r:id="rId92"/>
    <p:sldId id="353" r:id="rId93"/>
    <p:sldId id="354" r:id="rId94"/>
    <p:sldId id="355" r:id="rId95"/>
    <p:sldId id="356" r:id="rId96"/>
    <p:sldId id="357" r:id="rId97"/>
    <p:sldId id="358" r:id="rId98"/>
    <p:sldId id="359" r:id="rId99"/>
    <p:sldId id="326" r:id="rId100"/>
    <p:sldId id="327" r:id="rId101"/>
    <p:sldId id="328" r:id="rId102"/>
    <p:sldId id="347" r:id="rId103"/>
    <p:sldId id="348" r:id="rId104"/>
    <p:sldId id="349" r:id="rId105"/>
    <p:sldId id="360" r:id="rId106"/>
    <p:sldId id="399"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9" r:id="rId125"/>
    <p:sldId id="378" r:id="rId126"/>
    <p:sldId id="380" r:id="rId127"/>
    <p:sldId id="381" r:id="rId128"/>
    <p:sldId id="382" r:id="rId129"/>
    <p:sldId id="383" r:id="rId130"/>
    <p:sldId id="385" r:id="rId131"/>
    <p:sldId id="400" r:id="rId132"/>
    <p:sldId id="401" r:id="rId133"/>
    <p:sldId id="402" r:id="rId134"/>
    <p:sldId id="403" r:id="rId135"/>
    <p:sldId id="404" r:id="rId136"/>
    <p:sldId id="405" r:id="rId137"/>
    <p:sldId id="406" r:id="rId138"/>
    <p:sldId id="407" r:id="rId139"/>
    <p:sldId id="408" r:id="rId140"/>
    <p:sldId id="409" r:id="rId141"/>
    <p:sldId id="410" r:id="rId142"/>
    <p:sldId id="411" r:id="rId143"/>
    <p:sldId id="412" r:id="rId144"/>
    <p:sldId id="413" r:id="rId145"/>
    <p:sldId id="414" r:id="rId146"/>
    <p:sldId id="415" r:id="rId147"/>
    <p:sldId id="416" r:id="rId148"/>
    <p:sldId id="417" r:id="rId149"/>
    <p:sldId id="418" r:id="rId150"/>
    <p:sldId id="419" r:id="rId151"/>
    <p:sldId id="420" r:id="rId152"/>
    <p:sldId id="421" r:id="rId153"/>
    <p:sldId id="422" r:id="rId154"/>
    <p:sldId id="423" r:id="rId155"/>
    <p:sldId id="424" r:id="rId156"/>
    <p:sldId id="425" r:id="rId15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varScale="1">
        <p:scale>
          <a:sx n="53" d="100"/>
          <a:sy n="53" d="100"/>
        </p:scale>
        <p:origin x="-140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slide" Target="slides/slide138.xml"/><Relationship Id="rId145" Type="http://schemas.openxmlformats.org/officeDocument/2006/relationships/slide" Target="slides/slide143.xml"/><Relationship Id="rId153" Type="http://schemas.openxmlformats.org/officeDocument/2006/relationships/slide" Target="slides/slide151.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7C08DF4-D52F-4F7C-8892-882956375C9D}" type="slidenum">
              <a:rPr lang="en-US"/>
              <a:pPr/>
              <a:t>‹#›</a:t>
            </a:fld>
            <a:endParaRPr lang="en-US"/>
          </a:p>
        </p:txBody>
      </p:sp>
    </p:spTree>
    <p:extLst>
      <p:ext uri="{BB962C8B-B14F-4D97-AF65-F5344CB8AC3E}">
        <p14:creationId xmlns:p14="http://schemas.microsoft.com/office/powerpoint/2010/main" val="383696220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7C08DF4-D52F-4F7C-8892-882956375C9D}" type="slidenum">
              <a:rPr lang="en-US" smtClean="0"/>
              <a:pPr/>
              <a:t>33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r>
              <a:rPr lang="en-US" smtClean="0"/>
              <a:t>Click to edit Master title style</a:t>
            </a:r>
            <a:endParaRPr lang="en-US"/>
          </a:p>
        </p:txBody>
      </p:sp>
      <p:sp>
        <p:nvSpPr>
          <p:cNvPr id="5939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r>
              <a:rPr lang="en-US" smtClean="0"/>
              <a:t>Click to edit Master subtitle style</a:t>
            </a:r>
            <a:endParaRPr lang="en-US"/>
          </a:p>
        </p:txBody>
      </p:sp>
      <p:sp>
        <p:nvSpPr>
          <p:cNvPr id="59396" name="Rectangle 4"/>
          <p:cNvSpPr>
            <a:spLocks noGrp="1" noChangeArrowheads="1"/>
          </p:cNvSpPr>
          <p:nvPr>
            <p:ph type="dt" sz="half" idx="2"/>
          </p:nvPr>
        </p:nvSpPr>
        <p:spPr/>
        <p:txBody>
          <a:bodyPr/>
          <a:lstStyle>
            <a:lvl1pPr>
              <a:defRPr/>
            </a:lvl1pPr>
          </a:lstStyle>
          <a:p>
            <a:endParaRPr lang="en-US"/>
          </a:p>
        </p:txBody>
      </p:sp>
      <p:sp>
        <p:nvSpPr>
          <p:cNvPr id="59397" name="Rectangle 5"/>
          <p:cNvSpPr>
            <a:spLocks noGrp="1" noChangeArrowheads="1"/>
          </p:cNvSpPr>
          <p:nvPr>
            <p:ph type="ftr" sz="quarter" idx="3"/>
          </p:nvPr>
        </p:nvSpPr>
        <p:spPr/>
        <p:txBody>
          <a:bodyPr/>
          <a:lstStyle>
            <a:lvl1pPr>
              <a:defRPr/>
            </a:lvl1pPr>
          </a:lstStyle>
          <a:p>
            <a:endParaRPr lang="en-US"/>
          </a:p>
        </p:txBody>
      </p:sp>
      <p:sp>
        <p:nvSpPr>
          <p:cNvPr id="59398" name="Rectangle 6"/>
          <p:cNvSpPr>
            <a:spLocks noGrp="1" noChangeArrowheads="1"/>
          </p:cNvSpPr>
          <p:nvPr>
            <p:ph type="sldNum" sz="quarter" idx="4"/>
          </p:nvPr>
        </p:nvSpPr>
        <p:spPr/>
        <p:txBody>
          <a:bodyPr/>
          <a:lstStyle>
            <a:lvl1pPr>
              <a:defRPr/>
            </a:lvl1pPr>
          </a:lstStyle>
          <a:p>
            <a:fld id="{1B24F3C2-A34E-43C5-9CCA-3AB3991F295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90E29F-4541-4EB4-B4A5-7164EB52A194}"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E6AD2E-B455-411F-8640-82B21318D7E0}"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6656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r>
              <a:rPr lang="en-US"/>
              <a:t>Click to edit Master title style</a:t>
            </a:r>
          </a:p>
        </p:txBody>
      </p:sp>
      <p:sp>
        <p:nvSpPr>
          <p:cNvPr id="6656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r>
              <a:rPr lang="en-US"/>
              <a:t>Click to edit Master subtitle style</a:t>
            </a:r>
          </a:p>
        </p:txBody>
      </p:sp>
      <p:sp>
        <p:nvSpPr>
          <p:cNvPr id="66565" name="Rectangle 5"/>
          <p:cNvSpPr>
            <a:spLocks noGrp="1" noChangeArrowheads="1"/>
          </p:cNvSpPr>
          <p:nvPr>
            <p:ph type="dt" sz="half" idx="2"/>
          </p:nvPr>
        </p:nvSpPr>
        <p:spPr/>
        <p:txBody>
          <a:bodyPr/>
          <a:lstStyle>
            <a:lvl1pPr>
              <a:defRPr/>
            </a:lvl1pPr>
          </a:lstStyle>
          <a:p>
            <a:endParaRPr lang="en-US"/>
          </a:p>
        </p:txBody>
      </p:sp>
      <p:sp>
        <p:nvSpPr>
          <p:cNvPr id="66566" name="Rectangle 6"/>
          <p:cNvSpPr>
            <a:spLocks noGrp="1" noChangeArrowheads="1"/>
          </p:cNvSpPr>
          <p:nvPr>
            <p:ph type="ftr" sz="quarter" idx="3"/>
          </p:nvPr>
        </p:nvSpPr>
        <p:spPr/>
        <p:txBody>
          <a:bodyPr/>
          <a:lstStyle>
            <a:lvl1pPr>
              <a:defRPr/>
            </a:lvl1pPr>
          </a:lstStyle>
          <a:p>
            <a:endParaRPr lang="en-US"/>
          </a:p>
        </p:txBody>
      </p:sp>
      <p:sp>
        <p:nvSpPr>
          <p:cNvPr id="66567" name="Rectangle 7"/>
          <p:cNvSpPr>
            <a:spLocks noGrp="1" noChangeArrowheads="1"/>
          </p:cNvSpPr>
          <p:nvPr>
            <p:ph type="sldNum" sz="quarter" idx="4"/>
          </p:nvPr>
        </p:nvSpPr>
        <p:spPr/>
        <p:txBody>
          <a:bodyPr/>
          <a:lstStyle>
            <a:lvl1pPr>
              <a:defRPr/>
            </a:lvl1pPr>
          </a:lstStyle>
          <a:p>
            <a:fld id="{C0A5C271-41D7-4659-9562-6FCC0F2402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7B0FA4-5101-494C-AA64-EC1039C144C5}"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AD4372F-5960-418B-A175-2DDB3E8BB64A}"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F73C91C-DDAF-4C5F-AEA5-4EEDA7CA5D4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331B766-4D5D-407B-806B-DDA456D20EC6}"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473CB2E-BA62-4173-AF32-E552EECCFE6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913B8E-9AB3-4773-932F-2381DD8E0F1C}"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A2BAE-0211-4FF9-978A-02C462973A9D}"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C436017-353D-4276-B3FC-736E1DDF565E}"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90A37C8-A880-49E4-BBAB-6BCAD499164F}"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4D496D2-2C54-4EA5-ACAB-6EF60E19EDD5}"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D836FC3-DA17-4F40-8E3E-0EEBA60FFF79}"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97D80CE-3CDB-4B14-AE33-8F27FB19CDEB}"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04846D5-9950-4BCB-8E8E-63ABEFE7195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EC4C460-1066-4910-A7D2-330D3A6F811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3C48CE2-C917-488E-B0E3-C7DEE9A9F2D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4518897-51C2-49AF-8BBB-F2EC54377A7C}"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61FC717-DBB1-4C96-9DAE-C0758FB9DA2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70EFD2E-7A3D-4AD3-88A8-BC9A579795F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C25EC3C-47F8-4BD3-A961-70C083FFDC5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36525" y="136525"/>
            <a:ext cx="8866188" cy="6581775"/>
          </a:xfrm>
          <a:prstGeom prst="rect">
            <a:avLst/>
          </a:prstGeom>
          <a:solidFill>
            <a:schemeClr val="bg1">
              <a:alpha val="50000"/>
            </a:schemeClr>
          </a:solidFill>
          <a:ln w="9525">
            <a:noFill/>
            <a:miter lim="800000"/>
            <a:headEnd/>
            <a:tailEnd/>
          </a:ln>
          <a:effectLst/>
        </p:spPr>
        <p:txBody>
          <a:bodyPr wrap="none" anchor="ctr"/>
          <a:lstStyle/>
          <a:p>
            <a:endParaRPr lang="en-US"/>
          </a:p>
        </p:txBody>
      </p:sp>
      <p:sp>
        <p:nvSpPr>
          <p:cNvPr id="65539" name="Rectangle 3"/>
          <p:cNvSpPr>
            <a:spLocks noGrp="1" noChangeArrowheads="1"/>
          </p:cNvSpPr>
          <p:nvPr>
            <p:ph type="title"/>
            <p:custDataLst>
              <p:tags r:id="rId13"/>
            </p:custDataLst>
          </p:nvPr>
        </p:nvSpPr>
        <p:spPr bwMode="auto">
          <a:xfrm>
            <a:off x="455613" y="274638"/>
            <a:ext cx="8226425"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5540" name="Rectangle 4"/>
          <p:cNvSpPr>
            <a:spLocks noGrp="1" noChangeArrowheads="1"/>
          </p:cNvSpPr>
          <p:nvPr>
            <p:ph type="body" idx="1"/>
            <p:custDataLst>
              <p:tags r:id="rId14"/>
            </p:custDataLst>
          </p:nvPr>
        </p:nvSpPr>
        <p:spPr bwMode="auto">
          <a:xfrm>
            <a:off x="455613" y="1600200"/>
            <a:ext cx="8226425"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6554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65543"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8E6EB1B-AB44-4FBB-BAE8-4D5C33C252C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7.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7.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7.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7.xml"/></Relationships>
</file>

<file path=ppt/slides/_rels/slide15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ctrTitle"/>
          </p:nvPr>
        </p:nvSpPr>
        <p:spPr>
          <a:xfrm>
            <a:off x="1838227" y="2130425"/>
            <a:ext cx="5664298" cy="1470025"/>
          </a:xfrm>
        </p:spPr>
        <p:txBody>
          <a:bodyPr/>
          <a:lstStyle/>
          <a:p>
            <a:r>
              <a:rPr lang="en-US" sz="6000" dirty="0" smtClean="0">
                <a:solidFill>
                  <a:srgbClr val="00B050"/>
                </a:solidFill>
                <a:effectLst>
                  <a:outerShdw blurRad="38100" dist="38100" dir="2700000" algn="tl">
                    <a:srgbClr val="000000">
                      <a:alpha val="43137"/>
                    </a:srgbClr>
                  </a:outerShdw>
                </a:effectLst>
                <a:latin typeface="Arial Black" pitchFamily="34" charset="0"/>
              </a:rPr>
              <a:t>Spain </a:t>
            </a:r>
            <a:r>
              <a:rPr lang="en-US" sz="6000" dirty="0" smtClean="0">
                <a:solidFill>
                  <a:srgbClr val="00B050"/>
                </a:solidFill>
                <a:effectLst>
                  <a:outerShdw blurRad="38100" dist="38100" dir="2700000" algn="tl">
                    <a:srgbClr val="000000">
                      <a:alpha val="43137"/>
                    </a:srgbClr>
                  </a:outerShdw>
                </a:effectLst>
                <a:latin typeface="Arial" pitchFamily="34" charset="0"/>
                <a:cs typeface="Arial" pitchFamily="34" charset="0"/>
              </a:rPr>
              <a:t>(Part 1)</a:t>
            </a:r>
            <a:endParaRPr lang="en-US" sz="6000" dirty="0">
              <a:solidFill>
                <a:srgbClr val="00B050"/>
              </a:solidFill>
              <a:effectLst>
                <a:outerShdw blurRad="38100" dist="38100" dir="2700000" algn="tl">
                  <a:srgbClr val="000000">
                    <a:alpha val="43137"/>
                  </a:srgbClr>
                </a:outerShdw>
              </a:effectLst>
              <a:latin typeface="Arial" pitchFamily="34" charset="0"/>
              <a:cs typeface="Arial" pitchFamily="34" charset="0"/>
            </a:endParaRPr>
          </a:p>
        </p:txBody>
      </p:sp>
      <p:sp>
        <p:nvSpPr>
          <p:cNvPr id="87043" name="Rectangle 3"/>
          <p:cNvSpPr>
            <a:spLocks noGrp="1" noChangeArrowheads="1"/>
          </p:cNvSpPr>
          <p:nvPr>
            <p:ph type="subTitle" idx="1"/>
          </p:nvPr>
        </p:nvSpPr>
        <p:spPr/>
        <p:txBody>
          <a:bodyPr/>
          <a:lstStyle/>
          <a:p>
            <a:endParaRPr lang="en-US"/>
          </a:p>
        </p:txBody>
      </p:sp>
      <p:pic>
        <p:nvPicPr>
          <p:cNvPr id="87045" name="Picture 5" descr="File:Flag of Spain.svg"/>
          <p:cNvPicPr>
            <a:picLocks noChangeAspect="1" noChangeArrowheads="1"/>
          </p:cNvPicPr>
          <p:nvPr/>
        </p:nvPicPr>
        <p:blipFill>
          <a:blip r:embed="rId2" cstate="print"/>
          <a:srcRect/>
          <a:stretch>
            <a:fillRect/>
          </a:stretch>
        </p:blipFill>
        <p:spPr bwMode="auto">
          <a:xfrm>
            <a:off x="5695950" y="1"/>
            <a:ext cx="3448050" cy="2298700"/>
          </a:xfrm>
          <a:prstGeom prst="rect">
            <a:avLst/>
          </a:prstGeom>
          <a:noFill/>
        </p:spPr>
      </p:pic>
      <p:pic>
        <p:nvPicPr>
          <p:cNvPr id="87047" name="Picture 7" descr="File:Escudo de España (mazonado).svg"/>
          <p:cNvPicPr>
            <a:picLocks noChangeAspect="1" noChangeArrowheads="1"/>
          </p:cNvPicPr>
          <p:nvPr/>
        </p:nvPicPr>
        <p:blipFill>
          <a:blip r:embed="rId3" cstate="print"/>
          <a:srcRect/>
          <a:stretch>
            <a:fillRect/>
          </a:stretch>
        </p:blipFill>
        <p:spPr bwMode="auto">
          <a:xfrm>
            <a:off x="7099300" y="4813300"/>
            <a:ext cx="2044700" cy="20447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a:t>
            </a:r>
            <a:r>
              <a:rPr lang="en-US" dirty="0" err="1" smtClean="0"/>
              <a:t>Meseta</a:t>
            </a:r>
            <a:r>
              <a:rPr lang="en-US" dirty="0" smtClean="0"/>
              <a:t> (Central Plateau)</a:t>
            </a:r>
            <a:endParaRPr lang="en-US" dirty="0"/>
          </a:p>
        </p:txBody>
      </p:sp>
      <p:sp>
        <p:nvSpPr>
          <p:cNvPr id="4" name="Text Placeholder 3"/>
          <p:cNvSpPr>
            <a:spLocks noGrp="1"/>
          </p:cNvSpPr>
          <p:nvPr>
            <p:ph type="body" idx="1"/>
          </p:nvPr>
        </p:nvSpPr>
        <p:spPr/>
        <p:txBody>
          <a:bodyPr/>
          <a:lstStyle/>
          <a:p>
            <a:endParaRPr lang="en-US" dirty="0"/>
          </a:p>
        </p:txBody>
      </p:sp>
      <p:pic>
        <p:nvPicPr>
          <p:cNvPr id="1026" name="Picture 2" descr="http://2.bp.blogspot.com/-2yoOKqG-S9I/T1DHbKEDnVI/AAAAAAAAAOs/WpNbJArAH_8/s1600/spain_iberian_peninsula_pyrenees_mtns_400km_from_the_bay_of_biscay_to_the_mediterranean_sea_treeless_meseta_central_gaudarrama_gredos_toledo_mtns_meris_envisat_wall.jpg"/>
          <p:cNvPicPr>
            <a:picLocks noChangeAspect="1" noChangeArrowheads="1"/>
          </p:cNvPicPr>
          <p:nvPr/>
        </p:nvPicPr>
        <p:blipFill>
          <a:blip r:embed="rId2" cstate="print"/>
          <a:srcRect/>
          <a:stretch>
            <a:fillRect/>
          </a:stretch>
        </p:blipFill>
        <p:spPr bwMode="auto">
          <a:xfrm>
            <a:off x="1507070" y="0"/>
            <a:ext cx="5560480" cy="4446588"/>
          </a:xfrm>
          <a:prstGeom prst="rect">
            <a:avLst/>
          </a:prstGeom>
          <a:noFill/>
        </p:spPr>
      </p:pic>
      <p:sp>
        <p:nvSpPr>
          <p:cNvPr id="6" name="TextBox 5"/>
          <p:cNvSpPr txBox="1"/>
          <p:nvPr/>
        </p:nvSpPr>
        <p:spPr>
          <a:xfrm rot="1824386">
            <a:off x="3721100" y="1371600"/>
            <a:ext cx="1925527" cy="707886"/>
          </a:xfrm>
          <a:prstGeom prst="rect">
            <a:avLst/>
          </a:prstGeom>
          <a:noFill/>
        </p:spPr>
        <p:txBody>
          <a:bodyPr wrap="none" rtlCol="0">
            <a:spAutoFit/>
          </a:bodyPr>
          <a:lstStyle/>
          <a:p>
            <a:r>
              <a:rPr lang="en-US" sz="4000" b="1" dirty="0" err="1" smtClean="0">
                <a:solidFill>
                  <a:schemeClr val="accent5">
                    <a:lumMod val="20000"/>
                    <a:lumOff val="80000"/>
                  </a:schemeClr>
                </a:solidFill>
                <a:effectLst>
                  <a:outerShdw blurRad="38100" dist="38100" dir="2700000" algn="tl">
                    <a:srgbClr val="000000">
                      <a:alpha val="43137"/>
                    </a:srgbClr>
                  </a:outerShdw>
                </a:effectLst>
              </a:rPr>
              <a:t>Meseta</a:t>
            </a:r>
            <a:endParaRPr lang="en-US" sz="4000" b="1"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7575" y="0"/>
            <a:ext cx="8226425" cy="603315"/>
          </a:xfrm>
        </p:spPr>
        <p:txBody>
          <a:bodyPr/>
          <a:lstStyle/>
          <a:p>
            <a:pPr algn="r"/>
            <a:r>
              <a:rPr lang="en-US" dirty="0"/>
              <a:t>Façade of the Monastery of El Escorial</a:t>
            </a:r>
          </a:p>
        </p:txBody>
      </p:sp>
    </p:spTree>
    <p:extLst>
      <p:ext uri="{BB962C8B-B14F-4D97-AF65-F5344CB8AC3E}">
        <p14:creationId xmlns:p14="http://schemas.microsoft.com/office/powerpoint/2010/main" val="220678724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3" y="4470400"/>
            <a:ext cx="7772400" cy="1362075"/>
          </a:xfrm>
        </p:spPr>
        <p:txBody>
          <a:bodyPr/>
          <a:lstStyle/>
          <a:p>
            <a:r>
              <a:rPr lang="en-US" dirty="0" smtClean="0"/>
              <a:t>Toledo</a:t>
            </a:r>
            <a:endParaRPr lang="en-US" dirty="0"/>
          </a:p>
        </p:txBody>
      </p:sp>
      <p:sp>
        <p:nvSpPr>
          <p:cNvPr id="3" name="Text Placeholder 2"/>
          <p:cNvSpPr>
            <a:spLocks noGrp="1"/>
          </p:cNvSpPr>
          <p:nvPr>
            <p:ph type="body" idx="1"/>
          </p:nvPr>
        </p:nvSpPr>
        <p:spPr>
          <a:xfrm>
            <a:off x="722313" y="1397001"/>
            <a:ext cx="7772400" cy="3009900"/>
          </a:xfrm>
        </p:spPr>
        <p:txBody>
          <a:bodyPr/>
          <a:lstStyle/>
          <a:p>
            <a:r>
              <a:rPr lang="en-US" b="1" dirty="0" smtClean="0"/>
              <a:t>Toledo  is a municipality located in central Spain, 70 km south of Madrid. It is the capital of the province of Toledo. It is also the capital of autonomous community of Castile–La Mancha. It was declared a World Heritage Site by UNESCO in 1986 for its extensive cultural and monumental heritage as one of the former capitals of the Spanish Empire and place of coexistence of Christian, Jewish and Muslim cultures, as well as the place where harsh religious persecutions were held against the Jews by the Visigoths.</a:t>
            </a:r>
            <a:endParaRPr lang="en-US" b="1"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http://www5.picturepush.com/photo/a/8637348/img/8637348.jpg"/>
          <p:cNvPicPr>
            <a:picLocks noChangeAspect="1" noChangeArrowheads="1"/>
          </p:cNvPicPr>
          <p:nvPr/>
        </p:nvPicPr>
        <p:blipFill>
          <a:blip r:embed="rId2" cstate="print"/>
          <a:srcRect/>
          <a:stretch>
            <a:fillRect/>
          </a:stretch>
        </p:blipFill>
        <p:spPr bwMode="auto">
          <a:xfrm>
            <a:off x="0" y="406399"/>
            <a:ext cx="9144000" cy="6117337"/>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596900"/>
          </a:xfrm>
        </p:spPr>
        <p:txBody>
          <a:bodyPr/>
          <a:lstStyle/>
          <a:p>
            <a:r>
              <a:rPr lang="en-US" dirty="0" smtClean="0"/>
              <a:t>Toledo Gate</a:t>
            </a:r>
            <a:endParaRPr lang="en-US" dirty="0"/>
          </a:p>
        </p:txBody>
      </p:sp>
      <p:pic>
        <p:nvPicPr>
          <p:cNvPr id="121858" name="Picture 2" descr="http://www4.picturepush.com/photo/a/8637352/img/8637352.jpg"/>
          <p:cNvPicPr>
            <a:picLocks noChangeAspect="1" noChangeArrowheads="1"/>
          </p:cNvPicPr>
          <p:nvPr/>
        </p:nvPicPr>
        <p:blipFill>
          <a:blip r:embed="rId2" cstate="print"/>
          <a:srcRect t="3906"/>
          <a:stretch>
            <a:fillRect/>
          </a:stretch>
        </p:blipFill>
        <p:spPr bwMode="auto">
          <a:xfrm>
            <a:off x="0" y="584200"/>
            <a:ext cx="9144000" cy="6273800"/>
          </a:xfrm>
          <a:prstGeom prst="rect">
            <a:avLst/>
          </a:prstGeom>
          <a:noFill/>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Leon</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3999" cy="1155700"/>
          </a:xfrm>
        </p:spPr>
        <p:txBody>
          <a:bodyPr/>
          <a:lstStyle/>
          <a:p>
            <a:r>
              <a:rPr lang="en-US" sz="2400" b="1" dirty="0" smtClean="0"/>
              <a:t>The Casa de los </a:t>
            </a:r>
            <a:r>
              <a:rPr lang="en-US" sz="2400" b="1" dirty="0" err="1" smtClean="0"/>
              <a:t>Botines</a:t>
            </a:r>
            <a:r>
              <a:rPr lang="en-US" sz="2400" b="1" dirty="0" smtClean="0"/>
              <a:t> (built 1892-1893) is a Modernist building in León, Spain designed by </a:t>
            </a:r>
            <a:r>
              <a:rPr lang="en-US" sz="2400" b="1" dirty="0" err="1" smtClean="0"/>
              <a:t>Antoni</a:t>
            </a:r>
            <a:r>
              <a:rPr lang="en-US" sz="2400" b="1" dirty="0" smtClean="0"/>
              <a:t> </a:t>
            </a:r>
            <a:r>
              <a:rPr lang="en-US" sz="2400" b="1" dirty="0" err="1" smtClean="0"/>
              <a:t>Gaudí</a:t>
            </a:r>
            <a:r>
              <a:rPr lang="en-US" sz="2400" b="1" dirty="0" smtClean="0"/>
              <a:t>. Today, it serves as the headquarters of the </a:t>
            </a:r>
            <a:r>
              <a:rPr lang="en-US" sz="2400" b="1" dirty="0" err="1" smtClean="0"/>
              <a:t>Caja</a:t>
            </a:r>
            <a:r>
              <a:rPr lang="en-US" sz="2400" b="1" dirty="0" smtClean="0"/>
              <a:t> </a:t>
            </a:r>
            <a:r>
              <a:rPr lang="en-US" sz="2400" b="1" dirty="0" err="1" smtClean="0"/>
              <a:t>España</a:t>
            </a:r>
            <a:r>
              <a:rPr lang="en-US" sz="2400" b="1" dirty="0" smtClean="0"/>
              <a:t> bank.</a:t>
            </a:r>
            <a:endParaRPr lang="en-US" sz="2400" b="1" dirty="0"/>
          </a:p>
        </p:txBody>
      </p:sp>
      <p:pic>
        <p:nvPicPr>
          <p:cNvPr id="174082" name="Picture 2" descr="http://www5.picturepush.com/photo/a/8657488/img/8657488.jpg"/>
          <p:cNvPicPr>
            <a:picLocks noChangeAspect="1" noChangeArrowheads="1"/>
          </p:cNvPicPr>
          <p:nvPr/>
        </p:nvPicPr>
        <p:blipFill>
          <a:blip r:embed="rId2" cstate="print"/>
          <a:srcRect/>
          <a:stretch>
            <a:fillRect/>
          </a:stretch>
        </p:blipFill>
        <p:spPr bwMode="auto">
          <a:xfrm>
            <a:off x="921808" y="1285874"/>
            <a:ext cx="7429502" cy="5572126"/>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125787" cy="2493962"/>
          </a:xfrm>
        </p:spPr>
        <p:txBody>
          <a:bodyPr/>
          <a:lstStyle/>
          <a:p>
            <a:r>
              <a:rPr lang="en-US" dirty="0" smtClean="0"/>
              <a:t>Leon Cathedral</a:t>
            </a:r>
            <a:endParaRPr lang="en-US" dirty="0"/>
          </a:p>
        </p:txBody>
      </p:sp>
      <p:pic>
        <p:nvPicPr>
          <p:cNvPr id="134146" name="Picture 2" descr="http://www2.picturepush.com/photo/a/8640805/img/8640805.jpg"/>
          <p:cNvPicPr>
            <a:picLocks noChangeAspect="1" noChangeArrowheads="1"/>
          </p:cNvPicPr>
          <p:nvPr/>
        </p:nvPicPr>
        <p:blipFill>
          <a:blip r:embed="rId2" cstate="print"/>
          <a:srcRect/>
          <a:stretch>
            <a:fillRect/>
          </a:stretch>
        </p:blipFill>
        <p:spPr bwMode="auto">
          <a:xfrm>
            <a:off x="3650742" y="0"/>
            <a:ext cx="5493258" cy="6858000"/>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0"/>
            <a:ext cx="8226425" cy="876300"/>
          </a:xfrm>
        </p:spPr>
        <p:txBody>
          <a:bodyPr/>
          <a:lstStyle/>
          <a:p>
            <a:r>
              <a:rPr lang="en-US" dirty="0" smtClean="0"/>
              <a:t>Leon Cathedral</a:t>
            </a:r>
            <a:endParaRPr lang="en-US" dirty="0"/>
          </a:p>
        </p:txBody>
      </p:sp>
      <p:pic>
        <p:nvPicPr>
          <p:cNvPr id="136194" name="Picture 2" descr="http://www4.picturepush.com/photo/a/8640807/img/8640807.jpg"/>
          <p:cNvPicPr>
            <a:picLocks noChangeAspect="1" noChangeArrowheads="1"/>
          </p:cNvPicPr>
          <p:nvPr/>
        </p:nvPicPr>
        <p:blipFill>
          <a:blip r:embed="rId2" cstate="print"/>
          <a:srcRect/>
          <a:stretch>
            <a:fillRect/>
          </a:stretch>
        </p:blipFill>
        <p:spPr bwMode="auto">
          <a:xfrm>
            <a:off x="0" y="914400"/>
            <a:ext cx="9144000" cy="5943600"/>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2.picturepush.com/photo/a/8640920/img/86409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1968500" y="0"/>
            <a:ext cx="6726238" cy="596900"/>
          </a:xfrm>
        </p:spPr>
        <p:txBody>
          <a:bodyPr/>
          <a:lstStyle/>
          <a:p>
            <a:r>
              <a:rPr lang="en-US" dirty="0" smtClean="0">
                <a:solidFill>
                  <a:schemeClr val="bg1"/>
                </a:solidFill>
              </a:rPr>
              <a:t>Leon Cathedral Interior</a:t>
            </a:r>
            <a:endParaRPr lang="en-US" dirty="0">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90513" y="0"/>
            <a:ext cx="8226425" cy="558800"/>
          </a:xfrm>
        </p:spPr>
        <p:txBody>
          <a:bodyPr/>
          <a:lstStyle/>
          <a:p>
            <a:r>
              <a:rPr lang="en-US" dirty="0" smtClean="0"/>
              <a:t>Convent of San Marcos, León.</a:t>
            </a:r>
            <a:endParaRPr lang="en-US" dirty="0"/>
          </a:p>
        </p:txBody>
      </p:sp>
      <p:sp>
        <p:nvSpPr>
          <p:cNvPr id="4" name="Content Placeholder 3"/>
          <p:cNvSpPr>
            <a:spLocks noGrp="1"/>
          </p:cNvSpPr>
          <p:nvPr>
            <p:ph idx="1"/>
          </p:nvPr>
        </p:nvSpPr>
        <p:spPr>
          <a:xfrm>
            <a:off x="1" y="558800"/>
            <a:ext cx="9143999" cy="2616199"/>
          </a:xfrm>
        </p:spPr>
        <p:txBody>
          <a:bodyPr/>
          <a:lstStyle/>
          <a:p>
            <a:r>
              <a:rPr lang="en-US" dirty="0" smtClean="0"/>
              <a:t>The convent of San Marcos in León, Spain is today an operating luxury </a:t>
            </a:r>
            <a:r>
              <a:rPr lang="en-US" dirty="0" err="1" smtClean="0"/>
              <a:t>parador</a:t>
            </a:r>
            <a:r>
              <a:rPr lang="en-US" dirty="0" smtClean="0"/>
              <a:t> hotel. It also contains a consecrated church and museum, and is one of the most important monuments of the Renaissance in Spain. It is one of the greatest architectural jewels of León, together with the Cathedral, the Basilica of San </a:t>
            </a:r>
            <a:r>
              <a:rPr lang="en-US" dirty="0" err="1" smtClean="0"/>
              <a:t>Isidoro</a:t>
            </a:r>
            <a:r>
              <a:rPr lang="en-US" dirty="0" smtClean="0"/>
              <a:t> and la Casa </a:t>
            </a:r>
            <a:r>
              <a:rPr lang="en-US" dirty="0" err="1" smtClean="0"/>
              <a:t>Botines</a:t>
            </a:r>
            <a:r>
              <a:rPr lang="en-US" dirty="0" smtClean="0"/>
              <a:t>. It has a highly ornamental </a:t>
            </a:r>
            <a:r>
              <a:rPr lang="en-US" dirty="0" err="1" smtClean="0"/>
              <a:t>plateresque</a:t>
            </a:r>
            <a:r>
              <a:rPr lang="en-US" dirty="0" smtClean="0"/>
              <a:t> facade.</a:t>
            </a:r>
            <a:endParaRPr lang="en-US" dirty="0"/>
          </a:p>
        </p:txBody>
      </p:sp>
      <p:pic>
        <p:nvPicPr>
          <p:cNvPr id="5" name="Picture 2" descr="http://www3.picturepush.com/photo/a/8640811/img/8640811.jpg"/>
          <p:cNvPicPr>
            <a:picLocks noChangeAspect="1" noChangeArrowheads="1"/>
          </p:cNvPicPr>
          <p:nvPr/>
        </p:nvPicPr>
        <p:blipFill>
          <a:blip r:embed="rId2" cstate="print"/>
          <a:srcRect/>
          <a:stretch>
            <a:fillRect/>
          </a:stretch>
        </p:blipFill>
        <p:spPr bwMode="auto">
          <a:xfrm>
            <a:off x="0" y="3152976"/>
            <a:ext cx="9144000" cy="370502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r>
              <a:rPr lang="en-US" b="1" dirty="0" smtClean="0"/>
              <a:t>The </a:t>
            </a:r>
            <a:r>
              <a:rPr lang="en-US" b="1" i="1" dirty="0" err="1" smtClean="0"/>
              <a:t>Meseta</a:t>
            </a:r>
            <a:r>
              <a:rPr lang="en-US" b="1" i="1" dirty="0" smtClean="0"/>
              <a:t> Central</a:t>
            </a:r>
            <a:r>
              <a:rPr lang="en-US" b="1" dirty="0" smtClean="0"/>
              <a:t> ("Inner Plateau") is a vast plateau in the heart of peninsular Spain, has elevations that range from 610 to 760 m. Rimmed by mountains, the </a:t>
            </a:r>
            <a:r>
              <a:rPr lang="en-US" b="1" dirty="0" err="1" smtClean="0"/>
              <a:t>Meseta</a:t>
            </a:r>
            <a:r>
              <a:rPr lang="en-US" b="1" dirty="0" smtClean="0"/>
              <a:t> Central slopes gently to the west and to the series of rivers that form some of the border with Portugal. The </a:t>
            </a:r>
            <a:r>
              <a:rPr lang="en-US" b="1" dirty="0" err="1" smtClean="0"/>
              <a:t>Sistema</a:t>
            </a:r>
            <a:r>
              <a:rPr lang="en-US" b="1" dirty="0" smtClean="0"/>
              <a:t> Central, described as the "dorsal spine" of the </a:t>
            </a:r>
            <a:r>
              <a:rPr lang="en-US" b="1" dirty="0" err="1" smtClean="0"/>
              <a:t>Meseta</a:t>
            </a:r>
            <a:r>
              <a:rPr lang="en-US" b="1" dirty="0" smtClean="0"/>
              <a:t> Central, divides the </a:t>
            </a:r>
            <a:r>
              <a:rPr lang="en-US" b="1" dirty="0" err="1" smtClean="0"/>
              <a:t>Meseta</a:t>
            </a:r>
            <a:r>
              <a:rPr lang="en-US" b="1" dirty="0" smtClean="0"/>
              <a:t> into northern and southern </a:t>
            </a:r>
            <a:r>
              <a:rPr lang="en-US" b="1" dirty="0" err="1" smtClean="0"/>
              <a:t>subregions</a:t>
            </a:r>
            <a:r>
              <a:rPr lang="en-US" b="1" dirty="0" smtClean="0"/>
              <a:t>, the former higher in elevation and smaller in area than the latter. </a:t>
            </a:r>
            <a:endParaRPr lang="en-US" b="1"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3860799" cy="1193800"/>
          </a:xfrm>
        </p:spPr>
        <p:txBody>
          <a:bodyPr/>
          <a:lstStyle/>
          <a:p>
            <a:r>
              <a:rPr lang="en-US" dirty="0" smtClean="0"/>
              <a:t>Details of  </a:t>
            </a:r>
            <a:r>
              <a:rPr lang="en-US" dirty="0" err="1" smtClean="0"/>
              <a:t>Hostal</a:t>
            </a:r>
            <a:r>
              <a:rPr lang="en-US" dirty="0" smtClean="0"/>
              <a:t> San Marcos</a:t>
            </a:r>
            <a:endParaRPr lang="en-US" dirty="0"/>
          </a:p>
        </p:txBody>
      </p:sp>
      <p:pic>
        <p:nvPicPr>
          <p:cNvPr id="138244" name="Picture 4" descr="http://www2.picturepush.com/photo/a/8640815/img/8640815.jpg"/>
          <p:cNvPicPr>
            <a:picLocks noChangeAspect="1" noChangeArrowheads="1"/>
          </p:cNvPicPr>
          <p:nvPr/>
        </p:nvPicPr>
        <p:blipFill>
          <a:blip r:embed="rId2" cstate="print"/>
          <a:srcRect/>
          <a:stretch>
            <a:fillRect/>
          </a:stretch>
        </p:blipFill>
        <p:spPr bwMode="auto">
          <a:xfrm>
            <a:off x="3991798" y="0"/>
            <a:ext cx="5152202" cy="6858000"/>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939800"/>
          </a:xfrm>
        </p:spPr>
        <p:txBody>
          <a:bodyPr/>
          <a:lstStyle/>
          <a:p>
            <a:r>
              <a:rPr lang="en-US" dirty="0" smtClean="0"/>
              <a:t>Plaza de Santo Domingo - Leon</a:t>
            </a:r>
            <a:endParaRPr lang="en-US" dirty="0"/>
          </a:p>
        </p:txBody>
      </p:sp>
      <p:pic>
        <p:nvPicPr>
          <p:cNvPr id="140290" name="Picture 2" descr="http://www4.picturepush.com/photo/a/8640817/img/8640817.jpg"/>
          <p:cNvPicPr>
            <a:picLocks noChangeAspect="1" noChangeArrowheads="1"/>
          </p:cNvPicPr>
          <p:nvPr/>
        </p:nvPicPr>
        <p:blipFill>
          <a:blip r:embed="rId2" cstate="print"/>
          <a:srcRect/>
          <a:stretch>
            <a:fillRect/>
          </a:stretch>
        </p:blipFill>
        <p:spPr bwMode="auto">
          <a:xfrm>
            <a:off x="0" y="1022194"/>
            <a:ext cx="9144000" cy="5835806"/>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660400"/>
          </a:xfrm>
        </p:spPr>
        <p:txBody>
          <a:bodyPr/>
          <a:lstStyle/>
          <a:p>
            <a:r>
              <a:rPr lang="en-US" dirty="0" smtClean="0"/>
              <a:t>Plaza  Mayor - Leon</a:t>
            </a:r>
            <a:endParaRPr lang="en-US" dirty="0"/>
          </a:p>
        </p:txBody>
      </p:sp>
      <p:pic>
        <p:nvPicPr>
          <p:cNvPr id="141314" name="Picture 2" descr="http://www5.picturepush.com/photo/a/8640818/img/8640818.jpg"/>
          <p:cNvPicPr>
            <a:picLocks noChangeAspect="1" noChangeArrowheads="1"/>
          </p:cNvPicPr>
          <p:nvPr/>
        </p:nvPicPr>
        <p:blipFill>
          <a:blip r:embed="rId2" cstate="print"/>
          <a:srcRect/>
          <a:stretch>
            <a:fillRect/>
          </a:stretch>
        </p:blipFill>
        <p:spPr bwMode="auto">
          <a:xfrm>
            <a:off x="0" y="681257"/>
            <a:ext cx="9144000" cy="6176743"/>
          </a:xfrm>
          <a:prstGeom prst="rect">
            <a:avLst/>
          </a:prstGeom>
          <a:noFill/>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519487" cy="3141662"/>
          </a:xfrm>
        </p:spPr>
        <p:txBody>
          <a:bodyPr/>
          <a:lstStyle/>
          <a:p>
            <a:r>
              <a:rPr lang="en-US" dirty="0" smtClean="0"/>
              <a:t>Facade of the Templar Castle, built in the 12th century</a:t>
            </a:r>
            <a:endParaRPr lang="en-US" dirty="0"/>
          </a:p>
        </p:txBody>
      </p:sp>
      <p:pic>
        <p:nvPicPr>
          <p:cNvPr id="142338" name="Picture 2" descr="http://www1.picturepush.com/photo/a/8640819/img/8640819.jpg"/>
          <p:cNvPicPr>
            <a:picLocks noChangeAspect="1" noChangeArrowheads="1"/>
          </p:cNvPicPr>
          <p:nvPr/>
        </p:nvPicPr>
        <p:blipFill>
          <a:blip r:embed="rId2" cstate="print"/>
          <a:srcRect/>
          <a:stretch>
            <a:fillRect/>
          </a:stretch>
        </p:blipFill>
        <p:spPr bwMode="auto">
          <a:xfrm>
            <a:off x="4038600" y="-18885"/>
            <a:ext cx="5105400" cy="6876886"/>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028700"/>
          </a:xfrm>
        </p:spPr>
        <p:txBody>
          <a:bodyPr/>
          <a:lstStyle/>
          <a:p>
            <a:r>
              <a:rPr lang="en-US" dirty="0" smtClean="0"/>
              <a:t>The Palacio de los </a:t>
            </a:r>
            <a:r>
              <a:rPr lang="en-US" dirty="0" err="1" smtClean="0"/>
              <a:t>Guzmanes</a:t>
            </a:r>
            <a:r>
              <a:rPr lang="en-US" dirty="0" smtClean="0"/>
              <a:t> in the city of León, seat of the regional parliament or </a:t>
            </a:r>
            <a:r>
              <a:rPr lang="en-US" dirty="0" err="1" smtClean="0"/>
              <a:t>Diputación</a:t>
            </a:r>
            <a:endParaRPr lang="en-US" dirty="0"/>
          </a:p>
        </p:txBody>
      </p:sp>
      <p:pic>
        <p:nvPicPr>
          <p:cNvPr id="143362" name="Picture 2" descr="http://www4.picturepush.com/photo/a/8640822/img/8640822.jpg"/>
          <p:cNvPicPr>
            <a:picLocks noChangeAspect="1" noChangeArrowheads="1"/>
          </p:cNvPicPr>
          <p:nvPr/>
        </p:nvPicPr>
        <p:blipFill>
          <a:blip r:embed="rId2" cstate="print"/>
          <a:srcRect/>
          <a:stretch>
            <a:fillRect/>
          </a:stretch>
        </p:blipFill>
        <p:spPr bwMode="auto">
          <a:xfrm>
            <a:off x="723900" y="1143000"/>
            <a:ext cx="7620000" cy="5715000"/>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3" y="0"/>
            <a:ext cx="8226425" cy="673100"/>
          </a:xfrm>
        </p:spPr>
        <p:txBody>
          <a:bodyPr/>
          <a:lstStyle/>
          <a:p>
            <a:r>
              <a:rPr lang="en-US" dirty="0" err="1" smtClean="0"/>
              <a:t>Astorga</a:t>
            </a:r>
            <a:r>
              <a:rPr lang="en-US" dirty="0" smtClean="0"/>
              <a:t> Palacio Episcopal</a:t>
            </a:r>
            <a:endParaRPr lang="en-US" dirty="0"/>
          </a:p>
        </p:txBody>
      </p:sp>
      <p:pic>
        <p:nvPicPr>
          <p:cNvPr id="144386" name="Picture 2" descr="http://www1.picturepush.com/photo/a/8640824/img/8640824.jpg"/>
          <p:cNvPicPr>
            <a:picLocks noChangeAspect="1" noChangeArrowheads="1"/>
          </p:cNvPicPr>
          <p:nvPr/>
        </p:nvPicPr>
        <p:blipFill>
          <a:blip r:embed="rId2" cstate="print"/>
          <a:srcRect/>
          <a:stretch>
            <a:fillRect/>
          </a:stretch>
        </p:blipFill>
        <p:spPr bwMode="auto">
          <a:xfrm>
            <a:off x="0" y="674141"/>
            <a:ext cx="9144000" cy="6183859"/>
          </a:xfrm>
          <a:prstGeom prst="rect">
            <a:avLst/>
          </a:prstGeom>
          <a:noFill/>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13" y="0"/>
            <a:ext cx="8226425" cy="1054100"/>
          </a:xfrm>
        </p:spPr>
        <p:txBody>
          <a:bodyPr/>
          <a:lstStyle/>
          <a:p>
            <a:r>
              <a:rPr lang="en-US" dirty="0" smtClean="0"/>
              <a:t>Town hall of </a:t>
            </a:r>
            <a:r>
              <a:rPr lang="en-US" dirty="0" err="1" smtClean="0"/>
              <a:t>Astorga</a:t>
            </a:r>
            <a:r>
              <a:rPr lang="en-US" dirty="0" smtClean="0"/>
              <a:t>-Leon.</a:t>
            </a:r>
            <a:endParaRPr lang="en-US" dirty="0"/>
          </a:p>
        </p:txBody>
      </p:sp>
      <p:pic>
        <p:nvPicPr>
          <p:cNvPr id="145410" name="Picture 2" descr="http://www3.picturepush.com/photo/a/8640826/img/8640826.jpg"/>
          <p:cNvPicPr>
            <a:picLocks noChangeAspect="1" noChangeArrowheads="1"/>
          </p:cNvPicPr>
          <p:nvPr/>
        </p:nvPicPr>
        <p:blipFill>
          <a:blip r:embed="rId2" cstate="print"/>
          <a:srcRect/>
          <a:stretch>
            <a:fillRect/>
          </a:stretch>
        </p:blipFill>
        <p:spPr bwMode="auto">
          <a:xfrm>
            <a:off x="0" y="1088136"/>
            <a:ext cx="9144000" cy="5769864"/>
          </a:xfrm>
          <a:prstGeom prst="rect">
            <a:avLst/>
          </a:prstGeom>
          <a:noFill/>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Castillo de Coca</a:t>
            </a:r>
            <a:endParaRPr lang="en-US" dirty="0"/>
          </a:p>
        </p:txBody>
      </p:sp>
      <p:pic>
        <p:nvPicPr>
          <p:cNvPr id="146434" name="Picture 2" descr="http://www4.picturepush.com/photo/a/8640827/img/8640827.jpg"/>
          <p:cNvPicPr>
            <a:picLocks noChangeAspect="1" noChangeArrowheads="1"/>
          </p:cNvPicPr>
          <p:nvPr/>
        </p:nvPicPr>
        <p:blipFill>
          <a:blip r:embed="rId2" cstate="print"/>
          <a:srcRect/>
          <a:stretch>
            <a:fillRect/>
          </a:stretch>
        </p:blipFill>
        <p:spPr bwMode="auto">
          <a:xfrm>
            <a:off x="0" y="1495485"/>
            <a:ext cx="9144000" cy="3914715"/>
          </a:xfrm>
          <a:prstGeom prst="rect">
            <a:avLst/>
          </a:prstGeom>
          <a:noFill/>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Burgos</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748087" cy="4551362"/>
          </a:xfrm>
        </p:spPr>
        <p:txBody>
          <a:bodyPr/>
          <a:lstStyle/>
          <a:p>
            <a:r>
              <a:rPr lang="en-US" dirty="0" smtClean="0"/>
              <a:t>Arco de Santa </a:t>
            </a:r>
            <a:r>
              <a:rPr lang="en-US" dirty="0" err="1" smtClean="0"/>
              <a:t>María</a:t>
            </a:r>
            <a:r>
              <a:rPr lang="en-US" dirty="0" smtClean="0"/>
              <a:t>, the medieval entrance at the city was built in the XIV </a:t>
            </a:r>
            <a:r>
              <a:rPr lang="en-US" dirty="0" err="1" smtClean="0"/>
              <a:t>century.Burgos</a:t>
            </a:r>
            <a:r>
              <a:rPr lang="en-US" dirty="0" smtClean="0"/>
              <a:t/>
            </a:r>
            <a:br>
              <a:rPr lang="en-US" dirty="0" smtClean="0"/>
            </a:br>
            <a:endParaRPr lang="en-US" dirty="0"/>
          </a:p>
        </p:txBody>
      </p:sp>
      <p:pic>
        <p:nvPicPr>
          <p:cNvPr id="147458" name="Picture 2" descr="Image Hosted by PicturePush - Photo Sharing"/>
          <p:cNvPicPr>
            <a:picLocks noChangeAspect="1" noChangeArrowheads="1"/>
          </p:cNvPicPr>
          <p:nvPr/>
        </p:nvPicPr>
        <p:blipFill>
          <a:blip r:embed="rId2" cstate="print"/>
          <a:srcRect/>
          <a:stretch>
            <a:fillRect/>
          </a:stretch>
        </p:blipFill>
        <p:spPr bwMode="auto">
          <a:xfrm>
            <a:off x="4592002" y="0"/>
            <a:ext cx="4551998"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3058" name="Picture 2" descr="http://www.rutaverdebolivia.com/flight%20meseta.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4" name="TextBox 3"/>
          <p:cNvSpPr txBox="1"/>
          <p:nvPr/>
        </p:nvSpPr>
        <p:spPr>
          <a:xfrm>
            <a:off x="736600" y="3924300"/>
            <a:ext cx="3563796" cy="523220"/>
          </a:xfrm>
          <a:prstGeom prst="rect">
            <a:avLst/>
          </a:prstGeom>
          <a:noFill/>
        </p:spPr>
        <p:txBody>
          <a:bodyPr wrap="none" rtlCol="0">
            <a:spAutoFit/>
          </a:bodyPr>
          <a:lstStyle/>
          <a:p>
            <a:r>
              <a:rPr lang="en-US" sz="2800" b="1" dirty="0" err="1" smtClean="0">
                <a:solidFill>
                  <a:schemeClr val="accent5">
                    <a:lumMod val="20000"/>
                    <a:lumOff val="80000"/>
                  </a:schemeClr>
                </a:solidFill>
              </a:rPr>
              <a:t>Meseta</a:t>
            </a:r>
            <a:r>
              <a:rPr lang="en-US" sz="2800" b="1" dirty="0" smtClean="0">
                <a:solidFill>
                  <a:schemeClr val="accent5">
                    <a:lumMod val="20000"/>
                    <a:lumOff val="80000"/>
                  </a:schemeClr>
                </a:solidFill>
              </a:rPr>
              <a:t> Escarpment</a:t>
            </a:r>
            <a:endParaRPr lang="en-US" sz="2800" b="1" dirty="0">
              <a:solidFill>
                <a:schemeClr val="accent5">
                  <a:lumMod val="20000"/>
                  <a:lumOff val="80000"/>
                </a:schemeClr>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Image Hosted by PicturePush - Photo Sharing"/>
          <p:cNvPicPr>
            <a:picLocks noChangeAspect="1" noChangeArrowheads="1"/>
          </p:cNvPicPr>
          <p:nvPr/>
        </p:nvPicPr>
        <p:blipFill>
          <a:blip r:embed="rId2" cstate="print"/>
          <a:srcRect/>
          <a:stretch>
            <a:fillRect/>
          </a:stretch>
        </p:blipFill>
        <p:spPr bwMode="auto">
          <a:xfrm>
            <a:off x="0" y="182341"/>
            <a:ext cx="9144000" cy="6497860"/>
          </a:xfrm>
          <a:prstGeom prst="rect">
            <a:avLst/>
          </a:prstGeom>
          <a:noFill/>
        </p:spPr>
      </p:pic>
      <p:sp>
        <p:nvSpPr>
          <p:cNvPr id="2" name="Title 1"/>
          <p:cNvSpPr>
            <a:spLocks noGrp="1"/>
          </p:cNvSpPr>
          <p:nvPr>
            <p:ph type="title"/>
          </p:nvPr>
        </p:nvSpPr>
        <p:spPr>
          <a:xfrm>
            <a:off x="3340100" y="304800"/>
            <a:ext cx="2565400" cy="1168400"/>
          </a:xfrm>
        </p:spPr>
        <p:txBody>
          <a:bodyPr/>
          <a:lstStyle/>
          <a:p>
            <a:pPr algn="ctr"/>
            <a:r>
              <a:rPr lang="en-US" b="1" dirty="0" smtClean="0"/>
              <a:t>Burgos Cathedral</a:t>
            </a:r>
            <a:endParaRPr 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0"/>
            <a:ext cx="8226425" cy="787400"/>
          </a:xfrm>
        </p:spPr>
        <p:txBody>
          <a:bodyPr/>
          <a:lstStyle/>
          <a:p>
            <a:r>
              <a:rPr lang="es-ES" b="1" dirty="0" smtClean="0"/>
              <a:t>Puerta del </a:t>
            </a:r>
            <a:r>
              <a:rPr lang="es-ES" b="1" dirty="0" err="1" smtClean="0"/>
              <a:t>Sarmental</a:t>
            </a:r>
            <a:r>
              <a:rPr lang="es-ES" b="1" dirty="0" smtClean="0"/>
              <a:t> Burgos </a:t>
            </a:r>
            <a:r>
              <a:rPr lang="es-ES" b="1" dirty="0" err="1" smtClean="0"/>
              <a:t>Cathedral</a:t>
            </a:r>
            <a:endParaRPr lang="en-US" dirty="0"/>
          </a:p>
        </p:txBody>
      </p:sp>
      <p:pic>
        <p:nvPicPr>
          <p:cNvPr id="150530" name="Picture 2" descr="Image Hosted by PicturePush - Photo Sharing"/>
          <p:cNvPicPr>
            <a:picLocks noChangeAspect="1" noChangeArrowheads="1"/>
          </p:cNvPicPr>
          <p:nvPr/>
        </p:nvPicPr>
        <p:blipFill>
          <a:blip r:embed="rId2" cstate="print"/>
          <a:srcRect/>
          <a:stretch>
            <a:fillRect/>
          </a:stretch>
        </p:blipFill>
        <p:spPr bwMode="auto">
          <a:xfrm>
            <a:off x="0" y="777238"/>
            <a:ext cx="9144000" cy="6080761"/>
          </a:xfrm>
          <a:prstGeom prst="rect">
            <a:avLst/>
          </a:prstGeom>
          <a:noFill/>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Image Hosted by PicturePush - Photo Shari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3999" cy="1417638"/>
          </a:xfrm>
        </p:spPr>
        <p:txBody>
          <a:bodyPr/>
          <a:lstStyle/>
          <a:p>
            <a:r>
              <a:rPr lang="en-US" sz="2800" b="1" dirty="0" smtClean="0">
                <a:solidFill>
                  <a:schemeClr val="accent5">
                    <a:lumMod val="20000"/>
                    <a:lumOff val="80000"/>
                  </a:schemeClr>
                </a:solidFill>
                <a:effectLst>
                  <a:outerShdw blurRad="38100" dist="38100" dir="2700000" algn="tl">
                    <a:srgbClr val="000000">
                      <a:alpha val="43137"/>
                    </a:srgbClr>
                  </a:outerShdw>
                </a:effectLst>
              </a:rPr>
              <a:t>Details of the tomb of Juan II and Isabella of Portugal in the </a:t>
            </a:r>
            <a:r>
              <a:rPr lang="en-US" sz="2800" b="1" dirty="0" err="1" smtClean="0">
                <a:solidFill>
                  <a:schemeClr val="accent5">
                    <a:lumMod val="20000"/>
                    <a:lumOff val="80000"/>
                  </a:schemeClr>
                </a:solidFill>
                <a:effectLst>
                  <a:outerShdw blurRad="38100" dist="38100" dir="2700000" algn="tl">
                    <a:srgbClr val="000000">
                      <a:alpha val="43137"/>
                    </a:srgbClr>
                  </a:outerShdw>
                </a:effectLst>
              </a:rPr>
              <a:t>Carthusian</a:t>
            </a:r>
            <a:r>
              <a:rPr lang="en-US" sz="2800" b="1" dirty="0" smtClean="0">
                <a:solidFill>
                  <a:schemeClr val="accent5">
                    <a:lumMod val="20000"/>
                    <a:lumOff val="80000"/>
                  </a:schemeClr>
                </a:solidFill>
                <a:effectLst>
                  <a:outerShdw blurRad="38100" dist="38100" dir="2700000" algn="tl">
                    <a:srgbClr val="000000">
                      <a:alpha val="43137"/>
                    </a:srgbClr>
                  </a:outerShdw>
                </a:effectLst>
              </a:rPr>
              <a:t> Monastery of </a:t>
            </a:r>
            <a:r>
              <a:rPr lang="en-US" sz="2800" b="1" dirty="0" err="1" smtClean="0">
                <a:solidFill>
                  <a:schemeClr val="accent5">
                    <a:lumMod val="20000"/>
                    <a:lumOff val="80000"/>
                  </a:schemeClr>
                </a:solidFill>
                <a:effectLst>
                  <a:outerShdw blurRad="38100" dist="38100" dir="2700000" algn="tl">
                    <a:srgbClr val="000000">
                      <a:alpha val="43137"/>
                    </a:srgbClr>
                  </a:outerShdw>
                </a:effectLst>
              </a:rPr>
              <a:t>Miraflores</a:t>
            </a:r>
            <a:r>
              <a:rPr lang="en-US" sz="2800" b="1" dirty="0" smtClean="0">
                <a:solidFill>
                  <a:schemeClr val="accent5">
                    <a:lumMod val="20000"/>
                    <a:lumOff val="80000"/>
                  </a:schemeClr>
                </a:solidFill>
                <a:effectLst>
                  <a:outerShdw blurRad="38100" dist="38100" dir="2700000" algn="tl">
                    <a:srgbClr val="000000">
                      <a:alpha val="43137"/>
                    </a:srgbClr>
                  </a:outerShdw>
                </a:effectLst>
              </a:rPr>
              <a:t> (Burgos)</a:t>
            </a:r>
            <a:endParaRPr lang="en-US" sz="2800"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Segovia</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6425" cy="1143000"/>
          </a:xfrm>
        </p:spPr>
        <p:txBody>
          <a:bodyPr/>
          <a:lstStyle/>
          <a:p>
            <a:r>
              <a:rPr lang="en-US" b="1" dirty="0" smtClean="0"/>
              <a:t>The Cathedral of Segovia</a:t>
            </a:r>
            <a:r>
              <a:rPr lang="en-US" dirty="0" smtClean="0"/>
              <a:t/>
            </a:r>
            <a:br>
              <a:rPr lang="en-US" dirty="0" smtClean="0"/>
            </a:br>
            <a:endParaRPr lang="en-US" dirty="0"/>
          </a:p>
        </p:txBody>
      </p:sp>
      <p:pic>
        <p:nvPicPr>
          <p:cNvPr id="153602" name="Picture 2" descr="Image Hosted by PicturePush - Photo Sharing"/>
          <p:cNvPicPr>
            <a:picLocks noChangeAspect="1" noChangeArrowheads="1"/>
          </p:cNvPicPr>
          <p:nvPr/>
        </p:nvPicPr>
        <p:blipFill>
          <a:blip r:embed="rId2" cstate="print"/>
          <a:srcRect/>
          <a:stretch>
            <a:fillRect/>
          </a:stretch>
        </p:blipFill>
        <p:spPr bwMode="auto">
          <a:xfrm>
            <a:off x="0" y="777238"/>
            <a:ext cx="9144000" cy="6080761"/>
          </a:xfrm>
          <a:prstGeom prst="rect">
            <a:avLst/>
          </a:prstGeom>
          <a:noFill/>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Aqueduct - Segovia</a:t>
            </a:r>
            <a:endParaRPr lang="en-US" dirty="0"/>
          </a:p>
        </p:txBody>
      </p:sp>
      <p:pic>
        <p:nvPicPr>
          <p:cNvPr id="154626" name="Picture 2" descr="Image Hosted by PicturePush - Photo Sharing"/>
          <p:cNvPicPr>
            <a:picLocks noChangeAspect="1" noChangeArrowheads="1"/>
          </p:cNvPicPr>
          <p:nvPr/>
        </p:nvPicPr>
        <p:blipFill>
          <a:blip r:embed="rId2" cstate="print"/>
          <a:srcRect/>
          <a:stretch>
            <a:fillRect/>
          </a:stretch>
        </p:blipFill>
        <p:spPr bwMode="auto">
          <a:xfrm>
            <a:off x="0" y="1707181"/>
            <a:ext cx="9144000" cy="3503448"/>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0"/>
            <a:ext cx="8226425" cy="520700"/>
          </a:xfrm>
        </p:spPr>
        <p:txBody>
          <a:bodyPr/>
          <a:lstStyle/>
          <a:p>
            <a:r>
              <a:rPr lang="en-US" b="1" dirty="0" err="1" smtClean="0"/>
              <a:t>Alcázar</a:t>
            </a:r>
            <a:r>
              <a:rPr lang="en-US" b="1" dirty="0" smtClean="0"/>
              <a:t> de Segovia-Segovia Castle</a:t>
            </a:r>
            <a:endParaRPr lang="en-US" dirty="0"/>
          </a:p>
        </p:txBody>
      </p:sp>
      <p:pic>
        <p:nvPicPr>
          <p:cNvPr id="155650" name="Picture 2" descr="Image Hosted by PicturePush - Photo Sharing"/>
          <p:cNvPicPr>
            <a:picLocks noChangeAspect="1" noChangeArrowheads="1"/>
          </p:cNvPicPr>
          <p:nvPr/>
        </p:nvPicPr>
        <p:blipFill>
          <a:blip r:embed="rId2" cstate="print"/>
          <a:srcRect/>
          <a:stretch>
            <a:fillRect/>
          </a:stretch>
        </p:blipFill>
        <p:spPr bwMode="auto">
          <a:xfrm>
            <a:off x="1" y="516934"/>
            <a:ext cx="9144000" cy="6341066"/>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0"/>
            <a:ext cx="8226425" cy="677862"/>
          </a:xfrm>
        </p:spPr>
        <p:txBody>
          <a:bodyPr/>
          <a:lstStyle/>
          <a:p>
            <a:r>
              <a:rPr lang="en-US" b="1" dirty="0" smtClean="0"/>
              <a:t>Castillo de Cuellar-Segovia</a:t>
            </a:r>
            <a:endParaRPr lang="en-US" dirty="0"/>
          </a:p>
        </p:txBody>
      </p:sp>
      <p:pic>
        <p:nvPicPr>
          <p:cNvPr id="156674" name="Picture 2" descr="Image Hosted by PicturePush - Photo Sharing"/>
          <p:cNvPicPr>
            <a:picLocks noChangeAspect="1" noChangeArrowheads="1"/>
          </p:cNvPicPr>
          <p:nvPr/>
        </p:nvPicPr>
        <p:blipFill>
          <a:blip r:embed="rId2" cstate="print"/>
          <a:srcRect/>
          <a:stretch>
            <a:fillRect/>
          </a:stretch>
        </p:blipFill>
        <p:spPr bwMode="auto">
          <a:xfrm>
            <a:off x="0" y="781050"/>
            <a:ext cx="9144000" cy="5429250"/>
          </a:xfrm>
          <a:prstGeom prst="rect">
            <a:avLst/>
          </a:prstGeom>
          <a:noFill/>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Image Hosted by PicturePush - Photo Shari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1143000"/>
          </a:xfrm>
        </p:spPr>
        <p:txBody>
          <a:bodyPr/>
          <a:lstStyle/>
          <a:p>
            <a:r>
              <a:rPr lang="en-US" b="1" dirty="0" smtClean="0"/>
              <a:t>Church and monastery of San </a:t>
            </a:r>
            <a:r>
              <a:rPr lang="en-US" b="1" dirty="0" err="1" smtClean="0"/>
              <a:t>Frutos</a:t>
            </a:r>
            <a:r>
              <a:rPr lang="en-US" b="1" dirty="0" smtClean="0"/>
              <a:t> in </a:t>
            </a:r>
            <a:r>
              <a:rPr lang="en-US" b="1" dirty="0" err="1" smtClean="0"/>
              <a:t>Sepúlveda</a:t>
            </a:r>
            <a:r>
              <a:rPr lang="en-US" b="1" dirty="0" smtClean="0"/>
              <a:t>, Segovia</a:t>
            </a:r>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8722" name="Picture 2" descr="Image Hosted by PicturePush - Photo Sharing"/>
          <p:cNvPicPr>
            <a:picLocks noChangeAspect="1" noChangeArrowheads="1"/>
          </p:cNvPicPr>
          <p:nvPr/>
        </p:nvPicPr>
        <p:blipFill>
          <a:blip r:embed="rId2" cstate="print"/>
          <a:srcRect/>
          <a:stretch>
            <a:fillRect/>
          </a:stretch>
        </p:blipFill>
        <p:spPr bwMode="auto">
          <a:xfrm>
            <a:off x="2593594" y="0"/>
            <a:ext cx="4505706"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100"/>
          </a:xfrm>
        </p:spPr>
        <p:txBody>
          <a:bodyPr/>
          <a:lstStyle/>
          <a:p>
            <a:r>
              <a:rPr lang="en-US" dirty="0" smtClean="0"/>
              <a:t>Spanish </a:t>
            </a:r>
            <a:r>
              <a:rPr lang="en-US" dirty="0" err="1" smtClean="0"/>
              <a:t>Meseta</a:t>
            </a:r>
            <a:r>
              <a:rPr lang="en-US" dirty="0" smtClean="0"/>
              <a:t> – Dark sky and bright field</a:t>
            </a:r>
            <a:endParaRPr lang="en-US" dirty="0"/>
          </a:p>
        </p:txBody>
      </p:sp>
      <p:pic>
        <p:nvPicPr>
          <p:cNvPr id="175106" name="Picture 2" descr="The Spanish meseta. Dark sky, bright field by Nicola Zingarelli"/>
          <p:cNvPicPr>
            <a:picLocks noChangeAspect="1" noChangeArrowheads="1"/>
          </p:cNvPicPr>
          <p:nvPr/>
        </p:nvPicPr>
        <p:blipFill>
          <a:blip r:embed="rId2" cstate="print"/>
          <a:srcRect/>
          <a:stretch>
            <a:fillRect/>
          </a:stretch>
        </p:blipFill>
        <p:spPr bwMode="auto">
          <a:xfrm>
            <a:off x="0" y="786382"/>
            <a:ext cx="9144000" cy="6071618"/>
          </a:xfrm>
          <a:prstGeom prst="rect">
            <a:avLst/>
          </a:prstGeom>
          <a:noFill/>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Salamanca</a:t>
            </a:r>
            <a:endParaRPr lang="en-US" dirty="0"/>
          </a:p>
        </p:txBody>
      </p:sp>
      <p:sp>
        <p:nvSpPr>
          <p:cNvPr id="3" name="Text Placeholder 2"/>
          <p:cNvSpPr>
            <a:spLocks noGrp="1"/>
          </p:cNvSpPr>
          <p:nvPr>
            <p:ph type="body" idx="1"/>
          </p:nvPr>
        </p:nvSpPr>
        <p:spPr/>
        <p:txBody>
          <a:bodyPr/>
          <a:lstStyle/>
          <a:p>
            <a:r>
              <a:rPr lang="en-US" b="1" dirty="0" smtClean="0"/>
              <a:t>Plaza Mayor - Salamanca</a:t>
            </a:r>
          </a:p>
          <a:p>
            <a:endParaRPr lang="en-US" dirty="0"/>
          </a:p>
        </p:txBody>
      </p:sp>
      <p:pic>
        <p:nvPicPr>
          <p:cNvPr id="175106" name="Picture 2" descr="http://www2.picturepush.com/photo/a/8653765/img/8653765.jpg"/>
          <p:cNvPicPr>
            <a:picLocks noChangeAspect="1" noChangeArrowheads="1"/>
          </p:cNvPicPr>
          <p:nvPr/>
        </p:nvPicPr>
        <p:blipFill>
          <a:blip r:embed="rId2" cstate="print"/>
          <a:srcRect/>
          <a:stretch>
            <a:fillRect/>
          </a:stretch>
        </p:blipFill>
        <p:spPr bwMode="auto">
          <a:xfrm>
            <a:off x="0" y="0"/>
            <a:ext cx="9144000" cy="3506135"/>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13" y="0"/>
            <a:ext cx="8226425" cy="774700"/>
          </a:xfrm>
        </p:spPr>
        <p:txBody>
          <a:bodyPr/>
          <a:lstStyle/>
          <a:p>
            <a:r>
              <a:rPr lang="en-US" dirty="0" smtClean="0"/>
              <a:t>Salamanca at night</a:t>
            </a:r>
            <a:endParaRPr lang="en-US" dirty="0"/>
          </a:p>
        </p:txBody>
      </p:sp>
      <p:pic>
        <p:nvPicPr>
          <p:cNvPr id="176130" name="Picture 2" descr="http://www5.picturepush.com/photo/a/8653768/img/8653768.jpg"/>
          <p:cNvPicPr>
            <a:picLocks noChangeAspect="1" noChangeArrowheads="1"/>
          </p:cNvPicPr>
          <p:nvPr/>
        </p:nvPicPr>
        <p:blipFill>
          <a:blip r:embed="rId2" cstate="print"/>
          <a:srcRect/>
          <a:stretch>
            <a:fillRect/>
          </a:stretch>
        </p:blipFill>
        <p:spPr bwMode="auto">
          <a:xfrm>
            <a:off x="0" y="786384"/>
            <a:ext cx="9144000" cy="6071616"/>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7154" name="Picture 2" descr="http://www2.picturepush.com/photo/a/8656940/img/86569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13" y="0"/>
            <a:ext cx="8226425" cy="1143000"/>
          </a:xfrm>
        </p:spPr>
        <p:txBody>
          <a:bodyPr/>
          <a:lstStyle/>
          <a:p>
            <a:r>
              <a:rPr lang="en-US" dirty="0" smtClean="0"/>
              <a:t>Convent of San Esteban II. Salamanca</a:t>
            </a:r>
            <a:br>
              <a:rPr lang="en-US" dirty="0" smtClean="0"/>
            </a:br>
            <a:endParaRPr lang="en-US" dirty="0"/>
          </a:p>
        </p:txBody>
      </p:sp>
      <p:pic>
        <p:nvPicPr>
          <p:cNvPr id="178178" name="Picture 2" descr="http://www1.picturepush.com/photo/a/8656954/img/8656954.jpg"/>
          <p:cNvPicPr>
            <a:picLocks noChangeAspect="1" noChangeArrowheads="1"/>
          </p:cNvPicPr>
          <p:nvPr/>
        </p:nvPicPr>
        <p:blipFill>
          <a:blip r:embed="rId2" cstate="print"/>
          <a:srcRect/>
          <a:stretch>
            <a:fillRect/>
          </a:stretch>
        </p:blipFill>
        <p:spPr bwMode="auto">
          <a:xfrm>
            <a:off x="0" y="694943"/>
            <a:ext cx="9144000" cy="6163057"/>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6425" cy="1143000"/>
          </a:xfrm>
        </p:spPr>
        <p:txBody>
          <a:bodyPr/>
          <a:lstStyle/>
          <a:p>
            <a:r>
              <a:rPr lang="en-US" dirty="0" smtClean="0"/>
              <a:t>New cathedral - Salamanca.</a:t>
            </a:r>
            <a:br>
              <a:rPr lang="en-US" dirty="0" smtClean="0"/>
            </a:br>
            <a:endParaRPr lang="en-US" dirty="0"/>
          </a:p>
        </p:txBody>
      </p:sp>
      <p:pic>
        <p:nvPicPr>
          <p:cNvPr id="179202" name="Picture 2" descr="http://www4.picturepush.com/photo/a/8656957/img/8656957.jpg"/>
          <p:cNvPicPr>
            <a:picLocks noChangeAspect="1" noChangeArrowheads="1"/>
          </p:cNvPicPr>
          <p:nvPr/>
        </p:nvPicPr>
        <p:blipFill>
          <a:blip r:embed="rId2" cstate="print"/>
          <a:srcRect/>
          <a:stretch>
            <a:fillRect/>
          </a:stretch>
        </p:blipFill>
        <p:spPr bwMode="auto">
          <a:xfrm>
            <a:off x="0" y="777238"/>
            <a:ext cx="9144000" cy="6080761"/>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2038" cy="584200"/>
          </a:xfrm>
        </p:spPr>
        <p:txBody>
          <a:bodyPr/>
          <a:lstStyle/>
          <a:p>
            <a:r>
              <a:rPr lang="es-ES" dirty="0" smtClean="0"/>
              <a:t>Patio de La Casa de las Concha - Salamanca</a:t>
            </a:r>
            <a:endParaRPr lang="en-US" dirty="0"/>
          </a:p>
        </p:txBody>
      </p:sp>
      <p:pic>
        <p:nvPicPr>
          <p:cNvPr id="180226" name="Picture 2" descr="http://www1.picturepush.com/photo/a/8656959/img/8656959.jpg"/>
          <p:cNvPicPr>
            <a:picLocks noChangeAspect="1" noChangeArrowheads="1"/>
          </p:cNvPicPr>
          <p:nvPr/>
        </p:nvPicPr>
        <p:blipFill>
          <a:blip r:embed="rId2" cstate="print"/>
          <a:srcRect/>
          <a:stretch>
            <a:fillRect/>
          </a:stretch>
        </p:blipFill>
        <p:spPr bwMode="auto">
          <a:xfrm>
            <a:off x="0" y="537445"/>
            <a:ext cx="9144000" cy="6320556"/>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3" y="0"/>
            <a:ext cx="8226425" cy="1143000"/>
          </a:xfrm>
        </p:spPr>
        <p:txBody>
          <a:bodyPr/>
          <a:lstStyle/>
          <a:p>
            <a:r>
              <a:rPr lang="en-US" dirty="0" smtClean="0"/>
              <a:t>The La </a:t>
            </a:r>
            <a:r>
              <a:rPr lang="en-US" dirty="0" err="1" smtClean="0"/>
              <a:t>Clerecía</a:t>
            </a:r>
            <a:r>
              <a:rPr lang="en-US" dirty="0" smtClean="0"/>
              <a:t> Building - Salamanca</a:t>
            </a:r>
            <a:br>
              <a:rPr lang="en-US" dirty="0" smtClean="0"/>
            </a:br>
            <a:endParaRPr lang="en-US" dirty="0"/>
          </a:p>
        </p:txBody>
      </p:sp>
      <p:pic>
        <p:nvPicPr>
          <p:cNvPr id="181250" name="Picture 2" descr="http://www4.picturepush.com/photo/a/8656962/img/8656962.jpg"/>
          <p:cNvPicPr>
            <a:picLocks noChangeAspect="1" noChangeArrowheads="1"/>
          </p:cNvPicPr>
          <p:nvPr/>
        </p:nvPicPr>
        <p:blipFill>
          <a:blip r:embed="rId2" cstate="print"/>
          <a:srcRect/>
          <a:stretch>
            <a:fillRect/>
          </a:stretch>
        </p:blipFill>
        <p:spPr bwMode="auto">
          <a:xfrm>
            <a:off x="0" y="825500"/>
            <a:ext cx="9167932" cy="6032500"/>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98500"/>
          </a:xfrm>
        </p:spPr>
        <p:txBody>
          <a:bodyPr/>
          <a:lstStyle/>
          <a:p>
            <a:r>
              <a:rPr lang="en-US" sz="2000" b="1" dirty="0" smtClean="0"/>
              <a:t>Statue of Fray Luis de Leon in front of the facade of the University of Salamanca</a:t>
            </a:r>
            <a:endParaRPr lang="en-US" sz="2000" b="1" dirty="0"/>
          </a:p>
        </p:txBody>
      </p:sp>
      <p:pic>
        <p:nvPicPr>
          <p:cNvPr id="182274" name="Picture 2" descr="http://www5.picturepush.com/photo/a/8656968/img/8656968.jpg"/>
          <p:cNvPicPr>
            <a:picLocks noChangeAspect="1" noChangeArrowheads="1"/>
          </p:cNvPicPr>
          <p:nvPr/>
        </p:nvPicPr>
        <p:blipFill>
          <a:blip r:embed="rId2" cstate="print"/>
          <a:srcRect/>
          <a:stretch>
            <a:fillRect/>
          </a:stretch>
        </p:blipFill>
        <p:spPr bwMode="auto">
          <a:xfrm>
            <a:off x="0" y="768095"/>
            <a:ext cx="9144000" cy="6089905"/>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4357687" cy="1871662"/>
          </a:xfrm>
        </p:spPr>
        <p:txBody>
          <a:bodyPr/>
          <a:lstStyle/>
          <a:p>
            <a:r>
              <a:rPr lang="en-US" dirty="0" smtClean="0"/>
              <a:t>University of Salamanca</a:t>
            </a:r>
            <a:endParaRPr lang="en-US" dirty="0"/>
          </a:p>
        </p:txBody>
      </p:sp>
      <p:pic>
        <p:nvPicPr>
          <p:cNvPr id="183298" name="Picture 2" descr="http://www2.picturepush.com/photo/a/8656975/img/8656975.jpg"/>
          <p:cNvPicPr>
            <a:picLocks noChangeAspect="1" noChangeArrowheads="1"/>
          </p:cNvPicPr>
          <p:nvPr/>
        </p:nvPicPr>
        <p:blipFill>
          <a:blip r:embed="rId2" cstate="print"/>
          <a:srcRect/>
          <a:stretch>
            <a:fillRect/>
          </a:stretch>
        </p:blipFill>
        <p:spPr bwMode="auto">
          <a:xfrm>
            <a:off x="4199382" y="0"/>
            <a:ext cx="4944618" cy="6858000"/>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35000"/>
          </a:xfrm>
        </p:spPr>
        <p:txBody>
          <a:bodyPr/>
          <a:lstStyle/>
          <a:p>
            <a:r>
              <a:rPr lang="en-US" dirty="0" smtClean="0"/>
              <a:t>School Courtyard in the University - Salamanca</a:t>
            </a:r>
            <a:endParaRPr lang="en-US" dirty="0"/>
          </a:p>
        </p:txBody>
      </p:sp>
      <p:pic>
        <p:nvPicPr>
          <p:cNvPr id="184322" name="Picture 2" descr="http://www4.picturepush.com/photo/a/8656977/img/8656977.jpg"/>
          <p:cNvPicPr>
            <a:picLocks noChangeAspect="1" noChangeArrowheads="1"/>
          </p:cNvPicPr>
          <p:nvPr/>
        </p:nvPicPr>
        <p:blipFill>
          <a:blip r:embed="rId2" cstate="print"/>
          <a:srcRect/>
          <a:stretch>
            <a:fillRect/>
          </a:stretch>
        </p:blipFill>
        <p:spPr bwMode="auto">
          <a:xfrm>
            <a:off x="0" y="1342838"/>
            <a:ext cx="9144000" cy="4321361"/>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3298" name="Picture 2" descr="http://mw2.google.com/mw-panoramio/photos/medium/13380683.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5346" name="Picture 2" descr="http://www3.picturepush.com/photo/a/8656981/img/8656981.jpg"/>
          <p:cNvPicPr>
            <a:picLocks noChangeAspect="1" noChangeArrowheads="1"/>
          </p:cNvPicPr>
          <p:nvPr/>
        </p:nvPicPr>
        <p:blipFill>
          <a:blip r:embed="rId2" cstate="print"/>
          <a:srcRect/>
          <a:stretch>
            <a:fillRect/>
          </a:stretch>
        </p:blipFill>
        <p:spPr bwMode="auto">
          <a:xfrm>
            <a:off x="0" y="368300"/>
            <a:ext cx="9162556" cy="6019800"/>
          </a:xfrm>
          <a:prstGeom prst="rect">
            <a:avLst/>
          </a:prstGeom>
          <a:noFill/>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49300"/>
          </a:xfrm>
        </p:spPr>
        <p:txBody>
          <a:bodyPr/>
          <a:lstStyle/>
          <a:p>
            <a:r>
              <a:rPr lang="en-US" sz="2800" b="1" dirty="0" smtClean="0"/>
              <a:t>Clergy-The Holy Spirit Church Ministry - Salamanca</a:t>
            </a:r>
            <a:endParaRPr lang="en-US" sz="2800" b="1" dirty="0"/>
          </a:p>
        </p:txBody>
      </p:sp>
      <p:pic>
        <p:nvPicPr>
          <p:cNvPr id="186370" name="Picture 2" descr="http://www4.picturepush.com/photo/a/8656992/img/8656992.jpg"/>
          <p:cNvPicPr>
            <a:picLocks noChangeAspect="1" noChangeArrowheads="1"/>
          </p:cNvPicPr>
          <p:nvPr/>
        </p:nvPicPr>
        <p:blipFill>
          <a:blip r:embed="rId2" cstate="print"/>
          <a:srcRect/>
          <a:stretch>
            <a:fillRect/>
          </a:stretch>
        </p:blipFill>
        <p:spPr bwMode="auto">
          <a:xfrm>
            <a:off x="0" y="795526"/>
            <a:ext cx="9144000" cy="6062473"/>
          </a:xfrm>
          <a:prstGeom prst="rect">
            <a:avLst/>
          </a:prstGeom>
          <a:noFill/>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1.picturepush.com/photo/a/8695454/img/8695454.jpg"/>
          <p:cNvPicPr>
            <a:picLocks noChangeAspect="1" noChangeArrowheads="1"/>
          </p:cNvPicPr>
          <p:nvPr/>
        </p:nvPicPr>
        <p:blipFill>
          <a:blip r:embed="rId2" cstate="print"/>
          <a:srcRect/>
          <a:stretch>
            <a:fillRect/>
          </a:stretch>
        </p:blipFill>
        <p:spPr bwMode="auto">
          <a:xfrm>
            <a:off x="0" y="0"/>
            <a:ext cx="9144000" cy="5715000"/>
          </a:xfrm>
          <a:prstGeom prst="rect">
            <a:avLst/>
          </a:prstGeom>
          <a:noFill/>
        </p:spPr>
      </p:pic>
      <p:sp>
        <p:nvSpPr>
          <p:cNvPr id="3" name="Title 2"/>
          <p:cNvSpPr>
            <a:spLocks noGrp="1"/>
          </p:cNvSpPr>
          <p:nvPr>
            <p:ph type="title"/>
          </p:nvPr>
        </p:nvSpPr>
        <p:spPr>
          <a:xfrm>
            <a:off x="608013" y="5791200"/>
            <a:ext cx="7772400" cy="1066800"/>
          </a:xfrm>
        </p:spPr>
        <p:txBody>
          <a:bodyPr/>
          <a:lstStyle/>
          <a:p>
            <a:r>
              <a:rPr lang="en-US" dirty="0" smtClean="0"/>
              <a:t>Malaga</a:t>
            </a:r>
            <a:endParaRPr lang="en-US" dirty="0"/>
          </a:p>
        </p:txBody>
      </p:sp>
      <p:sp>
        <p:nvSpPr>
          <p:cNvPr id="4" name="Text Placeholder 3"/>
          <p:cNvSpPr>
            <a:spLocks noGrp="1"/>
          </p:cNvSpPr>
          <p:nvPr>
            <p:ph type="body" idx="1"/>
          </p:nvPr>
        </p:nvSpPr>
        <p:spPr/>
        <p:txBody>
          <a:bodyPr/>
          <a:lstStyle/>
          <a:p>
            <a:endParaRPr 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Puerto-</a:t>
            </a:r>
            <a:r>
              <a:rPr lang="en-US" dirty="0" err="1" smtClean="0"/>
              <a:t>Benalmadena</a:t>
            </a:r>
            <a:r>
              <a:rPr lang="en-US" dirty="0" smtClean="0"/>
              <a:t>-Malaga</a:t>
            </a:r>
            <a:br>
              <a:rPr lang="en-US" dirty="0" smtClean="0"/>
            </a:br>
            <a:endParaRPr lang="en-US" dirty="0"/>
          </a:p>
        </p:txBody>
      </p:sp>
      <p:pic>
        <p:nvPicPr>
          <p:cNvPr id="159746" name="Picture 2" descr="http://www1.picturepush.com/photo/a/8695469/img/8695469.jpg"/>
          <p:cNvPicPr>
            <a:picLocks noChangeAspect="1" noChangeArrowheads="1"/>
          </p:cNvPicPr>
          <p:nvPr/>
        </p:nvPicPr>
        <p:blipFill>
          <a:blip r:embed="rId2" cstate="print"/>
          <a:srcRect/>
          <a:stretch>
            <a:fillRect/>
          </a:stretch>
        </p:blipFill>
        <p:spPr bwMode="auto">
          <a:xfrm>
            <a:off x="0" y="2117772"/>
            <a:ext cx="9144000" cy="2339927"/>
          </a:xfrm>
          <a:prstGeom prst="rect">
            <a:avLst/>
          </a:prstGeom>
          <a:noFill/>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http://www4.picturepush.com/photo/a/8695472/img/8695472.jpg"/>
          <p:cNvPicPr>
            <a:picLocks noChangeAspect="1" noChangeArrowheads="1"/>
          </p:cNvPicPr>
          <p:nvPr/>
        </p:nvPicPr>
        <p:blipFill>
          <a:blip r:embed="rId2" cstate="print"/>
          <a:srcRect/>
          <a:stretch>
            <a:fillRect/>
          </a:stretch>
        </p:blipFill>
        <p:spPr bwMode="auto">
          <a:xfrm>
            <a:off x="50800" y="-2592"/>
            <a:ext cx="8991600" cy="6860592"/>
          </a:xfrm>
          <a:prstGeom prst="rect">
            <a:avLst/>
          </a:prstGeom>
          <a:noFill/>
        </p:spPr>
      </p:pic>
      <p:sp>
        <p:nvSpPr>
          <p:cNvPr id="4" name="Title 3"/>
          <p:cNvSpPr>
            <a:spLocks noGrp="1"/>
          </p:cNvSpPr>
          <p:nvPr>
            <p:ph type="title"/>
          </p:nvPr>
        </p:nvSpPr>
        <p:spPr>
          <a:xfrm>
            <a:off x="265113" y="0"/>
            <a:ext cx="8226425" cy="1143000"/>
          </a:xfrm>
        </p:spPr>
        <p:txBody>
          <a:bodyPr/>
          <a:lstStyle/>
          <a:p>
            <a:r>
              <a:rPr lang="en-US" dirty="0" smtClean="0">
                <a:solidFill>
                  <a:schemeClr val="accent5">
                    <a:lumMod val="20000"/>
                    <a:lumOff val="80000"/>
                  </a:schemeClr>
                </a:solidFill>
              </a:rPr>
              <a:t>Cathedral of Malaga</a:t>
            </a:r>
            <a:endParaRPr lang="en-US" dirty="0">
              <a:solidFill>
                <a:schemeClr val="accent5">
                  <a:lumMod val="20000"/>
                  <a:lumOff val="80000"/>
                </a:schemeClr>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http://www4.picturepush.com/photo/a/8695477/img/8695477.jpg"/>
          <p:cNvPicPr>
            <a:picLocks noChangeAspect="1" noChangeArrowheads="1"/>
          </p:cNvPicPr>
          <p:nvPr/>
        </p:nvPicPr>
        <p:blipFill>
          <a:blip r:embed="rId2" cstate="print"/>
          <a:srcRect/>
          <a:stretch>
            <a:fillRect/>
          </a:stretch>
        </p:blipFill>
        <p:spPr bwMode="auto">
          <a:xfrm>
            <a:off x="50800" y="0"/>
            <a:ext cx="8988202" cy="6857999"/>
          </a:xfrm>
          <a:prstGeom prst="rect">
            <a:avLst/>
          </a:prstGeom>
          <a:noFill/>
        </p:spPr>
      </p:pic>
      <p:sp>
        <p:nvSpPr>
          <p:cNvPr id="2" name="Title 1"/>
          <p:cNvSpPr>
            <a:spLocks noGrp="1"/>
          </p:cNvSpPr>
          <p:nvPr>
            <p:ph type="title"/>
          </p:nvPr>
        </p:nvSpPr>
        <p:spPr>
          <a:xfrm>
            <a:off x="2247900" y="274638"/>
            <a:ext cx="6434138" cy="500062"/>
          </a:xfrm>
        </p:spPr>
        <p:txBody>
          <a:bodyPr/>
          <a:lstStyle/>
          <a:p>
            <a:r>
              <a:rPr lang="en-US" dirty="0" err="1" smtClean="0">
                <a:solidFill>
                  <a:schemeClr val="accent5">
                    <a:lumMod val="20000"/>
                    <a:lumOff val="80000"/>
                  </a:schemeClr>
                </a:solidFill>
              </a:rPr>
              <a:t>Iglesia</a:t>
            </a:r>
            <a:r>
              <a:rPr lang="en-US" dirty="0" smtClean="0">
                <a:solidFill>
                  <a:schemeClr val="accent5">
                    <a:lumMod val="20000"/>
                    <a:lumOff val="80000"/>
                  </a:schemeClr>
                </a:solidFill>
              </a:rPr>
              <a:t>-San-</a:t>
            </a:r>
            <a:r>
              <a:rPr lang="en-US" dirty="0" err="1" smtClean="0">
                <a:solidFill>
                  <a:schemeClr val="accent5">
                    <a:lumMod val="20000"/>
                    <a:lumOff val="80000"/>
                  </a:schemeClr>
                </a:solidFill>
              </a:rPr>
              <a:t>Ignazio</a:t>
            </a:r>
            <a:r>
              <a:rPr lang="en-US" dirty="0" smtClean="0">
                <a:solidFill>
                  <a:schemeClr val="accent5">
                    <a:lumMod val="20000"/>
                    <a:lumOff val="80000"/>
                  </a:schemeClr>
                </a:solidFill>
              </a:rPr>
              <a:t>-in-Malaga</a:t>
            </a:r>
            <a:endParaRPr lang="en-US" dirty="0">
              <a:solidFill>
                <a:schemeClr val="accent5">
                  <a:lumMod val="20000"/>
                  <a:lumOff val="80000"/>
                </a:schemeClr>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13" y="0"/>
            <a:ext cx="8226425" cy="1143000"/>
          </a:xfrm>
        </p:spPr>
        <p:txBody>
          <a:bodyPr/>
          <a:lstStyle/>
          <a:p>
            <a:r>
              <a:rPr lang="en-US" dirty="0" smtClean="0"/>
              <a:t>Bullring-Malaga</a:t>
            </a:r>
            <a:endParaRPr lang="en-US" dirty="0"/>
          </a:p>
        </p:txBody>
      </p:sp>
      <p:pic>
        <p:nvPicPr>
          <p:cNvPr id="161794" name="Picture 2" descr="http://www4.picturepush.com/photo/a/8695487/img/8695487.jpg"/>
          <p:cNvPicPr>
            <a:picLocks noChangeAspect="1" noChangeArrowheads="1"/>
          </p:cNvPicPr>
          <p:nvPr/>
        </p:nvPicPr>
        <p:blipFill>
          <a:blip r:embed="rId2" cstate="print"/>
          <a:srcRect/>
          <a:stretch>
            <a:fillRect/>
          </a:stretch>
        </p:blipFill>
        <p:spPr bwMode="auto">
          <a:xfrm>
            <a:off x="0" y="1170432"/>
            <a:ext cx="9144000" cy="5687568"/>
          </a:xfrm>
          <a:prstGeom prst="rect">
            <a:avLst/>
          </a:prstGeom>
          <a:noFill/>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Tribuene</a:t>
            </a:r>
            <a:r>
              <a:rPr lang="en-US" dirty="0" smtClean="0"/>
              <a:t/>
            </a:r>
            <a:br>
              <a:rPr lang="en-US" dirty="0" smtClean="0"/>
            </a:br>
            <a:endParaRPr lang="en-US" dirty="0"/>
          </a:p>
        </p:txBody>
      </p:sp>
      <p:pic>
        <p:nvPicPr>
          <p:cNvPr id="162818" name="Picture 2" descr="http://www4.picturepush.com/photo/a/8695502/img/8695502.jpg"/>
          <p:cNvPicPr>
            <a:picLocks noChangeAspect="1" noChangeArrowheads="1"/>
          </p:cNvPicPr>
          <p:nvPr/>
        </p:nvPicPr>
        <p:blipFill>
          <a:blip r:embed="rId2" cstate="print"/>
          <a:srcRect/>
          <a:stretch>
            <a:fillRect/>
          </a:stretch>
        </p:blipFill>
        <p:spPr bwMode="auto">
          <a:xfrm>
            <a:off x="0" y="905951"/>
            <a:ext cx="9144000" cy="5952049"/>
          </a:xfrm>
          <a:prstGeom prst="rect">
            <a:avLst/>
          </a:prstGeom>
          <a:noFill/>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3" y="0"/>
            <a:ext cx="8226425" cy="825500"/>
          </a:xfrm>
        </p:spPr>
        <p:txBody>
          <a:bodyPr/>
          <a:lstStyle/>
          <a:p>
            <a:r>
              <a:rPr lang="en-US" dirty="0" smtClean="0"/>
              <a:t>Center of Malaga</a:t>
            </a:r>
            <a:endParaRPr lang="en-US" dirty="0"/>
          </a:p>
        </p:txBody>
      </p:sp>
      <p:pic>
        <p:nvPicPr>
          <p:cNvPr id="163842" name="Picture 2" descr="http://www1.picturepush.com/photo/a/8695509/img/8695509.jpg"/>
          <p:cNvPicPr>
            <a:picLocks noChangeAspect="1" noChangeArrowheads="1"/>
          </p:cNvPicPr>
          <p:nvPr/>
        </p:nvPicPr>
        <p:blipFill>
          <a:blip r:embed="rId2" cstate="print"/>
          <a:srcRect/>
          <a:stretch>
            <a:fillRect/>
          </a:stretch>
        </p:blipFill>
        <p:spPr bwMode="auto">
          <a:xfrm>
            <a:off x="0" y="843825"/>
            <a:ext cx="9144000" cy="6014176"/>
          </a:xfrm>
          <a:prstGeom prst="rect">
            <a:avLst/>
          </a:prstGeom>
          <a:noFill/>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0"/>
            <a:ext cx="8226425" cy="787400"/>
          </a:xfrm>
        </p:spPr>
        <p:txBody>
          <a:bodyPr/>
          <a:lstStyle/>
          <a:p>
            <a:r>
              <a:rPr lang="en-US" dirty="0" smtClean="0"/>
              <a:t>Puerto-de-La-</a:t>
            </a:r>
            <a:r>
              <a:rPr lang="en-US" dirty="0" err="1" smtClean="0"/>
              <a:t>Duquesa</a:t>
            </a:r>
            <a:endParaRPr lang="en-US" dirty="0"/>
          </a:p>
        </p:txBody>
      </p:sp>
      <p:pic>
        <p:nvPicPr>
          <p:cNvPr id="164866" name="Picture 2" descr="http://www1.picturepush.com/photo/a/8695519/img/8695519.jpg"/>
          <p:cNvPicPr>
            <a:picLocks noChangeAspect="1" noChangeArrowheads="1"/>
          </p:cNvPicPr>
          <p:nvPr/>
        </p:nvPicPr>
        <p:blipFill>
          <a:blip r:embed="rId2" cstate="print"/>
          <a:srcRect/>
          <a:stretch>
            <a:fillRect/>
          </a:stretch>
        </p:blipFill>
        <p:spPr bwMode="auto">
          <a:xfrm>
            <a:off x="0" y="768095"/>
            <a:ext cx="9144000" cy="6089905"/>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6130" name="Picture 2" descr="http://images.travelpod.com/users/sunnyspain/camino-2007.1184526780.camino07_287.jpg"/>
          <p:cNvPicPr>
            <a:picLocks noChangeAspect="1" noChangeArrowheads="1"/>
          </p:cNvPicPr>
          <p:nvPr/>
        </p:nvPicPr>
        <p:blipFill>
          <a:blip r:embed="rId2" cstate="print"/>
          <a:srcRect/>
          <a:stretch>
            <a:fillRect/>
          </a:stretch>
        </p:blipFill>
        <p:spPr bwMode="auto">
          <a:xfrm>
            <a:off x="0" y="-8314"/>
            <a:ext cx="9144000" cy="6866314"/>
          </a:xfrm>
          <a:prstGeom prst="rect">
            <a:avLst/>
          </a:prstGeom>
          <a:noFill/>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787400"/>
          </a:xfrm>
        </p:spPr>
        <p:txBody>
          <a:bodyPr/>
          <a:lstStyle/>
          <a:p>
            <a:r>
              <a:rPr lang="en-US" dirty="0" err="1" smtClean="0"/>
              <a:t>Juzcar</a:t>
            </a:r>
            <a:r>
              <a:rPr lang="en-US" dirty="0" smtClean="0"/>
              <a:t>-Blue village</a:t>
            </a:r>
            <a:endParaRPr lang="en-US" dirty="0"/>
          </a:p>
        </p:txBody>
      </p:sp>
      <p:pic>
        <p:nvPicPr>
          <p:cNvPr id="165890" name="Picture 2" descr="http://www4.picturepush.com/photo/a/8695532/img/8695532.jpg"/>
          <p:cNvPicPr>
            <a:picLocks noChangeAspect="1" noChangeArrowheads="1"/>
          </p:cNvPicPr>
          <p:nvPr/>
        </p:nvPicPr>
        <p:blipFill>
          <a:blip r:embed="rId2" cstate="print"/>
          <a:srcRect/>
          <a:stretch>
            <a:fillRect/>
          </a:stretch>
        </p:blipFill>
        <p:spPr bwMode="auto">
          <a:xfrm>
            <a:off x="0" y="771350"/>
            <a:ext cx="9144000" cy="6086650"/>
          </a:xfrm>
          <a:prstGeom prst="rect">
            <a:avLst/>
          </a:prstGeom>
          <a:noFill/>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Ronda</a:t>
            </a:r>
            <a:endParaRPr lang="en-US" dirty="0"/>
          </a:p>
        </p:txBody>
      </p:sp>
      <p:pic>
        <p:nvPicPr>
          <p:cNvPr id="166914" name="Picture 2" descr="http://www2.picturepush.com/photo/a/8695535/img/8695535.jpg"/>
          <p:cNvPicPr>
            <a:picLocks noChangeAspect="1" noChangeArrowheads="1"/>
          </p:cNvPicPr>
          <p:nvPr/>
        </p:nvPicPr>
        <p:blipFill>
          <a:blip r:embed="rId2" cstate="print"/>
          <a:srcRect/>
          <a:stretch>
            <a:fillRect/>
          </a:stretch>
        </p:blipFill>
        <p:spPr bwMode="auto">
          <a:xfrm>
            <a:off x="0" y="1661886"/>
            <a:ext cx="9144000" cy="3265714"/>
          </a:xfrm>
          <a:prstGeom prst="rect">
            <a:avLst/>
          </a:prstGeom>
          <a:noFill/>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7938" name="Picture 2" descr="http://www3.picturepush.com/photo/a/8695541/img/8695541.jpg"/>
          <p:cNvPicPr>
            <a:picLocks noChangeAspect="1" noChangeArrowheads="1"/>
          </p:cNvPicPr>
          <p:nvPr/>
        </p:nvPicPr>
        <p:blipFill>
          <a:blip r:embed="rId2" cstate="print"/>
          <a:srcRect/>
          <a:stretch>
            <a:fillRect/>
          </a:stretch>
        </p:blipFill>
        <p:spPr bwMode="auto">
          <a:xfrm>
            <a:off x="0" y="444500"/>
            <a:ext cx="9144000" cy="6071616"/>
          </a:xfrm>
          <a:prstGeom prst="rect">
            <a:avLst/>
          </a:prstGeom>
          <a:noFill/>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8962" name="Picture 2" descr="http://www3.picturepush.com/photo/a/8695556/img/8695556.jpg"/>
          <p:cNvPicPr>
            <a:picLocks noChangeAspect="1" noChangeArrowheads="1"/>
          </p:cNvPicPr>
          <p:nvPr/>
        </p:nvPicPr>
        <p:blipFill>
          <a:blip r:embed="rId2" cstate="print"/>
          <a:srcRect/>
          <a:stretch>
            <a:fillRect/>
          </a:stretch>
        </p:blipFill>
        <p:spPr bwMode="auto">
          <a:xfrm>
            <a:off x="0" y="388937"/>
            <a:ext cx="9144000" cy="6089905"/>
          </a:xfrm>
          <a:prstGeom prst="rect">
            <a:avLst/>
          </a:prstGeom>
          <a:noFill/>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6425" cy="774700"/>
          </a:xfrm>
        </p:spPr>
        <p:txBody>
          <a:bodyPr/>
          <a:lstStyle/>
          <a:p>
            <a:r>
              <a:rPr lang="en-US" dirty="0" smtClean="0"/>
              <a:t>Bullring in Ronda, the oldest in Spain</a:t>
            </a:r>
            <a:endParaRPr lang="en-US" dirty="0"/>
          </a:p>
        </p:txBody>
      </p:sp>
      <p:pic>
        <p:nvPicPr>
          <p:cNvPr id="169986" name="Picture 2" descr="http://www2.picturepush.com/photo/a/8695560/img/8695560.jpg"/>
          <p:cNvPicPr>
            <a:picLocks noChangeAspect="1" noChangeArrowheads="1"/>
          </p:cNvPicPr>
          <p:nvPr/>
        </p:nvPicPr>
        <p:blipFill>
          <a:blip r:embed="rId2" cstate="print"/>
          <a:srcRect/>
          <a:stretch>
            <a:fillRect/>
          </a:stretch>
        </p:blipFill>
        <p:spPr bwMode="auto">
          <a:xfrm>
            <a:off x="0" y="768095"/>
            <a:ext cx="9144000" cy="6089905"/>
          </a:xfrm>
          <a:prstGeom prst="rect">
            <a:avLst/>
          </a:prstGeom>
          <a:noFill/>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1010" name="Picture 2" descr="http://www4.picturepush.com/photo/a/8695562/img/8695562.jpg"/>
          <p:cNvPicPr>
            <a:picLocks noChangeAspect="1" noChangeArrowheads="1"/>
          </p:cNvPicPr>
          <p:nvPr/>
        </p:nvPicPr>
        <p:blipFill>
          <a:blip r:embed="rId2" cstate="print"/>
          <a:srcRect/>
          <a:stretch>
            <a:fillRect/>
          </a:stretch>
        </p:blipFill>
        <p:spPr bwMode="auto">
          <a:xfrm>
            <a:off x="0" y="95504"/>
            <a:ext cx="9144000" cy="6711696"/>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7154" name="Picture 2"/>
          <p:cNvPicPr>
            <a:picLocks noChangeAspect="1" noChangeArrowheads="1"/>
          </p:cNvPicPr>
          <p:nvPr/>
        </p:nvPicPr>
        <p:blipFill>
          <a:blip r:embed="rId2" cstate="print"/>
          <a:srcRect/>
          <a:stretch>
            <a:fillRect/>
          </a:stretch>
        </p:blipFill>
        <p:spPr bwMode="auto">
          <a:xfrm>
            <a:off x="0" y="-8343"/>
            <a:ext cx="9144000" cy="6874686"/>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8178" name="Picture 2"/>
          <p:cNvPicPr>
            <a:picLocks noChangeAspect="1" noChangeArrowheads="1"/>
          </p:cNvPicPr>
          <p:nvPr/>
        </p:nvPicPr>
        <p:blipFill>
          <a:blip r:embed="rId2" cstate="print"/>
          <a:srcRect/>
          <a:stretch>
            <a:fillRect/>
          </a:stretch>
        </p:blipFill>
        <p:spPr bwMode="auto">
          <a:xfrm>
            <a:off x="0" y="0"/>
            <a:ext cx="9144000" cy="6858001"/>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9202" name="Picture 2"/>
          <p:cNvPicPr>
            <a:picLocks noChangeAspect="1" noChangeArrowheads="1"/>
          </p:cNvPicPr>
          <p:nvPr/>
        </p:nvPicPr>
        <p:blipFill>
          <a:blip r:embed="rId2" cstate="print"/>
          <a:srcRect/>
          <a:stretch>
            <a:fillRect/>
          </a:stretch>
        </p:blipFill>
        <p:spPr bwMode="auto">
          <a:xfrm>
            <a:off x="0" y="-46054"/>
            <a:ext cx="9144000" cy="6904053"/>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0226" name="Picture 2"/>
          <p:cNvPicPr>
            <a:picLocks noChangeAspect="1" noChangeArrowheads="1"/>
          </p:cNvPicPr>
          <p:nvPr/>
        </p:nvPicPr>
        <p:blipFill>
          <a:blip r:embed="rId2" cstate="print"/>
          <a:srcRect/>
          <a:stretch>
            <a:fillRect/>
          </a:stretch>
        </p:blipFill>
        <p:spPr bwMode="auto">
          <a:xfrm>
            <a:off x="0" y="0"/>
            <a:ext cx="9143998" cy="685799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en-US"/>
          </a:p>
        </p:txBody>
      </p:sp>
      <p:sp>
        <p:nvSpPr>
          <p:cNvPr id="88067" name="Rectangle 3"/>
          <p:cNvSpPr>
            <a:spLocks noGrp="1" noChangeArrowheads="1"/>
          </p:cNvSpPr>
          <p:nvPr>
            <p:ph type="body" idx="1"/>
          </p:nvPr>
        </p:nvSpPr>
        <p:spPr/>
        <p:txBody>
          <a:bodyPr/>
          <a:lstStyle/>
          <a:p>
            <a:r>
              <a:rPr lang="en-US" b="1" dirty="0" smtClean="0"/>
              <a:t>Region: Southwestern Europe</a:t>
            </a:r>
          </a:p>
          <a:p>
            <a:endParaRPr lang="en-US" dirty="0" smtClean="0"/>
          </a:p>
          <a:p>
            <a:r>
              <a:rPr lang="en-US" b="1" dirty="0" smtClean="0"/>
              <a:t>Coast Line: Atlantic Ocean &amp; Mediterranean Sea</a:t>
            </a:r>
          </a:p>
          <a:p>
            <a:endParaRPr lang="en-US" dirty="0" smtClean="0"/>
          </a:p>
          <a:p>
            <a:r>
              <a:rPr lang="en-US" b="1" dirty="0" smtClean="0"/>
              <a:t>Area: 505,992 km2</a:t>
            </a:r>
          </a:p>
          <a:p>
            <a:endParaRPr lang="en-US" dirty="0" smtClean="0"/>
          </a:p>
          <a:p>
            <a:r>
              <a:rPr lang="en-US" b="1" dirty="0" smtClean="0"/>
              <a:t>Capital: Madrid</a:t>
            </a:r>
            <a:endParaRPr lang="en-US" dirty="0" smtClean="0"/>
          </a:p>
          <a:p>
            <a:endParaRPr lang="en-US" dirty="0"/>
          </a:p>
        </p:txBody>
      </p:sp>
      <p:pic>
        <p:nvPicPr>
          <p:cNvPr id="88069" name="Picture 5" descr="Location of  Spain  (dark green)– in Europe  (green &amp; dark grey)– in the European Union  (green)  —  [Legend]"/>
          <p:cNvPicPr>
            <a:picLocks noChangeAspect="1" noChangeArrowheads="1"/>
          </p:cNvPicPr>
          <p:nvPr/>
        </p:nvPicPr>
        <p:blipFill>
          <a:blip r:embed="rId2" cstate="print"/>
          <a:srcRect/>
          <a:stretch>
            <a:fillRect/>
          </a:stretch>
        </p:blipFill>
        <p:spPr bwMode="auto">
          <a:xfrm>
            <a:off x="-1" y="0"/>
            <a:ext cx="2691189" cy="2260600"/>
          </a:xfrm>
          <a:prstGeom prst="rect">
            <a:avLst/>
          </a:prstGeom>
          <a:noFill/>
        </p:spPr>
      </p:pic>
      <p:pic>
        <p:nvPicPr>
          <p:cNvPr id="7" name="Picture 6" descr="flamenco.gif"/>
          <p:cNvPicPr>
            <a:picLocks noChangeAspect="1"/>
          </p:cNvPicPr>
          <p:nvPr/>
        </p:nvPicPr>
        <p:blipFill>
          <a:blip r:embed="rId3" cstate="print"/>
          <a:stretch>
            <a:fillRect/>
          </a:stretch>
        </p:blipFill>
        <p:spPr>
          <a:xfrm>
            <a:off x="6972300" y="4686300"/>
            <a:ext cx="2171700" cy="21717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1250" name="Picture 2" descr="http://www.urbanitebaltimore.com/binary/24a7/drink1-1.jpg"/>
          <p:cNvPicPr>
            <a:picLocks noChangeAspect="1" noChangeArrowheads="1"/>
          </p:cNvPicPr>
          <p:nvPr/>
        </p:nvPicPr>
        <p:blipFill>
          <a:blip r:embed="rId2" cstate="print"/>
          <a:srcRect/>
          <a:stretch>
            <a:fillRect/>
          </a:stretch>
        </p:blipFill>
        <p:spPr bwMode="auto">
          <a:xfrm>
            <a:off x="0" y="-10732"/>
            <a:ext cx="9144000" cy="6868732"/>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2274" name="Picture 2" descr="http://www.winesfromspainusa.com/sites/default/files/Key_Meseta_3.jpg?1323704559"/>
          <p:cNvPicPr>
            <a:picLocks noChangeAspect="1" noChangeArrowheads="1"/>
          </p:cNvPicPr>
          <p:nvPr/>
        </p:nvPicPr>
        <p:blipFill>
          <a:blip r:embed="rId2" cstate="print"/>
          <a:srcRect/>
          <a:stretch>
            <a:fillRect/>
          </a:stretch>
        </p:blipFill>
        <p:spPr bwMode="auto">
          <a:xfrm>
            <a:off x="0" y="0"/>
            <a:ext cx="9144000" cy="4028194"/>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470400"/>
            <a:ext cx="7772400" cy="1362075"/>
          </a:xfrm>
        </p:spPr>
        <p:txBody>
          <a:bodyPr/>
          <a:lstStyle/>
          <a:p>
            <a:r>
              <a:rPr lang="en-US" dirty="0" err="1" smtClean="0"/>
              <a:t>madrid</a:t>
            </a:r>
            <a:endParaRPr lang="en-US" dirty="0"/>
          </a:p>
        </p:txBody>
      </p:sp>
      <p:sp>
        <p:nvSpPr>
          <p:cNvPr id="7" name="Text Placeholder 6"/>
          <p:cNvSpPr>
            <a:spLocks noGrp="1"/>
          </p:cNvSpPr>
          <p:nvPr>
            <p:ph type="body" idx="1"/>
          </p:nvPr>
        </p:nvSpPr>
        <p:spPr/>
        <p:txBody>
          <a:bodyPr/>
          <a:lstStyle/>
          <a:p>
            <a:endParaRPr lang="en-US"/>
          </a:p>
        </p:txBody>
      </p:sp>
      <p:pic>
        <p:nvPicPr>
          <p:cNvPr id="8" name="Picture 5" descr="http://www2.picturepush.com/photo/a/8608680/img/8608680.jpg"/>
          <p:cNvPicPr>
            <a:picLocks noChangeAspect="1" noChangeArrowheads="1"/>
          </p:cNvPicPr>
          <p:nvPr/>
        </p:nvPicPr>
        <p:blipFill>
          <a:blip r:embed="rId2" cstate="print"/>
          <a:srcRect/>
          <a:stretch>
            <a:fillRect/>
          </a:stretch>
        </p:blipFill>
        <p:spPr bwMode="auto">
          <a:xfrm>
            <a:off x="2286000" y="0"/>
            <a:ext cx="6858000" cy="68580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9" name="Picture 7" descr="http://www5.picturepush.com/photo/a/8608688/img/860868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90114" name="Rectangle 2"/>
          <p:cNvSpPr>
            <a:spLocks noGrp="1" noChangeArrowheads="1"/>
          </p:cNvSpPr>
          <p:nvPr>
            <p:ph type="title"/>
          </p:nvPr>
        </p:nvSpPr>
        <p:spPr>
          <a:xfrm>
            <a:off x="0" y="6324600"/>
            <a:ext cx="9143999" cy="533400"/>
          </a:xfrm>
        </p:spPr>
        <p:txBody>
          <a:bodyPr/>
          <a:lstStyle/>
          <a:p>
            <a:r>
              <a:rPr lang="en-US" sz="2400" b="1" dirty="0" smtClean="0">
                <a:solidFill>
                  <a:schemeClr val="accent5">
                    <a:lumMod val="20000"/>
                    <a:lumOff val="80000"/>
                  </a:schemeClr>
                </a:solidFill>
                <a:effectLst>
                  <a:outerShdw blurRad="38100" dist="38100" dir="2700000" algn="tl">
                    <a:srgbClr val="000000">
                      <a:alpha val="43137"/>
                    </a:srgbClr>
                  </a:outerShdw>
                </a:effectLst>
              </a:rPr>
              <a:t>Bear and Arbutus – The symbol of Madrid-</a:t>
            </a:r>
            <a:r>
              <a:rPr lang="en-US" sz="2400" b="1" dirty="0" err="1" smtClean="0">
                <a:solidFill>
                  <a:schemeClr val="accent5">
                    <a:lumMod val="20000"/>
                    <a:lumOff val="80000"/>
                  </a:schemeClr>
                </a:solidFill>
                <a:effectLst>
                  <a:outerShdw blurRad="38100" dist="38100" dir="2700000" algn="tl">
                    <a:srgbClr val="000000">
                      <a:alpha val="43137"/>
                    </a:srgbClr>
                  </a:outerShdw>
                </a:effectLst>
              </a:rPr>
              <a:t>Puerta</a:t>
            </a:r>
            <a:r>
              <a:rPr lang="en-US" sz="2400" b="1" dirty="0" smtClean="0">
                <a:solidFill>
                  <a:schemeClr val="accent5">
                    <a:lumMod val="20000"/>
                    <a:lumOff val="80000"/>
                  </a:schemeClr>
                </a:solidFill>
                <a:effectLst>
                  <a:outerShdw blurRad="38100" dist="38100" dir="2700000" algn="tl">
                    <a:srgbClr val="000000">
                      <a:alpha val="43137"/>
                    </a:srgbClr>
                  </a:outerShdw>
                </a:effectLst>
              </a:rPr>
              <a:t> del Sol</a:t>
            </a:r>
            <a:endParaRPr lang="en-US" sz="2400"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5714" name="Picture 2" descr="http://www2.picturepush.com/photo/a/8608690/img/8608690.jpg"/>
          <p:cNvPicPr>
            <a:picLocks noChangeAspect="1" noChangeArrowheads="1"/>
          </p:cNvPicPr>
          <p:nvPr/>
        </p:nvPicPr>
        <p:blipFill>
          <a:blip r:embed="rId2" cstate="print"/>
          <a:srcRect/>
          <a:stretch>
            <a:fillRect/>
          </a:stretch>
        </p:blipFill>
        <p:spPr bwMode="auto">
          <a:xfrm>
            <a:off x="0" y="-21589"/>
            <a:ext cx="9144000" cy="687958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7346" name="Picture 2" descr="http://www3.picturepush.com/photo/a/8609051/img/8609051.jpg"/>
          <p:cNvPicPr>
            <a:picLocks noChangeAspect="1" noChangeArrowheads="1"/>
          </p:cNvPicPr>
          <p:nvPr/>
        </p:nvPicPr>
        <p:blipFill>
          <a:blip r:embed="rId2" cstate="print"/>
          <a:srcRect/>
          <a:stretch>
            <a:fillRect/>
          </a:stretch>
        </p:blipFill>
        <p:spPr bwMode="auto">
          <a:xfrm>
            <a:off x="0" y="623717"/>
            <a:ext cx="9144000" cy="5662783"/>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4.picturepush.com/photo/a/8608697/img/8608697.jpg"/>
          <p:cNvPicPr>
            <a:picLocks noChangeAspect="1" noChangeArrowheads="1"/>
          </p:cNvPicPr>
          <p:nvPr/>
        </p:nvPicPr>
        <p:blipFill>
          <a:blip r:embed="rId2" cstate="print"/>
          <a:srcRect/>
          <a:stretch>
            <a:fillRect/>
          </a:stretch>
        </p:blipFill>
        <p:spPr bwMode="auto">
          <a:xfrm>
            <a:off x="0" y="169162"/>
            <a:ext cx="9144000" cy="657453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9938" name="Picture 2" descr="http://www2.picturepush.com/photo/a/8608815/img/8608815.jpg"/>
          <p:cNvPicPr>
            <a:picLocks noChangeAspect="1" noChangeArrowheads="1"/>
          </p:cNvPicPr>
          <p:nvPr/>
        </p:nvPicPr>
        <p:blipFill>
          <a:blip r:embed="rId2" cstate="print"/>
          <a:srcRect/>
          <a:stretch>
            <a:fillRect/>
          </a:stretch>
        </p:blipFill>
        <p:spPr bwMode="auto">
          <a:xfrm>
            <a:off x="0" y="725493"/>
            <a:ext cx="9144000" cy="549750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913" y="0"/>
            <a:ext cx="8226425" cy="889000"/>
          </a:xfrm>
        </p:spPr>
        <p:txBody>
          <a:bodyPr/>
          <a:lstStyle/>
          <a:p>
            <a:r>
              <a:rPr lang="en-US" dirty="0" smtClean="0"/>
              <a:t>Royal Palace</a:t>
            </a:r>
            <a:endParaRPr lang="en-US" dirty="0"/>
          </a:p>
        </p:txBody>
      </p:sp>
      <p:pic>
        <p:nvPicPr>
          <p:cNvPr id="40962" name="Picture 2" descr="http://www5.picturepush.com/photo/a/8608703/img/8608703.jpg"/>
          <p:cNvPicPr>
            <a:picLocks noChangeAspect="1" noChangeArrowheads="1"/>
          </p:cNvPicPr>
          <p:nvPr/>
        </p:nvPicPr>
        <p:blipFill>
          <a:blip r:embed="rId2" cstate="print"/>
          <a:srcRect/>
          <a:stretch>
            <a:fillRect/>
          </a:stretch>
        </p:blipFill>
        <p:spPr bwMode="auto">
          <a:xfrm>
            <a:off x="0" y="900544"/>
            <a:ext cx="9144000" cy="595745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Royal Palace</a:t>
            </a:r>
            <a:endParaRPr lang="en-US" dirty="0"/>
          </a:p>
        </p:txBody>
      </p:sp>
      <p:pic>
        <p:nvPicPr>
          <p:cNvPr id="41986" name="Picture 2" descr="http://www2.picturepush.com/photo/a/8608705/img/8608705.jpg"/>
          <p:cNvPicPr>
            <a:picLocks noChangeAspect="1" noChangeArrowheads="1"/>
          </p:cNvPicPr>
          <p:nvPr/>
        </p:nvPicPr>
        <p:blipFill>
          <a:blip r:embed="rId2" cstate="print"/>
          <a:srcRect/>
          <a:stretch>
            <a:fillRect/>
          </a:stretch>
        </p:blipFill>
        <p:spPr bwMode="auto">
          <a:xfrm>
            <a:off x="0" y="1481161"/>
            <a:ext cx="9144000" cy="464023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4690" name="Picture 2" descr="http://www4.picturepush.com/photo/a/8608667/img/8608667.jpg"/>
          <p:cNvPicPr>
            <a:picLocks noChangeAspect="1" noChangeArrowheads="1"/>
          </p:cNvPicPr>
          <p:nvPr/>
        </p:nvPicPr>
        <p:blipFill>
          <a:blip r:embed="rId2" cstate="print"/>
          <a:srcRect/>
          <a:stretch>
            <a:fillRect/>
          </a:stretch>
        </p:blipFill>
        <p:spPr bwMode="auto">
          <a:xfrm>
            <a:off x="-1" y="-6132"/>
            <a:ext cx="9139101" cy="686413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821" y="227503"/>
            <a:ext cx="8226425" cy="1143000"/>
          </a:xfrm>
        </p:spPr>
        <p:txBody>
          <a:bodyPr/>
          <a:lstStyle/>
          <a:p>
            <a:r>
              <a:rPr lang="en-US" dirty="0"/>
              <a:t>Guarding the palace</a:t>
            </a:r>
          </a:p>
        </p:txBody>
      </p:sp>
      <p:pic>
        <p:nvPicPr>
          <p:cNvPr id="27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2954" y="0"/>
            <a:ext cx="4542886" cy="6868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6189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b="1" dirty="0" err="1" smtClean="0"/>
              <a:t>Puerta</a:t>
            </a:r>
            <a:r>
              <a:rPr lang="en-US" b="1" dirty="0" smtClean="0"/>
              <a:t> de </a:t>
            </a:r>
            <a:r>
              <a:rPr lang="en-US" b="1" dirty="0" err="1" smtClean="0"/>
              <a:t>Alcalá</a:t>
            </a:r>
            <a:r>
              <a:rPr lang="en-US" b="1" dirty="0" smtClean="0"/>
              <a:t> - Neo classical </a:t>
            </a:r>
            <a:r>
              <a:rPr lang="en-US" b="1" dirty="0" err="1" smtClean="0"/>
              <a:t>moument</a:t>
            </a:r>
            <a:r>
              <a:rPr lang="en-US" b="1" dirty="0" smtClean="0"/>
              <a:t> in the Independence Square</a:t>
            </a:r>
            <a:endParaRPr lang="en-US" dirty="0"/>
          </a:p>
        </p:txBody>
      </p:sp>
      <p:pic>
        <p:nvPicPr>
          <p:cNvPr id="43010" name="Picture 2" descr="http://www4.picturepush.com/photo/a/8608707/img/8608707.jpg"/>
          <p:cNvPicPr>
            <a:picLocks noChangeAspect="1" noChangeArrowheads="1"/>
          </p:cNvPicPr>
          <p:nvPr/>
        </p:nvPicPr>
        <p:blipFill>
          <a:blip r:embed="rId2" cstate="print"/>
          <a:srcRect/>
          <a:stretch>
            <a:fillRect/>
          </a:stretch>
        </p:blipFill>
        <p:spPr bwMode="auto">
          <a:xfrm>
            <a:off x="0" y="1168400"/>
            <a:ext cx="9147267" cy="56896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513" y="0"/>
            <a:ext cx="8226425" cy="762000"/>
          </a:xfrm>
        </p:spPr>
        <p:txBody>
          <a:bodyPr/>
          <a:lstStyle/>
          <a:p>
            <a:r>
              <a:rPr lang="en-US" b="1" dirty="0" err="1" smtClean="0"/>
              <a:t>Puerta</a:t>
            </a:r>
            <a:r>
              <a:rPr lang="en-US" b="1" dirty="0" smtClean="0"/>
              <a:t> de </a:t>
            </a:r>
            <a:r>
              <a:rPr lang="en-US" b="1" dirty="0" err="1" smtClean="0"/>
              <a:t>Alcalá</a:t>
            </a:r>
            <a:endParaRPr lang="en-US" dirty="0"/>
          </a:p>
        </p:txBody>
      </p:sp>
      <p:pic>
        <p:nvPicPr>
          <p:cNvPr id="44034" name="Picture 2" descr="http://www1.picturepush.com/photo/a/8608709/img/8608709.jpg"/>
          <p:cNvPicPr>
            <a:picLocks noChangeAspect="1" noChangeArrowheads="1"/>
          </p:cNvPicPr>
          <p:nvPr/>
        </p:nvPicPr>
        <p:blipFill>
          <a:blip r:embed="rId2" cstate="print"/>
          <a:srcRect/>
          <a:stretch>
            <a:fillRect/>
          </a:stretch>
        </p:blipFill>
        <p:spPr bwMode="auto">
          <a:xfrm>
            <a:off x="0" y="768095"/>
            <a:ext cx="9144000" cy="6089905"/>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36600"/>
          </a:xfrm>
        </p:spPr>
        <p:txBody>
          <a:bodyPr/>
          <a:lstStyle/>
          <a:p>
            <a:r>
              <a:rPr lang="en-US" b="1" dirty="0" smtClean="0"/>
              <a:t>Congress of Deputies</a:t>
            </a:r>
            <a:endParaRPr lang="en-US" dirty="0"/>
          </a:p>
        </p:txBody>
      </p:sp>
      <p:pic>
        <p:nvPicPr>
          <p:cNvPr id="45058" name="Picture 2" descr="http://www5.picturepush.com/photo/a/8608743/img/8608743.jpg"/>
          <p:cNvPicPr>
            <a:picLocks noChangeAspect="1" noChangeArrowheads="1"/>
          </p:cNvPicPr>
          <p:nvPr/>
        </p:nvPicPr>
        <p:blipFill>
          <a:blip r:embed="rId3" cstate="print"/>
          <a:srcRect/>
          <a:stretch>
            <a:fillRect/>
          </a:stretch>
        </p:blipFill>
        <p:spPr bwMode="auto">
          <a:xfrm>
            <a:off x="0" y="731519"/>
            <a:ext cx="9144000" cy="6126481"/>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87400"/>
          </a:xfrm>
        </p:spPr>
        <p:txBody>
          <a:bodyPr/>
          <a:lstStyle/>
          <a:p>
            <a:r>
              <a:rPr lang="en-US" dirty="0" smtClean="0"/>
              <a:t>Plaza Mayor</a:t>
            </a:r>
            <a:endParaRPr lang="en-US" dirty="0"/>
          </a:p>
        </p:txBody>
      </p:sp>
      <p:pic>
        <p:nvPicPr>
          <p:cNvPr id="46082" name="Picture 2" descr="http://www4.picturepush.com/photo/a/8608757/img/8608757.jpg"/>
          <p:cNvPicPr>
            <a:picLocks noChangeAspect="1" noChangeArrowheads="1"/>
          </p:cNvPicPr>
          <p:nvPr/>
        </p:nvPicPr>
        <p:blipFill>
          <a:blip r:embed="rId2" cstate="print"/>
          <a:srcRect/>
          <a:stretch>
            <a:fillRect/>
          </a:stretch>
        </p:blipFill>
        <p:spPr bwMode="auto">
          <a:xfrm>
            <a:off x="0" y="777238"/>
            <a:ext cx="9144000" cy="6080761"/>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www3.picturepush.com/photo/a/8608746/img/8608746.jpg"/>
          <p:cNvPicPr>
            <a:picLocks noChangeAspect="1" noChangeArrowheads="1"/>
          </p:cNvPicPr>
          <p:nvPr/>
        </p:nvPicPr>
        <p:blipFill>
          <a:blip r:embed="rId2" cstate="print"/>
          <a:srcRect/>
          <a:stretch>
            <a:fillRect/>
          </a:stretch>
        </p:blipFill>
        <p:spPr bwMode="auto">
          <a:xfrm>
            <a:off x="0" y="-27433"/>
            <a:ext cx="9144000" cy="6885433"/>
          </a:xfrm>
          <a:prstGeom prst="rect">
            <a:avLst/>
          </a:prstGeom>
          <a:noFill/>
        </p:spPr>
      </p:pic>
      <p:sp>
        <p:nvSpPr>
          <p:cNvPr id="2" name="Title 1"/>
          <p:cNvSpPr>
            <a:spLocks noGrp="1"/>
          </p:cNvSpPr>
          <p:nvPr>
            <p:ph type="title"/>
          </p:nvPr>
        </p:nvSpPr>
        <p:spPr>
          <a:xfrm>
            <a:off x="0" y="0"/>
            <a:ext cx="9143999" cy="723900"/>
          </a:xfrm>
        </p:spPr>
        <p:txBody>
          <a:bodyPr/>
          <a:lstStyle/>
          <a:p>
            <a:pPr algn="ctr"/>
            <a:r>
              <a:rPr lang="en-US" sz="2400" b="1" dirty="0" smtClean="0"/>
              <a:t>The Casa de la </a:t>
            </a:r>
            <a:r>
              <a:rPr lang="en-US" sz="2400" b="1" dirty="0" err="1" smtClean="0"/>
              <a:t>Panadería</a:t>
            </a:r>
            <a:r>
              <a:rPr lang="en-US" sz="2400" b="1" dirty="0" smtClean="0"/>
              <a:t> (Bakery House) Plaza Mayor Municipal and cultural building</a:t>
            </a:r>
            <a:endParaRPr lang="en-US" sz="2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682038" cy="457200"/>
          </a:xfrm>
        </p:spPr>
        <p:txBody>
          <a:bodyPr/>
          <a:lstStyle/>
          <a:p>
            <a:r>
              <a:rPr lang="es-ES" sz="2800" b="1" dirty="0" err="1" smtClean="0"/>
              <a:t>Paintings</a:t>
            </a:r>
            <a:r>
              <a:rPr lang="es-ES" sz="2800" b="1" dirty="0" smtClean="0"/>
              <a:t> of Casa de la Panadería</a:t>
            </a:r>
            <a:endParaRPr lang="en-US" sz="2800" dirty="0"/>
          </a:p>
        </p:txBody>
      </p:sp>
      <p:pic>
        <p:nvPicPr>
          <p:cNvPr id="49154" name="Picture 2" descr="http://www1.picturepush.com/photo/a/8608749/img/8608749.jpg"/>
          <p:cNvPicPr>
            <a:picLocks noChangeAspect="1" noChangeArrowheads="1"/>
          </p:cNvPicPr>
          <p:nvPr/>
        </p:nvPicPr>
        <p:blipFill>
          <a:blip r:embed="rId2" cstate="print"/>
          <a:srcRect/>
          <a:stretch>
            <a:fillRect/>
          </a:stretch>
        </p:blipFill>
        <p:spPr bwMode="auto">
          <a:xfrm>
            <a:off x="0" y="430623"/>
            <a:ext cx="9144000" cy="6427377"/>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02" name="Picture 2" descr="http://www5.picturepush.com/photo/a/8609018/img/8609018.jpg"/>
          <p:cNvPicPr>
            <a:picLocks noChangeAspect="1" noChangeArrowheads="1"/>
          </p:cNvPicPr>
          <p:nvPr/>
        </p:nvPicPr>
        <p:blipFill>
          <a:blip r:embed="rId2" cstate="print"/>
          <a:srcRect/>
          <a:stretch>
            <a:fillRect/>
          </a:stretch>
        </p:blipFill>
        <p:spPr bwMode="auto">
          <a:xfrm>
            <a:off x="0" y="134620"/>
            <a:ext cx="9144000" cy="6583681"/>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http://www1.picturepush.com/photo/a/8609039/img/86090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8226425" cy="762000"/>
          </a:xfrm>
        </p:spPr>
        <p:txBody>
          <a:bodyPr/>
          <a:lstStyle/>
          <a:p>
            <a:r>
              <a:rPr lang="en-US" b="1" dirty="0" smtClean="0">
                <a:solidFill>
                  <a:schemeClr val="accent5">
                    <a:lumMod val="20000"/>
                    <a:lumOff val="80000"/>
                  </a:schemeClr>
                </a:solidFill>
                <a:effectLst>
                  <a:outerShdw blurRad="38100" dist="38100" dir="2700000" algn="tl">
                    <a:srgbClr val="000000">
                      <a:alpha val="43137"/>
                    </a:srgbClr>
                  </a:outerShdw>
                </a:effectLst>
              </a:rPr>
              <a:t>The </a:t>
            </a:r>
            <a:r>
              <a:rPr lang="en-US" b="1" dirty="0" err="1" smtClean="0">
                <a:solidFill>
                  <a:schemeClr val="accent5">
                    <a:lumMod val="20000"/>
                    <a:lumOff val="80000"/>
                  </a:schemeClr>
                </a:solidFill>
                <a:effectLst>
                  <a:outerShdw blurRad="38100" dist="38100" dir="2700000" algn="tl">
                    <a:srgbClr val="000000">
                      <a:alpha val="43137"/>
                    </a:srgbClr>
                  </a:outerShdw>
                </a:effectLst>
              </a:rPr>
              <a:t>moument</a:t>
            </a:r>
            <a:r>
              <a:rPr lang="en-US" b="1" dirty="0" smtClean="0">
                <a:solidFill>
                  <a:schemeClr val="accent5">
                    <a:lumMod val="20000"/>
                    <a:lumOff val="80000"/>
                  </a:schemeClr>
                </a:solidFill>
                <a:effectLst>
                  <a:outerShdw blurRad="38100" dist="38100" dir="2700000" algn="tl">
                    <a:srgbClr val="000000">
                      <a:alpha val="43137"/>
                    </a:srgbClr>
                  </a:outerShdw>
                </a:effectLst>
              </a:rPr>
              <a:t> carrying the world</a:t>
            </a:r>
            <a:endParaRPr lang="en-US" dirty="0">
              <a:solidFill>
                <a:schemeClr val="accent5">
                  <a:lumMod val="20000"/>
                  <a:lumOff val="80000"/>
                </a:schemeClr>
              </a:solidFill>
              <a:effectLst>
                <a:outerShdw blurRad="38100" dist="38100" dir="2700000" algn="tl">
                  <a:srgbClr val="000000">
                    <a:alpha val="43137"/>
                  </a:srgbClr>
                </a:outerShdw>
              </a:effectLs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descr="http://www1.picturepush.com/photo/a/8609079/img/8609079.jpg"/>
          <p:cNvPicPr>
            <a:picLocks noChangeAspect="1" noChangeArrowheads="1"/>
          </p:cNvPicPr>
          <p:nvPr/>
        </p:nvPicPr>
        <p:blipFill>
          <a:blip r:embed="rId2" cstate="print"/>
          <a:srcRect/>
          <a:stretch>
            <a:fillRect/>
          </a:stretch>
        </p:blipFill>
        <p:spPr bwMode="auto">
          <a:xfrm>
            <a:off x="2800350" y="0"/>
            <a:ext cx="4567428"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8718" y="0"/>
            <a:ext cx="680656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19570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2286000" cy="4533900"/>
          </a:xfrm>
        </p:spPr>
        <p:txBody>
          <a:bodyPr/>
          <a:lstStyle/>
          <a:p>
            <a:r>
              <a:rPr lang="en-US" dirty="0" err="1" smtClean="0"/>
              <a:t>Almudena</a:t>
            </a:r>
            <a:r>
              <a:rPr lang="en-US" dirty="0" smtClean="0"/>
              <a:t> Cathedral - Madrid</a:t>
            </a:r>
            <a:endParaRPr lang="en-US" dirty="0"/>
          </a:p>
        </p:txBody>
      </p:sp>
      <p:pic>
        <p:nvPicPr>
          <p:cNvPr id="60418" name="Picture 2" descr="http://www2.picturepush.com/photo/a/8621120/img/8621120.jpg"/>
          <p:cNvPicPr>
            <a:picLocks noChangeAspect="1" noChangeArrowheads="1"/>
          </p:cNvPicPr>
          <p:nvPr/>
        </p:nvPicPr>
        <p:blipFill>
          <a:blip r:embed="rId2" cstate="print"/>
          <a:srcRect/>
          <a:stretch>
            <a:fillRect/>
          </a:stretch>
        </p:blipFill>
        <p:spPr bwMode="auto">
          <a:xfrm>
            <a:off x="2334008" y="0"/>
            <a:ext cx="6809992" cy="6857999"/>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22300"/>
          </a:xfrm>
        </p:spPr>
        <p:txBody>
          <a:bodyPr/>
          <a:lstStyle/>
          <a:p>
            <a:r>
              <a:rPr lang="en-US" dirty="0" err="1" smtClean="0"/>
              <a:t>Almudena</a:t>
            </a:r>
            <a:r>
              <a:rPr lang="en-US" dirty="0" smtClean="0"/>
              <a:t> Cathedral interior</a:t>
            </a:r>
            <a:endParaRPr lang="en-US" dirty="0"/>
          </a:p>
        </p:txBody>
      </p:sp>
      <p:pic>
        <p:nvPicPr>
          <p:cNvPr id="61442" name="Picture 2" descr="http://www2.picturepush.com/photo/a/8621135/img/8621135.jpg"/>
          <p:cNvPicPr>
            <a:picLocks noChangeAspect="1" noChangeArrowheads="1"/>
          </p:cNvPicPr>
          <p:nvPr/>
        </p:nvPicPr>
        <p:blipFill>
          <a:blip r:embed="rId2" cstate="print"/>
          <a:srcRect/>
          <a:stretch>
            <a:fillRect/>
          </a:stretch>
        </p:blipFill>
        <p:spPr bwMode="auto">
          <a:xfrm>
            <a:off x="0" y="645515"/>
            <a:ext cx="9144000" cy="621248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533400"/>
          </a:xfrm>
        </p:spPr>
        <p:txBody>
          <a:bodyPr/>
          <a:lstStyle/>
          <a:p>
            <a:r>
              <a:rPr lang="en-US" dirty="0" smtClean="0"/>
              <a:t>Reliefs of </a:t>
            </a:r>
            <a:r>
              <a:rPr lang="en-US" dirty="0" err="1" smtClean="0"/>
              <a:t>Almudena</a:t>
            </a:r>
            <a:r>
              <a:rPr lang="en-US" dirty="0" smtClean="0"/>
              <a:t> Cathedral</a:t>
            </a:r>
            <a:endParaRPr lang="en-US" dirty="0"/>
          </a:p>
        </p:txBody>
      </p:sp>
      <p:pic>
        <p:nvPicPr>
          <p:cNvPr id="62466" name="Picture 2" descr="http://www4.picturepush.com/photo/a/8621137/img/8621137.jpg"/>
          <p:cNvPicPr>
            <a:picLocks noChangeAspect="1" noChangeArrowheads="1"/>
          </p:cNvPicPr>
          <p:nvPr/>
        </p:nvPicPr>
        <p:blipFill>
          <a:blip r:embed="rId2" cstate="print"/>
          <a:srcRect/>
          <a:stretch>
            <a:fillRect/>
          </a:stretch>
        </p:blipFill>
        <p:spPr bwMode="auto">
          <a:xfrm>
            <a:off x="0" y="530352"/>
            <a:ext cx="9144000" cy="6327648"/>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413" y="0"/>
            <a:ext cx="8226425" cy="1143000"/>
          </a:xfrm>
        </p:spPr>
        <p:txBody>
          <a:bodyPr/>
          <a:lstStyle/>
          <a:p>
            <a:r>
              <a:rPr lang="en-US" dirty="0" err="1" smtClean="0"/>
              <a:t>Atocha</a:t>
            </a:r>
            <a:r>
              <a:rPr lang="en-US" dirty="0" smtClean="0"/>
              <a:t> station - Madrid</a:t>
            </a:r>
            <a:endParaRPr lang="en-US" dirty="0"/>
          </a:p>
        </p:txBody>
      </p:sp>
      <p:pic>
        <p:nvPicPr>
          <p:cNvPr id="63490" name="Picture 2" descr="http://www1.picturepush.com/photo/a/8621154/img/8621154.jpg"/>
          <p:cNvPicPr>
            <a:picLocks noChangeAspect="1" noChangeArrowheads="1"/>
          </p:cNvPicPr>
          <p:nvPr/>
        </p:nvPicPr>
        <p:blipFill>
          <a:blip r:embed="rId2" cstate="print"/>
          <a:srcRect/>
          <a:stretch>
            <a:fillRect/>
          </a:stretch>
        </p:blipFill>
        <p:spPr bwMode="auto">
          <a:xfrm>
            <a:off x="0" y="1253299"/>
            <a:ext cx="9144000" cy="5604701"/>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13" y="0"/>
            <a:ext cx="8226425" cy="1143000"/>
          </a:xfrm>
        </p:spPr>
        <p:txBody>
          <a:bodyPr/>
          <a:lstStyle/>
          <a:p>
            <a:r>
              <a:rPr lang="en-US" dirty="0" err="1" smtClean="0"/>
              <a:t>Atocha</a:t>
            </a:r>
            <a:r>
              <a:rPr lang="en-US" dirty="0" smtClean="0"/>
              <a:t> station interior</a:t>
            </a:r>
            <a:endParaRPr lang="en-US" dirty="0"/>
          </a:p>
        </p:txBody>
      </p:sp>
      <p:pic>
        <p:nvPicPr>
          <p:cNvPr id="64514" name="Picture 2" descr="http://www4.picturepush.com/photo/a/8621157/img/8621157.jpg"/>
          <p:cNvPicPr>
            <a:picLocks noChangeAspect="1" noChangeArrowheads="1"/>
          </p:cNvPicPr>
          <p:nvPr/>
        </p:nvPicPr>
        <p:blipFill>
          <a:blip r:embed="rId2" cstate="print"/>
          <a:srcRect/>
          <a:stretch>
            <a:fillRect/>
          </a:stretch>
        </p:blipFill>
        <p:spPr bwMode="auto">
          <a:xfrm>
            <a:off x="1" y="1162646"/>
            <a:ext cx="9144000" cy="569535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4.picturepush.com/photo/a/8621162/img/8621162.jpg"/>
          <p:cNvPicPr>
            <a:picLocks noChangeAspect="1" noChangeArrowheads="1"/>
          </p:cNvPicPr>
          <p:nvPr/>
        </p:nvPicPr>
        <p:blipFill>
          <a:blip r:embed="rId2" cstate="print"/>
          <a:srcRect/>
          <a:stretch>
            <a:fillRect/>
          </a:stretch>
        </p:blipFill>
        <p:spPr bwMode="auto">
          <a:xfrm>
            <a:off x="0" y="740662"/>
            <a:ext cx="9144000" cy="6117337"/>
          </a:xfrm>
          <a:prstGeom prst="rect">
            <a:avLst/>
          </a:prstGeom>
          <a:noFill/>
        </p:spPr>
      </p:pic>
      <p:sp>
        <p:nvSpPr>
          <p:cNvPr id="2" name="Title 1"/>
          <p:cNvSpPr>
            <a:spLocks noGrp="1"/>
          </p:cNvSpPr>
          <p:nvPr>
            <p:ph type="title"/>
          </p:nvPr>
        </p:nvSpPr>
        <p:spPr>
          <a:xfrm>
            <a:off x="430213" y="0"/>
            <a:ext cx="8226425" cy="723900"/>
          </a:xfrm>
        </p:spPr>
        <p:txBody>
          <a:bodyPr/>
          <a:lstStyle/>
          <a:p>
            <a:r>
              <a:rPr lang="en-US" dirty="0" smtClean="0"/>
              <a:t>La </a:t>
            </a:r>
            <a:r>
              <a:rPr lang="en-US" dirty="0" err="1" smtClean="0"/>
              <a:t>Cibeles</a:t>
            </a:r>
            <a:r>
              <a:rPr lang="en-US" dirty="0" smtClean="0"/>
              <a:t> - Madrid</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774700"/>
          </a:xfrm>
        </p:spPr>
        <p:txBody>
          <a:bodyPr/>
          <a:lstStyle/>
          <a:p>
            <a:r>
              <a:rPr lang="en-US" dirty="0" smtClean="0"/>
              <a:t>Plaza </a:t>
            </a:r>
            <a:r>
              <a:rPr lang="en-US" dirty="0" err="1" smtClean="0"/>
              <a:t>Cibeles</a:t>
            </a:r>
            <a:endParaRPr lang="en-US" dirty="0"/>
          </a:p>
        </p:txBody>
      </p:sp>
      <p:pic>
        <p:nvPicPr>
          <p:cNvPr id="66562" name="Picture 2" descr="http://www4.picturepush.com/photo/a/8621167/img/8621167.jpg"/>
          <p:cNvPicPr>
            <a:picLocks noChangeAspect="1" noChangeArrowheads="1"/>
          </p:cNvPicPr>
          <p:nvPr/>
        </p:nvPicPr>
        <p:blipFill>
          <a:blip r:embed="rId2" cstate="print"/>
          <a:srcRect/>
          <a:stretch>
            <a:fillRect/>
          </a:stretch>
        </p:blipFill>
        <p:spPr bwMode="auto">
          <a:xfrm>
            <a:off x="0" y="758952"/>
            <a:ext cx="9144000" cy="6099048"/>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2.picturepush.com/photo/a/8621170/img/862117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5613" y="0"/>
            <a:ext cx="8226425" cy="1143000"/>
          </a:xfrm>
        </p:spPr>
        <p:txBody>
          <a:bodyPr/>
          <a:lstStyle/>
          <a:p>
            <a:r>
              <a:rPr lang="en-US" dirty="0" err="1" smtClean="0">
                <a:solidFill>
                  <a:schemeClr val="accent5">
                    <a:lumMod val="20000"/>
                    <a:lumOff val="80000"/>
                  </a:schemeClr>
                </a:solidFill>
              </a:rPr>
              <a:t>Cibeles</a:t>
            </a:r>
            <a:r>
              <a:rPr lang="en-US" dirty="0" smtClean="0">
                <a:solidFill>
                  <a:schemeClr val="accent5">
                    <a:lumMod val="20000"/>
                    <a:lumOff val="80000"/>
                  </a:schemeClr>
                </a:solidFill>
              </a:rPr>
              <a:t> fountain</a:t>
            </a:r>
            <a:endParaRPr lang="en-US" dirty="0">
              <a:solidFill>
                <a:schemeClr val="accent5">
                  <a:lumMod val="20000"/>
                  <a:lumOff val="80000"/>
                </a:schemeClr>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213" y="0"/>
            <a:ext cx="8226425" cy="723900"/>
          </a:xfrm>
        </p:spPr>
        <p:txBody>
          <a:bodyPr/>
          <a:lstStyle/>
          <a:p>
            <a:r>
              <a:rPr lang="en-US" dirty="0" err="1" smtClean="0"/>
              <a:t>Puerta</a:t>
            </a:r>
            <a:r>
              <a:rPr lang="en-US" dirty="0" smtClean="0"/>
              <a:t> del Sol -Madrid</a:t>
            </a:r>
            <a:endParaRPr lang="en-US" dirty="0"/>
          </a:p>
        </p:txBody>
      </p:sp>
      <p:pic>
        <p:nvPicPr>
          <p:cNvPr id="68610" name="Picture 2" descr="http://www4.picturepush.com/photo/a/8621172/img/8621172.jpg"/>
          <p:cNvPicPr>
            <a:picLocks noChangeAspect="1" noChangeArrowheads="1"/>
          </p:cNvPicPr>
          <p:nvPr/>
        </p:nvPicPr>
        <p:blipFill>
          <a:blip r:embed="rId2" cstate="print"/>
          <a:srcRect/>
          <a:stretch>
            <a:fillRect/>
          </a:stretch>
        </p:blipFill>
        <p:spPr bwMode="auto">
          <a:xfrm>
            <a:off x="0" y="740663"/>
            <a:ext cx="9144000" cy="6117337"/>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444500"/>
          </a:xfrm>
        </p:spPr>
        <p:txBody>
          <a:bodyPr/>
          <a:lstStyle/>
          <a:p>
            <a:r>
              <a:rPr lang="en-US" sz="2800" dirty="0" smtClean="0"/>
              <a:t>Gran Via - Metropolis - Madrid</a:t>
            </a:r>
            <a:endParaRPr lang="en-US" sz="2800" dirty="0"/>
          </a:p>
        </p:txBody>
      </p:sp>
      <p:pic>
        <p:nvPicPr>
          <p:cNvPr id="69634" name="Picture 2" descr="http://www2.picturepush.com/photo/a/8621175/img/8621175.jpg"/>
          <p:cNvPicPr>
            <a:picLocks noChangeAspect="1" noChangeArrowheads="1"/>
          </p:cNvPicPr>
          <p:nvPr/>
        </p:nvPicPr>
        <p:blipFill>
          <a:blip r:embed="rId2" cstate="print"/>
          <a:srcRect/>
          <a:stretch>
            <a:fillRect/>
          </a:stretch>
        </p:blipFill>
        <p:spPr bwMode="auto">
          <a:xfrm>
            <a:off x="0" y="457200"/>
            <a:ext cx="9144000" cy="64008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5562"/>
            <a:ext cx="9144000" cy="648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3917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338"/>
            <a:ext cx="8226425" cy="1143000"/>
          </a:xfrm>
        </p:spPr>
        <p:txBody>
          <a:bodyPr/>
          <a:lstStyle/>
          <a:p>
            <a:r>
              <a:rPr lang="en-US" dirty="0" smtClean="0"/>
              <a:t>Metropolis details</a:t>
            </a:r>
            <a:endParaRPr lang="en-US" dirty="0"/>
          </a:p>
        </p:txBody>
      </p:sp>
      <p:pic>
        <p:nvPicPr>
          <p:cNvPr id="70658" name="Picture 2" descr="http://www2.picturepush.com/photo/a/8621180/img/8621180.jpg"/>
          <p:cNvPicPr>
            <a:picLocks noChangeAspect="1" noChangeArrowheads="1"/>
          </p:cNvPicPr>
          <p:nvPr/>
        </p:nvPicPr>
        <p:blipFill>
          <a:blip r:embed="rId2" cstate="print"/>
          <a:srcRect/>
          <a:stretch>
            <a:fillRect/>
          </a:stretch>
        </p:blipFill>
        <p:spPr bwMode="auto">
          <a:xfrm>
            <a:off x="3568700" y="0"/>
            <a:ext cx="5143500" cy="685800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0"/>
            <a:ext cx="8226425" cy="647700"/>
          </a:xfrm>
        </p:spPr>
        <p:txBody>
          <a:bodyPr/>
          <a:lstStyle/>
          <a:p>
            <a:r>
              <a:rPr lang="en-US" dirty="0" smtClean="0"/>
              <a:t>Alcala street and Metropolis</a:t>
            </a:r>
            <a:endParaRPr lang="en-US" dirty="0"/>
          </a:p>
        </p:txBody>
      </p:sp>
      <p:pic>
        <p:nvPicPr>
          <p:cNvPr id="71682" name="Picture 2" descr="http://www5.picturepush.com/photo/a/8621183/img/8621183.jpg"/>
          <p:cNvPicPr>
            <a:picLocks noChangeAspect="1" noChangeArrowheads="1"/>
          </p:cNvPicPr>
          <p:nvPr/>
        </p:nvPicPr>
        <p:blipFill>
          <a:blip r:embed="rId2" cstate="print"/>
          <a:srcRect/>
          <a:stretch>
            <a:fillRect/>
          </a:stretch>
        </p:blipFill>
        <p:spPr bwMode="auto">
          <a:xfrm>
            <a:off x="0" y="868362"/>
            <a:ext cx="9144000" cy="490118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0"/>
            <a:ext cx="8226425" cy="596900"/>
          </a:xfrm>
        </p:spPr>
        <p:txBody>
          <a:bodyPr/>
          <a:lstStyle/>
          <a:p>
            <a:r>
              <a:rPr lang="en-US" dirty="0" smtClean="0"/>
              <a:t>City hall of Madrid</a:t>
            </a:r>
            <a:endParaRPr lang="en-US" dirty="0"/>
          </a:p>
        </p:txBody>
      </p:sp>
      <p:pic>
        <p:nvPicPr>
          <p:cNvPr id="72706" name="Picture 2" descr="Image Hosted by PicturePush - Photo Sharing"/>
          <p:cNvPicPr>
            <a:picLocks noChangeAspect="1" noChangeArrowheads="1"/>
          </p:cNvPicPr>
          <p:nvPr/>
        </p:nvPicPr>
        <p:blipFill>
          <a:blip r:embed="rId2" cstate="print"/>
          <a:srcRect/>
          <a:stretch>
            <a:fillRect/>
          </a:stretch>
        </p:blipFill>
        <p:spPr bwMode="auto">
          <a:xfrm>
            <a:off x="0" y="557784"/>
            <a:ext cx="9144000" cy="6300216"/>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Madrid</a:t>
            </a:r>
            <a:endParaRPr lang="en-US" dirty="0"/>
          </a:p>
        </p:txBody>
      </p:sp>
      <p:pic>
        <p:nvPicPr>
          <p:cNvPr id="73730" name="Picture 2" descr="Image Hosted by PicturePush - Photo Sharing"/>
          <p:cNvPicPr>
            <a:picLocks noChangeAspect="1" noChangeArrowheads="1"/>
          </p:cNvPicPr>
          <p:nvPr/>
        </p:nvPicPr>
        <p:blipFill>
          <a:blip r:embed="rId2" cstate="print"/>
          <a:srcRect/>
          <a:stretch>
            <a:fillRect/>
          </a:stretch>
        </p:blipFill>
        <p:spPr bwMode="auto">
          <a:xfrm>
            <a:off x="0" y="1462566"/>
            <a:ext cx="9144000" cy="443023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44718"/>
          </a:xfrm>
        </p:spPr>
        <p:txBody>
          <a:bodyPr/>
          <a:lstStyle/>
          <a:p>
            <a:r>
              <a:rPr lang="en-US" sz="2000" dirty="0"/>
              <a:t>The </a:t>
            </a:r>
            <a:r>
              <a:rPr lang="en-US" sz="2000" dirty="0" err="1"/>
              <a:t>Buen</a:t>
            </a:r>
            <a:r>
              <a:rPr lang="en-US" sz="2000" dirty="0"/>
              <a:t> </a:t>
            </a:r>
            <a:r>
              <a:rPr lang="en-US" sz="2000" dirty="0" err="1"/>
              <a:t>Retiro</a:t>
            </a:r>
            <a:r>
              <a:rPr lang="en-US" sz="2000" dirty="0"/>
              <a:t> Park - Crystal Palace </a:t>
            </a:r>
            <a:r>
              <a:rPr lang="en-US" sz="2000" dirty="0" smtClean="0"/>
              <a:t>– Madrid. The </a:t>
            </a:r>
            <a:r>
              <a:rPr lang="en-US" sz="2000" dirty="0"/>
              <a:t>park belonged to the Spanish Monarchy until the late 19th century, when it became a public park.</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848588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0"/>
            <a:ext cx="9144000" cy="6854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1856" y="5563075"/>
            <a:ext cx="8226425" cy="1143000"/>
          </a:xfrm>
        </p:spPr>
        <p:txBody>
          <a:bodyPr/>
          <a:lstStyle/>
          <a:p>
            <a:pPr algn="r"/>
            <a:r>
              <a:rPr lang="en-US" dirty="0" smtClean="0"/>
              <a:t>Crystal Palace Interior</a:t>
            </a:r>
            <a:endParaRPr lang="en-US" dirty="0"/>
          </a:p>
        </p:txBody>
      </p:sp>
    </p:spTree>
    <p:extLst>
      <p:ext uri="{BB962C8B-B14F-4D97-AF65-F5344CB8AC3E}">
        <p14:creationId xmlns:p14="http://schemas.microsoft.com/office/powerpoint/2010/main" val="35859242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68" y="0"/>
            <a:ext cx="8226425" cy="786384"/>
          </a:xfrm>
        </p:spPr>
        <p:txBody>
          <a:bodyPr/>
          <a:lstStyle/>
          <a:p>
            <a:r>
              <a:rPr lang="en-US" dirty="0" err="1"/>
              <a:t>Retiro</a:t>
            </a:r>
            <a:r>
              <a:rPr lang="en-US" dirty="0"/>
              <a:t> Park-Monument to </a:t>
            </a:r>
            <a:r>
              <a:rPr lang="en-US" dirty="0" err="1"/>
              <a:t>AlfonsoXII</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38802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754144"/>
          </a:xfrm>
        </p:spPr>
        <p:txBody>
          <a:bodyPr/>
          <a:lstStyle/>
          <a:p>
            <a:r>
              <a:rPr lang="en-US" dirty="0"/>
              <a:t>Plaza de </a:t>
            </a:r>
            <a:r>
              <a:rPr lang="en-US" dirty="0" err="1"/>
              <a:t>Espana</a:t>
            </a:r>
            <a:r>
              <a:rPr lang="en-US" dirty="0"/>
              <a:t> - Madrid</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54144"/>
            <a:ext cx="9151208" cy="6103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15258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480767"/>
            <a:ext cx="8226425" cy="6231117"/>
          </a:xfrm>
        </p:spPr>
        <p:txBody>
          <a:bodyPr/>
          <a:lstStyle/>
          <a:p>
            <a:r>
              <a:rPr lang="en-US" sz="2800" b="1" dirty="0"/>
              <a:t>Cervantes and his creation (Don Quixote and Sancho </a:t>
            </a:r>
            <a:r>
              <a:rPr lang="en-US" sz="2800" b="1" dirty="0" err="1"/>
              <a:t>Panza</a:t>
            </a:r>
            <a:r>
              <a:rPr lang="en-US" sz="2800" b="1" dirty="0" smtClean="0"/>
              <a:t>) – Picture on the next slide.</a:t>
            </a:r>
            <a:endParaRPr lang="en-US" sz="2800" b="1" dirty="0"/>
          </a:p>
          <a:p>
            <a:r>
              <a:rPr lang="en-US" sz="2800" b="1" dirty="0"/>
              <a:t>Miguel de Cervantes </a:t>
            </a:r>
            <a:r>
              <a:rPr lang="en-US" sz="2800" b="1" dirty="0" err="1"/>
              <a:t>Saavedra</a:t>
            </a:r>
            <a:r>
              <a:rPr lang="en-US" sz="2800" b="1" dirty="0"/>
              <a:t> (29 September 1547 – 22 April 1616)[2] was a Spanish novelist, poet, and playwright. His magnum opus, Don Quixote, considered the first modern European novel, is a classic of Western literature, and is regarded amongst the best works of fiction ever written. His influence on the Spanish language has been so great that the language is often called la </a:t>
            </a:r>
            <a:r>
              <a:rPr lang="en-US" sz="2800" b="1" dirty="0" err="1"/>
              <a:t>lengua</a:t>
            </a:r>
            <a:r>
              <a:rPr lang="en-US" sz="2800" b="1" dirty="0"/>
              <a:t> de Cervantes ("the language of Cervantes"). He was dubbed El Príncipe de los </a:t>
            </a:r>
            <a:r>
              <a:rPr lang="en-US" sz="2800" b="1" dirty="0" err="1"/>
              <a:t>Ingenios</a:t>
            </a:r>
            <a:r>
              <a:rPr lang="en-US" sz="2800" b="1" dirty="0"/>
              <a:t> ("The Prince of Wits").</a:t>
            </a:r>
          </a:p>
        </p:txBody>
      </p:sp>
    </p:spTree>
    <p:extLst>
      <p:ext uri="{BB962C8B-B14F-4D97-AF65-F5344CB8AC3E}">
        <p14:creationId xmlns:p14="http://schemas.microsoft.com/office/powerpoint/2010/main" val="130701573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www4.picturepush.com/photo/a/8622897/640/862289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5714" y="-11455"/>
            <a:ext cx="4529547" cy="686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579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229" y="0"/>
            <a:ext cx="877754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8533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1779"/>
            <a:ext cx="9144000" cy="6501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583201"/>
          </a:xfrm>
        </p:spPr>
        <p:txBody>
          <a:bodyPr/>
          <a:lstStyle/>
          <a:p>
            <a:r>
              <a:rPr lang="en-US" dirty="0">
                <a:solidFill>
                  <a:schemeClr val="bg1">
                    <a:lumMod val="20000"/>
                    <a:lumOff val="80000"/>
                  </a:schemeClr>
                </a:solidFill>
              </a:rPr>
              <a:t>Don Quixote and Sancho </a:t>
            </a:r>
            <a:r>
              <a:rPr lang="en-US" dirty="0" err="1">
                <a:solidFill>
                  <a:schemeClr val="bg1">
                    <a:lumMod val="20000"/>
                    <a:lumOff val="80000"/>
                  </a:schemeClr>
                </a:solidFill>
              </a:rPr>
              <a:t>Panza</a:t>
            </a:r>
            <a:endParaRPr lang="en-US" dirty="0">
              <a:solidFill>
                <a:schemeClr val="bg1">
                  <a:lumMod val="20000"/>
                  <a:lumOff val="80000"/>
                </a:schemeClr>
              </a:solidFill>
            </a:endParaRPr>
          </a:p>
        </p:txBody>
      </p:sp>
    </p:spTree>
    <p:extLst>
      <p:ext uri="{BB962C8B-B14F-4D97-AF65-F5344CB8AC3E}">
        <p14:creationId xmlns:p14="http://schemas.microsoft.com/office/powerpoint/2010/main" val="17737660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86384"/>
          </a:xfrm>
        </p:spPr>
        <p:txBody>
          <a:bodyPr/>
          <a:lstStyle/>
          <a:p>
            <a:r>
              <a:rPr lang="en-US" sz="2400" b="1" dirty="0" err="1" smtClean="0"/>
              <a:t>Rocinante</a:t>
            </a:r>
            <a:r>
              <a:rPr lang="en-US" sz="2400" b="1" dirty="0" smtClean="0"/>
              <a:t> is </a:t>
            </a:r>
            <a:r>
              <a:rPr lang="en-US" sz="2400" b="1" dirty="0"/>
              <a:t>the name of Don Quixote's horse, in the novel Don Quixote by Miguel de Cervantes.</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86384"/>
            <a:ext cx="9144000" cy="6071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07192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090" y="265211"/>
            <a:ext cx="3098292" cy="1346772"/>
          </a:xfrm>
        </p:spPr>
        <p:txBody>
          <a:bodyPr/>
          <a:lstStyle/>
          <a:p>
            <a:r>
              <a:rPr lang="en-US" dirty="0" smtClean="0"/>
              <a:t>Don Quixote-by </a:t>
            </a:r>
            <a:r>
              <a:rPr lang="en-US" dirty="0"/>
              <a:t>Pablo Picasso</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0892" y="119013"/>
            <a:ext cx="5559989" cy="6592872"/>
          </a:xfrm>
          <a:prstGeom prst="rect">
            <a:avLst/>
          </a:prstGeom>
          <a:noFill/>
          <a:ln w="95250" cmpd="tri">
            <a:solidFill>
              <a:schemeClr val="bg1">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08309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31520"/>
          </a:xfrm>
        </p:spPr>
        <p:txBody>
          <a:bodyPr/>
          <a:lstStyle/>
          <a:p>
            <a:r>
              <a:rPr lang="en-US" dirty="0"/>
              <a:t>Cervantes Institute</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152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997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245097"/>
            <a:ext cx="8226425" cy="6429079"/>
          </a:xfrm>
        </p:spPr>
        <p:txBody>
          <a:bodyPr/>
          <a:lstStyle/>
          <a:p>
            <a:r>
              <a:rPr lang="en-US" sz="2800" b="1" dirty="0" err="1"/>
              <a:t>Aranjuez</a:t>
            </a:r>
            <a:r>
              <a:rPr lang="en-US" sz="2800" b="1" dirty="0"/>
              <a:t>-Royal </a:t>
            </a:r>
            <a:r>
              <a:rPr lang="en-US" sz="2800" b="1" dirty="0" smtClean="0"/>
              <a:t>Palace (picture on next slide)</a:t>
            </a:r>
            <a:endParaRPr lang="en-US" sz="2800" b="1" dirty="0"/>
          </a:p>
          <a:p>
            <a:r>
              <a:rPr lang="en-US" sz="2800" b="1" dirty="0"/>
              <a:t>The Royal Palace of </a:t>
            </a:r>
            <a:r>
              <a:rPr lang="en-US" sz="2800" b="1" dirty="0" err="1"/>
              <a:t>Aranjuez</a:t>
            </a:r>
            <a:r>
              <a:rPr lang="en-US" sz="2800" b="1" dirty="0"/>
              <a:t> is a residence of the King of Spain, located in the town of </a:t>
            </a:r>
            <a:r>
              <a:rPr lang="en-US" sz="2800" b="1" dirty="0" err="1"/>
              <a:t>Aranjuez</a:t>
            </a:r>
            <a:r>
              <a:rPr lang="en-US" sz="2800" b="1" dirty="0"/>
              <a:t>, Community of Madrid, Spain. The palace is open to the public as one of the Spanish royal sites.</a:t>
            </a:r>
          </a:p>
          <a:p>
            <a:r>
              <a:rPr lang="en-US" sz="2800" b="1" dirty="0"/>
              <a:t>The </a:t>
            </a:r>
            <a:r>
              <a:rPr lang="en-US" sz="2800" b="1" dirty="0" err="1"/>
              <a:t>Concierto</a:t>
            </a:r>
            <a:r>
              <a:rPr lang="en-US" sz="2800" b="1" dirty="0"/>
              <a:t> de </a:t>
            </a:r>
            <a:r>
              <a:rPr lang="en-US" sz="2800" b="1" dirty="0" err="1"/>
              <a:t>Aranjuez</a:t>
            </a:r>
            <a:r>
              <a:rPr lang="en-US" sz="2800" b="1" dirty="0"/>
              <a:t> is a composition for classical guitar and orchestra written by Spanish composer </a:t>
            </a:r>
            <a:r>
              <a:rPr lang="en-US" sz="2800" b="1" dirty="0" err="1"/>
              <a:t>Joaquín</a:t>
            </a:r>
            <a:r>
              <a:rPr lang="en-US" sz="2800" b="1" dirty="0"/>
              <a:t> Rodrigo, who was inspired by the palace gardens.</a:t>
            </a:r>
          </a:p>
          <a:p>
            <a:r>
              <a:rPr lang="en-US" sz="2800" b="1" dirty="0"/>
              <a:t>The work attempts to take the listener through sounds of nature in and around the gardens during the period in which it was written</a:t>
            </a:r>
            <a:r>
              <a:rPr lang="en-US" sz="2800" b="1" dirty="0" smtClean="0"/>
              <a:t>.</a:t>
            </a:r>
            <a:r>
              <a:rPr lang="en-US" dirty="0" smtClean="0"/>
              <a:t> </a:t>
            </a:r>
            <a:endParaRPr lang="en-US" dirty="0"/>
          </a:p>
        </p:txBody>
      </p:sp>
    </p:spTree>
    <p:extLst>
      <p:ext uri="{BB962C8B-B14F-4D97-AF65-F5344CB8AC3E}">
        <p14:creationId xmlns:p14="http://schemas.microsoft.com/office/powerpoint/2010/main" val="296297622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68655"/>
            <a:ext cx="9144000" cy="5520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55380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54144"/>
          </a:xfrm>
        </p:spPr>
        <p:txBody>
          <a:bodyPr/>
          <a:lstStyle/>
          <a:p>
            <a:r>
              <a:rPr lang="en-US" sz="2000" b="1" dirty="0"/>
              <a:t>The plaza, originally called "Plaza de Santiago" (St. James Square), was renamed "Plaza de Colón" in 1893 to </a:t>
            </a:r>
            <a:r>
              <a:rPr lang="en-US" sz="2000" b="1" dirty="0" err="1"/>
              <a:t>honour</a:t>
            </a:r>
            <a:r>
              <a:rPr lang="en-US" sz="2000" b="1" dirty="0"/>
              <a:t> Christopher Columbus.</a:t>
            </a: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31333"/>
            <a:ext cx="9144000" cy="592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280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688158"/>
            <a:ext cx="8226425" cy="5948312"/>
          </a:xfrm>
        </p:spPr>
        <p:txBody>
          <a:bodyPr/>
          <a:lstStyle/>
          <a:p>
            <a:r>
              <a:rPr lang="en-US" b="1" dirty="0"/>
              <a:t>Monument to Christopher Columbus-Plaza de Colon</a:t>
            </a:r>
          </a:p>
          <a:p>
            <a:r>
              <a:rPr lang="en-US" b="1" dirty="0"/>
              <a:t>Christopher Columbus (</a:t>
            </a:r>
            <a:r>
              <a:rPr lang="en-US" b="1" dirty="0" err="1"/>
              <a:t>Spanish:Cristobal</a:t>
            </a:r>
            <a:r>
              <a:rPr lang="en-US" b="1" dirty="0"/>
              <a:t> Colón; before 31 October 1451 – 20 May 1506) was an explorer, colonizer, and navigator, born in the Republic of Genoa, in what is today northwestern Italy. Under the auspices of the Catholic Monarchs of Spain, he completed four voyages across the Atlantic Ocean that led to general European awareness of the American continents. Those voyages, and his efforts to establish permanent settlements in the island of Hispaniola, initiated the process of Spanish colonization, which foreshadowed the general European colonization of what became known as the "New World</a:t>
            </a:r>
            <a:r>
              <a:rPr lang="en-US" b="1" dirty="0" smtClean="0"/>
              <a:t>". (picture on the next slide)</a:t>
            </a:r>
            <a:endParaRPr lang="en-US" b="1" dirty="0"/>
          </a:p>
        </p:txBody>
      </p:sp>
    </p:spTree>
    <p:extLst>
      <p:ext uri="{BB962C8B-B14F-4D97-AF65-F5344CB8AC3E}">
        <p14:creationId xmlns:p14="http://schemas.microsoft.com/office/powerpoint/2010/main" val="11405722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8875" y="0"/>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535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777240"/>
          </a:xfrm>
        </p:spPr>
        <p:txBody>
          <a:bodyPr/>
          <a:lstStyle/>
          <a:p>
            <a:pPr algn="ctr"/>
            <a:r>
              <a:rPr lang="en-US" sz="2400" b="1" dirty="0" err="1"/>
              <a:t>Caixa</a:t>
            </a:r>
            <a:r>
              <a:rPr lang="en-US" sz="2400" b="1" dirty="0"/>
              <a:t> Forum. Madrid. Photographic Exhibition of Isabel Muñoz</a:t>
            </a: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1516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95795"/>
            <a:ext cx="9144000" cy="5866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29394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05" y="-30183"/>
            <a:ext cx="8842342" cy="6888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5415" y="6160416"/>
            <a:ext cx="9143999" cy="697584"/>
          </a:xfrm>
        </p:spPr>
        <p:txBody>
          <a:bodyPr/>
          <a:lstStyle/>
          <a:p>
            <a:r>
              <a:rPr lang="en-US" dirty="0" err="1" smtClean="0"/>
              <a:t>Caixa</a:t>
            </a:r>
            <a:r>
              <a:rPr lang="en-US" dirty="0" smtClean="0"/>
              <a:t> Forum </a:t>
            </a:r>
            <a:r>
              <a:rPr lang="en-US" dirty="0"/>
              <a:t>and the hanging gardens of Madrid</a:t>
            </a:r>
          </a:p>
        </p:txBody>
      </p:sp>
    </p:spTree>
    <p:extLst>
      <p:ext uri="{BB962C8B-B14F-4D97-AF65-F5344CB8AC3E}">
        <p14:creationId xmlns:p14="http://schemas.microsoft.com/office/powerpoint/2010/main" val="16519554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95529"/>
            <a:ext cx="8226425" cy="554921"/>
          </a:xfrm>
        </p:spPr>
        <p:txBody>
          <a:bodyPr/>
          <a:lstStyle/>
          <a:p>
            <a:r>
              <a:rPr lang="en-US" b="1" dirty="0">
                <a:solidFill>
                  <a:schemeClr val="bg1">
                    <a:lumMod val="20000"/>
                    <a:lumOff val="80000"/>
                  </a:schemeClr>
                </a:solidFill>
              </a:rPr>
              <a:t>Stadium-Santiago-</a:t>
            </a:r>
            <a:r>
              <a:rPr lang="en-US" b="1" dirty="0" err="1">
                <a:solidFill>
                  <a:schemeClr val="bg1">
                    <a:lumMod val="20000"/>
                    <a:lumOff val="80000"/>
                  </a:schemeClr>
                </a:solidFill>
              </a:rPr>
              <a:t>Bernabeu</a:t>
            </a:r>
            <a:endParaRPr lang="en-US" b="1" dirty="0">
              <a:solidFill>
                <a:schemeClr val="bg1">
                  <a:lumMod val="20000"/>
                  <a:lumOff val="80000"/>
                </a:schemeClr>
              </a:solidFill>
            </a:endParaRPr>
          </a:p>
        </p:txBody>
      </p:sp>
    </p:spTree>
    <p:extLst>
      <p:ext uri="{BB962C8B-B14F-4D97-AF65-F5344CB8AC3E}">
        <p14:creationId xmlns:p14="http://schemas.microsoft.com/office/powerpoint/2010/main" val="262473424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Stadium-Santiago-</a:t>
            </a:r>
            <a:r>
              <a:rPr lang="en-US" dirty="0" err="1"/>
              <a:t>Bernabeu</a:t>
            </a:r>
            <a:endParaRPr lang="en-US"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26653"/>
            <a:ext cx="9144000" cy="4828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3356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Kio Towers</a:t>
            </a:r>
          </a:p>
        </p:txBody>
      </p:sp>
    </p:spTree>
    <p:extLst>
      <p:ext uri="{BB962C8B-B14F-4D97-AF65-F5344CB8AC3E}">
        <p14:creationId xmlns:p14="http://schemas.microsoft.com/office/powerpoint/2010/main" val="7939998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7394" y="5553648"/>
            <a:ext cx="8226425" cy="1143000"/>
          </a:xfrm>
        </p:spPr>
        <p:txBody>
          <a:bodyPr/>
          <a:lstStyle/>
          <a:p>
            <a:r>
              <a:rPr lang="en-US" dirty="0"/>
              <a:t>Las </a:t>
            </a:r>
            <a:r>
              <a:rPr lang="en-US" dirty="0" err="1"/>
              <a:t>Ventas</a:t>
            </a:r>
            <a:endParaRPr lang="en-US" dirty="0"/>
          </a:p>
        </p:txBody>
      </p:sp>
    </p:spTree>
    <p:extLst>
      <p:ext uri="{BB962C8B-B14F-4D97-AF65-F5344CB8AC3E}">
        <p14:creationId xmlns:p14="http://schemas.microsoft.com/office/powerpoint/2010/main" val="136871377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3999" cy="537328"/>
          </a:xfrm>
        </p:spPr>
        <p:txBody>
          <a:bodyPr/>
          <a:lstStyle/>
          <a:p>
            <a:r>
              <a:rPr lang="en-US" sz="2800" dirty="0">
                <a:solidFill>
                  <a:schemeClr val="bg1">
                    <a:lumMod val="20000"/>
                    <a:lumOff val="80000"/>
                  </a:schemeClr>
                </a:solidFill>
                <a:effectLst>
                  <a:outerShdw blurRad="38100" dist="38100" dir="2700000" algn="tl">
                    <a:srgbClr val="000000">
                      <a:alpha val="43137"/>
                    </a:srgbClr>
                  </a:outerShdw>
                </a:effectLst>
              </a:rPr>
              <a:t>Memorial to the victims of the attacks of 11 March 2004</a:t>
            </a:r>
          </a:p>
        </p:txBody>
      </p:sp>
    </p:spTree>
    <p:extLst>
      <p:ext uri="{BB962C8B-B14F-4D97-AF65-F5344CB8AC3E}">
        <p14:creationId xmlns:p14="http://schemas.microsoft.com/office/powerpoint/2010/main" val="27016169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8033"/>
            <a:ext cx="9144000" cy="6714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68033"/>
            <a:ext cx="8226425" cy="564348"/>
          </a:xfrm>
        </p:spPr>
        <p:txBody>
          <a:bodyPr/>
          <a:lstStyle/>
          <a:p>
            <a:r>
              <a:rPr lang="es-ES" dirty="0">
                <a:solidFill>
                  <a:schemeClr val="bg1">
                    <a:lumMod val="20000"/>
                    <a:lumOff val="80000"/>
                  </a:schemeClr>
                </a:solidFill>
              </a:rPr>
              <a:t>Plaza de Oriente and Opera </a:t>
            </a:r>
            <a:r>
              <a:rPr lang="es-ES" dirty="0" err="1">
                <a:solidFill>
                  <a:schemeClr val="bg1">
                    <a:lumMod val="20000"/>
                    <a:lumOff val="80000"/>
                  </a:schemeClr>
                </a:solidFill>
              </a:rPr>
              <a:t>House</a:t>
            </a:r>
            <a:endParaRPr lang="en-US" dirty="0">
              <a:solidFill>
                <a:schemeClr val="bg1">
                  <a:lumMod val="20000"/>
                  <a:lumOff val="80000"/>
                </a:schemeClr>
              </a:solidFill>
            </a:endParaRPr>
          </a:p>
        </p:txBody>
      </p:sp>
    </p:spTree>
    <p:extLst>
      <p:ext uri="{BB962C8B-B14F-4D97-AF65-F5344CB8AC3E}">
        <p14:creationId xmlns:p14="http://schemas.microsoft.com/office/powerpoint/2010/main" val="15830563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143000"/>
          </a:xfrm>
        </p:spPr>
        <p:txBody>
          <a:bodyPr/>
          <a:lstStyle/>
          <a:p>
            <a:r>
              <a:rPr lang="en-US" dirty="0"/>
              <a:t>Prado-National Art Museum</a:t>
            </a:r>
            <a:br>
              <a:rPr lang="en-US" dirty="0"/>
            </a:br>
            <a:r>
              <a:rPr lang="en-US" dirty="0"/>
              <a:t> </a:t>
            </a:r>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1520"/>
            <a:ext cx="9144000" cy="612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5705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40664"/>
          </a:xfrm>
        </p:spPr>
        <p:txBody>
          <a:bodyPr/>
          <a:lstStyle/>
          <a:p>
            <a:r>
              <a:rPr lang="en-US" dirty="0" err="1"/>
              <a:t>Rastro</a:t>
            </a:r>
            <a:r>
              <a:rPr lang="en-US" dirty="0"/>
              <a:t>-open air flea market</a:t>
            </a: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406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757955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72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361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 y="-14469"/>
            <a:ext cx="9086850" cy="684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807183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6310"/>
            <a:ext cx="9144000" cy="6309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5502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667512"/>
          </a:xfrm>
        </p:spPr>
        <p:txBody>
          <a:bodyPr/>
          <a:lstStyle/>
          <a:p>
            <a:r>
              <a:rPr lang="en-US" dirty="0"/>
              <a:t>Royal Theatre</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67512"/>
            <a:ext cx="9144000" cy="619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2730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622169"/>
          </a:xfrm>
        </p:spPr>
        <p:txBody>
          <a:bodyPr/>
          <a:lstStyle/>
          <a:p>
            <a:r>
              <a:rPr lang="en-US" sz="2800" b="1" dirty="0"/>
              <a:t>Shoes as art in the Reina Sofia Museum in Madrid</a:t>
            </a:r>
          </a:p>
        </p:txBody>
      </p:sp>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21233"/>
            <a:ext cx="9144000" cy="5650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2135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90600"/>
          </a:xfrm>
        </p:spPr>
        <p:txBody>
          <a:bodyPr/>
          <a:lstStyle/>
          <a:p>
            <a:r>
              <a:rPr lang="en-US" sz="2800" dirty="0" smtClean="0"/>
              <a:t>The </a:t>
            </a:r>
            <a:r>
              <a:rPr lang="en-US" sz="2800" dirty="0" err="1" smtClean="0"/>
              <a:t>Templo</a:t>
            </a:r>
            <a:r>
              <a:rPr lang="en-US" sz="2800" dirty="0" smtClean="0"/>
              <a:t> de </a:t>
            </a:r>
            <a:r>
              <a:rPr lang="en-US" sz="2800" dirty="0" err="1" smtClean="0"/>
              <a:t>Debod</a:t>
            </a:r>
            <a:r>
              <a:rPr lang="en-US" sz="2800" dirty="0" smtClean="0"/>
              <a:t> or Temple of </a:t>
            </a:r>
            <a:r>
              <a:rPr lang="en-US" sz="2800" dirty="0" err="1" smtClean="0"/>
              <a:t>Debod</a:t>
            </a:r>
            <a:r>
              <a:rPr lang="en-US" sz="2800" dirty="0" smtClean="0"/>
              <a:t> is an ancient Egyptian temple which was rebuilt in Madrid, Spain</a:t>
            </a:r>
            <a:endParaRPr lang="en-US" sz="2800" dirty="0"/>
          </a:p>
        </p:txBody>
      </p:sp>
      <p:pic>
        <p:nvPicPr>
          <p:cNvPr id="1026" name="Picture 2" descr="http://www5.picturepush.com/photo/a/8637323/img/8637323.jpg"/>
          <p:cNvPicPr>
            <a:picLocks noChangeAspect="1" noChangeArrowheads="1"/>
          </p:cNvPicPr>
          <p:nvPr/>
        </p:nvPicPr>
        <p:blipFill>
          <a:blip r:embed="rId2" cstate="print"/>
          <a:srcRect t="3862"/>
          <a:stretch>
            <a:fillRect/>
          </a:stretch>
        </p:blipFill>
        <p:spPr bwMode="auto">
          <a:xfrm>
            <a:off x="0" y="1003300"/>
            <a:ext cx="9144000" cy="5854700"/>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6738" name="Picture 2" descr="http://www5.picturepush.com/photo/a/8637328/img/8637328.jpg"/>
          <p:cNvPicPr>
            <a:picLocks noChangeAspect="1" noChangeArrowheads="1"/>
          </p:cNvPicPr>
          <p:nvPr/>
        </p:nvPicPr>
        <p:blipFill>
          <a:blip r:embed="rId2" cstate="print"/>
          <a:srcRect l="11334"/>
          <a:stretch>
            <a:fillRect/>
          </a:stretch>
        </p:blipFill>
        <p:spPr bwMode="auto">
          <a:xfrm>
            <a:off x="0" y="1"/>
            <a:ext cx="9144000" cy="6858000"/>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http://www3.picturepush.com/photo/a/8637331/img/8637331.jpg"/>
          <p:cNvPicPr>
            <a:picLocks noChangeAspect="1" noChangeArrowheads="1"/>
          </p:cNvPicPr>
          <p:nvPr/>
        </p:nvPicPr>
        <p:blipFill>
          <a:blip r:embed="rId2" cstate="print"/>
          <a:srcRect/>
          <a:stretch>
            <a:fillRect/>
          </a:stretch>
        </p:blipFill>
        <p:spPr bwMode="auto">
          <a:xfrm>
            <a:off x="627062" y="0"/>
            <a:ext cx="7929563" cy="6858000"/>
          </a:xfrm>
          <a:prstGeom prst="rect">
            <a:avLst/>
          </a:prstGeom>
          <a:noFill/>
        </p:spPr>
      </p:pic>
      <p:sp>
        <p:nvSpPr>
          <p:cNvPr id="2" name="Title 1"/>
          <p:cNvSpPr>
            <a:spLocks noGrp="1"/>
          </p:cNvSpPr>
          <p:nvPr>
            <p:ph type="title"/>
          </p:nvPr>
        </p:nvSpPr>
        <p:spPr>
          <a:xfrm>
            <a:off x="673100" y="0"/>
            <a:ext cx="8470899" cy="965200"/>
          </a:xfrm>
        </p:spPr>
        <p:txBody>
          <a:bodyPr/>
          <a:lstStyle/>
          <a:p>
            <a:r>
              <a:rPr lang="es-ES" sz="2800" b="1" dirty="0" err="1" smtClean="0">
                <a:solidFill>
                  <a:schemeClr val="bg1"/>
                </a:solidFill>
              </a:rPr>
              <a:t>The</a:t>
            </a:r>
            <a:r>
              <a:rPr lang="es-ES" sz="2800" b="1" dirty="0" smtClean="0">
                <a:solidFill>
                  <a:schemeClr val="bg1"/>
                </a:solidFill>
              </a:rPr>
              <a:t> Plaza de Toros de Las Ventas </a:t>
            </a:r>
            <a:r>
              <a:rPr lang="es-ES" sz="2800" b="1" dirty="0" err="1" smtClean="0">
                <a:solidFill>
                  <a:schemeClr val="bg1"/>
                </a:solidFill>
              </a:rPr>
              <a:t>is</a:t>
            </a:r>
            <a:r>
              <a:rPr lang="es-ES" sz="2800" b="1" dirty="0" smtClean="0">
                <a:solidFill>
                  <a:schemeClr val="bg1"/>
                </a:solidFill>
              </a:rPr>
              <a:t> a </a:t>
            </a:r>
            <a:r>
              <a:rPr lang="es-ES" sz="2800" b="1" dirty="0" err="1" smtClean="0">
                <a:solidFill>
                  <a:schemeClr val="bg1"/>
                </a:solidFill>
              </a:rPr>
              <a:t>famous</a:t>
            </a:r>
            <a:r>
              <a:rPr lang="es-ES" sz="2800" b="1" dirty="0" smtClean="0">
                <a:solidFill>
                  <a:schemeClr val="bg1"/>
                </a:solidFill>
              </a:rPr>
              <a:t> </a:t>
            </a:r>
            <a:r>
              <a:rPr lang="es-ES" sz="2800" b="1" dirty="0" err="1" smtClean="0">
                <a:solidFill>
                  <a:schemeClr val="bg1"/>
                </a:solidFill>
              </a:rPr>
              <a:t>bullring</a:t>
            </a:r>
            <a:r>
              <a:rPr lang="es-ES" sz="2800" b="1" dirty="0" smtClean="0">
                <a:solidFill>
                  <a:schemeClr val="bg1"/>
                </a:solidFill>
              </a:rPr>
              <a:t> in Madrid</a:t>
            </a:r>
            <a:endParaRPr lang="en-US" sz="2800" b="1" dirty="0">
              <a:solidFill>
                <a:schemeClr val="bg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8786" name="Picture 2" descr="http://www1.picturepush.com/photo/a/8637339/img/8637339.jpg"/>
          <p:cNvPicPr>
            <a:picLocks noChangeAspect="1" noChangeArrowheads="1"/>
          </p:cNvPicPr>
          <p:nvPr/>
        </p:nvPicPr>
        <p:blipFill>
          <a:blip r:embed="rId2" cstate="print"/>
          <a:srcRect/>
          <a:stretch>
            <a:fillRect/>
          </a:stretch>
        </p:blipFill>
        <p:spPr bwMode="auto">
          <a:xfrm>
            <a:off x="0" y="387095"/>
            <a:ext cx="9144000" cy="6089905"/>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descr="http://www3.picturepush.com/photo/a/8637341/img/8637341.jpg"/>
          <p:cNvPicPr>
            <a:picLocks noChangeAspect="1" noChangeArrowheads="1"/>
          </p:cNvPicPr>
          <p:nvPr/>
        </p:nvPicPr>
        <p:blipFill>
          <a:blip r:embed="rId2" cstate="print"/>
          <a:srcRect/>
          <a:stretch>
            <a:fillRect/>
          </a:stretch>
        </p:blipFill>
        <p:spPr bwMode="auto">
          <a:xfrm>
            <a:off x="0" y="306792"/>
            <a:ext cx="9144000" cy="6195608"/>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3862387" cy="2197100"/>
          </a:xfrm>
        </p:spPr>
        <p:txBody>
          <a:bodyPr/>
          <a:lstStyle/>
          <a:p>
            <a:r>
              <a:rPr lang="en-US" dirty="0" smtClean="0"/>
              <a:t>Stylish buildings of Madrid</a:t>
            </a:r>
            <a:endParaRPr lang="en-US" dirty="0"/>
          </a:p>
        </p:txBody>
      </p:sp>
      <p:sp>
        <p:nvSpPr>
          <p:cNvPr id="3" name="Text Placeholder 2"/>
          <p:cNvSpPr>
            <a:spLocks noGrp="1"/>
          </p:cNvSpPr>
          <p:nvPr>
            <p:ph type="body" idx="1"/>
          </p:nvPr>
        </p:nvSpPr>
        <p:spPr/>
        <p:txBody>
          <a:bodyPr/>
          <a:lstStyle/>
          <a:p>
            <a:endParaRPr lang="en-US"/>
          </a:p>
        </p:txBody>
      </p:sp>
      <p:pic>
        <p:nvPicPr>
          <p:cNvPr id="123906" name="Picture 2" descr="http://www4.picturepush.com/photo/a/8637497/img/8637497.jpg"/>
          <p:cNvPicPr>
            <a:picLocks noChangeAspect="1" noChangeArrowheads="1"/>
          </p:cNvPicPr>
          <p:nvPr/>
        </p:nvPicPr>
        <p:blipFill>
          <a:blip r:embed="rId2" cstate="print"/>
          <a:srcRect/>
          <a:stretch>
            <a:fillRect/>
          </a:stretch>
        </p:blipFill>
        <p:spPr bwMode="auto">
          <a:xfrm>
            <a:off x="4569714" y="0"/>
            <a:ext cx="4574286" cy="68580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4930" name="Picture 2" descr="http://www3.picturepush.com/photo/a/8637501/img/8637501.jpg"/>
          <p:cNvPicPr>
            <a:picLocks noChangeAspect="1" noChangeArrowheads="1"/>
          </p:cNvPicPr>
          <p:nvPr/>
        </p:nvPicPr>
        <p:blipFill>
          <a:blip r:embed="rId2" cstate="print"/>
          <a:srcRect/>
          <a:stretch>
            <a:fillRect/>
          </a:stretch>
        </p:blipFill>
        <p:spPr bwMode="auto">
          <a:xfrm>
            <a:off x="0" y="368299"/>
            <a:ext cx="9144000" cy="609600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631" y="0"/>
            <a:ext cx="8662736"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410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5954" name="Picture 2" descr="http://www4.picturepush.com/photo/a/8637502/img/8637502.jpg"/>
          <p:cNvPicPr>
            <a:picLocks noChangeAspect="1" noChangeArrowheads="1"/>
          </p:cNvPicPr>
          <p:nvPr/>
        </p:nvPicPr>
        <p:blipFill>
          <a:blip r:embed="rId2" cstate="print"/>
          <a:srcRect/>
          <a:stretch>
            <a:fillRect/>
          </a:stretch>
        </p:blipFill>
        <p:spPr bwMode="auto">
          <a:xfrm>
            <a:off x="0" y="317499"/>
            <a:ext cx="9144000" cy="6267347"/>
          </a:xfrm>
          <a:prstGeom prst="rect">
            <a:avLst/>
          </a:prstGeom>
          <a:noFill/>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6978" name="Picture 2" descr="http://www3.picturepush.com/photo/a/8637506/img/8637506.jpg"/>
          <p:cNvPicPr>
            <a:picLocks noChangeAspect="1" noChangeArrowheads="1"/>
          </p:cNvPicPr>
          <p:nvPr/>
        </p:nvPicPr>
        <p:blipFill>
          <a:blip r:embed="rId2" cstate="print"/>
          <a:srcRect/>
          <a:stretch>
            <a:fillRect/>
          </a:stretch>
        </p:blipFill>
        <p:spPr bwMode="auto">
          <a:xfrm>
            <a:off x="2181225" y="0"/>
            <a:ext cx="5143500" cy="6858000"/>
          </a:xfrm>
          <a:prstGeom prst="rect">
            <a:avLst/>
          </a:prstGeo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8002" name="Picture 2" descr="http://www5.picturepush.com/photo/a/8637508/img/8637508.jpg"/>
          <p:cNvPicPr>
            <a:picLocks noChangeAspect="1" noChangeArrowheads="1"/>
          </p:cNvPicPr>
          <p:nvPr/>
        </p:nvPicPr>
        <p:blipFill>
          <a:blip r:embed="rId2" cstate="print"/>
          <a:srcRect/>
          <a:stretch>
            <a:fillRect/>
          </a:stretch>
        </p:blipFill>
        <p:spPr bwMode="auto">
          <a:xfrm>
            <a:off x="0" y="555624"/>
            <a:ext cx="9144000" cy="5806441"/>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9026" name="Picture 2" descr="http://www3.picturepush.com/photo/a/8637511/img/8637511.jpg"/>
          <p:cNvPicPr>
            <a:picLocks noChangeAspect="1" noChangeArrowheads="1"/>
          </p:cNvPicPr>
          <p:nvPr/>
        </p:nvPicPr>
        <p:blipFill>
          <a:blip r:embed="rId2" cstate="print"/>
          <a:srcRect/>
          <a:stretch>
            <a:fillRect/>
          </a:stretch>
        </p:blipFill>
        <p:spPr bwMode="auto">
          <a:xfrm>
            <a:off x="0" y="346279"/>
            <a:ext cx="9144000" cy="6092621"/>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0050" name="Picture 2" descr="http://www1.picturepush.com/photo/a/8637514/img/8637514.jpg"/>
          <p:cNvPicPr>
            <a:picLocks noChangeAspect="1" noChangeArrowheads="1"/>
          </p:cNvPicPr>
          <p:nvPr/>
        </p:nvPicPr>
        <p:blipFill>
          <a:blip r:embed="rId2" cstate="print"/>
          <a:srcRect/>
          <a:stretch>
            <a:fillRect/>
          </a:stretch>
        </p:blipFill>
        <p:spPr bwMode="auto">
          <a:xfrm>
            <a:off x="0" y="555626"/>
            <a:ext cx="9144000" cy="5696712"/>
          </a:xfrm>
          <a:prstGeom prst="rect">
            <a:avLst/>
          </a:prstGeom>
          <a:noFill/>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1074" name="Picture 2" descr="http://www4.picturepush.com/photo/a/8637517/img/8637517.jpg"/>
          <p:cNvPicPr>
            <a:picLocks noChangeAspect="1" noChangeArrowheads="1"/>
          </p:cNvPicPr>
          <p:nvPr/>
        </p:nvPicPr>
        <p:blipFill>
          <a:blip r:embed="rId2" cstate="print"/>
          <a:srcRect/>
          <a:stretch>
            <a:fillRect/>
          </a:stretch>
        </p:blipFill>
        <p:spPr bwMode="auto">
          <a:xfrm>
            <a:off x="0" y="310450"/>
            <a:ext cx="9144000" cy="6117337"/>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2098" name="Picture 2" descr="http://www2.picturepush.com/photo/a/8637520/img/8637520.jpg"/>
          <p:cNvPicPr>
            <a:picLocks noChangeAspect="1" noChangeArrowheads="1"/>
          </p:cNvPicPr>
          <p:nvPr/>
        </p:nvPicPr>
        <p:blipFill>
          <a:blip r:embed="rId2" cstate="print"/>
          <a:srcRect/>
          <a:stretch>
            <a:fillRect/>
          </a:stretch>
        </p:blipFill>
        <p:spPr bwMode="auto">
          <a:xfrm>
            <a:off x="401003" y="0"/>
            <a:ext cx="8323898" cy="6858000"/>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ectangle 2"/>
          <p:cNvSpPr/>
          <p:nvPr/>
        </p:nvSpPr>
        <p:spPr>
          <a:xfrm>
            <a:off x="3203676" y="3244334"/>
            <a:ext cx="2736647" cy="369332"/>
          </a:xfrm>
          <a:prstGeom prst="rect">
            <a:avLst/>
          </a:prstGeom>
        </p:spPr>
        <p:txBody>
          <a:bodyPr wrap="none">
            <a:spAutoFit/>
          </a:bodyPr>
          <a:lstStyle/>
          <a:p>
            <a:r>
              <a:rPr lang="en-US" dirty="0" smtClean="0"/>
              <a:t>Stylish </a:t>
            </a:r>
            <a:r>
              <a:rPr lang="en-US" dirty="0" err="1" smtClean="0"/>
              <a:t>buildigs</a:t>
            </a:r>
            <a:r>
              <a:rPr lang="en-US" dirty="0" smtClean="0"/>
              <a:t> of Madrid</a:t>
            </a:r>
            <a:endParaRPr lang="en-US" dirty="0"/>
          </a:p>
        </p:txBody>
      </p:sp>
      <p:pic>
        <p:nvPicPr>
          <p:cNvPr id="133122" name="Picture 2" descr="http://www3.picturepush.com/photo/a/8637521/img/8637521.jpg"/>
          <p:cNvPicPr>
            <a:picLocks noChangeAspect="1" noChangeArrowheads="1"/>
          </p:cNvPicPr>
          <p:nvPr/>
        </p:nvPicPr>
        <p:blipFill>
          <a:blip r:embed="rId2" cstate="print"/>
          <a:srcRect/>
          <a:stretch>
            <a:fillRect/>
          </a:stretch>
        </p:blipFill>
        <p:spPr bwMode="auto">
          <a:xfrm>
            <a:off x="2082165" y="0"/>
            <a:ext cx="4594860" cy="6858000"/>
          </a:xfrm>
          <a:prstGeom prst="rect">
            <a:avLst/>
          </a:prstGeom>
          <a:noFill/>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The Royal Seat of San Lorenzo de El Escorial is a historical residence of the King of Spain, in the town of San Lorenzo de El Escorial, about 45 </a:t>
            </a:r>
            <a:r>
              <a:rPr lang="en-US" b="1" dirty="0" err="1"/>
              <a:t>kilometres</a:t>
            </a:r>
            <a:r>
              <a:rPr lang="en-US" b="1" dirty="0"/>
              <a:t> (28 mi) northwest of the capital, Madrid, in Spain. It is one of the Spanish royal sites and functions as a monastery, royal palace, museum, and school. It is also known shorthand as El Escorial or the Escorial</a:t>
            </a:r>
            <a:r>
              <a:rPr lang="en-US" b="1" dirty="0" smtClean="0"/>
              <a:t>. (see the next two slides)</a:t>
            </a:r>
            <a:endParaRPr lang="en-US" b="1" dirty="0"/>
          </a:p>
        </p:txBody>
      </p:sp>
    </p:spTree>
    <p:extLst>
      <p:ext uri="{BB962C8B-B14F-4D97-AF65-F5344CB8AC3E}">
        <p14:creationId xmlns:p14="http://schemas.microsoft.com/office/powerpoint/2010/main" val="388876358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077" y="0"/>
            <a:ext cx="8226425" cy="777240"/>
          </a:xfrm>
        </p:spPr>
        <p:txBody>
          <a:bodyPr/>
          <a:lstStyle/>
          <a:p>
            <a:r>
              <a:rPr lang="en-US" dirty="0"/>
              <a:t>The Monastery of El Escorial</a:t>
            </a:r>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77240"/>
            <a:ext cx="9144000" cy="6080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7391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10_slide">
  <a:themeElements>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CC99"/>
        </a:lt1>
        <a:dk2>
          <a:srgbClr val="000000"/>
        </a:dk2>
        <a:lt2>
          <a:srgbClr val="CCCCCC"/>
        </a:lt2>
        <a:accent1>
          <a:srgbClr val="8C541C"/>
        </a:accent1>
        <a:accent2>
          <a:srgbClr val="804000"/>
        </a:accent2>
        <a:accent3>
          <a:srgbClr val="FFE2CA"/>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CC99"/>
        </a:lt1>
        <a:dk2>
          <a:srgbClr val="000000"/>
        </a:dk2>
        <a:lt2>
          <a:srgbClr val="CCCCCC"/>
        </a:lt2>
        <a:accent1>
          <a:srgbClr val="8C3823"/>
        </a:accent1>
        <a:accent2>
          <a:srgbClr val="6E4D00"/>
        </a:accent2>
        <a:accent3>
          <a:srgbClr val="FFE2CA"/>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CC99"/>
        </a:lt1>
        <a:dk2>
          <a:srgbClr val="000000"/>
        </a:dk2>
        <a:lt2>
          <a:srgbClr val="CCCCCC"/>
        </a:lt2>
        <a:accent1>
          <a:srgbClr val="146644"/>
        </a:accent1>
        <a:accent2>
          <a:srgbClr val="804000"/>
        </a:accent2>
        <a:accent3>
          <a:srgbClr val="FFE2CA"/>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CC99"/>
        </a:lt1>
        <a:dk2>
          <a:srgbClr val="000000"/>
        </a:dk2>
        <a:lt2>
          <a:srgbClr val="CCCCCC"/>
        </a:lt2>
        <a:accent1>
          <a:srgbClr val="2C516E"/>
        </a:accent1>
        <a:accent2>
          <a:srgbClr val="5F661F"/>
        </a:accent2>
        <a:accent3>
          <a:srgbClr val="FFE2CA"/>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541C"/>
        </a:accent1>
        <a:accent2>
          <a:srgbClr val="804000"/>
        </a:accent2>
        <a:accent3>
          <a:srgbClr val="FFFFFF"/>
        </a:accent3>
        <a:accent4>
          <a:srgbClr val="000000"/>
        </a:accent4>
        <a:accent5>
          <a:srgbClr val="C5B3AB"/>
        </a:accent5>
        <a:accent6>
          <a:srgbClr val="733900"/>
        </a:accent6>
        <a:hlink>
          <a:srgbClr val="733511"/>
        </a:hlink>
        <a:folHlink>
          <a:srgbClr val="6B29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23"/>
        </a:accent1>
        <a:accent2>
          <a:srgbClr val="6E4D00"/>
        </a:accent2>
        <a:accent3>
          <a:srgbClr val="FFFFFF"/>
        </a:accent3>
        <a:accent4>
          <a:srgbClr val="000000"/>
        </a:accent4>
        <a:accent5>
          <a:srgbClr val="C5AEAC"/>
        </a:accent5>
        <a:accent6>
          <a:srgbClr val="634500"/>
        </a:accent6>
        <a:hlink>
          <a:srgbClr val="803100"/>
        </a:hlink>
        <a:folHlink>
          <a:srgbClr val="80003E"/>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146644"/>
        </a:accent1>
        <a:accent2>
          <a:srgbClr val="804000"/>
        </a:accent2>
        <a:accent3>
          <a:srgbClr val="FFFFFF"/>
        </a:accent3>
        <a:accent4>
          <a:srgbClr val="000000"/>
        </a:accent4>
        <a:accent5>
          <a:srgbClr val="AAB8B0"/>
        </a:accent5>
        <a:accent6>
          <a:srgbClr val="733900"/>
        </a:accent6>
        <a:hlink>
          <a:srgbClr val="2F4C1F"/>
        </a:hlink>
        <a:folHlink>
          <a:srgbClr val="313559"/>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2C516E"/>
        </a:accent1>
        <a:accent2>
          <a:srgbClr val="5F661F"/>
        </a:accent2>
        <a:accent3>
          <a:srgbClr val="FFFFFF"/>
        </a:accent3>
        <a:accent4>
          <a:srgbClr val="000000"/>
        </a:accent4>
        <a:accent5>
          <a:srgbClr val="ACB3BA"/>
        </a:accent5>
        <a:accent6>
          <a:srgbClr val="555C1B"/>
        </a:accent6>
        <a:hlink>
          <a:srgbClr val="593156"/>
        </a:hlink>
        <a:folHlink>
          <a:srgbClr val="8031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434</TotalTime>
  <Words>1156</Words>
  <Application>Microsoft Office PowerPoint</Application>
  <PresentationFormat>On-screen Show (4:3)</PresentationFormat>
  <Paragraphs>127</Paragraphs>
  <Slides>155</Slides>
  <Notes>1</Notes>
  <HiddenSlides>0</HiddenSlides>
  <MMClips>0</MMClips>
  <ScaleCrop>false</ScaleCrop>
  <HeadingPairs>
    <vt:vector size="4" baseType="variant">
      <vt:variant>
        <vt:lpstr>Theme</vt:lpstr>
      </vt:variant>
      <vt:variant>
        <vt:i4>2</vt:i4>
      </vt:variant>
      <vt:variant>
        <vt:lpstr>Slide Titles</vt:lpstr>
      </vt:variant>
      <vt:variant>
        <vt:i4>155</vt:i4>
      </vt:variant>
    </vt:vector>
  </HeadingPairs>
  <TitlesOfParts>
    <vt:vector size="157" baseType="lpstr">
      <vt:lpstr>ind_1010_slide</vt:lpstr>
      <vt:lpstr>1_Default Design</vt:lpstr>
      <vt:lpstr>Spain (Part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Meseta (Central Plateau)</vt:lpstr>
      <vt:lpstr>PowerPoint Presentation</vt:lpstr>
      <vt:lpstr>PowerPoint Presentation</vt:lpstr>
      <vt:lpstr>Spanish Meseta – Dark sky and bright field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madrid</vt:lpstr>
      <vt:lpstr>Bear and Arbutus – The symbol of Madrid-Puerta del Sol</vt:lpstr>
      <vt:lpstr>PowerPoint Presentation</vt:lpstr>
      <vt:lpstr>PowerPoint Presentation</vt:lpstr>
      <vt:lpstr>PowerPoint Presentation</vt:lpstr>
      <vt:lpstr>PowerPoint Presentation</vt:lpstr>
      <vt:lpstr>Royal Palace</vt:lpstr>
      <vt:lpstr>Royal Palace</vt:lpstr>
      <vt:lpstr>Guarding the palace</vt:lpstr>
      <vt:lpstr>Puerta de Alcalá - Neo classical moument in the Independence Square</vt:lpstr>
      <vt:lpstr>Puerta de Alcalá</vt:lpstr>
      <vt:lpstr>Congress of Deputies</vt:lpstr>
      <vt:lpstr>Plaza Mayor</vt:lpstr>
      <vt:lpstr>The Casa de la Panadería (Bakery House) Plaza Mayor Municipal and cultural building</vt:lpstr>
      <vt:lpstr>Paintings of Casa de la Panadería</vt:lpstr>
      <vt:lpstr>PowerPoint Presentation</vt:lpstr>
      <vt:lpstr>The moument carrying the world</vt:lpstr>
      <vt:lpstr>PowerPoint Presentation</vt:lpstr>
      <vt:lpstr>Almudena Cathedral - Madrid</vt:lpstr>
      <vt:lpstr>Almudena Cathedral interior</vt:lpstr>
      <vt:lpstr>Reliefs of Almudena Cathedral</vt:lpstr>
      <vt:lpstr>Atocha station - Madrid</vt:lpstr>
      <vt:lpstr>Atocha station interior</vt:lpstr>
      <vt:lpstr>La Cibeles - Madrid</vt:lpstr>
      <vt:lpstr>Plaza Cibeles</vt:lpstr>
      <vt:lpstr>Cibeles fountain</vt:lpstr>
      <vt:lpstr>Puerta del Sol -Madrid</vt:lpstr>
      <vt:lpstr>Gran Via - Metropolis - Madrid</vt:lpstr>
      <vt:lpstr>Metropolis details</vt:lpstr>
      <vt:lpstr>Alcala street and Metropolis</vt:lpstr>
      <vt:lpstr>City hall of Madrid</vt:lpstr>
      <vt:lpstr>Madrid</vt:lpstr>
      <vt:lpstr>The Buen Retiro Park - Crystal Palace – Madrid. The park belonged to the Spanish Monarchy until the late 19th century, when it became a public park.</vt:lpstr>
      <vt:lpstr>Crystal Palace Interior</vt:lpstr>
      <vt:lpstr>Retiro Park-Monument to AlfonsoXII</vt:lpstr>
      <vt:lpstr>Plaza de Espana - Madrid</vt:lpstr>
      <vt:lpstr>PowerPoint Presentation</vt:lpstr>
      <vt:lpstr>PowerPoint Presentation</vt:lpstr>
      <vt:lpstr>Don Quixote and Sancho Panza</vt:lpstr>
      <vt:lpstr>Rocinante is the name of Don Quixote's horse, in the novel Don Quixote by Miguel de Cervantes.</vt:lpstr>
      <vt:lpstr>Don Quixote-by Pablo Picasso</vt:lpstr>
      <vt:lpstr>Cervantes Institute</vt:lpstr>
      <vt:lpstr>PowerPoint Presentation</vt:lpstr>
      <vt:lpstr>PowerPoint Presentation</vt:lpstr>
      <vt:lpstr>The plaza, originally called "Plaza de Santiago" (St. James Square), was renamed "Plaza de Colón" in 1893 to honour Christopher Columbus.</vt:lpstr>
      <vt:lpstr>PowerPoint Presentation</vt:lpstr>
      <vt:lpstr>PowerPoint Presentation</vt:lpstr>
      <vt:lpstr>Caixa Forum. Madrid. Photographic Exhibition of Isabel Muñoz</vt:lpstr>
      <vt:lpstr>Caixa Forum and the hanging gardens of Madrid</vt:lpstr>
      <vt:lpstr>Stadium-Santiago-Bernabeu</vt:lpstr>
      <vt:lpstr>Stadium-Santiago-Bernabeu</vt:lpstr>
      <vt:lpstr>Kio Towers</vt:lpstr>
      <vt:lpstr>Las Ventas</vt:lpstr>
      <vt:lpstr>Memorial to the victims of the attacks of 11 March 2004</vt:lpstr>
      <vt:lpstr>Plaza de Oriente and Opera House</vt:lpstr>
      <vt:lpstr>Prado-National Art Museum  </vt:lpstr>
      <vt:lpstr>Rastro-open air flea market</vt:lpstr>
      <vt:lpstr>PowerPoint Presentation</vt:lpstr>
      <vt:lpstr>PowerPoint Presentation</vt:lpstr>
      <vt:lpstr>Royal Theatre</vt:lpstr>
      <vt:lpstr>Shoes as art in the Reina Sofia Museum in Madrid</vt:lpstr>
      <vt:lpstr>The Templo de Debod or Temple of Debod is an ancient Egyptian temple which was rebuilt in Madrid, Spain</vt:lpstr>
      <vt:lpstr>PowerPoint Presentation</vt:lpstr>
      <vt:lpstr>The Plaza de Toros de Las Ventas is a famous bullring in Madrid</vt:lpstr>
      <vt:lpstr>PowerPoint Presentation</vt:lpstr>
      <vt:lpstr>PowerPoint Presentation</vt:lpstr>
      <vt:lpstr>Stylish buildings of Madrid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Monastery of El Escorial</vt:lpstr>
      <vt:lpstr>Façade of the Monastery of El Escorial</vt:lpstr>
      <vt:lpstr>Toledo</vt:lpstr>
      <vt:lpstr>PowerPoint Presentation</vt:lpstr>
      <vt:lpstr>Toledo Gate</vt:lpstr>
      <vt:lpstr>Leon</vt:lpstr>
      <vt:lpstr>The Casa de los Botines (built 1892-1893) is a Modernist building in León, Spain designed by Antoni Gaudí. Today, it serves as the headquarters of the Caja España bank.</vt:lpstr>
      <vt:lpstr>Leon Cathedral</vt:lpstr>
      <vt:lpstr>Leon Cathedral</vt:lpstr>
      <vt:lpstr>Leon Cathedral Interior</vt:lpstr>
      <vt:lpstr>Convent of San Marcos, León.</vt:lpstr>
      <vt:lpstr>Details of  Hostal San Marcos</vt:lpstr>
      <vt:lpstr>Plaza de Santo Domingo - Leon</vt:lpstr>
      <vt:lpstr>Plaza  Mayor - Leon</vt:lpstr>
      <vt:lpstr>Facade of the Templar Castle, built in the 12th century</vt:lpstr>
      <vt:lpstr>The Palacio de los Guzmanes in the city of León, seat of the regional parliament or Diputación</vt:lpstr>
      <vt:lpstr>Astorga Palacio Episcopal</vt:lpstr>
      <vt:lpstr>Town hall of Astorga-Leon.</vt:lpstr>
      <vt:lpstr>Castillo de Coca</vt:lpstr>
      <vt:lpstr>Burgos</vt:lpstr>
      <vt:lpstr>Arco de Santa María, the medieval entrance at the city was built in the XIV century.Burgos </vt:lpstr>
      <vt:lpstr>Burgos Cathedral</vt:lpstr>
      <vt:lpstr>Puerta del Sarmental Burgos Cathedral</vt:lpstr>
      <vt:lpstr>Details of the tomb of Juan II and Isabella of Portugal in the Carthusian Monastery of Miraflores (Burgos)</vt:lpstr>
      <vt:lpstr>Segovia</vt:lpstr>
      <vt:lpstr>The Cathedral of Segovia </vt:lpstr>
      <vt:lpstr>Aqueduct - Segovia</vt:lpstr>
      <vt:lpstr>Alcázar de Segovia-Segovia Castle</vt:lpstr>
      <vt:lpstr>Castillo de Cuellar-Segovia</vt:lpstr>
      <vt:lpstr>Church and monastery of San Frutos in Sepúlveda, Segovia</vt:lpstr>
      <vt:lpstr>PowerPoint Presentation</vt:lpstr>
      <vt:lpstr>Salamanca</vt:lpstr>
      <vt:lpstr>Salamanca at night</vt:lpstr>
      <vt:lpstr>PowerPoint Presentation</vt:lpstr>
      <vt:lpstr>Convent of San Esteban II. Salamanca </vt:lpstr>
      <vt:lpstr>New cathedral - Salamanca. </vt:lpstr>
      <vt:lpstr>Patio de La Casa de las Concha - Salamanca</vt:lpstr>
      <vt:lpstr>The La Clerecía Building - Salamanca </vt:lpstr>
      <vt:lpstr>Statue of Fray Luis de Leon in front of the facade of the University of Salamanca</vt:lpstr>
      <vt:lpstr>University of Salamanca</vt:lpstr>
      <vt:lpstr>School Courtyard in the University - Salamanca</vt:lpstr>
      <vt:lpstr>PowerPoint Presentation</vt:lpstr>
      <vt:lpstr>Clergy-The Holy Spirit Church Ministry - Salamanca</vt:lpstr>
      <vt:lpstr>Malaga</vt:lpstr>
      <vt:lpstr>Puerto-Benalmadena-Malaga </vt:lpstr>
      <vt:lpstr>Cathedral of Malaga</vt:lpstr>
      <vt:lpstr>Iglesia-San-Ignazio-in-Malaga</vt:lpstr>
      <vt:lpstr>Bullring-Malaga</vt:lpstr>
      <vt:lpstr>Tribuene </vt:lpstr>
      <vt:lpstr>Center of Malaga</vt:lpstr>
      <vt:lpstr>Puerto-de-La-Duquesa</vt:lpstr>
      <vt:lpstr>Juzcar-Blue village</vt:lpstr>
      <vt:lpstr>Ronda</vt:lpstr>
      <vt:lpstr>PowerPoint Presentation</vt:lpstr>
      <vt:lpstr>PowerPoint Presentation</vt:lpstr>
      <vt:lpstr>Bullring in Ronda, the oldest in Spain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Spain</dc:title>
  <dc:creator>Joe</dc:creator>
  <cp:lastModifiedBy>Joe</cp:lastModifiedBy>
  <cp:revision>25</cp:revision>
  <dcterms:created xsi:type="dcterms:W3CDTF">2012-07-01T13:27:04Z</dcterms:created>
  <dcterms:modified xsi:type="dcterms:W3CDTF">2012-07-19T04:35:34Z</dcterms:modified>
</cp:coreProperties>
</file>