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7" r:id="rId7"/>
    <p:sldId id="259" r:id="rId8"/>
    <p:sldId id="262" r:id="rId9"/>
    <p:sldId id="260" r:id="rId10"/>
    <p:sldId id="261" r:id="rId11"/>
    <p:sldId id="263" r:id="rId12"/>
    <p:sldId id="265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6641-9CF0-426E-8E6D-41731D43BF9F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B7-D816-47ED-A3C7-3368A66D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2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6641-9CF0-426E-8E6D-41731D43BF9F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B7-D816-47ED-A3C7-3368A66D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6641-9CF0-426E-8E6D-41731D43BF9F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B7-D816-47ED-A3C7-3368A66D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3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6641-9CF0-426E-8E6D-41731D43BF9F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B7-D816-47ED-A3C7-3368A66D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8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6641-9CF0-426E-8E6D-41731D43BF9F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B7-D816-47ED-A3C7-3368A66D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6641-9CF0-426E-8E6D-41731D43BF9F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B7-D816-47ED-A3C7-3368A66D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6641-9CF0-426E-8E6D-41731D43BF9F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B7-D816-47ED-A3C7-3368A66D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4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6641-9CF0-426E-8E6D-41731D43BF9F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B7-D816-47ED-A3C7-3368A66D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6641-9CF0-426E-8E6D-41731D43BF9F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B7-D816-47ED-A3C7-3368A66D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1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6641-9CF0-426E-8E6D-41731D43BF9F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B7-D816-47ED-A3C7-3368A66D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6641-9CF0-426E-8E6D-41731D43BF9F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B7-D816-47ED-A3C7-3368A66D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16641-9CF0-426E-8E6D-41731D43BF9F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F7EB7-D816-47ED-A3C7-3368A66D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Metropol</a:t>
            </a:r>
            <a:r>
              <a:rPr lang="en-US" sz="4800" b="1" dirty="0" smtClean="0"/>
              <a:t> Parasol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Seville, Spain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3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4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70"/>
            <a:ext cx="9144000" cy="616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5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61"/>
            <a:ext cx="9144000" cy="550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2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6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44"/>
            <a:ext cx="9156225" cy="6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0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0"/>
            <a:ext cx="9144000" cy="67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4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5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99"/>
            <a:ext cx="9143999" cy="6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1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21"/>
            <a:ext cx="9143999" cy="610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72"/>
            <a:ext cx="9144000" cy="617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8"/>
            <a:ext cx="8229600" cy="1143000"/>
          </a:xfrm>
        </p:spPr>
        <p:txBody>
          <a:bodyPr/>
          <a:lstStyle/>
          <a:p>
            <a:r>
              <a:rPr lang="en-US" dirty="0" smtClean="0"/>
              <a:t>About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Metropol</a:t>
            </a:r>
            <a:r>
              <a:rPr lang="en-US" dirty="0" smtClean="0"/>
              <a:t> Parasol redefines the potential of Plaza de la </a:t>
            </a:r>
            <a:r>
              <a:rPr lang="en-US" dirty="0" err="1" smtClean="0"/>
              <a:t>Encarnacion</a:t>
            </a:r>
            <a:r>
              <a:rPr lang="en-US" dirty="0" smtClean="0"/>
              <a:t> to become the contemporary urban </a:t>
            </a:r>
            <a:r>
              <a:rPr lang="en-US" dirty="0" err="1" smtClean="0"/>
              <a:t>centre</a:t>
            </a:r>
            <a:r>
              <a:rPr lang="en-US" dirty="0" smtClean="0"/>
              <a:t> of Seville. Its role as a unique open urban space within the dense fabric of the city of Seville allows for a great variety of activities such as contemplation, leisure or commerce. The architecture proposed here will thus not only create a new place of identification for the people of Seville but also articulate Seville’s role as one of Spain’s most fascinating destinations.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048"/>
            <a:ext cx="9144000" cy="60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5" y="762000"/>
            <a:ext cx="7848600" cy="525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9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99160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8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7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4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69"/>
            <a:ext cx="9136720" cy="686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3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2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90</Words>
  <Application>Microsoft Office PowerPoint</Application>
  <PresentationFormat>On-screen Show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Metropol Parasol</vt:lpstr>
      <vt:lpstr>About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 Parasol</dc:title>
  <dc:creator>Joe</dc:creator>
  <cp:lastModifiedBy>Joe</cp:lastModifiedBy>
  <cp:revision>3</cp:revision>
  <dcterms:created xsi:type="dcterms:W3CDTF">2011-04-15T01:22:38Z</dcterms:created>
  <dcterms:modified xsi:type="dcterms:W3CDTF">2011-04-15T01:49:15Z</dcterms:modified>
</cp:coreProperties>
</file>