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49" r:id="rId2"/>
  </p:sldMasterIdLst>
  <p:sldIdLst>
    <p:sldId id="256" r:id="rId3"/>
    <p:sldId id="257" r:id="rId4"/>
    <p:sldId id="258" r:id="rId5"/>
    <p:sldId id="267" r:id="rId6"/>
    <p:sldId id="259" r:id="rId7"/>
    <p:sldId id="262" r:id="rId8"/>
    <p:sldId id="260" r:id="rId9"/>
    <p:sldId id="261" r:id="rId10"/>
    <p:sldId id="263" r:id="rId11"/>
    <p:sldId id="264" r:id="rId12"/>
    <p:sldId id="265" r:id="rId13"/>
    <p:sldId id="266" r:id="rId14"/>
    <p:sldId id="268" r:id="rId15"/>
    <p:sldId id="269" r:id="rId16"/>
    <p:sldId id="270" r:id="rId17"/>
    <p:sldId id="271" r:id="rId18"/>
    <p:sldId id="272" r:id="rId19"/>
    <p:sldId id="276" r:id="rId20"/>
    <p:sldId id="275" r:id="rId21"/>
    <p:sldId id="273" r:id="rId22"/>
    <p:sldId id="274" r:id="rId23"/>
  </p:sldIdLst>
  <p:sldSz cx="12192000" cy="6858000"/>
  <p:notesSz cx="6858000" cy="9144000"/>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70" autoAdjust="0"/>
    <p:restoredTop sz="94630" autoAdjust="0"/>
  </p:normalViewPr>
  <p:slideViewPr>
    <p:cSldViewPr>
      <p:cViewPr varScale="1">
        <p:scale>
          <a:sx n="83" d="100"/>
          <a:sy n="83" d="100"/>
        </p:scale>
        <p:origin x="492"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5C87C514-73DF-4D0E-8E19-F0871296F5EC}" type="slidenum">
              <a:rPr lang="en-US" altLang="en-US"/>
              <a:pPr/>
              <a:t>‹#›</a:t>
            </a:fld>
            <a:endParaRPr lang="en-US" altLang="en-US"/>
          </a:p>
        </p:txBody>
      </p:sp>
    </p:spTree>
    <p:extLst>
      <p:ext uri="{BB962C8B-B14F-4D97-AF65-F5344CB8AC3E}">
        <p14:creationId xmlns:p14="http://schemas.microsoft.com/office/powerpoint/2010/main" val="6329483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20724B00-E8B6-41C0-97CA-CCC9DEEC421F}" type="slidenum">
              <a:rPr lang="en-US" altLang="en-US"/>
              <a:pPr/>
              <a:t>‹#›</a:t>
            </a:fld>
            <a:endParaRPr lang="en-US" altLang="en-US"/>
          </a:p>
        </p:txBody>
      </p:sp>
    </p:spTree>
    <p:extLst>
      <p:ext uri="{BB962C8B-B14F-4D97-AF65-F5344CB8AC3E}">
        <p14:creationId xmlns:p14="http://schemas.microsoft.com/office/powerpoint/2010/main" val="32585422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20FE0579-79F8-4C5E-B2A4-586BD52AF62C}" type="slidenum">
              <a:rPr lang="en-US" altLang="en-US"/>
              <a:pPr/>
              <a:t>‹#›</a:t>
            </a:fld>
            <a:endParaRPr lang="en-US" altLang="en-US"/>
          </a:p>
        </p:txBody>
      </p:sp>
    </p:spTree>
    <p:extLst>
      <p:ext uri="{BB962C8B-B14F-4D97-AF65-F5344CB8AC3E}">
        <p14:creationId xmlns:p14="http://schemas.microsoft.com/office/powerpoint/2010/main" val="13177422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DE8DB126-6896-41D2-B3BF-152785CF443F}" type="slidenum">
              <a:rPr lang="en-US" altLang="en-US"/>
              <a:pPr/>
              <a:t>‹#›</a:t>
            </a:fld>
            <a:endParaRPr lang="en-US" altLang="en-US"/>
          </a:p>
        </p:txBody>
      </p:sp>
    </p:spTree>
    <p:extLst>
      <p:ext uri="{BB962C8B-B14F-4D97-AF65-F5344CB8AC3E}">
        <p14:creationId xmlns:p14="http://schemas.microsoft.com/office/powerpoint/2010/main" val="34145848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08069E8A-6640-42E1-B816-61B586451152}" type="slidenum">
              <a:rPr lang="en-US" altLang="en-US"/>
              <a:pPr/>
              <a:t>‹#›</a:t>
            </a:fld>
            <a:endParaRPr lang="en-US" altLang="en-US"/>
          </a:p>
        </p:txBody>
      </p:sp>
    </p:spTree>
    <p:extLst>
      <p:ext uri="{BB962C8B-B14F-4D97-AF65-F5344CB8AC3E}">
        <p14:creationId xmlns:p14="http://schemas.microsoft.com/office/powerpoint/2010/main" val="32148170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1"/>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66"/>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57396C09-F337-40E4-911B-C4BD6D90E7B2}" type="slidenum">
              <a:rPr lang="en-US" altLang="en-US"/>
              <a:pPr/>
              <a:t>‹#›</a:t>
            </a:fld>
            <a:endParaRPr lang="en-US" altLang="en-US"/>
          </a:p>
        </p:txBody>
      </p:sp>
    </p:spTree>
    <p:extLst>
      <p:ext uri="{BB962C8B-B14F-4D97-AF65-F5344CB8AC3E}">
        <p14:creationId xmlns:p14="http://schemas.microsoft.com/office/powerpoint/2010/main" val="17690279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3"/>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3"/>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CBBCF994-3F14-4929-A58C-673CB93A6D60}" type="slidenum">
              <a:rPr lang="en-US" altLang="en-US"/>
              <a:pPr/>
              <a:t>‹#›</a:t>
            </a:fld>
            <a:endParaRPr lang="en-US" altLang="en-US"/>
          </a:p>
        </p:txBody>
      </p:sp>
    </p:spTree>
    <p:extLst>
      <p:ext uri="{BB962C8B-B14F-4D97-AF65-F5344CB8AC3E}">
        <p14:creationId xmlns:p14="http://schemas.microsoft.com/office/powerpoint/2010/main" val="5199102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8"/>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319"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0319" y="2505075"/>
            <a:ext cx="5158316"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p>
        </p:txBody>
      </p:sp>
      <p:sp>
        <p:nvSpPr>
          <p:cNvPr id="8" name="Footer Placeholder 7"/>
          <p:cNvSpPr>
            <a:spLocks noGrp="1"/>
          </p:cNvSpPr>
          <p:nvPr>
            <p:ph type="ftr" sz="quarter" idx="11"/>
          </p:nvPr>
        </p:nvSpPr>
        <p:spPr/>
        <p:txBody>
          <a:bodyPr/>
          <a:lstStyle>
            <a:lvl1pPr>
              <a:defRPr/>
            </a:lvl1pPr>
          </a:lstStyle>
          <a:p>
            <a:endParaRPr lang="en-US" altLang="en-US"/>
          </a:p>
        </p:txBody>
      </p:sp>
      <p:sp>
        <p:nvSpPr>
          <p:cNvPr id="9" name="Slide Number Placeholder 8"/>
          <p:cNvSpPr>
            <a:spLocks noGrp="1"/>
          </p:cNvSpPr>
          <p:nvPr>
            <p:ph type="sldNum" sz="quarter" idx="12"/>
          </p:nvPr>
        </p:nvSpPr>
        <p:spPr/>
        <p:txBody>
          <a:bodyPr/>
          <a:lstStyle>
            <a:lvl1pPr>
              <a:defRPr/>
            </a:lvl1pPr>
          </a:lstStyle>
          <a:p>
            <a:fld id="{67078457-5FD7-4E2D-8E9F-DC12D36DEA77}" type="slidenum">
              <a:rPr lang="en-US" altLang="en-US"/>
              <a:pPr/>
              <a:t>‹#›</a:t>
            </a:fld>
            <a:endParaRPr lang="en-US" altLang="en-US"/>
          </a:p>
        </p:txBody>
      </p:sp>
    </p:spTree>
    <p:extLst>
      <p:ext uri="{BB962C8B-B14F-4D97-AF65-F5344CB8AC3E}">
        <p14:creationId xmlns:p14="http://schemas.microsoft.com/office/powerpoint/2010/main" val="23120943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p>
        </p:txBody>
      </p:sp>
      <p:sp>
        <p:nvSpPr>
          <p:cNvPr id="4" name="Footer Placeholder 3"/>
          <p:cNvSpPr>
            <a:spLocks noGrp="1"/>
          </p:cNvSpPr>
          <p:nvPr>
            <p:ph type="ftr" sz="quarter" idx="11"/>
          </p:nvPr>
        </p:nvSpPr>
        <p:spPr/>
        <p:txBody>
          <a:bodyPr/>
          <a:lstStyle>
            <a:lvl1pPr>
              <a:defRPr/>
            </a:lvl1pPr>
          </a:lstStyle>
          <a:p>
            <a:endParaRPr lang="en-US" altLang="en-US"/>
          </a:p>
        </p:txBody>
      </p:sp>
      <p:sp>
        <p:nvSpPr>
          <p:cNvPr id="5" name="Slide Number Placeholder 4"/>
          <p:cNvSpPr>
            <a:spLocks noGrp="1"/>
          </p:cNvSpPr>
          <p:nvPr>
            <p:ph type="sldNum" sz="quarter" idx="12"/>
          </p:nvPr>
        </p:nvSpPr>
        <p:spPr/>
        <p:txBody>
          <a:bodyPr/>
          <a:lstStyle>
            <a:lvl1pPr>
              <a:defRPr/>
            </a:lvl1pPr>
          </a:lstStyle>
          <a:p>
            <a:fld id="{F63385AA-AB4E-474A-A9EF-AF6F4D0149A9}" type="slidenum">
              <a:rPr lang="en-US" altLang="en-US"/>
              <a:pPr/>
              <a:t>‹#›</a:t>
            </a:fld>
            <a:endParaRPr lang="en-US" altLang="en-US"/>
          </a:p>
        </p:txBody>
      </p:sp>
    </p:spTree>
    <p:extLst>
      <p:ext uri="{BB962C8B-B14F-4D97-AF65-F5344CB8AC3E}">
        <p14:creationId xmlns:p14="http://schemas.microsoft.com/office/powerpoint/2010/main" val="7875281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p>
        </p:txBody>
      </p:sp>
      <p:sp>
        <p:nvSpPr>
          <p:cNvPr id="3" name="Footer Placeholder 2"/>
          <p:cNvSpPr>
            <a:spLocks noGrp="1"/>
          </p:cNvSpPr>
          <p:nvPr>
            <p:ph type="ftr" sz="quarter" idx="11"/>
          </p:nvPr>
        </p:nvSpPr>
        <p:spPr/>
        <p:txBody>
          <a:bodyPr/>
          <a:lstStyle>
            <a:lvl1pPr>
              <a:defRPr/>
            </a:lvl1pPr>
          </a:lstStyle>
          <a:p>
            <a:endParaRPr lang="en-US" altLang="en-US"/>
          </a:p>
        </p:txBody>
      </p:sp>
      <p:sp>
        <p:nvSpPr>
          <p:cNvPr id="4" name="Slide Number Placeholder 3"/>
          <p:cNvSpPr>
            <a:spLocks noGrp="1"/>
          </p:cNvSpPr>
          <p:nvPr>
            <p:ph type="sldNum" sz="quarter" idx="12"/>
          </p:nvPr>
        </p:nvSpPr>
        <p:spPr/>
        <p:txBody>
          <a:bodyPr/>
          <a:lstStyle>
            <a:lvl1pPr>
              <a:defRPr/>
            </a:lvl1pPr>
          </a:lstStyle>
          <a:p>
            <a:fld id="{B12046C1-1433-4003-8124-A6EF9641A35B}" type="slidenum">
              <a:rPr lang="en-US" altLang="en-US"/>
              <a:pPr/>
              <a:t>‹#›</a:t>
            </a:fld>
            <a:endParaRPr lang="en-US" altLang="en-US"/>
          </a:p>
        </p:txBody>
      </p:sp>
    </p:spTree>
    <p:extLst>
      <p:ext uri="{BB962C8B-B14F-4D97-AF65-F5344CB8AC3E}">
        <p14:creationId xmlns:p14="http://schemas.microsoft.com/office/powerpoint/2010/main" val="30045644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9" y="457200"/>
            <a:ext cx="393276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717" y="987428"/>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40319"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1CBF2A7A-A9BC-404A-AD30-B4D9A03E116A}" type="slidenum">
              <a:rPr lang="en-US" altLang="en-US"/>
              <a:pPr/>
              <a:t>‹#›</a:t>
            </a:fld>
            <a:endParaRPr lang="en-US" altLang="en-US"/>
          </a:p>
        </p:txBody>
      </p:sp>
    </p:spTree>
    <p:extLst>
      <p:ext uri="{BB962C8B-B14F-4D97-AF65-F5344CB8AC3E}">
        <p14:creationId xmlns:p14="http://schemas.microsoft.com/office/powerpoint/2010/main" val="39911074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CD6ED730-8FF1-42C0-B7EC-6E53671930A2}" type="slidenum">
              <a:rPr lang="en-US" altLang="en-US"/>
              <a:pPr/>
              <a:t>‹#›</a:t>
            </a:fld>
            <a:endParaRPr lang="en-US" altLang="en-US"/>
          </a:p>
        </p:txBody>
      </p:sp>
    </p:spTree>
    <p:extLst>
      <p:ext uri="{BB962C8B-B14F-4D97-AF65-F5344CB8AC3E}">
        <p14:creationId xmlns:p14="http://schemas.microsoft.com/office/powerpoint/2010/main" val="334986559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9" y="457200"/>
            <a:ext cx="393276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717" y="987428"/>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40319"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8ABA4ECD-EC0B-4246-B818-EBE2940CBF31}" type="slidenum">
              <a:rPr lang="en-US" altLang="en-US"/>
              <a:pPr/>
              <a:t>‹#›</a:t>
            </a:fld>
            <a:endParaRPr lang="en-US" altLang="en-US"/>
          </a:p>
        </p:txBody>
      </p:sp>
    </p:spTree>
    <p:extLst>
      <p:ext uri="{BB962C8B-B14F-4D97-AF65-F5344CB8AC3E}">
        <p14:creationId xmlns:p14="http://schemas.microsoft.com/office/powerpoint/2010/main" val="39601803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B1AC72B1-F711-40EB-A410-E89B758CB3AF}" type="slidenum">
              <a:rPr lang="en-US" altLang="en-US"/>
              <a:pPr/>
              <a:t>‹#›</a:t>
            </a:fld>
            <a:endParaRPr lang="en-US" altLang="en-US"/>
          </a:p>
        </p:txBody>
      </p:sp>
    </p:spTree>
    <p:extLst>
      <p:ext uri="{BB962C8B-B14F-4D97-AF65-F5344CB8AC3E}">
        <p14:creationId xmlns:p14="http://schemas.microsoft.com/office/powerpoint/2010/main" val="28506847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C727D71A-F9DE-42FB-BC24-6D3E7FCAA0D7}" type="slidenum">
              <a:rPr lang="en-US" altLang="en-US"/>
              <a:pPr/>
              <a:t>‹#›</a:t>
            </a:fld>
            <a:endParaRPr lang="en-US" altLang="en-US"/>
          </a:p>
        </p:txBody>
      </p:sp>
    </p:spTree>
    <p:extLst>
      <p:ext uri="{BB962C8B-B14F-4D97-AF65-F5344CB8AC3E}">
        <p14:creationId xmlns:p14="http://schemas.microsoft.com/office/powerpoint/2010/main" val="39313327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1"/>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66"/>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FD7232B9-D957-4196-B456-F52070DC73F5}" type="slidenum">
              <a:rPr lang="en-US" altLang="en-US"/>
              <a:pPr/>
              <a:t>‹#›</a:t>
            </a:fld>
            <a:endParaRPr lang="en-US" altLang="en-US"/>
          </a:p>
        </p:txBody>
      </p:sp>
    </p:spTree>
    <p:extLst>
      <p:ext uri="{BB962C8B-B14F-4D97-AF65-F5344CB8AC3E}">
        <p14:creationId xmlns:p14="http://schemas.microsoft.com/office/powerpoint/2010/main" val="9390067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3"/>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3"/>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7E8A68EE-2518-4573-8EFA-54F880D5BC35}" type="slidenum">
              <a:rPr lang="en-US" altLang="en-US"/>
              <a:pPr/>
              <a:t>‹#›</a:t>
            </a:fld>
            <a:endParaRPr lang="en-US" altLang="en-US"/>
          </a:p>
        </p:txBody>
      </p:sp>
    </p:spTree>
    <p:extLst>
      <p:ext uri="{BB962C8B-B14F-4D97-AF65-F5344CB8AC3E}">
        <p14:creationId xmlns:p14="http://schemas.microsoft.com/office/powerpoint/2010/main" val="17164568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8"/>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319"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0319" y="2505075"/>
            <a:ext cx="5158316"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p>
        </p:txBody>
      </p:sp>
      <p:sp>
        <p:nvSpPr>
          <p:cNvPr id="8" name="Footer Placeholder 7"/>
          <p:cNvSpPr>
            <a:spLocks noGrp="1"/>
          </p:cNvSpPr>
          <p:nvPr>
            <p:ph type="ftr" sz="quarter" idx="11"/>
          </p:nvPr>
        </p:nvSpPr>
        <p:spPr/>
        <p:txBody>
          <a:bodyPr/>
          <a:lstStyle>
            <a:lvl1pPr>
              <a:defRPr/>
            </a:lvl1pPr>
          </a:lstStyle>
          <a:p>
            <a:endParaRPr lang="en-US" altLang="en-US"/>
          </a:p>
        </p:txBody>
      </p:sp>
      <p:sp>
        <p:nvSpPr>
          <p:cNvPr id="9" name="Slide Number Placeholder 8"/>
          <p:cNvSpPr>
            <a:spLocks noGrp="1"/>
          </p:cNvSpPr>
          <p:nvPr>
            <p:ph type="sldNum" sz="quarter" idx="12"/>
          </p:nvPr>
        </p:nvSpPr>
        <p:spPr/>
        <p:txBody>
          <a:bodyPr/>
          <a:lstStyle>
            <a:lvl1pPr>
              <a:defRPr/>
            </a:lvl1pPr>
          </a:lstStyle>
          <a:p>
            <a:fld id="{1853AE4F-39ED-45D4-A156-2E1F3EA97732}" type="slidenum">
              <a:rPr lang="en-US" altLang="en-US"/>
              <a:pPr/>
              <a:t>‹#›</a:t>
            </a:fld>
            <a:endParaRPr lang="en-US" altLang="en-US"/>
          </a:p>
        </p:txBody>
      </p:sp>
    </p:spTree>
    <p:extLst>
      <p:ext uri="{BB962C8B-B14F-4D97-AF65-F5344CB8AC3E}">
        <p14:creationId xmlns:p14="http://schemas.microsoft.com/office/powerpoint/2010/main" val="24362151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p>
        </p:txBody>
      </p:sp>
      <p:sp>
        <p:nvSpPr>
          <p:cNvPr id="4" name="Footer Placeholder 3"/>
          <p:cNvSpPr>
            <a:spLocks noGrp="1"/>
          </p:cNvSpPr>
          <p:nvPr>
            <p:ph type="ftr" sz="quarter" idx="11"/>
          </p:nvPr>
        </p:nvSpPr>
        <p:spPr/>
        <p:txBody>
          <a:bodyPr/>
          <a:lstStyle>
            <a:lvl1pPr>
              <a:defRPr/>
            </a:lvl1pPr>
          </a:lstStyle>
          <a:p>
            <a:endParaRPr lang="en-US" altLang="en-US"/>
          </a:p>
        </p:txBody>
      </p:sp>
      <p:sp>
        <p:nvSpPr>
          <p:cNvPr id="5" name="Slide Number Placeholder 4"/>
          <p:cNvSpPr>
            <a:spLocks noGrp="1"/>
          </p:cNvSpPr>
          <p:nvPr>
            <p:ph type="sldNum" sz="quarter" idx="12"/>
          </p:nvPr>
        </p:nvSpPr>
        <p:spPr/>
        <p:txBody>
          <a:bodyPr/>
          <a:lstStyle>
            <a:lvl1pPr>
              <a:defRPr/>
            </a:lvl1pPr>
          </a:lstStyle>
          <a:p>
            <a:fld id="{56F91405-82E7-4E26-8AED-DF3F05F4169B}" type="slidenum">
              <a:rPr lang="en-US" altLang="en-US"/>
              <a:pPr/>
              <a:t>‹#›</a:t>
            </a:fld>
            <a:endParaRPr lang="en-US" altLang="en-US"/>
          </a:p>
        </p:txBody>
      </p:sp>
    </p:spTree>
    <p:extLst>
      <p:ext uri="{BB962C8B-B14F-4D97-AF65-F5344CB8AC3E}">
        <p14:creationId xmlns:p14="http://schemas.microsoft.com/office/powerpoint/2010/main" val="39089551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p>
        </p:txBody>
      </p:sp>
      <p:sp>
        <p:nvSpPr>
          <p:cNvPr id="3" name="Footer Placeholder 2"/>
          <p:cNvSpPr>
            <a:spLocks noGrp="1"/>
          </p:cNvSpPr>
          <p:nvPr>
            <p:ph type="ftr" sz="quarter" idx="11"/>
          </p:nvPr>
        </p:nvSpPr>
        <p:spPr/>
        <p:txBody>
          <a:bodyPr/>
          <a:lstStyle>
            <a:lvl1pPr>
              <a:defRPr/>
            </a:lvl1pPr>
          </a:lstStyle>
          <a:p>
            <a:endParaRPr lang="en-US" altLang="en-US"/>
          </a:p>
        </p:txBody>
      </p:sp>
      <p:sp>
        <p:nvSpPr>
          <p:cNvPr id="4" name="Slide Number Placeholder 3"/>
          <p:cNvSpPr>
            <a:spLocks noGrp="1"/>
          </p:cNvSpPr>
          <p:nvPr>
            <p:ph type="sldNum" sz="quarter" idx="12"/>
          </p:nvPr>
        </p:nvSpPr>
        <p:spPr/>
        <p:txBody>
          <a:bodyPr/>
          <a:lstStyle>
            <a:lvl1pPr>
              <a:defRPr/>
            </a:lvl1pPr>
          </a:lstStyle>
          <a:p>
            <a:fld id="{7BFA36D4-824A-4D31-A7E7-AEB39FBE8A37}" type="slidenum">
              <a:rPr lang="en-US" altLang="en-US"/>
              <a:pPr/>
              <a:t>‹#›</a:t>
            </a:fld>
            <a:endParaRPr lang="en-US" altLang="en-US"/>
          </a:p>
        </p:txBody>
      </p:sp>
    </p:spTree>
    <p:extLst>
      <p:ext uri="{BB962C8B-B14F-4D97-AF65-F5344CB8AC3E}">
        <p14:creationId xmlns:p14="http://schemas.microsoft.com/office/powerpoint/2010/main" val="21848372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9" y="457200"/>
            <a:ext cx="393276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717" y="987428"/>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40319"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4FF05F87-7BF7-4588-A7D0-1CC6EE6F37A1}" type="slidenum">
              <a:rPr lang="en-US" altLang="en-US"/>
              <a:pPr/>
              <a:t>‹#›</a:t>
            </a:fld>
            <a:endParaRPr lang="en-US" altLang="en-US"/>
          </a:p>
        </p:txBody>
      </p:sp>
    </p:spTree>
    <p:extLst>
      <p:ext uri="{BB962C8B-B14F-4D97-AF65-F5344CB8AC3E}">
        <p14:creationId xmlns:p14="http://schemas.microsoft.com/office/powerpoint/2010/main" val="33210782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9" y="457200"/>
            <a:ext cx="393276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717" y="987428"/>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840319"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14DA38CE-3417-4836-AEDA-E0DB3BA09D31}" type="slidenum">
              <a:rPr lang="en-US" altLang="en-US"/>
              <a:pPr/>
              <a:t>‹#›</a:t>
            </a:fld>
            <a:endParaRPr lang="en-US" altLang="en-US"/>
          </a:p>
        </p:txBody>
      </p:sp>
    </p:spTree>
    <p:extLst>
      <p:ext uri="{BB962C8B-B14F-4D97-AF65-F5344CB8AC3E}">
        <p14:creationId xmlns:p14="http://schemas.microsoft.com/office/powerpoint/2010/main" val="29078458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09600" y="1600203"/>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D02C2516-C564-4402-8968-7889FFA898A0}"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txStyles>
    <p:titleStyle>
      <a:lvl1pPr algn="ctr" rtl="0" eaLnBrk="1" fontAlgn="base" hangingPunct="1">
        <a:spcBef>
          <a:spcPct val="0"/>
        </a:spcBef>
        <a:spcAft>
          <a:spcPct val="0"/>
        </a:spcAft>
        <a:defRPr sz="4400" kern="12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panose="020B0604020202020204" pitchFamily="34" charset="0"/>
        </a:defRPr>
      </a:lvl2pPr>
      <a:lvl3pPr algn="ctr" rtl="0" eaLnBrk="1" fontAlgn="base" hangingPunct="1">
        <a:spcBef>
          <a:spcPct val="0"/>
        </a:spcBef>
        <a:spcAft>
          <a:spcPct val="0"/>
        </a:spcAft>
        <a:defRPr sz="4400">
          <a:solidFill>
            <a:schemeClr val="tx2"/>
          </a:solidFill>
          <a:latin typeface="Arial" panose="020B0604020202020204" pitchFamily="34" charset="0"/>
        </a:defRPr>
      </a:lvl3pPr>
      <a:lvl4pPr algn="ctr" rtl="0" eaLnBrk="1" fontAlgn="base" hangingPunct="1">
        <a:spcBef>
          <a:spcPct val="0"/>
        </a:spcBef>
        <a:spcAft>
          <a:spcPct val="0"/>
        </a:spcAft>
        <a:defRPr sz="4400">
          <a:solidFill>
            <a:schemeClr val="tx2"/>
          </a:solidFill>
          <a:latin typeface="Arial" panose="020B0604020202020204" pitchFamily="34" charset="0"/>
        </a:defRPr>
      </a:lvl4pPr>
      <a:lvl5pPr algn="ctr" rtl="0" eaLnBrk="1" fontAlgn="base" hangingPunct="1">
        <a:spcBef>
          <a:spcPct val="0"/>
        </a:spcBef>
        <a:spcAft>
          <a:spcPct val="0"/>
        </a:spcAft>
        <a:defRPr sz="4400">
          <a:solidFill>
            <a:schemeClr val="tx2"/>
          </a:solidFill>
          <a:latin typeface="Arial" panose="020B0604020202020204" pitchFamily="34" charset="0"/>
        </a:defRPr>
      </a:lvl5pPr>
      <a:lvl6pPr marL="457200" algn="ctr" rtl="0" eaLnBrk="1" fontAlgn="base" hangingPunct="1">
        <a:spcBef>
          <a:spcPct val="0"/>
        </a:spcBef>
        <a:spcAft>
          <a:spcPct val="0"/>
        </a:spcAft>
        <a:defRPr sz="4400">
          <a:solidFill>
            <a:schemeClr val="tx2"/>
          </a:solidFill>
          <a:latin typeface="Arial" panose="020B0604020202020204" pitchFamily="34" charset="0"/>
        </a:defRPr>
      </a:lvl6pPr>
      <a:lvl7pPr marL="914400" algn="ctr" rtl="0" eaLnBrk="1" fontAlgn="base" hangingPunct="1">
        <a:spcBef>
          <a:spcPct val="0"/>
        </a:spcBef>
        <a:spcAft>
          <a:spcPct val="0"/>
        </a:spcAft>
        <a:defRPr sz="4400">
          <a:solidFill>
            <a:schemeClr val="tx2"/>
          </a:solidFill>
          <a:latin typeface="Arial" panose="020B0604020202020204" pitchFamily="34" charset="0"/>
        </a:defRPr>
      </a:lvl7pPr>
      <a:lvl8pPr marL="1371600" algn="ctr" rtl="0" eaLnBrk="1" fontAlgn="base" hangingPunct="1">
        <a:spcBef>
          <a:spcPct val="0"/>
        </a:spcBef>
        <a:spcAft>
          <a:spcPct val="0"/>
        </a:spcAft>
        <a:defRPr sz="4400">
          <a:solidFill>
            <a:schemeClr val="tx2"/>
          </a:solidFill>
          <a:latin typeface="Arial" panose="020B0604020202020204" pitchFamily="34" charset="0"/>
        </a:defRPr>
      </a:lvl8pPr>
      <a:lvl9pPr marL="1828800" algn="ctr" rtl="0" eaLnBrk="1" fontAlgn="base" hangingPunct="1">
        <a:spcBef>
          <a:spcPct val="0"/>
        </a:spcBef>
        <a:spcAft>
          <a:spcPct val="0"/>
        </a:spcAft>
        <a:defRPr sz="4400">
          <a:solidFill>
            <a:schemeClr val="tx2"/>
          </a:solidFill>
          <a:latin typeface="Arial" panose="020B0604020202020204" pitchFamily="34" charset="0"/>
        </a:defRPr>
      </a:lvl9pPr>
    </p:titleStyle>
    <p:bodyStyle>
      <a:lvl1pPr marL="342900" indent="-342900" algn="l" rtl="0" eaLnBrk="1" fontAlgn="base" hangingPunct="1">
        <a:spcBef>
          <a:spcPct val="20000"/>
        </a:spcBef>
        <a:spcAft>
          <a:spcPct val="0"/>
        </a:spcAft>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8195" name="Rectangle 3"/>
          <p:cNvSpPr>
            <a:spLocks noGrp="1" noChangeArrowheads="1"/>
          </p:cNvSpPr>
          <p:nvPr>
            <p:ph type="body" idx="1"/>
          </p:nvPr>
        </p:nvSpPr>
        <p:spPr bwMode="auto">
          <a:xfrm>
            <a:off x="609600" y="1600203"/>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8196"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8197"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p>
        </p:txBody>
      </p:sp>
      <p:sp>
        <p:nvSpPr>
          <p:cNvPr id="8198"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BA054B4A-B32A-4A17-91DE-79EBFD406FEF}"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304800" y="2130428"/>
            <a:ext cx="11658600" cy="1470025"/>
          </a:xfrm>
        </p:spPr>
        <p:txBody>
          <a:bodyPr anchor="ctr"/>
          <a:lstStyle/>
          <a:p>
            <a:r>
              <a:rPr lang="en-US" altLang="en-US" sz="6600" b="1" dirty="0" smtClean="0">
                <a:effectLst>
                  <a:outerShdw blurRad="50800" dist="50800" dir="5400000" algn="ctr" rotWithShape="0">
                    <a:srgbClr val="FF0000"/>
                  </a:outerShdw>
                </a:effectLst>
              </a:rPr>
              <a:t>Major Landform Categories</a:t>
            </a:r>
            <a:endParaRPr lang="en-US" altLang="en-US" sz="6600" b="1" dirty="0">
              <a:effectLst>
                <a:outerShdw blurRad="50800" dist="50800" dir="5400000" algn="ctr" rotWithShape="0">
                  <a:srgbClr val="FF0000"/>
                </a:outerShdw>
              </a:effectLst>
            </a:endParaRPr>
          </a:p>
        </p:txBody>
      </p:sp>
      <p:sp>
        <p:nvSpPr>
          <p:cNvPr id="2051" name="Rectangle 3"/>
          <p:cNvSpPr>
            <a:spLocks noGrp="1" noChangeArrowheads="1"/>
          </p:cNvSpPr>
          <p:nvPr>
            <p:ph type="subTitle" idx="1"/>
          </p:nvPr>
        </p:nvSpPr>
        <p:spPr>
          <a:xfrm>
            <a:off x="2895600" y="3886200"/>
            <a:ext cx="6400800" cy="1752600"/>
          </a:xfrm>
        </p:spPr>
        <p:txBody>
          <a:bodyPr/>
          <a:lstStyle/>
          <a:p>
            <a:endParaRPr lang="en-US" altLang="en-US" sz="320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2974" y="0"/>
            <a:ext cx="10972800" cy="639762"/>
          </a:xfrm>
        </p:spPr>
        <p:txBody>
          <a:bodyPr/>
          <a:lstStyle/>
          <a:p>
            <a:r>
              <a:rPr lang="en-US" dirty="0" smtClean="0"/>
              <a:t>Erosion</a:t>
            </a:r>
            <a:endParaRPr lang="en-US" dirty="0"/>
          </a:p>
        </p:txBody>
      </p:sp>
      <p:sp>
        <p:nvSpPr>
          <p:cNvPr id="3" name="Content Placeholder 2"/>
          <p:cNvSpPr>
            <a:spLocks noGrp="1"/>
          </p:cNvSpPr>
          <p:nvPr>
            <p:ph idx="1"/>
          </p:nvPr>
        </p:nvSpPr>
        <p:spPr>
          <a:xfrm>
            <a:off x="0" y="838201"/>
            <a:ext cx="12192000" cy="5287966"/>
          </a:xfrm>
        </p:spPr>
        <p:txBody>
          <a:bodyPr/>
          <a:lstStyle/>
          <a:p>
            <a:r>
              <a:rPr lang="en-US" dirty="0"/>
              <a:t>Erosion can influence the shape of a plateau. Soft rock often erodes away on the top of a plateau. Many plateaus are therefore topped with a hard, durable surface called </a:t>
            </a:r>
            <a:r>
              <a:rPr lang="en-US" dirty="0" err="1" smtClean="0"/>
              <a:t>caprock</a:t>
            </a:r>
            <a:r>
              <a:rPr lang="en-US" dirty="0" smtClean="0"/>
              <a:t> – it protects </a:t>
            </a:r>
            <a:r>
              <a:rPr lang="en-US" dirty="0"/>
              <a:t>the plateau from erosion of the soil underneath it. </a:t>
            </a:r>
            <a:endParaRPr lang="en-US" dirty="0" smtClean="0"/>
          </a:p>
          <a:p>
            <a:r>
              <a:rPr lang="en-US" dirty="0"/>
              <a:t>Valleys form when river water cuts through the plateau. The Columbia Plateau, between the Cascade and Rocky mountains in the northwestern United States, is cut through by the Columbia River</a:t>
            </a:r>
            <a:r>
              <a:rPr lang="en-US" dirty="0" smtClean="0"/>
              <a:t>. The Ozarks was once a plateau, but it has been dissected by so many streams that it now has the shape (morphology) of hills.</a:t>
            </a:r>
            <a:endParaRPr lang="en-US" dirty="0"/>
          </a:p>
        </p:txBody>
      </p:sp>
    </p:spTree>
    <p:extLst>
      <p:ext uri="{BB962C8B-B14F-4D97-AF65-F5344CB8AC3E}">
        <p14:creationId xmlns:p14="http://schemas.microsoft.com/office/powerpoint/2010/main" val="24182551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3448050" y="3362325"/>
            <a:ext cx="5238750" cy="3495675"/>
          </a:xfrm>
          <a:prstGeom prst="rect">
            <a:avLst/>
          </a:prstGeom>
        </p:spPr>
      </p:pic>
      <p:sp>
        <p:nvSpPr>
          <p:cNvPr id="2" name="Title 1"/>
          <p:cNvSpPr>
            <a:spLocks noGrp="1"/>
          </p:cNvSpPr>
          <p:nvPr>
            <p:ph type="title"/>
          </p:nvPr>
        </p:nvSpPr>
        <p:spPr>
          <a:xfrm>
            <a:off x="4038600" y="9938"/>
            <a:ext cx="4059920" cy="1514061"/>
          </a:xfrm>
        </p:spPr>
        <p:txBody>
          <a:bodyPr/>
          <a:lstStyle/>
          <a:p>
            <a:r>
              <a:rPr lang="en-US" dirty="0" smtClean="0"/>
              <a:t>Erosion of Plateaus</a:t>
            </a:r>
            <a:endParaRPr lang="en-US" dirty="0"/>
          </a:p>
        </p:txBody>
      </p:sp>
      <p:pic>
        <p:nvPicPr>
          <p:cNvPr id="4" name="Content Placeholder 3"/>
          <p:cNvPicPr>
            <a:picLocks noGrp="1" noChangeAspect="1"/>
          </p:cNvPicPr>
          <p:nvPr>
            <p:ph idx="1"/>
          </p:nvPr>
        </p:nvPicPr>
        <p:blipFill>
          <a:blip r:embed="rId3"/>
          <a:stretch>
            <a:fillRect/>
          </a:stretch>
        </p:blipFill>
        <p:spPr>
          <a:xfrm>
            <a:off x="-16565" y="-16564"/>
            <a:ext cx="4055165" cy="4082290"/>
          </a:xfrm>
          <a:prstGeom prst="rect">
            <a:avLst/>
          </a:prstGeom>
        </p:spPr>
      </p:pic>
      <p:pic>
        <p:nvPicPr>
          <p:cNvPr id="5" name="Picture 4"/>
          <p:cNvPicPr>
            <a:picLocks noChangeAspect="1"/>
          </p:cNvPicPr>
          <p:nvPr/>
        </p:nvPicPr>
        <p:blipFill>
          <a:blip r:embed="rId4"/>
          <a:stretch>
            <a:fillRect/>
          </a:stretch>
        </p:blipFill>
        <p:spPr>
          <a:xfrm>
            <a:off x="8098520" y="9939"/>
            <a:ext cx="4110046" cy="4055787"/>
          </a:xfrm>
          <a:prstGeom prst="rect">
            <a:avLst/>
          </a:prstGeom>
        </p:spPr>
      </p:pic>
      <p:sp>
        <p:nvSpPr>
          <p:cNvPr id="8" name="TextBox 7"/>
          <p:cNvSpPr txBox="1"/>
          <p:nvPr/>
        </p:nvSpPr>
        <p:spPr>
          <a:xfrm>
            <a:off x="5257799" y="6396335"/>
            <a:ext cx="1292087" cy="461665"/>
          </a:xfrm>
          <a:prstGeom prst="rect">
            <a:avLst/>
          </a:prstGeom>
          <a:solidFill>
            <a:schemeClr val="tx2"/>
          </a:solidFill>
        </p:spPr>
        <p:txBody>
          <a:bodyPr wrap="square" rtlCol="0">
            <a:spAutoFit/>
          </a:bodyPr>
          <a:lstStyle/>
          <a:p>
            <a:pPr algn="ctr"/>
            <a:r>
              <a:rPr lang="en-US" sz="2400" b="1" dirty="0" smtClean="0">
                <a:solidFill>
                  <a:srgbClr val="FFFFFF"/>
                </a:solidFill>
              </a:rPr>
              <a:t>valley</a:t>
            </a:r>
            <a:endParaRPr lang="en-US" sz="2400" b="1" dirty="0">
              <a:solidFill>
                <a:srgbClr val="FFFFFF"/>
              </a:solidFill>
            </a:endParaRPr>
          </a:p>
        </p:txBody>
      </p:sp>
    </p:spTree>
    <p:extLst>
      <p:ext uri="{BB962C8B-B14F-4D97-AF65-F5344CB8AC3E}">
        <p14:creationId xmlns:p14="http://schemas.microsoft.com/office/powerpoint/2010/main" val="17239495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6565"/>
            <a:ext cx="10972800" cy="669235"/>
          </a:xfrm>
        </p:spPr>
        <p:txBody>
          <a:bodyPr/>
          <a:lstStyle/>
          <a:p>
            <a:r>
              <a:rPr lang="en-US" dirty="0" smtClean="0"/>
              <a:t>An exception</a:t>
            </a:r>
            <a:endParaRPr lang="en-US" dirty="0"/>
          </a:p>
        </p:txBody>
      </p:sp>
      <p:pic>
        <p:nvPicPr>
          <p:cNvPr id="4" name="Content Placeholder 3"/>
          <p:cNvPicPr>
            <a:picLocks noGrp="1" noChangeAspect="1"/>
          </p:cNvPicPr>
          <p:nvPr>
            <p:ph idx="1"/>
          </p:nvPr>
        </p:nvPicPr>
        <p:blipFill rotWithShape="1">
          <a:blip r:embed="rId2"/>
          <a:srcRect l="2367" r="2958"/>
          <a:stretch/>
        </p:blipFill>
        <p:spPr>
          <a:xfrm>
            <a:off x="0" y="1447800"/>
            <a:ext cx="6096000" cy="3962400"/>
          </a:xfrm>
          <a:prstGeom prst="rect">
            <a:avLst/>
          </a:prstGeom>
        </p:spPr>
      </p:pic>
      <p:sp>
        <p:nvSpPr>
          <p:cNvPr id="5" name="Rectangle 4"/>
          <p:cNvSpPr/>
          <p:nvPr/>
        </p:nvSpPr>
        <p:spPr>
          <a:xfrm>
            <a:off x="6248400" y="1447800"/>
            <a:ext cx="5791200" cy="3046988"/>
          </a:xfrm>
          <a:prstGeom prst="rect">
            <a:avLst/>
          </a:prstGeom>
        </p:spPr>
        <p:txBody>
          <a:bodyPr wrap="square">
            <a:spAutoFit/>
          </a:bodyPr>
          <a:lstStyle/>
          <a:p>
            <a:r>
              <a:rPr lang="en-US" sz="2400" dirty="0" err="1" smtClean="0"/>
              <a:t>Intermontane</a:t>
            </a:r>
            <a:r>
              <a:rPr lang="en-US" sz="2400" dirty="0" smtClean="0"/>
              <a:t> </a:t>
            </a:r>
            <a:r>
              <a:rPr lang="en-US" sz="2400" dirty="0"/>
              <a:t>plateaus are wide tablelands that are formed or situated between mountain ranges, when a plateau is surrounded by mountains on all sides, it is refers to an </a:t>
            </a:r>
            <a:r>
              <a:rPr lang="en-US" sz="2400" dirty="0" err="1"/>
              <a:t>Intermontane</a:t>
            </a:r>
            <a:r>
              <a:rPr lang="en-US" sz="2400" dirty="0"/>
              <a:t> plateau</a:t>
            </a:r>
            <a:r>
              <a:rPr lang="en-US" sz="2400" dirty="0" smtClean="0"/>
              <a:t>. Examples can be found between the Sierra Nevada and Rocky Mountains and the </a:t>
            </a:r>
            <a:r>
              <a:rPr lang="en-US" sz="2400" dirty="0" err="1" smtClean="0"/>
              <a:t>Altiplano</a:t>
            </a:r>
            <a:r>
              <a:rPr lang="en-US" sz="2400" dirty="0" smtClean="0"/>
              <a:t> in South America.</a:t>
            </a:r>
            <a:endParaRPr lang="en-US" sz="2400" dirty="0"/>
          </a:p>
        </p:txBody>
      </p:sp>
    </p:spTree>
    <p:extLst>
      <p:ext uri="{BB962C8B-B14F-4D97-AF65-F5344CB8AC3E}">
        <p14:creationId xmlns:p14="http://schemas.microsoft.com/office/powerpoint/2010/main" val="11179984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0"/>
            <a:ext cx="10972800" cy="762000"/>
          </a:xfrm>
        </p:spPr>
        <p:txBody>
          <a:bodyPr/>
          <a:lstStyle/>
          <a:p>
            <a:r>
              <a:rPr lang="en-US" dirty="0" smtClean="0"/>
              <a:t>Major Plateaus</a:t>
            </a:r>
            <a:endParaRPr lang="en-US" dirty="0"/>
          </a:p>
        </p:txBody>
      </p:sp>
      <p:pic>
        <p:nvPicPr>
          <p:cNvPr id="4" name="Content Placeholder 3"/>
          <p:cNvPicPr>
            <a:picLocks noGrp="1" noChangeAspect="1"/>
          </p:cNvPicPr>
          <p:nvPr>
            <p:ph idx="1"/>
          </p:nvPr>
        </p:nvPicPr>
        <p:blipFill>
          <a:blip r:embed="rId2"/>
          <a:stretch>
            <a:fillRect/>
          </a:stretch>
        </p:blipFill>
        <p:spPr>
          <a:xfrm>
            <a:off x="0" y="762000"/>
            <a:ext cx="12192000" cy="6096000"/>
          </a:xfrm>
          <a:prstGeom prst="rect">
            <a:avLst/>
          </a:prstGeom>
        </p:spPr>
      </p:pic>
    </p:spTree>
    <p:extLst>
      <p:ext uri="{BB962C8B-B14F-4D97-AF65-F5344CB8AC3E}">
        <p14:creationId xmlns:p14="http://schemas.microsoft.com/office/powerpoint/2010/main" val="1142365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6226" y="0"/>
            <a:ext cx="10972800" cy="563562"/>
          </a:xfrm>
        </p:spPr>
        <p:txBody>
          <a:bodyPr/>
          <a:lstStyle/>
          <a:p>
            <a:r>
              <a:rPr lang="en-US" b="1" dirty="0" smtClean="0"/>
              <a:t>Plains</a:t>
            </a:r>
            <a:endParaRPr lang="en-US" b="1" dirty="0"/>
          </a:p>
        </p:txBody>
      </p:sp>
      <p:sp>
        <p:nvSpPr>
          <p:cNvPr id="3" name="Content Placeholder 2"/>
          <p:cNvSpPr>
            <a:spLocks noGrp="1"/>
          </p:cNvSpPr>
          <p:nvPr>
            <p:ph idx="1"/>
          </p:nvPr>
        </p:nvSpPr>
        <p:spPr>
          <a:xfrm>
            <a:off x="457200" y="1066800"/>
            <a:ext cx="10972800" cy="4525963"/>
          </a:xfrm>
        </p:spPr>
        <p:txBody>
          <a:bodyPr/>
          <a:lstStyle/>
          <a:p>
            <a:r>
              <a:rPr lang="en-US" dirty="0" smtClean="0"/>
              <a:t>In </a:t>
            </a:r>
            <a:r>
              <a:rPr lang="en-US" dirty="0"/>
              <a:t>geography, a plain is a flat, sweeping landmass that generally does not change much in elevation. Plains occur as lowlands along the bottoms of valleys or on the doorsteps of mountains, as coastal plains, and as plateaus or uplands. They cover more than one-third of the world's land area. </a:t>
            </a:r>
            <a:r>
              <a:rPr lang="en-US" i="1" dirty="0"/>
              <a:t>Plains</a:t>
            </a:r>
            <a:r>
              <a:rPr lang="en-US" dirty="0"/>
              <a:t> exist on every continent</a:t>
            </a:r>
            <a:r>
              <a:rPr lang="en-US" dirty="0" smtClean="0"/>
              <a:t>.</a:t>
            </a:r>
          </a:p>
          <a:p>
            <a:pPr lvl="1"/>
            <a:r>
              <a:rPr lang="en-US" dirty="0" smtClean="0"/>
              <a:t>Contain a large portion of the world’s population</a:t>
            </a:r>
          </a:p>
          <a:p>
            <a:pPr lvl="1"/>
            <a:r>
              <a:rPr lang="en-US" dirty="0" smtClean="0"/>
              <a:t>Easy to build on</a:t>
            </a:r>
          </a:p>
          <a:p>
            <a:pPr lvl="1"/>
            <a:r>
              <a:rPr lang="en-US" dirty="0" smtClean="0"/>
              <a:t>Great for agriculture depending on the climate</a:t>
            </a:r>
            <a:endParaRPr lang="en-US" dirty="0"/>
          </a:p>
        </p:txBody>
      </p:sp>
    </p:spTree>
    <p:extLst>
      <p:ext uri="{BB962C8B-B14F-4D97-AF65-F5344CB8AC3E}">
        <p14:creationId xmlns:p14="http://schemas.microsoft.com/office/powerpoint/2010/main" val="12854016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819400" y="2833364"/>
            <a:ext cx="6016413" cy="4061079"/>
          </a:xfrm>
          <a:prstGeom prst="rect">
            <a:avLst/>
          </a:prstGeom>
        </p:spPr>
      </p:pic>
      <p:sp>
        <p:nvSpPr>
          <p:cNvPr id="2" name="Title 1"/>
          <p:cNvSpPr>
            <a:spLocks noGrp="1"/>
          </p:cNvSpPr>
          <p:nvPr>
            <p:ph type="title"/>
          </p:nvPr>
        </p:nvSpPr>
        <p:spPr>
          <a:xfrm>
            <a:off x="4572000" y="274638"/>
            <a:ext cx="2584027" cy="1143000"/>
          </a:xfrm>
        </p:spPr>
        <p:txBody>
          <a:bodyPr/>
          <a:lstStyle/>
          <a:p>
            <a:r>
              <a:rPr lang="en-US" dirty="0" smtClean="0"/>
              <a:t>Plains</a:t>
            </a:r>
            <a:endParaRPr lang="en-US" dirty="0"/>
          </a:p>
        </p:txBody>
      </p:sp>
      <p:pic>
        <p:nvPicPr>
          <p:cNvPr id="4" name="Content Placeholder 3"/>
          <p:cNvPicPr>
            <a:picLocks noGrp="1" noChangeAspect="1"/>
          </p:cNvPicPr>
          <p:nvPr>
            <p:ph idx="1"/>
          </p:nvPr>
        </p:nvPicPr>
        <p:blipFill>
          <a:blip r:embed="rId3"/>
          <a:stretch>
            <a:fillRect/>
          </a:stretch>
        </p:blipFill>
        <p:spPr>
          <a:xfrm>
            <a:off x="0" y="0"/>
            <a:ext cx="4572000" cy="3431309"/>
          </a:xfrm>
          <a:prstGeom prst="rect">
            <a:avLst/>
          </a:prstGeom>
        </p:spPr>
      </p:pic>
      <p:pic>
        <p:nvPicPr>
          <p:cNvPr id="5" name="Picture 4"/>
          <p:cNvPicPr>
            <a:picLocks noChangeAspect="1"/>
          </p:cNvPicPr>
          <p:nvPr/>
        </p:nvPicPr>
        <p:blipFill>
          <a:blip r:embed="rId4"/>
          <a:stretch>
            <a:fillRect/>
          </a:stretch>
        </p:blipFill>
        <p:spPr>
          <a:xfrm>
            <a:off x="7156027" y="0"/>
            <a:ext cx="5035973" cy="3441248"/>
          </a:xfrm>
          <a:prstGeom prst="rect">
            <a:avLst/>
          </a:prstGeom>
        </p:spPr>
      </p:pic>
    </p:spTree>
    <p:extLst>
      <p:ext uri="{BB962C8B-B14F-4D97-AF65-F5344CB8AC3E}">
        <p14:creationId xmlns:p14="http://schemas.microsoft.com/office/powerpoint/2010/main" val="2316129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0972800" cy="639762"/>
          </a:xfrm>
        </p:spPr>
        <p:txBody>
          <a:bodyPr/>
          <a:lstStyle/>
          <a:p>
            <a:r>
              <a:rPr lang="en-US" dirty="0" smtClean="0"/>
              <a:t>Floodplains </a:t>
            </a:r>
            <a:endParaRPr lang="en-US" dirty="0"/>
          </a:p>
        </p:txBody>
      </p:sp>
      <p:sp>
        <p:nvSpPr>
          <p:cNvPr id="3" name="Content Placeholder 2"/>
          <p:cNvSpPr>
            <a:spLocks noGrp="1"/>
          </p:cNvSpPr>
          <p:nvPr>
            <p:ph idx="1"/>
          </p:nvPr>
        </p:nvSpPr>
        <p:spPr>
          <a:xfrm>
            <a:off x="152400" y="762001"/>
            <a:ext cx="11963400" cy="5364166"/>
          </a:xfrm>
        </p:spPr>
        <p:txBody>
          <a:bodyPr/>
          <a:lstStyle/>
          <a:p>
            <a:r>
              <a:rPr lang="en-US" dirty="0" smtClean="0"/>
              <a:t>These are nature’s relief valves when there is excessive precipitation, producing more water than a river can contain within its banks. Floodplains should never be intensively developed with high value construction – yes, they do it all the time. Just drive out Highway 370 in St. Charles county. Even housing has been build – New </a:t>
            </a:r>
            <a:r>
              <a:rPr lang="en-US" dirty="0" smtClean="0"/>
              <a:t>Town. </a:t>
            </a:r>
            <a:r>
              <a:rPr lang="en-US" dirty="0" smtClean="0"/>
              <a:t>In 1993 all that land was flooded. They are depending on levies to hold back flood water. In 1993, the levy protecting Chesterfield Valley failed – other levies failed too. The greedy people who finance this development get their money and are gone when the levy fails 15 or 20 years later.</a:t>
            </a:r>
            <a:endParaRPr lang="en-US" dirty="0"/>
          </a:p>
        </p:txBody>
      </p:sp>
    </p:spTree>
    <p:extLst>
      <p:ext uri="{BB962C8B-B14F-4D97-AF65-F5344CB8AC3E}">
        <p14:creationId xmlns:p14="http://schemas.microsoft.com/office/powerpoint/2010/main" val="674532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9939"/>
            <a:ext cx="10972800" cy="695739"/>
          </a:xfrm>
        </p:spPr>
        <p:txBody>
          <a:bodyPr/>
          <a:lstStyle/>
          <a:p>
            <a:r>
              <a:rPr lang="en-US" dirty="0" smtClean="0"/>
              <a:t>What does a levy do?</a:t>
            </a:r>
            <a:endParaRPr lang="en-US" dirty="0"/>
          </a:p>
        </p:txBody>
      </p:sp>
      <p:sp>
        <p:nvSpPr>
          <p:cNvPr id="3" name="Content Placeholder 2"/>
          <p:cNvSpPr>
            <a:spLocks noGrp="1"/>
          </p:cNvSpPr>
          <p:nvPr>
            <p:ph idx="1"/>
          </p:nvPr>
        </p:nvSpPr>
        <p:spPr>
          <a:xfrm>
            <a:off x="152400" y="685801"/>
            <a:ext cx="11963400" cy="5440366"/>
          </a:xfrm>
        </p:spPr>
        <p:txBody>
          <a:bodyPr/>
          <a:lstStyle/>
          <a:p>
            <a:r>
              <a:rPr lang="en-US" dirty="0" smtClean="0"/>
              <a:t>It may protect a community or farmland from being flooded.</a:t>
            </a:r>
          </a:p>
          <a:p>
            <a:r>
              <a:rPr lang="en-US" dirty="0" smtClean="0"/>
              <a:t>If it does its job effectively, it causes problems for other people.</a:t>
            </a:r>
          </a:p>
          <a:p>
            <a:pPr lvl="1"/>
            <a:r>
              <a:rPr lang="en-US" dirty="0" smtClean="0"/>
              <a:t>If there is no levy across the river, more water will flow there increasing the area that ends up flooded (the water has to go somewhere)</a:t>
            </a:r>
          </a:p>
          <a:p>
            <a:pPr lvl="1"/>
            <a:r>
              <a:rPr lang="en-US" dirty="0" smtClean="0"/>
              <a:t>If both sides are protected by levies that “hold,”</a:t>
            </a:r>
          </a:p>
          <a:p>
            <a:pPr lvl="2"/>
            <a:r>
              <a:rPr lang="en-US" dirty="0" smtClean="0"/>
              <a:t>The river gets deeper and flows faster (more erosive that way)</a:t>
            </a:r>
          </a:p>
          <a:p>
            <a:pPr lvl="2"/>
            <a:r>
              <a:rPr lang="en-US" dirty="0" smtClean="0"/>
              <a:t>The flood south of the “protected” areas ends up with a higher flood level and a larger area of flooded land.</a:t>
            </a:r>
          </a:p>
          <a:p>
            <a:r>
              <a:rPr lang="en-US" b="1" dirty="0" smtClean="0">
                <a:solidFill>
                  <a:srgbClr val="FF0000"/>
                </a:solidFill>
              </a:rPr>
              <a:t>Levies and flood walls just make the problem worse for other people. Is that fair or decent?</a:t>
            </a:r>
            <a:endParaRPr lang="en-US" b="1" dirty="0">
              <a:solidFill>
                <a:srgbClr val="FF0000"/>
              </a:solidFill>
            </a:endParaRPr>
          </a:p>
        </p:txBody>
      </p:sp>
    </p:spTree>
    <p:extLst>
      <p:ext uri="{BB962C8B-B14F-4D97-AF65-F5344CB8AC3E}">
        <p14:creationId xmlns:p14="http://schemas.microsoft.com/office/powerpoint/2010/main" val="19971479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3859" y="-25768"/>
            <a:ext cx="6553751" cy="4369167"/>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502680"/>
            <a:ext cx="7086600" cy="2431519"/>
          </a:xfrm>
          <a:prstGeom prst="rect">
            <a:avLst/>
          </a:prstGeom>
        </p:spPr>
      </p:pic>
      <p:pic>
        <p:nvPicPr>
          <p:cNvPr id="6" name="Picture 5"/>
          <p:cNvPicPr>
            <a:picLocks noChangeAspect="1"/>
          </p:cNvPicPr>
          <p:nvPr/>
        </p:nvPicPr>
        <p:blipFill>
          <a:blip r:embed="rId4"/>
          <a:stretch>
            <a:fillRect/>
          </a:stretch>
        </p:blipFill>
        <p:spPr>
          <a:xfrm>
            <a:off x="6477000" y="-15433"/>
            <a:ext cx="5715000" cy="3314700"/>
          </a:xfrm>
          <a:prstGeom prst="rect">
            <a:avLst/>
          </a:prstGeom>
        </p:spPr>
      </p:pic>
      <p:sp>
        <p:nvSpPr>
          <p:cNvPr id="7" name="TextBox 6"/>
          <p:cNvSpPr txBox="1"/>
          <p:nvPr/>
        </p:nvSpPr>
        <p:spPr>
          <a:xfrm>
            <a:off x="1828800" y="3589338"/>
            <a:ext cx="3200400" cy="461665"/>
          </a:xfrm>
          <a:prstGeom prst="rect">
            <a:avLst/>
          </a:prstGeom>
          <a:noFill/>
        </p:spPr>
        <p:txBody>
          <a:bodyPr wrap="square" rtlCol="0">
            <a:spAutoFit/>
          </a:bodyPr>
          <a:lstStyle/>
          <a:p>
            <a:r>
              <a:rPr lang="en-US" sz="2400" b="1" dirty="0" smtClean="0">
                <a:solidFill>
                  <a:schemeClr val="tx2">
                    <a:lumMod val="10000"/>
                    <a:lumOff val="90000"/>
                  </a:schemeClr>
                </a:solidFill>
              </a:rPr>
              <a:t>EARTH CITY</a:t>
            </a:r>
            <a:endParaRPr lang="en-US" sz="2400" b="1" dirty="0">
              <a:solidFill>
                <a:schemeClr val="tx2">
                  <a:lumMod val="10000"/>
                  <a:lumOff val="90000"/>
                </a:schemeClr>
              </a:solidFill>
            </a:endParaRPr>
          </a:p>
        </p:txBody>
      </p:sp>
      <p:sp>
        <p:nvSpPr>
          <p:cNvPr id="8" name="TextBox 7"/>
          <p:cNvSpPr txBox="1"/>
          <p:nvPr/>
        </p:nvSpPr>
        <p:spPr>
          <a:xfrm>
            <a:off x="8763000" y="990600"/>
            <a:ext cx="2819400" cy="461665"/>
          </a:xfrm>
          <a:prstGeom prst="rect">
            <a:avLst/>
          </a:prstGeom>
          <a:noFill/>
        </p:spPr>
        <p:txBody>
          <a:bodyPr wrap="square" rtlCol="0">
            <a:spAutoFit/>
          </a:bodyPr>
          <a:lstStyle/>
          <a:p>
            <a:r>
              <a:rPr lang="en-US" sz="2400" b="1" dirty="0" smtClean="0">
                <a:solidFill>
                  <a:schemeClr val="tx2">
                    <a:lumMod val="10000"/>
                    <a:lumOff val="90000"/>
                  </a:schemeClr>
                </a:solidFill>
              </a:rPr>
              <a:t>Failed Levy</a:t>
            </a:r>
            <a:endParaRPr lang="en-US" sz="2400" b="1" dirty="0">
              <a:solidFill>
                <a:schemeClr val="tx2">
                  <a:lumMod val="10000"/>
                  <a:lumOff val="90000"/>
                </a:schemeClr>
              </a:solidFill>
            </a:endParaRPr>
          </a:p>
        </p:txBody>
      </p:sp>
      <p:pic>
        <p:nvPicPr>
          <p:cNvPr id="9" name="Picture 8"/>
          <p:cNvPicPr>
            <a:picLocks noChangeAspect="1"/>
          </p:cNvPicPr>
          <p:nvPr/>
        </p:nvPicPr>
        <p:blipFill>
          <a:blip r:embed="rId5"/>
          <a:stretch>
            <a:fillRect/>
          </a:stretch>
        </p:blipFill>
        <p:spPr>
          <a:xfrm>
            <a:off x="6474106" y="2920969"/>
            <a:ext cx="5715000" cy="4013230"/>
          </a:xfrm>
          <a:prstGeom prst="rect">
            <a:avLst/>
          </a:prstGeom>
        </p:spPr>
      </p:pic>
      <p:sp>
        <p:nvSpPr>
          <p:cNvPr id="10" name="TextBox 9"/>
          <p:cNvSpPr txBox="1"/>
          <p:nvPr/>
        </p:nvSpPr>
        <p:spPr>
          <a:xfrm>
            <a:off x="7620000" y="3048000"/>
            <a:ext cx="4038600" cy="400110"/>
          </a:xfrm>
          <a:prstGeom prst="rect">
            <a:avLst/>
          </a:prstGeom>
          <a:noFill/>
        </p:spPr>
        <p:txBody>
          <a:bodyPr wrap="square" rtlCol="0">
            <a:spAutoFit/>
          </a:bodyPr>
          <a:lstStyle/>
          <a:p>
            <a:r>
              <a:rPr lang="en-US" sz="2000" b="1" dirty="0" smtClean="0"/>
              <a:t>The Levy Failed in New Orleans</a:t>
            </a:r>
            <a:endParaRPr lang="en-US" sz="2000" b="1" dirty="0"/>
          </a:p>
        </p:txBody>
      </p:sp>
      <p:sp>
        <p:nvSpPr>
          <p:cNvPr id="11" name="TextBox 10"/>
          <p:cNvSpPr txBox="1"/>
          <p:nvPr/>
        </p:nvSpPr>
        <p:spPr>
          <a:xfrm>
            <a:off x="7010400" y="5700111"/>
            <a:ext cx="4876800" cy="1200329"/>
          </a:xfrm>
          <a:prstGeom prst="rect">
            <a:avLst/>
          </a:prstGeom>
          <a:noFill/>
        </p:spPr>
        <p:txBody>
          <a:bodyPr wrap="square" rtlCol="0">
            <a:spAutoFit/>
          </a:bodyPr>
          <a:lstStyle/>
          <a:p>
            <a:r>
              <a:rPr lang="en-US" b="1" dirty="0" smtClean="0">
                <a:solidFill>
                  <a:schemeClr val="tx2">
                    <a:lumMod val="10000"/>
                    <a:lumOff val="90000"/>
                  </a:schemeClr>
                </a:solidFill>
                <a:effectLst>
                  <a:outerShdw blurRad="38100" dist="38100" dir="2700000" algn="tl">
                    <a:srgbClr val="000000">
                      <a:alpha val="43137"/>
                    </a:srgbClr>
                  </a:outerShdw>
                </a:effectLst>
              </a:rPr>
              <a:t>Founding the city more than 200 years </a:t>
            </a:r>
            <a:r>
              <a:rPr lang="en-US" b="1" dirty="0" err="1" smtClean="0">
                <a:solidFill>
                  <a:schemeClr val="tx2">
                    <a:lumMod val="10000"/>
                    <a:lumOff val="90000"/>
                  </a:schemeClr>
                </a:solidFill>
                <a:effectLst>
                  <a:outerShdw blurRad="38100" dist="38100" dir="2700000" algn="tl">
                    <a:srgbClr val="000000">
                      <a:alpha val="43137"/>
                    </a:srgbClr>
                  </a:outerShdw>
                </a:effectLst>
              </a:rPr>
              <a:t>agi</a:t>
            </a:r>
            <a:r>
              <a:rPr lang="en-US" b="1" dirty="0" smtClean="0">
                <a:solidFill>
                  <a:schemeClr val="tx2">
                    <a:lumMod val="10000"/>
                    <a:lumOff val="90000"/>
                  </a:schemeClr>
                </a:solidFill>
                <a:effectLst>
                  <a:outerShdw blurRad="38100" dist="38100" dir="2700000" algn="tl">
                    <a:srgbClr val="000000">
                      <a:alpha val="43137"/>
                    </a:srgbClr>
                  </a:outerShdw>
                </a:effectLst>
              </a:rPr>
              <a:t> was not an abuse. Rebuilding after Hurricane Katrina was a terrible mistake – the city is lower than the river bottom.</a:t>
            </a:r>
            <a:endParaRPr lang="en-US" b="1" dirty="0">
              <a:solidFill>
                <a:schemeClr val="tx2">
                  <a:lumMod val="10000"/>
                  <a:lumOff val="90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7425144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9900" y="260061"/>
            <a:ext cx="12162099" cy="6597939"/>
          </a:xfrm>
          <a:prstGeom prst="rect">
            <a:avLst/>
          </a:prstGeom>
        </p:spPr>
      </p:pic>
      <p:sp>
        <p:nvSpPr>
          <p:cNvPr id="2" name="Title 1"/>
          <p:cNvSpPr>
            <a:spLocks noGrp="1"/>
          </p:cNvSpPr>
          <p:nvPr>
            <p:ph type="title"/>
          </p:nvPr>
        </p:nvSpPr>
        <p:spPr/>
        <p:txBody>
          <a:bodyPr/>
          <a:lstStyle/>
          <a:p>
            <a:r>
              <a:rPr lang="en-US" b="1" dirty="0" smtClean="0">
                <a:solidFill>
                  <a:srgbClr val="FF0000"/>
                </a:solidFill>
              </a:rPr>
              <a:t>ABUSE OF THE FLOODPLAIN</a:t>
            </a:r>
            <a:endParaRPr lang="en-US" b="1" dirty="0">
              <a:solidFill>
                <a:srgbClr val="FF0000"/>
              </a:solidFill>
            </a:endParaRPr>
          </a:p>
        </p:txBody>
      </p:sp>
    </p:spTree>
    <p:extLst>
      <p:ext uri="{BB962C8B-B14F-4D97-AF65-F5344CB8AC3E}">
        <p14:creationId xmlns:p14="http://schemas.microsoft.com/office/powerpoint/2010/main" val="30784567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0972800" cy="1143000"/>
          </a:xfrm>
        </p:spPr>
        <p:txBody>
          <a:bodyPr/>
          <a:lstStyle/>
          <a:p>
            <a:r>
              <a:rPr lang="en-US" b="1" dirty="0" smtClean="0"/>
              <a:t>Mountain</a:t>
            </a:r>
            <a:endParaRPr lang="en-US" b="1" dirty="0"/>
          </a:p>
        </p:txBody>
      </p:sp>
      <p:sp>
        <p:nvSpPr>
          <p:cNvPr id="3" name="Content Placeholder 2"/>
          <p:cNvSpPr>
            <a:spLocks noGrp="1"/>
          </p:cNvSpPr>
          <p:nvPr>
            <p:ph idx="1"/>
          </p:nvPr>
        </p:nvSpPr>
        <p:spPr>
          <a:xfrm>
            <a:off x="304800" y="990600"/>
            <a:ext cx="11658600" cy="4953000"/>
          </a:xfrm>
        </p:spPr>
        <p:txBody>
          <a:bodyPr/>
          <a:lstStyle/>
          <a:p>
            <a:r>
              <a:rPr lang="en-US" dirty="0"/>
              <a:t>They usually have steep, sloping sides and sharp or rounded ridges, and a high point, called a peak or summit. Most geologists classify a mountain as a landform that rises at least 1,000 feet (300 meters) or more above its surrounding </a:t>
            </a:r>
            <a:r>
              <a:rPr lang="en-US" dirty="0" smtClean="0"/>
              <a:t>area, and </a:t>
            </a:r>
            <a:r>
              <a:rPr lang="en-US" dirty="0"/>
              <a:t>attaining an altitude greater than that of a hill, usually greater than 2000 feet (610 meters</a:t>
            </a:r>
            <a:r>
              <a:rPr lang="en-US" dirty="0" smtClean="0"/>
              <a:t>). A </a:t>
            </a:r>
            <a:r>
              <a:rPr lang="en-US" b="1" dirty="0">
                <a:solidFill>
                  <a:srgbClr val="FF0000"/>
                </a:solidFill>
              </a:rPr>
              <a:t>mountain range</a:t>
            </a:r>
            <a:r>
              <a:rPr lang="en-US" dirty="0"/>
              <a:t> is a series or chain of mountains that are close </a:t>
            </a:r>
            <a:r>
              <a:rPr lang="en-US" dirty="0" smtClean="0"/>
              <a:t>together. </a:t>
            </a:r>
            <a:r>
              <a:rPr lang="en-US" i="1" dirty="0"/>
              <a:t>Mountains</a:t>
            </a:r>
            <a:r>
              <a:rPr lang="en-US" dirty="0"/>
              <a:t> are formed through tectonic forces or volcanism.</a:t>
            </a:r>
          </a:p>
        </p:txBody>
      </p:sp>
    </p:spTree>
    <p:extLst>
      <p:ext uri="{BB962C8B-B14F-4D97-AF65-F5344CB8AC3E}">
        <p14:creationId xmlns:p14="http://schemas.microsoft.com/office/powerpoint/2010/main" val="11856824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10972800" cy="609600"/>
          </a:xfrm>
        </p:spPr>
        <p:txBody>
          <a:bodyPr/>
          <a:lstStyle/>
          <a:p>
            <a:r>
              <a:rPr lang="en-US" dirty="0" smtClean="0"/>
              <a:t>Additional Problem</a:t>
            </a:r>
            <a:endParaRPr lang="en-US" dirty="0"/>
          </a:p>
        </p:txBody>
      </p:sp>
      <p:sp>
        <p:nvSpPr>
          <p:cNvPr id="3" name="Content Placeholder 2"/>
          <p:cNvSpPr>
            <a:spLocks noGrp="1"/>
          </p:cNvSpPr>
          <p:nvPr>
            <p:ph idx="1"/>
          </p:nvPr>
        </p:nvSpPr>
        <p:spPr>
          <a:xfrm>
            <a:off x="228600" y="838201"/>
            <a:ext cx="11811000" cy="5287966"/>
          </a:xfrm>
        </p:spPr>
        <p:txBody>
          <a:bodyPr/>
          <a:lstStyle/>
          <a:p>
            <a:r>
              <a:rPr lang="en-US" dirty="0" smtClean="0"/>
              <a:t>Levies, etc., usually result in reducing the area of natural wetlands along rivers. Why is this a problem?</a:t>
            </a:r>
          </a:p>
          <a:p>
            <a:pPr lvl="1"/>
            <a:r>
              <a:rPr lang="en-US" dirty="0" smtClean="0"/>
              <a:t>Many species of animals depend on wetlands for breeding grounds and feeding grounds, thus threatening those species with possible extinction.</a:t>
            </a:r>
          </a:p>
          <a:p>
            <a:pPr lvl="2"/>
            <a:r>
              <a:rPr lang="en-US" dirty="0" smtClean="0"/>
              <a:t>Remember: Everything is connected; Everything goes somewhere, etc.</a:t>
            </a:r>
          </a:p>
          <a:p>
            <a:pPr lvl="2"/>
            <a:r>
              <a:rPr lang="en-US" dirty="0" smtClean="0"/>
              <a:t>Every species of plant and animal plays some role in the ecosystem where it exists. If they are gone, their role in the ecosystem may not be done, affecting everything that depended on that. And, there may not be another species that can step in and do that job or do it as well.</a:t>
            </a:r>
          </a:p>
        </p:txBody>
      </p:sp>
    </p:spTree>
    <p:extLst>
      <p:ext uri="{BB962C8B-B14F-4D97-AF65-F5344CB8AC3E}">
        <p14:creationId xmlns:p14="http://schemas.microsoft.com/office/powerpoint/2010/main" val="39387922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939"/>
            <a:ext cx="12191999" cy="639762"/>
          </a:xfrm>
        </p:spPr>
        <p:txBody>
          <a:bodyPr/>
          <a:lstStyle/>
          <a:p>
            <a:r>
              <a:rPr lang="en-US" sz="4000" dirty="0" smtClean="0"/>
              <a:t>A Few of the Plants and Animals of the Wetlands</a:t>
            </a:r>
            <a:endParaRPr lang="en-US" sz="4000" dirty="0"/>
          </a:p>
        </p:txBody>
      </p:sp>
      <p:pic>
        <p:nvPicPr>
          <p:cNvPr id="4" name="Content Placeholder 3"/>
          <p:cNvPicPr>
            <a:picLocks noGrp="1" noChangeAspect="1"/>
          </p:cNvPicPr>
          <p:nvPr>
            <p:ph idx="1"/>
          </p:nvPr>
        </p:nvPicPr>
        <p:blipFill>
          <a:blip r:embed="rId2"/>
          <a:stretch>
            <a:fillRect/>
          </a:stretch>
        </p:blipFill>
        <p:spPr>
          <a:xfrm>
            <a:off x="6027" y="823732"/>
            <a:ext cx="4116884" cy="6019800"/>
          </a:xfrm>
          <a:prstGeom prst="rect">
            <a:avLst/>
          </a:prstGeom>
        </p:spPr>
      </p:pic>
      <p:pic>
        <p:nvPicPr>
          <p:cNvPr id="5" name="Picture 4"/>
          <p:cNvPicPr>
            <a:picLocks noChangeAspect="1"/>
          </p:cNvPicPr>
          <p:nvPr/>
        </p:nvPicPr>
        <p:blipFill>
          <a:blip r:embed="rId3"/>
          <a:stretch>
            <a:fillRect/>
          </a:stretch>
        </p:blipFill>
        <p:spPr>
          <a:xfrm>
            <a:off x="9475878" y="762000"/>
            <a:ext cx="2716122" cy="2716122"/>
          </a:xfrm>
          <a:prstGeom prst="rect">
            <a:avLst/>
          </a:prstGeom>
        </p:spPr>
      </p:pic>
      <p:pic>
        <p:nvPicPr>
          <p:cNvPr id="6" name="Picture 5"/>
          <p:cNvPicPr>
            <a:picLocks noChangeAspect="1"/>
          </p:cNvPicPr>
          <p:nvPr/>
        </p:nvPicPr>
        <p:blipFill>
          <a:blip r:embed="rId4"/>
          <a:stretch>
            <a:fillRect/>
          </a:stretch>
        </p:blipFill>
        <p:spPr>
          <a:xfrm>
            <a:off x="4116884" y="798653"/>
            <a:ext cx="2615727" cy="2735401"/>
          </a:xfrm>
          <a:prstGeom prst="rect">
            <a:avLst/>
          </a:prstGeom>
        </p:spPr>
      </p:pic>
      <p:pic>
        <p:nvPicPr>
          <p:cNvPr id="7" name="Picture 6"/>
          <p:cNvPicPr>
            <a:picLocks noChangeAspect="1"/>
          </p:cNvPicPr>
          <p:nvPr/>
        </p:nvPicPr>
        <p:blipFill>
          <a:blip r:embed="rId5"/>
          <a:stretch>
            <a:fillRect/>
          </a:stretch>
        </p:blipFill>
        <p:spPr>
          <a:xfrm>
            <a:off x="4846968" y="3463654"/>
            <a:ext cx="4495800" cy="3379878"/>
          </a:xfrm>
          <a:prstGeom prst="rect">
            <a:avLst/>
          </a:prstGeom>
        </p:spPr>
      </p:pic>
      <p:pic>
        <p:nvPicPr>
          <p:cNvPr id="3" name="Picture 2"/>
          <p:cNvPicPr>
            <a:picLocks noChangeAspect="1"/>
          </p:cNvPicPr>
          <p:nvPr/>
        </p:nvPicPr>
        <p:blipFill>
          <a:blip r:embed="rId6"/>
          <a:stretch>
            <a:fillRect/>
          </a:stretch>
        </p:blipFill>
        <p:spPr>
          <a:xfrm>
            <a:off x="6583016" y="762000"/>
            <a:ext cx="3120720" cy="3262265"/>
          </a:xfrm>
          <a:prstGeom prst="rect">
            <a:avLst/>
          </a:prstGeom>
        </p:spPr>
      </p:pic>
      <p:pic>
        <p:nvPicPr>
          <p:cNvPr id="8" name="Picture 7"/>
          <p:cNvPicPr>
            <a:picLocks noChangeAspect="1"/>
          </p:cNvPicPr>
          <p:nvPr/>
        </p:nvPicPr>
        <p:blipFill>
          <a:blip r:embed="rId7"/>
          <a:stretch>
            <a:fillRect/>
          </a:stretch>
        </p:blipFill>
        <p:spPr>
          <a:xfrm>
            <a:off x="9342768" y="3377112"/>
            <a:ext cx="2787554" cy="3466420"/>
          </a:xfrm>
          <a:prstGeom prst="rect">
            <a:avLst/>
          </a:prstGeom>
        </p:spPr>
      </p:pic>
    </p:spTree>
    <p:extLst>
      <p:ext uri="{BB962C8B-B14F-4D97-AF65-F5344CB8AC3E}">
        <p14:creationId xmlns:p14="http://schemas.microsoft.com/office/powerpoint/2010/main" val="9436069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Picture 4"/>
          <p:cNvPicPr>
            <a:picLocks noChangeAspect="1"/>
          </p:cNvPicPr>
          <p:nvPr/>
        </p:nvPicPr>
        <p:blipFill>
          <a:blip r:embed="rId2"/>
          <a:stretch>
            <a:fillRect/>
          </a:stretch>
        </p:blipFill>
        <p:spPr>
          <a:xfrm>
            <a:off x="5410200" y="-36443"/>
            <a:ext cx="6790603" cy="4525963"/>
          </a:xfrm>
          <a:prstGeom prst="rect">
            <a:avLst/>
          </a:prstGeom>
        </p:spPr>
      </p:pic>
      <p:pic>
        <p:nvPicPr>
          <p:cNvPr id="4" name="Content Placeholder 3"/>
          <p:cNvPicPr>
            <a:picLocks noGrp="1" noChangeAspect="1"/>
          </p:cNvPicPr>
          <p:nvPr>
            <p:ph idx="1"/>
          </p:nvPr>
        </p:nvPicPr>
        <p:blipFill>
          <a:blip r:embed="rId3"/>
          <a:stretch>
            <a:fillRect/>
          </a:stretch>
        </p:blipFill>
        <p:spPr>
          <a:xfrm>
            <a:off x="-6626" y="-36443"/>
            <a:ext cx="6034617" cy="4525963"/>
          </a:xfrm>
          <a:prstGeom prst="rect">
            <a:avLst/>
          </a:prstGeom>
        </p:spPr>
      </p:pic>
      <p:pic>
        <p:nvPicPr>
          <p:cNvPr id="6" name="Picture 5"/>
          <p:cNvPicPr>
            <a:picLocks noChangeAspect="1"/>
          </p:cNvPicPr>
          <p:nvPr/>
        </p:nvPicPr>
        <p:blipFill>
          <a:blip r:embed="rId4"/>
          <a:stretch>
            <a:fillRect/>
          </a:stretch>
        </p:blipFill>
        <p:spPr>
          <a:xfrm>
            <a:off x="3010682" y="3533140"/>
            <a:ext cx="6400800" cy="3324860"/>
          </a:xfrm>
          <a:prstGeom prst="rect">
            <a:avLst/>
          </a:prstGeom>
        </p:spPr>
      </p:pic>
    </p:spTree>
    <p:extLst>
      <p:ext uri="{BB962C8B-B14F-4D97-AF65-F5344CB8AC3E}">
        <p14:creationId xmlns:p14="http://schemas.microsoft.com/office/powerpoint/2010/main" val="20654932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0"/>
            <a:ext cx="12192001" cy="6844748"/>
          </a:xfrm>
          <a:prstGeom prst="rect">
            <a:avLst/>
          </a:prstGeom>
        </p:spPr>
      </p:pic>
    </p:spTree>
    <p:extLst>
      <p:ext uri="{BB962C8B-B14F-4D97-AF65-F5344CB8AC3E}">
        <p14:creationId xmlns:p14="http://schemas.microsoft.com/office/powerpoint/2010/main" val="31669783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10972800" cy="685800"/>
          </a:xfrm>
        </p:spPr>
        <p:txBody>
          <a:bodyPr/>
          <a:lstStyle/>
          <a:p>
            <a:r>
              <a:rPr lang="en-US" sz="4800" b="1" dirty="0" smtClean="0"/>
              <a:t>Hill</a:t>
            </a:r>
            <a:endParaRPr lang="en-US" b="1" dirty="0"/>
          </a:p>
        </p:txBody>
      </p:sp>
      <p:sp>
        <p:nvSpPr>
          <p:cNvPr id="3" name="Content Placeholder 2"/>
          <p:cNvSpPr>
            <a:spLocks noGrp="1"/>
          </p:cNvSpPr>
          <p:nvPr>
            <p:ph idx="1"/>
          </p:nvPr>
        </p:nvSpPr>
        <p:spPr>
          <a:xfrm>
            <a:off x="0" y="685800"/>
            <a:ext cx="12192000" cy="2590800"/>
          </a:xfrm>
        </p:spPr>
        <p:txBody>
          <a:bodyPr/>
          <a:lstStyle/>
          <a:p>
            <a:r>
              <a:rPr lang="en-US" dirty="0"/>
              <a:t>A hill is a landform that extends above the surrounding terrain. It often has a distinct summit, although in areas with scarp/dip topography a hill may refer to a particular section of flat terrain without a massive summit (e.g. Box Hill, Surrey</a:t>
            </a:r>
            <a:r>
              <a:rPr lang="en-US" dirty="0" smtClean="0"/>
              <a:t>). </a:t>
            </a:r>
            <a:r>
              <a:rPr lang="en-US" i="1" dirty="0"/>
              <a:t>Hills</a:t>
            </a:r>
            <a:r>
              <a:rPr lang="en-US" dirty="0"/>
              <a:t> are easier to climb than mountains. They are less steep and not as high.</a:t>
            </a:r>
          </a:p>
        </p:txBody>
      </p:sp>
      <p:sp>
        <p:nvSpPr>
          <p:cNvPr id="4" name="Rectangle 3"/>
          <p:cNvSpPr/>
          <p:nvPr/>
        </p:nvSpPr>
        <p:spPr>
          <a:xfrm>
            <a:off x="549964" y="3429000"/>
            <a:ext cx="9356035" cy="1938992"/>
          </a:xfrm>
          <a:prstGeom prst="rect">
            <a:avLst/>
          </a:prstGeom>
        </p:spPr>
        <p:txBody>
          <a:bodyPr wrap="square">
            <a:spAutoFit/>
          </a:bodyPr>
          <a:lstStyle/>
          <a:p>
            <a:pPr marL="285750" indent="-285750">
              <a:buFont typeface="Arial" panose="020B0604020202020204" pitchFamily="34" charset="0"/>
              <a:buChar char="•"/>
            </a:pPr>
            <a:r>
              <a:rPr lang="en-US" sz="2400" dirty="0"/>
              <a:t>A natural mound of earth created either by faulting or erosion.</a:t>
            </a:r>
          </a:p>
          <a:p>
            <a:pPr marL="285750" indent="-285750">
              <a:buFont typeface="Arial" panose="020B0604020202020204" pitchFamily="34" charset="0"/>
              <a:buChar char="•"/>
            </a:pPr>
            <a:r>
              <a:rPr lang="en-US" sz="2400" dirty="0"/>
              <a:t>A 'bump' in the landscape, rising gradually from its surroundings.</a:t>
            </a:r>
          </a:p>
          <a:p>
            <a:pPr marL="285750" indent="-285750">
              <a:buFont typeface="Arial" panose="020B0604020202020204" pitchFamily="34" charset="0"/>
              <a:buChar char="•"/>
            </a:pPr>
            <a:r>
              <a:rPr lang="en-US" sz="2400" dirty="0"/>
              <a:t>Low altitude and elevation, often less than 984-1968 feet (300-600 meters).</a:t>
            </a:r>
          </a:p>
          <a:p>
            <a:pPr marL="285750" indent="-285750">
              <a:buFont typeface="Arial" panose="020B0604020202020204" pitchFamily="34" charset="0"/>
              <a:buChar char="•"/>
            </a:pPr>
            <a:r>
              <a:rPr lang="en-US" sz="2400" dirty="0"/>
              <a:t>A rounded top with no well-defined summit.</a:t>
            </a:r>
          </a:p>
        </p:txBody>
      </p:sp>
    </p:spTree>
    <p:extLst>
      <p:ext uri="{BB962C8B-B14F-4D97-AF65-F5344CB8AC3E}">
        <p14:creationId xmlns:p14="http://schemas.microsoft.com/office/powerpoint/2010/main" val="38826068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3124200" y="2933700"/>
            <a:ext cx="5867400" cy="3930926"/>
          </a:xfrm>
          <a:prstGeom prst="rect">
            <a:avLst/>
          </a:prstGeom>
        </p:spPr>
      </p:pic>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a:stretch>
            <a:fillRect/>
          </a:stretch>
        </p:blipFill>
        <p:spPr>
          <a:xfrm>
            <a:off x="1" y="1"/>
            <a:ext cx="5105400" cy="3829050"/>
          </a:xfrm>
          <a:prstGeom prst="rect">
            <a:avLst/>
          </a:prstGeom>
        </p:spPr>
      </p:pic>
      <p:sp>
        <p:nvSpPr>
          <p:cNvPr id="5" name="Title 1"/>
          <p:cNvSpPr txBox="1">
            <a:spLocks/>
          </p:cNvSpPr>
          <p:nvPr/>
        </p:nvSpPr>
        <p:spPr bwMode="auto">
          <a:xfrm>
            <a:off x="533400" y="304800"/>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panose="020B0604020202020204" pitchFamily="34" charset="0"/>
              </a:defRPr>
            </a:lvl2pPr>
            <a:lvl3pPr algn="ctr" rtl="0" eaLnBrk="1" fontAlgn="base" hangingPunct="1">
              <a:spcBef>
                <a:spcPct val="0"/>
              </a:spcBef>
              <a:spcAft>
                <a:spcPct val="0"/>
              </a:spcAft>
              <a:defRPr sz="4400">
                <a:solidFill>
                  <a:schemeClr val="tx2"/>
                </a:solidFill>
                <a:latin typeface="Arial" panose="020B0604020202020204" pitchFamily="34" charset="0"/>
              </a:defRPr>
            </a:lvl3pPr>
            <a:lvl4pPr algn="ctr" rtl="0" eaLnBrk="1" fontAlgn="base" hangingPunct="1">
              <a:spcBef>
                <a:spcPct val="0"/>
              </a:spcBef>
              <a:spcAft>
                <a:spcPct val="0"/>
              </a:spcAft>
              <a:defRPr sz="4400">
                <a:solidFill>
                  <a:schemeClr val="tx2"/>
                </a:solidFill>
                <a:latin typeface="Arial" panose="020B0604020202020204" pitchFamily="34" charset="0"/>
              </a:defRPr>
            </a:lvl4pPr>
            <a:lvl5pPr algn="ctr" rtl="0" eaLnBrk="1" fontAlgn="base" hangingPunct="1">
              <a:spcBef>
                <a:spcPct val="0"/>
              </a:spcBef>
              <a:spcAft>
                <a:spcPct val="0"/>
              </a:spcAft>
              <a:defRPr sz="4400">
                <a:solidFill>
                  <a:schemeClr val="tx2"/>
                </a:solidFill>
                <a:latin typeface="Arial" panose="020B0604020202020204" pitchFamily="34" charset="0"/>
              </a:defRPr>
            </a:lvl5pPr>
            <a:lvl6pPr marL="457200" algn="ctr" rtl="0" eaLnBrk="1" fontAlgn="base" hangingPunct="1">
              <a:spcBef>
                <a:spcPct val="0"/>
              </a:spcBef>
              <a:spcAft>
                <a:spcPct val="0"/>
              </a:spcAft>
              <a:defRPr sz="4400">
                <a:solidFill>
                  <a:schemeClr val="tx2"/>
                </a:solidFill>
                <a:latin typeface="Arial" panose="020B0604020202020204" pitchFamily="34" charset="0"/>
              </a:defRPr>
            </a:lvl6pPr>
            <a:lvl7pPr marL="914400" algn="ctr" rtl="0" eaLnBrk="1" fontAlgn="base" hangingPunct="1">
              <a:spcBef>
                <a:spcPct val="0"/>
              </a:spcBef>
              <a:spcAft>
                <a:spcPct val="0"/>
              </a:spcAft>
              <a:defRPr sz="4400">
                <a:solidFill>
                  <a:schemeClr val="tx2"/>
                </a:solidFill>
                <a:latin typeface="Arial" panose="020B0604020202020204" pitchFamily="34" charset="0"/>
              </a:defRPr>
            </a:lvl7pPr>
            <a:lvl8pPr marL="1371600" algn="ctr" rtl="0" eaLnBrk="1" fontAlgn="base" hangingPunct="1">
              <a:spcBef>
                <a:spcPct val="0"/>
              </a:spcBef>
              <a:spcAft>
                <a:spcPct val="0"/>
              </a:spcAft>
              <a:defRPr sz="4400">
                <a:solidFill>
                  <a:schemeClr val="tx2"/>
                </a:solidFill>
                <a:latin typeface="Arial" panose="020B0604020202020204" pitchFamily="34" charset="0"/>
              </a:defRPr>
            </a:lvl8pPr>
            <a:lvl9pPr marL="1828800" algn="ctr" rtl="0" eaLnBrk="1" fontAlgn="base" hangingPunct="1">
              <a:spcBef>
                <a:spcPct val="0"/>
              </a:spcBef>
              <a:spcAft>
                <a:spcPct val="0"/>
              </a:spcAft>
              <a:defRPr sz="4400">
                <a:solidFill>
                  <a:schemeClr val="tx2"/>
                </a:solidFill>
                <a:latin typeface="Arial" panose="020B0604020202020204" pitchFamily="34" charset="0"/>
              </a:defRPr>
            </a:lvl9pPr>
          </a:lstStyle>
          <a:p>
            <a:endParaRPr lang="en-US"/>
          </a:p>
        </p:txBody>
      </p:sp>
      <p:pic>
        <p:nvPicPr>
          <p:cNvPr id="6" name="Picture 5"/>
          <p:cNvPicPr>
            <a:picLocks noChangeAspect="1"/>
          </p:cNvPicPr>
          <p:nvPr/>
        </p:nvPicPr>
        <p:blipFill>
          <a:blip r:embed="rId4"/>
          <a:stretch>
            <a:fillRect/>
          </a:stretch>
        </p:blipFill>
        <p:spPr>
          <a:xfrm>
            <a:off x="7074176" y="-20765"/>
            <a:ext cx="5127763" cy="3849816"/>
          </a:xfrm>
          <a:prstGeom prst="rect">
            <a:avLst/>
          </a:prstGeom>
        </p:spPr>
      </p:pic>
    </p:spTree>
    <p:extLst>
      <p:ext uri="{BB962C8B-B14F-4D97-AF65-F5344CB8AC3E}">
        <p14:creationId xmlns:p14="http://schemas.microsoft.com/office/powerpoint/2010/main" val="30865778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0972800" cy="457200"/>
          </a:xfrm>
        </p:spPr>
        <p:txBody>
          <a:bodyPr/>
          <a:lstStyle/>
          <a:p>
            <a:r>
              <a:rPr lang="en-US" b="1" dirty="0"/>
              <a:t>Mountain Versus Hill </a:t>
            </a:r>
          </a:p>
        </p:txBody>
      </p:sp>
      <p:sp>
        <p:nvSpPr>
          <p:cNvPr id="3" name="Content Placeholder 2"/>
          <p:cNvSpPr>
            <a:spLocks noGrp="1"/>
          </p:cNvSpPr>
          <p:nvPr>
            <p:ph idx="1"/>
          </p:nvPr>
        </p:nvSpPr>
        <p:spPr>
          <a:xfrm>
            <a:off x="0" y="457200"/>
            <a:ext cx="12192000" cy="5867399"/>
          </a:xfrm>
        </p:spPr>
        <p:txBody>
          <a:bodyPr/>
          <a:lstStyle/>
          <a:p>
            <a:r>
              <a:rPr lang="en-US" dirty="0" smtClean="0"/>
              <a:t>There </a:t>
            </a:r>
            <a:r>
              <a:rPr lang="en-US" dirty="0"/>
              <a:t>are characteristics </a:t>
            </a:r>
            <a:r>
              <a:rPr lang="en-US" dirty="0" smtClean="0"/>
              <a:t>typically associated </a:t>
            </a:r>
            <a:r>
              <a:rPr lang="en-US" dirty="0"/>
              <a:t>with mountains; for example, most mountains have steep slopes and a well-defined summit </a:t>
            </a:r>
            <a:r>
              <a:rPr lang="en-US" dirty="0" smtClean="0"/>
              <a:t>- </a:t>
            </a:r>
            <a:r>
              <a:rPr lang="en-US" dirty="0"/>
              <a:t>hills tend to be rounded. This, however, is not always the case. Some mountain ranges, such as the Pocono </a:t>
            </a:r>
            <a:r>
              <a:rPr lang="en-US" dirty="0" smtClean="0"/>
              <a:t>Mts. </a:t>
            </a:r>
            <a:r>
              <a:rPr lang="en-US" dirty="0"/>
              <a:t>in Pennsylvania, are geologically old and </a:t>
            </a:r>
            <a:r>
              <a:rPr lang="en-US" dirty="0" smtClean="0"/>
              <a:t>therefore </a:t>
            </a:r>
            <a:r>
              <a:rPr lang="en-US" dirty="0"/>
              <a:t>smaller and more rounded than </a:t>
            </a:r>
            <a:r>
              <a:rPr lang="en-US" dirty="0" smtClean="0"/>
              <a:t>"</a:t>
            </a:r>
            <a:r>
              <a:rPr lang="en-US" dirty="0"/>
              <a:t>classic" mountains such the Rocky </a:t>
            </a:r>
            <a:r>
              <a:rPr lang="en-US" dirty="0" smtClean="0"/>
              <a:t>Mts. </a:t>
            </a:r>
            <a:r>
              <a:rPr lang="en-US" dirty="0"/>
              <a:t>in the western United States</a:t>
            </a:r>
            <a:r>
              <a:rPr lang="en-US" dirty="0" smtClean="0"/>
              <a:t>. Leaders </a:t>
            </a:r>
            <a:r>
              <a:rPr lang="en-US" dirty="0"/>
              <a:t>in geography, like the United States Geological </a:t>
            </a:r>
            <a:r>
              <a:rPr lang="en-US" dirty="0" smtClean="0"/>
              <a:t>Survey, </a:t>
            </a:r>
            <a:r>
              <a:rPr lang="en-US" dirty="0"/>
              <a:t>do not have an exact definition of a mountain and a hill. Instead, the organization's Geographic Names Information </a:t>
            </a:r>
            <a:r>
              <a:rPr lang="en-US" dirty="0" smtClean="0"/>
              <a:t>System </a:t>
            </a:r>
            <a:r>
              <a:rPr lang="en-US" dirty="0"/>
              <a:t>uses broad categories for most land features, including mountains, hills, lakes, and rivers.</a:t>
            </a:r>
          </a:p>
          <a:p>
            <a:endParaRPr lang="en-US" dirty="0"/>
          </a:p>
        </p:txBody>
      </p:sp>
    </p:spTree>
    <p:extLst>
      <p:ext uri="{BB962C8B-B14F-4D97-AF65-F5344CB8AC3E}">
        <p14:creationId xmlns:p14="http://schemas.microsoft.com/office/powerpoint/2010/main" val="40170804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685800" y="0"/>
            <a:ext cx="10533888" cy="6858000"/>
          </a:xfrm>
          <a:prstGeom prst="rect">
            <a:avLst/>
          </a:prstGeom>
        </p:spPr>
      </p:pic>
      <p:sp>
        <p:nvSpPr>
          <p:cNvPr id="5" name="TextBox 4"/>
          <p:cNvSpPr txBox="1"/>
          <p:nvPr/>
        </p:nvSpPr>
        <p:spPr>
          <a:xfrm>
            <a:off x="4953000" y="990600"/>
            <a:ext cx="4648200" cy="646331"/>
          </a:xfrm>
          <a:prstGeom prst="rect">
            <a:avLst/>
          </a:prstGeom>
          <a:noFill/>
        </p:spPr>
        <p:txBody>
          <a:bodyPr wrap="square" rtlCol="0">
            <a:spAutoFit/>
          </a:bodyPr>
          <a:lstStyle/>
          <a:p>
            <a:r>
              <a:rPr lang="en-US" sz="3600" b="1" dirty="0" smtClean="0">
                <a:solidFill>
                  <a:srgbClr val="FF0000"/>
                </a:solidFill>
              </a:rPr>
              <a:t>Mountains</a:t>
            </a:r>
            <a:endParaRPr lang="en-US" sz="3600" b="1" dirty="0">
              <a:solidFill>
                <a:srgbClr val="FF0000"/>
              </a:solidFill>
            </a:endParaRPr>
          </a:p>
        </p:txBody>
      </p:sp>
      <p:sp>
        <p:nvSpPr>
          <p:cNvPr id="6" name="TextBox 5"/>
          <p:cNvSpPr txBox="1"/>
          <p:nvPr/>
        </p:nvSpPr>
        <p:spPr>
          <a:xfrm>
            <a:off x="3581400" y="3733800"/>
            <a:ext cx="2667000" cy="646331"/>
          </a:xfrm>
          <a:prstGeom prst="rect">
            <a:avLst/>
          </a:prstGeom>
          <a:noFill/>
        </p:spPr>
        <p:txBody>
          <a:bodyPr wrap="square" rtlCol="0">
            <a:spAutoFit/>
          </a:bodyPr>
          <a:lstStyle/>
          <a:p>
            <a:r>
              <a:rPr lang="en-US" sz="3600" b="1" dirty="0" smtClean="0">
                <a:solidFill>
                  <a:srgbClr val="FFFFFF"/>
                </a:solidFill>
              </a:rPr>
              <a:t>Hills</a:t>
            </a:r>
            <a:endParaRPr lang="en-US" sz="3600" b="1" dirty="0">
              <a:solidFill>
                <a:srgbClr val="FFFFFF"/>
              </a:solidFill>
            </a:endParaRPr>
          </a:p>
        </p:txBody>
      </p:sp>
    </p:spTree>
    <p:extLst>
      <p:ext uri="{BB962C8B-B14F-4D97-AF65-F5344CB8AC3E}">
        <p14:creationId xmlns:p14="http://schemas.microsoft.com/office/powerpoint/2010/main" val="32887757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0972800" cy="609600"/>
          </a:xfrm>
        </p:spPr>
        <p:txBody>
          <a:bodyPr/>
          <a:lstStyle/>
          <a:p>
            <a:r>
              <a:rPr lang="en-US" b="1" dirty="0" smtClean="0"/>
              <a:t>Plateau</a:t>
            </a:r>
            <a:endParaRPr lang="en-US" b="1" dirty="0"/>
          </a:p>
        </p:txBody>
      </p:sp>
      <p:sp>
        <p:nvSpPr>
          <p:cNvPr id="3" name="Content Placeholder 2"/>
          <p:cNvSpPr>
            <a:spLocks noGrp="1"/>
          </p:cNvSpPr>
          <p:nvPr>
            <p:ph idx="1"/>
          </p:nvPr>
        </p:nvSpPr>
        <p:spPr>
          <a:xfrm>
            <a:off x="0" y="609600"/>
            <a:ext cx="12039600" cy="5715000"/>
          </a:xfrm>
        </p:spPr>
        <p:txBody>
          <a:bodyPr/>
          <a:lstStyle/>
          <a:p>
            <a:r>
              <a:rPr lang="en-US" dirty="0"/>
              <a:t>A plateau is a flat, elevated landform that rises sharply above the surrounding area on at least one side. Plateaus occur on every continent and take up a third of the Earths land. There are two kinds of plateaus: dissected plateaus and volcanic plateaus. </a:t>
            </a:r>
            <a:endParaRPr lang="en-US" dirty="0" smtClean="0"/>
          </a:p>
          <a:p>
            <a:pPr lvl="1"/>
            <a:r>
              <a:rPr lang="en-US" dirty="0"/>
              <a:t>A dissected plateau forms as a result of upward movement in the Earths crust. The uplift is caused by the slow collision of tectonic </a:t>
            </a:r>
            <a:r>
              <a:rPr lang="en-US" dirty="0" smtClean="0"/>
              <a:t>plates – the </a:t>
            </a:r>
            <a:r>
              <a:rPr lang="en-US" dirty="0"/>
              <a:t>Colorado </a:t>
            </a:r>
            <a:r>
              <a:rPr lang="en-US" dirty="0" smtClean="0"/>
              <a:t>Plateau.</a:t>
            </a:r>
          </a:p>
          <a:p>
            <a:pPr lvl="1"/>
            <a:r>
              <a:rPr lang="en-US" dirty="0"/>
              <a:t>A volcanic plateau is formed by numerous small volcanic eruptions that slowly build up over time, forming a plateau from the resulting lava flows. The North Island Volcanic Plateau covers most of the central part of the North Island of New Zealand.</a:t>
            </a:r>
          </a:p>
        </p:txBody>
      </p:sp>
    </p:spTree>
    <p:extLst>
      <p:ext uri="{BB962C8B-B14F-4D97-AF65-F5344CB8AC3E}">
        <p14:creationId xmlns:p14="http://schemas.microsoft.com/office/powerpoint/2010/main" val="1317559729"/>
      </p:ext>
    </p:extLst>
  </p:cSld>
  <p:clrMapOvr>
    <a:masterClrMapping/>
  </p:clrMapOvr>
</p:sld>
</file>

<file path=ppt/theme/theme1.xml><?xml version="1.0" encoding="utf-8"?>
<a:theme xmlns:a="http://schemas.openxmlformats.org/drawingml/2006/main" name="master">
  <a:themeElements>
    <a:clrScheme name="">
      <a:dk1>
        <a:srgbClr val="000000"/>
      </a:dk1>
      <a:lt1>
        <a:srgbClr val="FFCC00"/>
      </a:lt1>
      <a:dk2>
        <a:srgbClr val="1C1C1C"/>
      </a:dk2>
      <a:lt2>
        <a:srgbClr val="4D4D4D"/>
      </a:lt2>
      <a:accent1>
        <a:srgbClr val="FF0000"/>
      </a:accent1>
      <a:accent2>
        <a:srgbClr val="FF6699"/>
      </a:accent2>
      <a:accent3>
        <a:srgbClr val="FFE2AA"/>
      </a:accent3>
      <a:accent4>
        <a:srgbClr val="000000"/>
      </a:accent4>
      <a:accent5>
        <a:srgbClr val="FFAAAA"/>
      </a:accent5>
      <a:accent6>
        <a:srgbClr val="E75C8A"/>
      </a:accent6>
      <a:hlink>
        <a:srgbClr val="CC00CC"/>
      </a:hlink>
      <a:folHlink>
        <a:srgbClr val="FFCC00"/>
      </a:folHlink>
    </a:clrScheme>
    <a:fontScheme name="mas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master 1">
        <a:dk1>
          <a:srgbClr val="C0C0C0"/>
        </a:dk1>
        <a:lt1>
          <a:srgbClr val="FFFFFF"/>
        </a:lt1>
        <a:dk2>
          <a:srgbClr val="000099"/>
        </a:dk2>
        <a:lt2>
          <a:srgbClr val="CCECFF"/>
        </a:lt2>
        <a:accent1>
          <a:srgbClr val="FF3399"/>
        </a:accent1>
        <a:accent2>
          <a:srgbClr val="99CCFF"/>
        </a:accent2>
        <a:accent3>
          <a:srgbClr val="AAAACA"/>
        </a:accent3>
        <a:accent4>
          <a:srgbClr val="DADADA"/>
        </a:accent4>
        <a:accent5>
          <a:srgbClr val="FFADCA"/>
        </a:accent5>
        <a:accent6>
          <a:srgbClr val="8AB9E7"/>
        </a:accent6>
        <a:hlink>
          <a:srgbClr val="FF5050"/>
        </a:hlink>
        <a:folHlink>
          <a:srgbClr val="FFFF99"/>
        </a:folHlink>
      </a:clrScheme>
      <a:clrMap bg1="dk2" tx1="lt1" bg2="dk1" tx2="lt2" accent1="accent1" accent2="accent2" accent3="accent3" accent4="accent4" accent5="accent5" accent6="accent6" hlink="hlink" folHlink="folHlink"/>
    </a:extraClrScheme>
    <a:extraClrScheme>
      <a:clrScheme name="master 2">
        <a:dk1>
          <a:srgbClr val="000000"/>
        </a:dk1>
        <a:lt1>
          <a:srgbClr val="99CCFF"/>
        </a:lt1>
        <a:dk2>
          <a:srgbClr val="1C1C1C"/>
        </a:dk2>
        <a:lt2>
          <a:srgbClr val="4D4D4D"/>
        </a:lt2>
        <a:accent1>
          <a:srgbClr val="CC0066"/>
        </a:accent1>
        <a:accent2>
          <a:srgbClr val="3366FF"/>
        </a:accent2>
        <a:accent3>
          <a:srgbClr val="CAE2FF"/>
        </a:accent3>
        <a:accent4>
          <a:srgbClr val="000000"/>
        </a:accent4>
        <a:accent5>
          <a:srgbClr val="E2AAB8"/>
        </a:accent5>
        <a:accent6>
          <a:srgbClr val="2D5CE7"/>
        </a:accent6>
        <a:hlink>
          <a:srgbClr val="FF0000"/>
        </a:hlink>
        <a:folHlink>
          <a:srgbClr val="FFFF00"/>
        </a:folHlink>
      </a:clrScheme>
      <a:clrMap bg1="lt1" tx1="dk1" bg2="lt2" tx2="dk2" accent1="accent1" accent2="accent2" accent3="accent3" accent4="accent4" accent5="accent5" accent6="accent6" hlink="hlink" folHlink="folHlink"/>
    </a:extraClrScheme>
    <a:extraClrScheme>
      <a:clrScheme name="master 3">
        <a:dk1>
          <a:srgbClr val="C0C0C0"/>
        </a:dk1>
        <a:lt1>
          <a:srgbClr val="FFFFFF"/>
        </a:lt1>
        <a:dk2>
          <a:srgbClr val="800000"/>
        </a:dk2>
        <a:lt2>
          <a:srgbClr val="FFCC99"/>
        </a:lt2>
        <a:accent1>
          <a:srgbClr val="FF9900"/>
        </a:accent1>
        <a:accent2>
          <a:srgbClr val="CC0000"/>
        </a:accent2>
        <a:accent3>
          <a:srgbClr val="C0AAAA"/>
        </a:accent3>
        <a:accent4>
          <a:srgbClr val="DADADA"/>
        </a:accent4>
        <a:accent5>
          <a:srgbClr val="FFCAAA"/>
        </a:accent5>
        <a:accent6>
          <a:srgbClr val="B90000"/>
        </a:accent6>
        <a:hlink>
          <a:srgbClr val="FF33CC"/>
        </a:hlink>
        <a:folHlink>
          <a:srgbClr val="FFCC00"/>
        </a:folHlink>
      </a:clrScheme>
      <a:clrMap bg1="dk2" tx1="lt1" bg2="dk1" tx2="lt2" accent1="accent1" accent2="accent2" accent3="accent3" accent4="accent4" accent5="accent5" accent6="accent6" hlink="hlink" folHlink="folHlink"/>
    </a:extraClrScheme>
    <a:extraClrScheme>
      <a:clrScheme name="master 4">
        <a:dk1>
          <a:srgbClr val="000000"/>
        </a:dk1>
        <a:lt1>
          <a:srgbClr val="FF9966"/>
        </a:lt1>
        <a:dk2>
          <a:srgbClr val="1C1C1C"/>
        </a:dk2>
        <a:lt2>
          <a:srgbClr val="4D4D4D"/>
        </a:lt2>
        <a:accent1>
          <a:srgbClr val="FF0000"/>
        </a:accent1>
        <a:accent2>
          <a:srgbClr val="FF6699"/>
        </a:accent2>
        <a:accent3>
          <a:srgbClr val="FFCAB8"/>
        </a:accent3>
        <a:accent4>
          <a:srgbClr val="000000"/>
        </a:accent4>
        <a:accent5>
          <a:srgbClr val="FFAAAA"/>
        </a:accent5>
        <a:accent6>
          <a:srgbClr val="E75C8A"/>
        </a:accent6>
        <a:hlink>
          <a:srgbClr val="CC00CC"/>
        </a:hlink>
        <a:folHlink>
          <a:srgbClr val="FFCC00"/>
        </a:folHlink>
      </a:clrScheme>
      <a:clrMap bg1="lt1" tx1="dk1" bg2="lt2" tx2="dk2" accent1="accent1" accent2="accent2" accent3="accent3" accent4="accent4" accent5="accent5" accent6="accent6" hlink="hlink" folHlink="folHlink"/>
    </a:extraClrScheme>
    <a:extraClrScheme>
      <a:clrScheme name="master 5">
        <a:dk1>
          <a:srgbClr val="C0C0C0"/>
        </a:dk1>
        <a:lt1>
          <a:srgbClr val="FFFFFF"/>
        </a:lt1>
        <a:dk2>
          <a:srgbClr val="008000"/>
        </a:dk2>
        <a:lt2>
          <a:srgbClr val="CCECFF"/>
        </a:lt2>
        <a:accent1>
          <a:srgbClr val="0066FF"/>
        </a:accent1>
        <a:accent2>
          <a:srgbClr val="00FF00"/>
        </a:accent2>
        <a:accent3>
          <a:srgbClr val="AAC0AA"/>
        </a:accent3>
        <a:accent4>
          <a:srgbClr val="DADADA"/>
        </a:accent4>
        <a:accent5>
          <a:srgbClr val="AAB8FF"/>
        </a:accent5>
        <a:accent6>
          <a:srgbClr val="00E700"/>
        </a:accent6>
        <a:hlink>
          <a:srgbClr val="A29E00"/>
        </a:hlink>
        <a:folHlink>
          <a:srgbClr val="EA8B00"/>
        </a:folHlink>
      </a:clrScheme>
      <a:clrMap bg1="dk2" tx1="lt1" bg2="dk1" tx2="lt2" accent1="accent1" accent2="accent2" accent3="accent3" accent4="accent4" accent5="accent5" accent6="accent6" hlink="hlink" folHlink="folHlink"/>
    </a:extraClrScheme>
    <a:extraClrScheme>
      <a:clrScheme name="master 6">
        <a:dk1>
          <a:srgbClr val="000000"/>
        </a:dk1>
        <a:lt1>
          <a:srgbClr val="97E183"/>
        </a:lt1>
        <a:dk2>
          <a:srgbClr val="1C1C1C"/>
        </a:dk2>
        <a:lt2>
          <a:srgbClr val="4D4D4D"/>
        </a:lt2>
        <a:accent1>
          <a:srgbClr val="0066FF"/>
        </a:accent1>
        <a:accent2>
          <a:srgbClr val="99FF99"/>
        </a:accent2>
        <a:accent3>
          <a:srgbClr val="C9EEC1"/>
        </a:accent3>
        <a:accent4>
          <a:srgbClr val="000000"/>
        </a:accent4>
        <a:accent5>
          <a:srgbClr val="AAB8FF"/>
        </a:accent5>
        <a:accent6>
          <a:srgbClr val="8AE78A"/>
        </a:accent6>
        <a:hlink>
          <a:srgbClr val="CC9900"/>
        </a:hlink>
        <a:folHlink>
          <a:srgbClr val="FFCC66"/>
        </a:folHlink>
      </a:clrScheme>
      <a:clrMap bg1="lt1" tx1="dk1" bg2="lt2" tx2="dk2" accent1="accent1" accent2="accent2" accent3="accent3" accent4="accent4" accent5="accent5" accent6="accent6" hlink="hlink" folHlink="folHlink"/>
    </a:extraClrScheme>
    <a:extraClrScheme>
      <a:clrScheme name="master 7">
        <a:dk1>
          <a:srgbClr val="C0C0C0"/>
        </a:dk1>
        <a:lt1>
          <a:srgbClr val="FFFFFF"/>
        </a:lt1>
        <a:dk2>
          <a:srgbClr val="008080"/>
        </a:dk2>
        <a:lt2>
          <a:srgbClr val="CCECFF"/>
        </a:lt2>
        <a:accent1>
          <a:srgbClr val="29A329"/>
        </a:accent1>
        <a:accent2>
          <a:srgbClr val="00FFFF"/>
        </a:accent2>
        <a:accent3>
          <a:srgbClr val="AAC0C0"/>
        </a:accent3>
        <a:accent4>
          <a:srgbClr val="DADADA"/>
        </a:accent4>
        <a:accent5>
          <a:srgbClr val="ACCEAC"/>
        </a:accent5>
        <a:accent6>
          <a:srgbClr val="00E7E7"/>
        </a:accent6>
        <a:hlink>
          <a:srgbClr val="3B6AFF"/>
        </a:hlink>
        <a:folHlink>
          <a:srgbClr val="FF9900"/>
        </a:folHlink>
      </a:clrScheme>
      <a:clrMap bg1="dk2" tx1="lt1" bg2="dk1" tx2="lt2" accent1="accent1" accent2="accent2" accent3="accent3" accent4="accent4" accent5="accent5" accent6="accent6" hlink="hlink" folHlink="folHlink"/>
    </a:extraClrScheme>
    <a:extraClrScheme>
      <a:clrScheme name="master 8">
        <a:dk1>
          <a:srgbClr val="000000"/>
        </a:dk1>
        <a:lt1>
          <a:srgbClr val="64F0BE"/>
        </a:lt1>
        <a:dk2>
          <a:srgbClr val="1C1C1C"/>
        </a:dk2>
        <a:lt2>
          <a:srgbClr val="4D4D4D"/>
        </a:lt2>
        <a:accent1>
          <a:srgbClr val="008000"/>
        </a:accent1>
        <a:accent2>
          <a:srgbClr val="00FFFF"/>
        </a:accent2>
        <a:accent3>
          <a:srgbClr val="B8F6DB"/>
        </a:accent3>
        <a:accent4>
          <a:srgbClr val="000000"/>
        </a:accent4>
        <a:accent5>
          <a:srgbClr val="AAC0AA"/>
        </a:accent5>
        <a:accent6>
          <a:srgbClr val="00E7E7"/>
        </a:accent6>
        <a:hlink>
          <a:srgbClr val="3366FF"/>
        </a:hlink>
        <a:folHlink>
          <a:srgbClr val="FFCC66"/>
        </a:folHlink>
      </a:clrScheme>
      <a:clrMap bg1="lt1" tx1="dk1" bg2="lt2" tx2="dk2" accent1="accent1" accent2="accent2" accent3="accent3" accent4="accent4" accent5="accent5" accent6="accent6" hlink="hlink" folHlink="folHlink"/>
    </a:extraClrScheme>
    <a:extraClrScheme>
      <a:clrScheme name="master 9">
        <a:dk1>
          <a:srgbClr val="C0C0C0"/>
        </a:dk1>
        <a:lt1>
          <a:srgbClr val="FFFFFF"/>
        </a:lt1>
        <a:dk2>
          <a:srgbClr val="CC9900"/>
        </a:dk2>
        <a:lt2>
          <a:srgbClr val="FFFFCC"/>
        </a:lt2>
        <a:accent1>
          <a:srgbClr val="FF3300"/>
        </a:accent1>
        <a:accent2>
          <a:srgbClr val="FFCC66"/>
        </a:accent2>
        <a:accent3>
          <a:srgbClr val="E2CAAA"/>
        </a:accent3>
        <a:accent4>
          <a:srgbClr val="DADADA"/>
        </a:accent4>
        <a:accent5>
          <a:srgbClr val="FFADAA"/>
        </a:accent5>
        <a:accent6>
          <a:srgbClr val="E7B95C"/>
        </a:accent6>
        <a:hlink>
          <a:srgbClr val="008080"/>
        </a:hlink>
        <a:folHlink>
          <a:srgbClr val="3399FF"/>
        </a:folHlink>
      </a:clrScheme>
      <a:clrMap bg1="dk2" tx1="lt1" bg2="dk1" tx2="lt2" accent1="accent1" accent2="accent2" accent3="accent3" accent4="accent4" accent5="accent5" accent6="accent6" hlink="hlink" folHlink="folHlink"/>
    </a:extraClrScheme>
    <a:extraClrScheme>
      <a:clrScheme name="master 10">
        <a:dk1>
          <a:srgbClr val="000000"/>
        </a:dk1>
        <a:lt1>
          <a:srgbClr val="EFF274"/>
        </a:lt1>
        <a:dk2>
          <a:srgbClr val="1C1C1C"/>
        </a:dk2>
        <a:lt2>
          <a:srgbClr val="4D4D4D"/>
        </a:lt2>
        <a:accent1>
          <a:srgbClr val="9966FF"/>
        </a:accent1>
        <a:accent2>
          <a:srgbClr val="FFFFCC"/>
        </a:accent2>
        <a:accent3>
          <a:srgbClr val="F6F7BC"/>
        </a:accent3>
        <a:accent4>
          <a:srgbClr val="000000"/>
        </a:accent4>
        <a:accent5>
          <a:srgbClr val="CAB8FF"/>
        </a:accent5>
        <a:accent6>
          <a:srgbClr val="E7E7B9"/>
        </a:accent6>
        <a:hlink>
          <a:srgbClr val="6666FF"/>
        </a:hlink>
        <a:folHlink>
          <a:srgbClr val="99CCFF"/>
        </a:folHlink>
      </a:clrScheme>
      <a:clrMap bg1="lt1" tx1="dk1" bg2="lt2" tx2="dk2" accent1="accent1" accent2="accent2" accent3="accent3" accent4="accent4" accent5="accent5" accent6="accent6" hlink="hlink" folHlink="folHlink"/>
    </a:extraClrScheme>
    <a:extraClrScheme>
      <a:clrScheme name="master 11">
        <a:dk1>
          <a:srgbClr val="C0C0C0"/>
        </a:dk1>
        <a:lt1>
          <a:srgbClr val="FFFFFF"/>
        </a:lt1>
        <a:dk2>
          <a:srgbClr val="6600CC"/>
        </a:dk2>
        <a:lt2>
          <a:srgbClr val="CCCCFF"/>
        </a:lt2>
        <a:accent1>
          <a:srgbClr val="D60093"/>
        </a:accent1>
        <a:accent2>
          <a:srgbClr val="9999FF"/>
        </a:accent2>
        <a:accent3>
          <a:srgbClr val="B8AAE2"/>
        </a:accent3>
        <a:accent4>
          <a:srgbClr val="DADADA"/>
        </a:accent4>
        <a:accent5>
          <a:srgbClr val="E8AAC8"/>
        </a:accent5>
        <a:accent6>
          <a:srgbClr val="8A8AE7"/>
        </a:accent6>
        <a:hlink>
          <a:srgbClr val="008000"/>
        </a:hlink>
        <a:folHlink>
          <a:srgbClr val="FF9966"/>
        </a:folHlink>
      </a:clrScheme>
      <a:clrMap bg1="dk2" tx1="lt1" bg2="dk1" tx2="lt2" accent1="accent1" accent2="accent2" accent3="accent3" accent4="accent4" accent5="accent5" accent6="accent6" hlink="hlink" folHlink="folHlink"/>
    </a:extraClrScheme>
    <a:extraClrScheme>
      <a:clrScheme name="master 12">
        <a:dk1>
          <a:srgbClr val="000000"/>
        </a:dk1>
        <a:lt1>
          <a:srgbClr val="CC99FF"/>
        </a:lt1>
        <a:dk2>
          <a:srgbClr val="1C1C1C"/>
        </a:dk2>
        <a:lt2>
          <a:srgbClr val="4D4D4D"/>
        </a:lt2>
        <a:accent1>
          <a:srgbClr val="0066FF"/>
        </a:accent1>
        <a:accent2>
          <a:srgbClr val="CCCCFF"/>
        </a:accent2>
        <a:accent3>
          <a:srgbClr val="E2CAFF"/>
        </a:accent3>
        <a:accent4>
          <a:srgbClr val="000000"/>
        </a:accent4>
        <a:accent5>
          <a:srgbClr val="AAB8FF"/>
        </a:accent5>
        <a:accent6>
          <a:srgbClr val="B9B9E7"/>
        </a:accent6>
        <a:hlink>
          <a:srgbClr val="FF0066"/>
        </a:hlink>
        <a:folHlink>
          <a:srgbClr val="66CCFF"/>
        </a:folHlink>
      </a:clrScheme>
      <a:clrMap bg1="lt1" tx1="dk1" bg2="lt2" tx2="dk2" accent1="accent1" accent2="accent2" accent3="accent3" accent4="accent4" accent5="accent5" accent6="accent6" hlink="hlink" folHlink="folHlink"/>
    </a:extraClrScheme>
    <a:extraClrScheme>
      <a:clrScheme name="master 13">
        <a:dk1>
          <a:srgbClr val="C0C0C0"/>
        </a:dk1>
        <a:lt1>
          <a:srgbClr val="FFFFFF"/>
        </a:lt1>
        <a:dk2>
          <a:srgbClr val="CC0066"/>
        </a:dk2>
        <a:lt2>
          <a:srgbClr val="FFCCCC"/>
        </a:lt2>
        <a:accent1>
          <a:srgbClr val="993366"/>
        </a:accent1>
        <a:accent2>
          <a:srgbClr val="FF9999"/>
        </a:accent2>
        <a:accent3>
          <a:srgbClr val="E2AAB8"/>
        </a:accent3>
        <a:accent4>
          <a:srgbClr val="DADADA"/>
        </a:accent4>
        <a:accent5>
          <a:srgbClr val="CAADB8"/>
        </a:accent5>
        <a:accent6>
          <a:srgbClr val="E78A8A"/>
        </a:accent6>
        <a:hlink>
          <a:srgbClr val="009999"/>
        </a:hlink>
        <a:folHlink>
          <a:srgbClr val="FF9933"/>
        </a:folHlink>
      </a:clrScheme>
      <a:clrMap bg1="dk2" tx1="lt1" bg2="dk1" tx2="lt2" accent1="accent1" accent2="accent2" accent3="accent3" accent4="accent4" accent5="accent5" accent6="accent6" hlink="hlink" folHlink="folHlink"/>
    </a:extraClrScheme>
    <a:extraClrScheme>
      <a:clrScheme name="master 14">
        <a:dk1>
          <a:srgbClr val="000000"/>
        </a:dk1>
        <a:lt1>
          <a:srgbClr val="FF99CC"/>
        </a:lt1>
        <a:dk2>
          <a:srgbClr val="1C1C1C"/>
        </a:dk2>
        <a:lt2>
          <a:srgbClr val="4D4D4D"/>
        </a:lt2>
        <a:accent1>
          <a:srgbClr val="FF0000"/>
        </a:accent1>
        <a:accent2>
          <a:srgbClr val="FF99CC"/>
        </a:accent2>
        <a:accent3>
          <a:srgbClr val="FFCAE2"/>
        </a:accent3>
        <a:accent4>
          <a:srgbClr val="000000"/>
        </a:accent4>
        <a:accent5>
          <a:srgbClr val="FFAAAA"/>
        </a:accent5>
        <a:accent6>
          <a:srgbClr val="E78AB9"/>
        </a:accent6>
        <a:hlink>
          <a:srgbClr val="9933FF"/>
        </a:hlink>
        <a:folHlink>
          <a:srgbClr val="44C63A"/>
        </a:folHlink>
      </a:clrScheme>
      <a:clrMap bg1="lt1" tx1="dk1" bg2="lt2" tx2="dk2" accent1="accent1" accent2="accent2" accent3="accent3" accent4="accent4" accent5="accent5" accent6="accent6" hlink="hlink" folHlink="folHlink"/>
    </a:extraClrScheme>
    <a:extraClrScheme>
      <a:clrScheme name="master 15">
        <a:dk1>
          <a:srgbClr val="C0C0C0"/>
        </a:dk1>
        <a:lt1>
          <a:srgbClr val="FFFFFF"/>
        </a:lt1>
        <a:dk2>
          <a:srgbClr val="000000"/>
        </a:dk2>
        <a:lt2>
          <a:srgbClr val="DDDDDD"/>
        </a:lt2>
        <a:accent1>
          <a:srgbClr val="4D4D4D"/>
        </a:accent1>
        <a:accent2>
          <a:srgbClr val="C0C0C0"/>
        </a:accent2>
        <a:accent3>
          <a:srgbClr val="AAAAAA"/>
        </a:accent3>
        <a:accent4>
          <a:srgbClr val="DADADA"/>
        </a:accent4>
        <a:accent5>
          <a:srgbClr val="B2B2B2"/>
        </a:accent5>
        <a:accent6>
          <a:srgbClr val="AEAEAE"/>
        </a:accent6>
        <a:hlink>
          <a:srgbClr val="777777"/>
        </a:hlink>
        <a:folHlink>
          <a:srgbClr val="FFFFFF"/>
        </a:folHlink>
      </a:clrScheme>
      <a:clrMap bg1="dk2" tx1="lt1" bg2="dk1" tx2="lt2" accent1="accent1" accent2="accent2" accent3="accent3" accent4="accent4" accent5="accent5" accent6="accent6" hlink="hlink" folHlink="folHlink"/>
    </a:extraClrScheme>
    <a:extraClrScheme>
      <a:clrScheme name="master 16">
        <a:dk1>
          <a:srgbClr val="000000"/>
        </a:dk1>
        <a:lt1>
          <a:srgbClr val="FFFFFF"/>
        </a:lt1>
        <a:dk2>
          <a:srgbClr val="1C1C1C"/>
        </a:dk2>
        <a:lt2>
          <a:srgbClr val="4D4D4D"/>
        </a:lt2>
        <a:accent1>
          <a:srgbClr val="4D4D4D"/>
        </a:accent1>
        <a:accent2>
          <a:srgbClr val="DDDDDD"/>
        </a:accent2>
        <a:accent3>
          <a:srgbClr val="FFFFFF"/>
        </a:accent3>
        <a:accent4>
          <a:srgbClr val="000000"/>
        </a:accent4>
        <a:accent5>
          <a:srgbClr val="B2B2B2"/>
        </a:accent5>
        <a:accent6>
          <a:srgbClr val="C8C8C8"/>
        </a:accent6>
        <a:hlink>
          <a:srgbClr val="808080"/>
        </a:hlink>
        <a:folHlink>
          <a:srgbClr val="F8F8F8"/>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1" id="{472C7005-DC4C-4A1F-9EBA-F3836C0E7B69}" vid="{E1DEDC66-F811-4CAB-A01B-5851D24895B4}"/>
    </a:ext>
  </a:extLst>
</a:theme>
</file>

<file path=ppt/theme/theme2.xml><?xml version="1.0" encoding="utf-8"?>
<a:theme xmlns:a="http://schemas.openxmlformats.org/drawingml/2006/main" name="1_colormaster">
  <a:themeElements>
    <a:clrScheme name="">
      <a:dk1>
        <a:srgbClr val="000000"/>
      </a:dk1>
      <a:lt1>
        <a:srgbClr val="FFCC00"/>
      </a:lt1>
      <a:dk2>
        <a:srgbClr val="1C1C1C"/>
      </a:dk2>
      <a:lt2>
        <a:srgbClr val="4D4D4D"/>
      </a:lt2>
      <a:accent1>
        <a:srgbClr val="FF0000"/>
      </a:accent1>
      <a:accent2>
        <a:srgbClr val="FF6699"/>
      </a:accent2>
      <a:accent3>
        <a:srgbClr val="FFE2AA"/>
      </a:accent3>
      <a:accent4>
        <a:srgbClr val="000000"/>
      </a:accent4>
      <a:accent5>
        <a:srgbClr val="FFAAAA"/>
      </a:accent5>
      <a:accent6>
        <a:srgbClr val="E75C8A"/>
      </a:accent6>
      <a:hlink>
        <a:srgbClr val="CC00CC"/>
      </a:hlink>
      <a:folHlink>
        <a:srgbClr val="FFCC00"/>
      </a:folHlink>
    </a:clrScheme>
    <a:fontScheme name="1_colormas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1_colormaster 1">
        <a:dk1>
          <a:srgbClr val="C0C0C0"/>
        </a:dk1>
        <a:lt1>
          <a:srgbClr val="FFFFFF"/>
        </a:lt1>
        <a:dk2>
          <a:srgbClr val="000099"/>
        </a:dk2>
        <a:lt2>
          <a:srgbClr val="CCECFF"/>
        </a:lt2>
        <a:accent1>
          <a:srgbClr val="FF3399"/>
        </a:accent1>
        <a:accent2>
          <a:srgbClr val="99CCFF"/>
        </a:accent2>
        <a:accent3>
          <a:srgbClr val="AAAACA"/>
        </a:accent3>
        <a:accent4>
          <a:srgbClr val="DADADA"/>
        </a:accent4>
        <a:accent5>
          <a:srgbClr val="FFADCA"/>
        </a:accent5>
        <a:accent6>
          <a:srgbClr val="8AB9E7"/>
        </a:accent6>
        <a:hlink>
          <a:srgbClr val="FF5050"/>
        </a:hlink>
        <a:folHlink>
          <a:srgbClr val="FFFF99"/>
        </a:folHlink>
      </a:clrScheme>
      <a:clrMap bg1="dk2" tx1="lt1" bg2="dk1" tx2="lt2" accent1="accent1" accent2="accent2" accent3="accent3" accent4="accent4" accent5="accent5" accent6="accent6" hlink="hlink" folHlink="folHlink"/>
    </a:extraClrScheme>
    <a:extraClrScheme>
      <a:clrScheme name="1_colormaster 2">
        <a:dk1>
          <a:srgbClr val="000000"/>
        </a:dk1>
        <a:lt1>
          <a:srgbClr val="99CCFF"/>
        </a:lt1>
        <a:dk2>
          <a:srgbClr val="1C1C1C"/>
        </a:dk2>
        <a:lt2>
          <a:srgbClr val="4D4D4D"/>
        </a:lt2>
        <a:accent1>
          <a:srgbClr val="CC0066"/>
        </a:accent1>
        <a:accent2>
          <a:srgbClr val="3366FF"/>
        </a:accent2>
        <a:accent3>
          <a:srgbClr val="CAE2FF"/>
        </a:accent3>
        <a:accent4>
          <a:srgbClr val="000000"/>
        </a:accent4>
        <a:accent5>
          <a:srgbClr val="E2AAB8"/>
        </a:accent5>
        <a:accent6>
          <a:srgbClr val="2D5CE7"/>
        </a:accent6>
        <a:hlink>
          <a:srgbClr val="FF0000"/>
        </a:hlink>
        <a:folHlink>
          <a:srgbClr val="FFFF00"/>
        </a:folHlink>
      </a:clrScheme>
      <a:clrMap bg1="lt1" tx1="dk1" bg2="lt2" tx2="dk2" accent1="accent1" accent2="accent2" accent3="accent3" accent4="accent4" accent5="accent5" accent6="accent6" hlink="hlink" folHlink="folHlink"/>
    </a:extraClrScheme>
    <a:extraClrScheme>
      <a:clrScheme name="1_colormaster 3">
        <a:dk1>
          <a:srgbClr val="C0C0C0"/>
        </a:dk1>
        <a:lt1>
          <a:srgbClr val="FFFFFF"/>
        </a:lt1>
        <a:dk2>
          <a:srgbClr val="800000"/>
        </a:dk2>
        <a:lt2>
          <a:srgbClr val="FFCC99"/>
        </a:lt2>
        <a:accent1>
          <a:srgbClr val="FF9900"/>
        </a:accent1>
        <a:accent2>
          <a:srgbClr val="CC0000"/>
        </a:accent2>
        <a:accent3>
          <a:srgbClr val="C0AAAA"/>
        </a:accent3>
        <a:accent4>
          <a:srgbClr val="DADADA"/>
        </a:accent4>
        <a:accent5>
          <a:srgbClr val="FFCAAA"/>
        </a:accent5>
        <a:accent6>
          <a:srgbClr val="B90000"/>
        </a:accent6>
        <a:hlink>
          <a:srgbClr val="FF33CC"/>
        </a:hlink>
        <a:folHlink>
          <a:srgbClr val="FFCC00"/>
        </a:folHlink>
      </a:clrScheme>
      <a:clrMap bg1="dk2" tx1="lt1" bg2="dk1" tx2="lt2" accent1="accent1" accent2="accent2" accent3="accent3" accent4="accent4" accent5="accent5" accent6="accent6" hlink="hlink" folHlink="folHlink"/>
    </a:extraClrScheme>
    <a:extraClrScheme>
      <a:clrScheme name="1_colormaster 4">
        <a:dk1>
          <a:srgbClr val="000000"/>
        </a:dk1>
        <a:lt1>
          <a:srgbClr val="FF9966"/>
        </a:lt1>
        <a:dk2>
          <a:srgbClr val="1C1C1C"/>
        </a:dk2>
        <a:lt2>
          <a:srgbClr val="4D4D4D"/>
        </a:lt2>
        <a:accent1>
          <a:srgbClr val="FF0000"/>
        </a:accent1>
        <a:accent2>
          <a:srgbClr val="FF6699"/>
        </a:accent2>
        <a:accent3>
          <a:srgbClr val="FFCAB8"/>
        </a:accent3>
        <a:accent4>
          <a:srgbClr val="000000"/>
        </a:accent4>
        <a:accent5>
          <a:srgbClr val="FFAAAA"/>
        </a:accent5>
        <a:accent6>
          <a:srgbClr val="E75C8A"/>
        </a:accent6>
        <a:hlink>
          <a:srgbClr val="CC00CC"/>
        </a:hlink>
        <a:folHlink>
          <a:srgbClr val="FFCC00"/>
        </a:folHlink>
      </a:clrScheme>
      <a:clrMap bg1="lt1" tx1="dk1" bg2="lt2" tx2="dk2" accent1="accent1" accent2="accent2" accent3="accent3" accent4="accent4" accent5="accent5" accent6="accent6" hlink="hlink" folHlink="folHlink"/>
    </a:extraClrScheme>
    <a:extraClrScheme>
      <a:clrScheme name="1_colormaster 5">
        <a:dk1>
          <a:srgbClr val="C0C0C0"/>
        </a:dk1>
        <a:lt1>
          <a:srgbClr val="FFFFFF"/>
        </a:lt1>
        <a:dk2>
          <a:srgbClr val="008000"/>
        </a:dk2>
        <a:lt2>
          <a:srgbClr val="CCECFF"/>
        </a:lt2>
        <a:accent1>
          <a:srgbClr val="0066FF"/>
        </a:accent1>
        <a:accent2>
          <a:srgbClr val="00FF00"/>
        </a:accent2>
        <a:accent3>
          <a:srgbClr val="AAC0AA"/>
        </a:accent3>
        <a:accent4>
          <a:srgbClr val="DADADA"/>
        </a:accent4>
        <a:accent5>
          <a:srgbClr val="AAB8FF"/>
        </a:accent5>
        <a:accent6>
          <a:srgbClr val="00E700"/>
        </a:accent6>
        <a:hlink>
          <a:srgbClr val="A29E00"/>
        </a:hlink>
        <a:folHlink>
          <a:srgbClr val="EA8B00"/>
        </a:folHlink>
      </a:clrScheme>
      <a:clrMap bg1="dk2" tx1="lt1" bg2="dk1" tx2="lt2" accent1="accent1" accent2="accent2" accent3="accent3" accent4="accent4" accent5="accent5" accent6="accent6" hlink="hlink" folHlink="folHlink"/>
    </a:extraClrScheme>
    <a:extraClrScheme>
      <a:clrScheme name="1_colormaster 6">
        <a:dk1>
          <a:srgbClr val="000000"/>
        </a:dk1>
        <a:lt1>
          <a:srgbClr val="97E183"/>
        </a:lt1>
        <a:dk2>
          <a:srgbClr val="1C1C1C"/>
        </a:dk2>
        <a:lt2>
          <a:srgbClr val="4D4D4D"/>
        </a:lt2>
        <a:accent1>
          <a:srgbClr val="0066FF"/>
        </a:accent1>
        <a:accent2>
          <a:srgbClr val="99FF99"/>
        </a:accent2>
        <a:accent3>
          <a:srgbClr val="C9EEC1"/>
        </a:accent3>
        <a:accent4>
          <a:srgbClr val="000000"/>
        </a:accent4>
        <a:accent5>
          <a:srgbClr val="AAB8FF"/>
        </a:accent5>
        <a:accent6>
          <a:srgbClr val="8AE78A"/>
        </a:accent6>
        <a:hlink>
          <a:srgbClr val="CC9900"/>
        </a:hlink>
        <a:folHlink>
          <a:srgbClr val="FFCC66"/>
        </a:folHlink>
      </a:clrScheme>
      <a:clrMap bg1="lt1" tx1="dk1" bg2="lt2" tx2="dk2" accent1="accent1" accent2="accent2" accent3="accent3" accent4="accent4" accent5="accent5" accent6="accent6" hlink="hlink" folHlink="folHlink"/>
    </a:extraClrScheme>
    <a:extraClrScheme>
      <a:clrScheme name="1_colormaster 7">
        <a:dk1>
          <a:srgbClr val="C0C0C0"/>
        </a:dk1>
        <a:lt1>
          <a:srgbClr val="FFFFFF"/>
        </a:lt1>
        <a:dk2>
          <a:srgbClr val="008080"/>
        </a:dk2>
        <a:lt2>
          <a:srgbClr val="CCECFF"/>
        </a:lt2>
        <a:accent1>
          <a:srgbClr val="29A329"/>
        </a:accent1>
        <a:accent2>
          <a:srgbClr val="00FFFF"/>
        </a:accent2>
        <a:accent3>
          <a:srgbClr val="AAC0C0"/>
        </a:accent3>
        <a:accent4>
          <a:srgbClr val="DADADA"/>
        </a:accent4>
        <a:accent5>
          <a:srgbClr val="ACCEAC"/>
        </a:accent5>
        <a:accent6>
          <a:srgbClr val="00E7E7"/>
        </a:accent6>
        <a:hlink>
          <a:srgbClr val="3B6AFF"/>
        </a:hlink>
        <a:folHlink>
          <a:srgbClr val="FF9900"/>
        </a:folHlink>
      </a:clrScheme>
      <a:clrMap bg1="dk2" tx1="lt1" bg2="dk1" tx2="lt2" accent1="accent1" accent2="accent2" accent3="accent3" accent4="accent4" accent5="accent5" accent6="accent6" hlink="hlink" folHlink="folHlink"/>
    </a:extraClrScheme>
    <a:extraClrScheme>
      <a:clrScheme name="1_colormaster 8">
        <a:dk1>
          <a:srgbClr val="000000"/>
        </a:dk1>
        <a:lt1>
          <a:srgbClr val="64F0BE"/>
        </a:lt1>
        <a:dk2>
          <a:srgbClr val="1C1C1C"/>
        </a:dk2>
        <a:lt2>
          <a:srgbClr val="4D4D4D"/>
        </a:lt2>
        <a:accent1>
          <a:srgbClr val="008000"/>
        </a:accent1>
        <a:accent2>
          <a:srgbClr val="00FFFF"/>
        </a:accent2>
        <a:accent3>
          <a:srgbClr val="B8F6DB"/>
        </a:accent3>
        <a:accent4>
          <a:srgbClr val="000000"/>
        </a:accent4>
        <a:accent5>
          <a:srgbClr val="AAC0AA"/>
        </a:accent5>
        <a:accent6>
          <a:srgbClr val="00E7E7"/>
        </a:accent6>
        <a:hlink>
          <a:srgbClr val="3366FF"/>
        </a:hlink>
        <a:folHlink>
          <a:srgbClr val="FFCC66"/>
        </a:folHlink>
      </a:clrScheme>
      <a:clrMap bg1="lt1" tx1="dk1" bg2="lt2" tx2="dk2" accent1="accent1" accent2="accent2" accent3="accent3" accent4="accent4" accent5="accent5" accent6="accent6" hlink="hlink" folHlink="folHlink"/>
    </a:extraClrScheme>
    <a:extraClrScheme>
      <a:clrScheme name="1_colormaster 9">
        <a:dk1>
          <a:srgbClr val="C0C0C0"/>
        </a:dk1>
        <a:lt1>
          <a:srgbClr val="FFFFFF"/>
        </a:lt1>
        <a:dk2>
          <a:srgbClr val="CC9900"/>
        </a:dk2>
        <a:lt2>
          <a:srgbClr val="FFFFCC"/>
        </a:lt2>
        <a:accent1>
          <a:srgbClr val="FF3300"/>
        </a:accent1>
        <a:accent2>
          <a:srgbClr val="FFCC66"/>
        </a:accent2>
        <a:accent3>
          <a:srgbClr val="E2CAAA"/>
        </a:accent3>
        <a:accent4>
          <a:srgbClr val="DADADA"/>
        </a:accent4>
        <a:accent5>
          <a:srgbClr val="FFADAA"/>
        </a:accent5>
        <a:accent6>
          <a:srgbClr val="E7B95C"/>
        </a:accent6>
        <a:hlink>
          <a:srgbClr val="008080"/>
        </a:hlink>
        <a:folHlink>
          <a:srgbClr val="3399FF"/>
        </a:folHlink>
      </a:clrScheme>
      <a:clrMap bg1="dk2" tx1="lt1" bg2="dk1" tx2="lt2" accent1="accent1" accent2="accent2" accent3="accent3" accent4="accent4" accent5="accent5" accent6="accent6" hlink="hlink" folHlink="folHlink"/>
    </a:extraClrScheme>
    <a:extraClrScheme>
      <a:clrScheme name="1_colormaster 10">
        <a:dk1>
          <a:srgbClr val="000000"/>
        </a:dk1>
        <a:lt1>
          <a:srgbClr val="EFF274"/>
        </a:lt1>
        <a:dk2>
          <a:srgbClr val="1C1C1C"/>
        </a:dk2>
        <a:lt2>
          <a:srgbClr val="4D4D4D"/>
        </a:lt2>
        <a:accent1>
          <a:srgbClr val="9966FF"/>
        </a:accent1>
        <a:accent2>
          <a:srgbClr val="FFFFCC"/>
        </a:accent2>
        <a:accent3>
          <a:srgbClr val="F6F7BC"/>
        </a:accent3>
        <a:accent4>
          <a:srgbClr val="000000"/>
        </a:accent4>
        <a:accent5>
          <a:srgbClr val="CAB8FF"/>
        </a:accent5>
        <a:accent6>
          <a:srgbClr val="E7E7B9"/>
        </a:accent6>
        <a:hlink>
          <a:srgbClr val="6666FF"/>
        </a:hlink>
        <a:folHlink>
          <a:srgbClr val="99CCFF"/>
        </a:folHlink>
      </a:clrScheme>
      <a:clrMap bg1="lt1" tx1="dk1" bg2="lt2" tx2="dk2" accent1="accent1" accent2="accent2" accent3="accent3" accent4="accent4" accent5="accent5" accent6="accent6" hlink="hlink" folHlink="folHlink"/>
    </a:extraClrScheme>
    <a:extraClrScheme>
      <a:clrScheme name="1_colormaster 11">
        <a:dk1>
          <a:srgbClr val="C0C0C0"/>
        </a:dk1>
        <a:lt1>
          <a:srgbClr val="FFFFFF"/>
        </a:lt1>
        <a:dk2>
          <a:srgbClr val="6600CC"/>
        </a:dk2>
        <a:lt2>
          <a:srgbClr val="CCCCFF"/>
        </a:lt2>
        <a:accent1>
          <a:srgbClr val="D60093"/>
        </a:accent1>
        <a:accent2>
          <a:srgbClr val="9999FF"/>
        </a:accent2>
        <a:accent3>
          <a:srgbClr val="B8AAE2"/>
        </a:accent3>
        <a:accent4>
          <a:srgbClr val="DADADA"/>
        </a:accent4>
        <a:accent5>
          <a:srgbClr val="E8AAC8"/>
        </a:accent5>
        <a:accent6>
          <a:srgbClr val="8A8AE7"/>
        </a:accent6>
        <a:hlink>
          <a:srgbClr val="008000"/>
        </a:hlink>
        <a:folHlink>
          <a:srgbClr val="FF9966"/>
        </a:folHlink>
      </a:clrScheme>
      <a:clrMap bg1="dk2" tx1="lt1" bg2="dk1" tx2="lt2" accent1="accent1" accent2="accent2" accent3="accent3" accent4="accent4" accent5="accent5" accent6="accent6" hlink="hlink" folHlink="folHlink"/>
    </a:extraClrScheme>
    <a:extraClrScheme>
      <a:clrScheme name="1_colormaster 12">
        <a:dk1>
          <a:srgbClr val="000000"/>
        </a:dk1>
        <a:lt1>
          <a:srgbClr val="CC99FF"/>
        </a:lt1>
        <a:dk2>
          <a:srgbClr val="1C1C1C"/>
        </a:dk2>
        <a:lt2>
          <a:srgbClr val="4D4D4D"/>
        </a:lt2>
        <a:accent1>
          <a:srgbClr val="0066FF"/>
        </a:accent1>
        <a:accent2>
          <a:srgbClr val="CCCCFF"/>
        </a:accent2>
        <a:accent3>
          <a:srgbClr val="E2CAFF"/>
        </a:accent3>
        <a:accent4>
          <a:srgbClr val="000000"/>
        </a:accent4>
        <a:accent5>
          <a:srgbClr val="AAB8FF"/>
        </a:accent5>
        <a:accent6>
          <a:srgbClr val="B9B9E7"/>
        </a:accent6>
        <a:hlink>
          <a:srgbClr val="FF0066"/>
        </a:hlink>
        <a:folHlink>
          <a:srgbClr val="66CCFF"/>
        </a:folHlink>
      </a:clrScheme>
      <a:clrMap bg1="lt1" tx1="dk1" bg2="lt2" tx2="dk2" accent1="accent1" accent2="accent2" accent3="accent3" accent4="accent4" accent5="accent5" accent6="accent6" hlink="hlink" folHlink="folHlink"/>
    </a:extraClrScheme>
    <a:extraClrScheme>
      <a:clrScheme name="1_colormaster 13">
        <a:dk1>
          <a:srgbClr val="C0C0C0"/>
        </a:dk1>
        <a:lt1>
          <a:srgbClr val="FFFFFF"/>
        </a:lt1>
        <a:dk2>
          <a:srgbClr val="CC0066"/>
        </a:dk2>
        <a:lt2>
          <a:srgbClr val="FFCCCC"/>
        </a:lt2>
        <a:accent1>
          <a:srgbClr val="993366"/>
        </a:accent1>
        <a:accent2>
          <a:srgbClr val="FF9999"/>
        </a:accent2>
        <a:accent3>
          <a:srgbClr val="E2AAB8"/>
        </a:accent3>
        <a:accent4>
          <a:srgbClr val="DADADA"/>
        </a:accent4>
        <a:accent5>
          <a:srgbClr val="CAADB8"/>
        </a:accent5>
        <a:accent6>
          <a:srgbClr val="E78A8A"/>
        </a:accent6>
        <a:hlink>
          <a:srgbClr val="009999"/>
        </a:hlink>
        <a:folHlink>
          <a:srgbClr val="FF9933"/>
        </a:folHlink>
      </a:clrScheme>
      <a:clrMap bg1="dk2" tx1="lt1" bg2="dk1" tx2="lt2" accent1="accent1" accent2="accent2" accent3="accent3" accent4="accent4" accent5="accent5" accent6="accent6" hlink="hlink" folHlink="folHlink"/>
    </a:extraClrScheme>
    <a:extraClrScheme>
      <a:clrScheme name="1_colormaster 14">
        <a:dk1>
          <a:srgbClr val="000000"/>
        </a:dk1>
        <a:lt1>
          <a:srgbClr val="FF99CC"/>
        </a:lt1>
        <a:dk2>
          <a:srgbClr val="1C1C1C"/>
        </a:dk2>
        <a:lt2>
          <a:srgbClr val="4D4D4D"/>
        </a:lt2>
        <a:accent1>
          <a:srgbClr val="FF0000"/>
        </a:accent1>
        <a:accent2>
          <a:srgbClr val="FF99CC"/>
        </a:accent2>
        <a:accent3>
          <a:srgbClr val="FFCAE2"/>
        </a:accent3>
        <a:accent4>
          <a:srgbClr val="000000"/>
        </a:accent4>
        <a:accent5>
          <a:srgbClr val="FFAAAA"/>
        </a:accent5>
        <a:accent6>
          <a:srgbClr val="E78AB9"/>
        </a:accent6>
        <a:hlink>
          <a:srgbClr val="9933FF"/>
        </a:hlink>
        <a:folHlink>
          <a:srgbClr val="44C63A"/>
        </a:folHlink>
      </a:clrScheme>
      <a:clrMap bg1="lt1" tx1="dk1" bg2="lt2" tx2="dk2" accent1="accent1" accent2="accent2" accent3="accent3" accent4="accent4" accent5="accent5" accent6="accent6" hlink="hlink" folHlink="folHlink"/>
    </a:extraClrScheme>
    <a:extraClrScheme>
      <a:clrScheme name="1_colormaster 15">
        <a:dk1>
          <a:srgbClr val="C0C0C0"/>
        </a:dk1>
        <a:lt1>
          <a:srgbClr val="FFFFFF"/>
        </a:lt1>
        <a:dk2>
          <a:srgbClr val="000000"/>
        </a:dk2>
        <a:lt2>
          <a:srgbClr val="DDDDDD"/>
        </a:lt2>
        <a:accent1>
          <a:srgbClr val="4D4D4D"/>
        </a:accent1>
        <a:accent2>
          <a:srgbClr val="C0C0C0"/>
        </a:accent2>
        <a:accent3>
          <a:srgbClr val="AAAAAA"/>
        </a:accent3>
        <a:accent4>
          <a:srgbClr val="DADADA"/>
        </a:accent4>
        <a:accent5>
          <a:srgbClr val="B2B2B2"/>
        </a:accent5>
        <a:accent6>
          <a:srgbClr val="AEAEAE"/>
        </a:accent6>
        <a:hlink>
          <a:srgbClr val="777777"/>
        </a:hlink>
        <a:folHlink>
          <a:srgbClr val="FFFFFF"/>
        </a:folHlink>
      </a:clrScheme>
      <a:clrMap bg1="dk2" tx1="lt1" bg2="dk1" tx2="lt2" accent1="accent1" accent2="accent2" accent3="accent3" accent4="accent4" accent5="accent5" accent6="accent6" hlink="hlink" folHlink="folHlink"/>
    </a:extraClrScheme>
    <a:extraClrScheme>
      <a:clrScheme name="1_colormaster 16">
        <a:dk1>
          <a:srgbClr val="000000"/>
        </a:dk1>
        <a:lt1>
          <a:srgbClr val="FFFFFF"/>
        </a:lt1>
        <a:dk2>
          <a:srgbClr val="1C1C1C"/>
        </a:dk2>
        <a:lt2>
          <a:srgbClr val="4D4D4D"/>
        </a:lt2>
        <a:accent1>
          <a:srgbClr val="4D4D4D"/>
        </a:accent1>
        <a:accent2>
          <a:srgbClr val="DDDDDD"/>
        </a:accent2>
        <a:accent3>
          <a:srgbClr val="FFFFFF"/>
        </a:accent3>
        <a:accent4>
          <a:srgbClr val="000000"/>
        </a:accent4>
        <a:accent5>
          <a:srgbClr val="B2B2B2"/>
        </a:accent5>
        <a:accent6>
          <a:srgbClr val="C8C8C8"/>
        </a:accent6>
        <a:hlink>
          <a:srgbClr val="808080"/>
        </a:hlink>
        <a:folHlink>
          <a:srgbClr val="F8F8F8"/>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1" id="{472C7005-DC4C-4A1F-9EBA-F3836C0E7B69}" vid="{F7376B95-0C3F-44A9-88E5-2804FFD56CAA}"/>
    </a:ext>
  </a:extLst>
</a:theme>
</file>

<file path=docProps/app.xml><?xml version="1.0" encoding="utf-8"?>
<Properties xmlns="http://schemas.openxmlformats.org/officeDocument/2006/extended-properties" xmlns:vt="http://schemas.openxmlformats.org/officeDocument/2006/docPropsVTypes">
  <Template>arizona 3</Template>
  <TotalTime>219</TotalTime>
  <Words>1140</Words>
  <Application>Microsoft Office PowerPoint</Application>
  <PresentationFormat>Widescreen</PresentationFormat>
  <Paragraphs>52</Paragraphs>
  <Slides>21</Slides>
  <Notes>0</Notes>
  <HiddenSlides>0</HiddenSlides>
  <MMClips>0</MMClips>
  <ScaleCrop>false</ScaleCrop>
  <HeadingPairs>
    <vt:vector size="6" baseType="variant">
      <vt:variant>
        <vt:lpstr>Fonts Used</vt:lpstr>
      </vt:variant>
      <vt:variant>
        <vt:i4>1</vt:i4>
      </vt:variant>
      <vt:variant>
        <vt:lpstr>Theme</vt:lpstr>
      </vt:variant>
      <vt:variant>
        <vt:i4>2</vt:i4>
      </vt:variant>
      <vt:variant>
        <vt:lpstr>Slide Titles</vt:lpstr>
      </vt:variant>
      <vt:variant>
        <vt:i4>21</vt:i4>
      </vt:variant>
    </vt:vector>
  </HeadingPairs>
  <TitlesOfParts>
    <vt:vector size="24" baseType="lpstr">
      <vt:lpstr>Arial</vt:lpstr>
      <vt:lpstr>master</vt:lpstr>
      <vt:lpstr>1_colormaster</vt:lpstr>
      <vt:lpstr>Major Landform Categories</vt:lpstr>
      <vt:lpstr>Mountain</vt:lpstr>
      <vt:lpstr>PowerPoint Presentation</vt:lpstr>
      <vt:lpstr>PowerPoint Presentation</vt:lpstr>
      <vt:lpstr>Hill</vt:lpstr>
      <vt:lpstr>PowerPoint Presentation</vt:lpstr>
      <vt:lpstr>Mountain Versus Hill </vt:lpstr>
      <vt:lpstr>PowerPoint Presentation</vt:lpstr>
      <vt:lpstr>Plateau</vt:lpstr>
      <vt:lpstr>Erosion</vt:lpstr>
      <vt:lpstr>Erosion of Plateaus</vt:lpstr>
      <vt:lpstr>An exception</vt:lpstr>
      <vt:lpstr>Major Plateaus</vt:lpstr>
      <vt:lpstr>Plains</vt:lpstr>
      <vt:lpstr>Plains</vt:lpstr>
      <vt:lpstr>Floodplains </vt:lpstr>
      <vt:lpstr>What does a levy do?</vt:lpstr>
      <vt:lpstr>PowerPoint Presentation</vt:lpstr>
      <vt:lpstr>ABUSE OF THE FLOODPLAIN</vt:lpstr>
      <vt:lpstr>Additional Problem</vt:lpstr>
      <vt:lpstr>A Few of the Plants and Animals of the Wetlands</vt:lpstr>
    </vt:vector>
  </TitlesOfParts>
  <Company>Blue Worx</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Major Landform Categories</dc:title>
  <dc:creator>Joseph Naumann</dc:creator>
  <cp:lastModifiedBy>Joseph Naumann</cp:lastModifiedBy>
  <cp:revision>22</cp:revision>
  <dcterms:created xsi:type="dcterms:W3CDTF">2018-10-05T15:08:01Z</dcterms:created>
  <dcterms:modified xsi:type="dcterms:W3CDTF">2018-10-05T19:43:53Z</dcterms:modified>
</cp:coreProperties>
</file>