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9" r:id="rId3"/>
    <p:sldId id="257" r:id="rId4"/>
    <p:sldId id="258" r:id="rId5"/>
    <p:sldId id="260" r:id="rId6"/>
    <p:sldId id="261" r:id="rId7"/>
    <p:sldId id="263" r:id="rId8"/>
    <p:sldId id="262" r:id="rId9"/>
    <p:sldId id="264" r:id="rId10"/>
    <p:sldId id="265" r:id="rId11"/>
    <p:sldId id="266" r:id="rId12"/>
    <p:sldId id="267" r:id="rId13"/>
    <p:sldId id="290" r:id="rId14"/>
    <p:sldId id="291" r:id="rId15"/>
    <p:sldId id="268" r:id="rId16"/>
    <p:sldId id="269" r:id="rId17"/>
    <p:sldId id="292" r:id="rId18"/>
    <p:sldId id="293" r:id="rId19"/>
    <p:sldId id="294" r:id="rId20"/>
    <p:sldId id="270" r:id="rId21"/>
    <p:sldId id="271" r:id="rId22"/>
    <p:sldId id="295" r:id="rId23"/>
    <p:sldId id="272" r:id="rId24"/>
    <p:sldId id="273" r:id="rId25"/>
    <p:sldId id="275" r:id="rId26"/>
    <p:sldId id="274" r:id="rId27"/>
    <p:sldId id="277" r:id="rId28"/>
    <p:sldId id="289" r:id="rId29"/>
    <p:sldId id="278" r:id="rId30"/>
    <p:sldId id="279" r:id="rId31"/>
    <p:sldId id="283" r:id="rId32"/>
    <p:sldId id="296" r:id="rId33"/>
    <p:sldId id="297" r:id="rId34"/>
    <p:sldId id="298" r:id="rId35"/>
    <p:sldId id="300" r:id="rId36"/>
    <p:sldId id="299" r:id="rId3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Comic Sans MS" panose="030F0702030302020204" pitchFamily="66" charset="0"/>
        <a:ea typeface="+mn-ea"/>
        <a:cs typeface="+mn-cs"/>
      </a:defRPr>
    </a:lvl1pPr>
    <a:lvl2pPr marL="457200" algn="l" rtl="0" fontAlgn="base">
      <a:spcBef>
        <a:spcPct val="0"/>
      </a:spcBef>
      <a:spcAft>
        <a:spcPct val="0"/>
      </a:spcAft>
      <a:defRPr sz="2400" kern="1200">
        <a:solidFill>
          <a:schemeClr val="tx1"/>
        </a:solidFill>
        <a:latin typeface="Comic Sans MS" panose="030F0702030302020204" pitchFamily="66" charset="0"/>
        <a:ea typeface="+mn-ea"/>
        <a:cs typeface="+mn-cs"/>
      </a:defRPr>
    </a:lvl2pPr>
    <a:lvl3pPr marL="914400" algn="l" rtl="0" fontAlgn="base">
      <a:spcBef>
        <a:spcPct val="0"/>
      </a:spcBef>
      <a:spcAft>
        <a:spcPct val="0"/>
      </a:spcAft>
      <a:defRPr sz="2400" kern="1200">
        <a:solidFill>
          <a:schemeClr val="tx1"/>
        </a:solidFill>
        <a:latin typeface="Comic Sans MS" panose="030F0702030302020204" pitchFamily="66" charset="0"/>
        <a:ea typeface="+mn-ea"/>
        <a:cs typeface="+mn-cs"/>
      </a:defRPr>
    </a:lvl3pPr>
    <a:lvl4pPr marL="1371600" algn="l" rtl="0" fontAlgn="base">
      <a:spcBef>
        <a:spcPct val="0"/>
      </a:spcBef>
      <a:spcAft>
        <a:spcPct val="0"/>
      </a:spcAft>
      <a:defRPr sz="2400" kern="1200">
        <a:solidFill>
          <a:schemeClr val="tx1"/>
        </a:solidFill>
        <a:latin typeface="Comic Sans MS" panose="030F0702030302020204" pitchFamily="66" charset="0"/>
        <a:ea typeface="+mn-ea"/>
        <a:cs typeface="+mn-cs"/>
      </a:defRPr>
    </a:lvl4pPr>
    <a:lvl5pPr marL="1828800" algn="l" rtl="0" fontAlgn="base">
      <a:spcBef>
        <a:spcPct val="0"/>
      </a:spcBef>
      <a:spcAft>
        <a:spcPct val="0"/>
      </a:spcAft>
      <a:defRPr sz="2400" kern="1200">
        <a:solidFill>
          <a:schemeClr val="tx1"/>
        </a:solidFill>
        <a:latin typeface="Comic Sans MS" panose="030F0702030302020204" pitchFamily="66" charset="0"/>
        <a:ea typeface="+mn-ea"/>
        <a:cs typeface="+mn-cs"/>
      </a:defRPr>
    </a:lvl5pPr>
    <a:lvl6pPr marL="2286000" algn="l" defTabSz="914400" rtl="0" eaLnBrk="1" latinLnBrk="0" hangingPunct="1">
      <a:defRPr sz="2400" kern="1200">
        <a:solidFill>
          <a:schemeClr val="tx1"/>
        </a:solidFill>
        <a:latin typeface="Comic Sans MS" panose="030F0702030302020204" pitchFamily="66" charset="0"/>
        <a:ea typeface="+mn-ea"/>
        <a:cs typeface="+mn-cs"/>
      </a:defRPr>
    </a:lvl6pPr>
    <a:lvl7pPr marL="2743200" algn="l" defTabSz="914400" rtl="0" eaLnBrk="1" latinLnBrk="0" hangingPunct="1">
      <a:defRPr sz="2400" kern="1200">
        <a:solidFill>
          <a:schemeClr val="tx1"/>
        </a:solidFill>
        <a:latin typeface="Comic Sans MS" panose="030F0702030302020204" pitchFamily="66" charset="0"/>
        <a:ea typeface="+mn-ea"/>
        <a:cs typeface="+mn-cs"/>
      </a:defRPr>
    </a:lvl7pPr>
    <a:lvl8pPr marL="3200400" algn="l" defTabSz="914400" rtl="0" eaLnBrk="1" latinLnBrk="0" hangingPunct="1">
      <a:defRPr sz="2400" kern="1200">
        <a:solidFill>
          <a:schemeClr val="tx1"/>
        </a:solidFill>
        <a:latin typeface="Comic Sans MS" panose="030F0702030302020204" pitchFamily="66" charset="0"/>
        <a:ea typeface="+mn-ea"/>
        <a:cs typeface="+mn-cs"/>
      </a:defRPr>
    </a:lvl8pPr>
    <a:lvl9pPr marL="3657600" algn="l" defTabSz="914400" rtl="0" eaLnBrk="1" latinLnBrk="0" hangingPunct="1">
      <a:defRPr sz="24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56" d="100"/>
          <a:sy n="56" d="100"/>
        </p:scale>
        <p:origin x="72" y="4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FF068F7-3806-45DA-8DE7-AA2D43F5AEA2}" type="datetimeFigureOut">
              <a:rPr lang="en-US"/>
              <a:pPr>
                <a:defRPr/>
              </a:pPr>
              <a:t>8/31/2018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55B8FDE-33B2-4576-9BA6-B97EF48276F6}" type="slidenum">
              <a:rPr lang="en-US" altLang="en-US"/>
              <a:pPr/>
              <a:t>‹#›</a:t>
            </a:fld>
            <a:endParaRPr lang="en-US" altLang="en-US"/>
          </a:p>
        </p:txBody>
      </p:sp>
    </p:spTree>
    <p:extLst>
      <p:ext uri="{BB962C8B-B14F-4D97-AF65-F5344CB8AC3E}">
        <p14:creationId xmlns:p14="http://schemas.microsoft.com/office/powerpoint/2010/main" val="3564276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D58757E4-8AA2-4A7A-A52D-56E2DFDFADD5}" type="slidenum">
              <a:rPr lang="en-US" altLang="en-US" sz="1200"/>
              <a:pPr eaLnBrk="1" hangingPunct="1"/>
              <a:t>1</a:t>
            </a:fld>
            <a:endParaRPr lang="en-US" altLang="en-US" sz="1200"/>
          </a:p>
        </p:txBody>
      </p:sp>
    </p:spTree>
    <p:extLst>
      <p:ext uri="{BB962C8B-B14F-4D97-AF65-F5344CB8AC3E}">
        <p14:creationId xmlns:p14="http://schemas.microsoft.com/office/powerpoint/2010/main" val="535559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175A3F39-331A-455B-991E-CBF82AC814D7}" type="slidenum">
              <a:rPr lang="en-US" altLang="en-US" sz="1200"/>
              <a:pPr eaLnBrk="1" hangingPunct="1"/>
              <a:t>10</a:t>
            </a:fld>
            <a:endParaRPr lang="en-US" altLang="en-US" sz="1200"/>
          </a:p>
        </p:txBody>
      </p:sp>
    </p:spTree>
    <p:extLst>
      <p:ext uri="{BB962C8B-B14F-4D97-AF65-F5344CB8AC3E}">
        <p14:creationId xmlns:p14="http://schemas.microsoft.com/office/powerpoint/2010/main" val="3274690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182EE6C0-0135-4EDE-8B0E-DE25BD04433E}" type="slidenum">
              <a:rPr lang="en-US" altLang="en-US" sz="1200"/>
              <a:pPr eaLnBrk="1" hangingPunct="1"/>
              <a:t>11</a:t>
            </a:fld>
            <a:endParaRPr lang="en-US" altLang="en-US" sz="1200"/>
          </a:p>
        </p:txBody>
      </p:sp>
    </p:spTree>
    <p:extLst>
      <p:ext uri="{BB962C8B-B14F-4D97-AF65-F5344CB8AC3E}">
        <p14:creationId xmlns:p14="http://schemas.microsoft.com/office/powerpoint/2010/main" val="109487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604AB6A2-BED4-451F-B920-FDC884554B01}" type="slidenum">
              <a:rPr lang="en-US" altLang="en-US" sz="1200"/>
              <a:pPr eaLnBrk="1" hangingPunct="1"/>
              <a:t>12</a:t>
            </a:fld>
            <a:endParaRPr lang="en-US" altLang="en-US" sz="1200"/>
          </a:p>
        </p:txBody>
      </p:sp>
    </p:spTree>
    <p:extLst>
      <p:ext uri="{BB962C8B-B14F-4D97-AF65-F5344CB8AC3E}">
        <p14:creationId xmlns:p14="http://schemas.microsoft.com/office/powerpoint/2010/main" val="3038684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1C65E591-37EF-48B3-B875-45769EEAEFE5}" type="slidenum">
              <a:rPr lang="en-US" altLang="en-US" sz="1200"/>
              <a:pPr eaLnBrk="1" hangingPunct="1"/>
              <a:t>15</a:t>
            </a:fld>
            <a:endParaRPr lang="en-US" altLang="en-US" sz="1200"/>
          </a:p>
        </p:txBody>
      </p:sp>
    </p:spTree>
    <p:extLst>
      <p:ext uri="{BB962C8B-B14F-4D97-AF65-F5344CB8AC3E}">
        <p14:creationId xmlns:p14="http://schemas.microsoft.com/office/powerpoint/2010/main" val="3121783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0CE17714-7144-4D6B-B193-11C98BC0F1A7}" type="slidenum">
              <a:rPr lang="en-US" altLang="en-US" sz="1200"/>
              <a:pPr eaLnBrk="1" hangingPunct="1"/>
              <a:t>16</a:t>
            </a:fld>
            <a:endParaRPr lang="en-US" altLang="en-US" sz="1200"/>
          </a:p>
        </p:txBody>
      </p:sp>
    </p:spTree>
    <p:extLst>
      <p:ext uri="{BB962C8B-B14F-4D97-AF65-F5344CB8AC3E}">
        <p14:creationId xmlns:p14="http://schemas.microsoft.com/office/powerpoint/2010/main" val="4245239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39B92538-01A6-492F-8B10-0A8E0A02A657}" type="slidenum">
              <a:rPr lang="en-US" altLang="en-US" sz="1200"/>
              <a:pPr eaLnBrk="1" hangingPunct="1"/>
              <a:t>20</a:t>
            </a:fld>
            <a:endParaRPr lang="en-US" altLang="en-US" sz="1200"/>
          </a:p>
        </p:txBody>
      </p:sp>
    </p:spTree>
    <p:extLst>
      <p:ext uri="{BB962C8B-B14F-4D97-AF65-F5344CB8AC3E}">
        <p14:creationId xmlns:p14="http://schemas.microsoft.com/office/powerpoint/2010/main" val="149480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9744F79D-8D67-4778-9BF5-04F12AFBF75C}" type="slidenum">
              <a:rPr lang="en-US" altLang="en-US" sz="1200"/>
              <a:pPr eaLnBrk="1" hangingPunct="1"/>
              <a:t>21</a:t>
            </a:fld>
            <a:endParaRPr lang="en-US" altLang="en-US" sz="1200"/>
          </a:p>
        </p:txBody>
      </p:sp>
    </p:spTree>
    <p:extLst>
      <p:ext uri="{BB962C8B-B14F-4D97-AF65-F5344CB8AC3E}">
        <p14:creationId xmlns:p14="http://schemas.microsoft.com/office/powerpoint/2010/main" val="3469838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436FE984-4F36-4647-9CF7-E87B26B5DCDF}" type="slidenum">
              <a:rPr lang="en-US" altLang="en-US" sz="1200"/>
              <a:pPr eaLnBrk="1" hangingPunct="1"/>
              <a:t>23</a:t>
            </a:fld>
            <a:endParaRPr lang="en-US" altLang="en-US" sz="1200"/>
          </a:p>
        </p:txBody>
      </p:sp>
    </p:spTree>
    <p:extLst>
      <p:ext uri="{BB962C8B-B14F-4D97-AF65-F5344CB8AC3E}">
        <p14:creationId xmlns:p14="http://schemas.microsoft.com/office/powerpoint/2010/main" val="403973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7EFED7D1-507F-4A62-9A65-3293F3168458}" type="slidenum">
              <a:rPr lang="en-US" altLang="en-US" sz="1200"/>
              <a:pPr eaLnBrk="1" hangingPunct="1"/>
              <a:t>24</a:t>
            </a:fld>
            <a:endParaRPr lang="en-US" altLang="en-US" sz="1200"/>
          </a:p>
        </p:txBody>
      </p:sp>
    </p:spTree>
    <p:extLst>
      <p:ext uri="{BB962C8B-B14F-4D97-AF65-F5344CB8AC3E}">
        <p14:creationId xmlns:p14="http://schemas.microsoft.com/office/powerpoint/2010/main" val="415204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EB27898A-8D0B-4546-9926-5CC8FEFA0553}" type="slidenum">
              <a:rPr lang="en-US" altLang="en-US" sz="1200"/>
              <a:pPr eaLnBrk="1" hangingPunct="1"/>
              <a:t>25</a:t>
            </a:fld>
            <a:endParaRPr lang="en-US" altLang="en-US" sz="1200"/>
          </a:p>
        </p:txBody>
      </p:sp>
    </p:spTree>
    <p:extLst>
      <p:ext uri="{BB962C8B-B14F-4D97-AF65-F5344CB8AC3E}">
        <p14:creationId xmlns:p14="http://schemas.microsoft.com/office/powerpoint/2010/main" val="388156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5BCF6FE2-BF13-468E-B3F5-0ACC13E419CE}" type="slidenum">
              <a:rPr lang="en-US" altLang="en-US" sz="1200"/>
              <a:pPr eaLnBrk="1" hangingPunct="1"/>
              <a:t>2</a:t>
            </a:fld>
            <a:endParaRPr lang="en-US" altLang="en-US" sz="1200"/>
          </a:p>
        </p:txBody>
      </p:sp>
    </p:spTree>
    <p:extLst>
      <p:ext uri="{BB962C8B-B14F-4D97-AF65-F5344CB8AC3E}">
        <p14:creationId xmlns:p14="http://schemas.microsoft.com/office/powerpoint/2010/main" val="317096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6903DAA5-43F0-49F7-A4D4-854038F49883}" type="slidenum">
              <a:rPr lang="en-US" altLang="en-US" sz="1200"/>
              <a:pPr eaLnBrk="1" hangingPunct="1"/>
              <a:t>26</a:t>
            </a:fld>
            <a:endParaRPr lang="en-US" altLang="en-US" sz="1200"/>
          </a:p>
        </p:txBody>
      </p:sp>
    </p:spTree>
    <p:extLst>
      <p:ext uri="{BB962C8B-B14F-4D97-AF65-F5344CB8AC3E}">
        <p14:creationId xmlns:p14="http://schemas.microsoft.com/office/powerpoint/2010/main" val="3770630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02585673-1D67-4D76-AF88-041E7B9D3349}" type="slidenum">
              <a:rPr lang="en-US" altLang="en-US" sz="1200"/>
              <a:pPr eaLnBrk="1" hangingPunct="1"/>
              <a:t>27</a:t>
            </a:fld>
            <a:endParaRPr lang="en-US" altLang="en-US" sz="1200"/>
          </a:p>
        </p:txBody>
      </p:sp>
    </p:spTree>
    <p:extLst>
      <p:ext uri="{BB962C8B-B14F-4D97-AF65-F5344CB8AC3E}">
        <p14:creationId xmlns:p14="http://schemas.microsoft.com/office/powerpoint/2010/main" val="3581066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850AFA9E-8BFE-425D-A033-7C79AF972BDE}" type="slidenum">
              <a:rPr lang="en-US" altLang="en-US" sz="1200"/>
              <a:pPr eaLnBrk="1" hangingPunct="1"/>
              <a:t>28</a:t>
            </a:fld>
            <a:endParaRPr lang="en-US" altLang="en-US" sz="1200"/>
          </a:p>
        </p:txBody>
      </p:sp>
    </p:spTree>
    <p:extLst>
      <p:ext uri="{BB962C8B-B14F-4D97-AF65-F5344CB8AC3E}">
        <p14:creationId xmlns:p14="http://schemas.microsoft.com/office/powerpoint/2010/main" val="8402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403D797B-8C34-4A23-A36E-5DB17EC2D9CE}" type="slidenum">
              <a:rPr lang="en-US" altLang="en-US" sz="1200"/>
              <a:pPr eaLnBrk="1" hangingPunct="1"/>
              <a:t>29</a:t>
            </a:fld>
            <a:endParaRPr lang="en-US" altLang="en-US" sz="1200"/>
          </a:p>
        </p:txBody>
      </p:sp>
    </p:spTree>
    <p:extLst>
      <p:ext uri="{BB962C8B-B14F-4D97-AF65-F5344CB8AC3E}">
        <p14:creationId xmlns:p14="http://schemas.microsoft.com/office/powerpoint/2010/main" val="1991899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077E2595-DACE-4589-BB51-C925A2278CBA}" type="slidenum">
              <a:rPr lang="en-US" altLang="en-US" sz="1200"/>
              <a:pPr eaLnBrk="1" hangingPunct="1"/>
              <a:t>30</a:t>
            </a:fld>
            <a:endParaRPr lang="en-US" altLang="en-US" sz="1200"/>
          </a:p>
        </p:txBody>
      </p:sp>
    </p:spTree>
    <p:extLst>
      <p:ext uri="{BB962C8B-B14F-4D97-AF65-F5344CB8AC3E}">
        <p14:creationId xmlns:p14="http://schemas.microsoft.com/office/powerpoint/2010/main" val="4116543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C8C09673-ADA2-416D-A539-9C92E12769EB}" type="slidenum">
              <a:rPr lang="en-US" altLang="en-US" sz="1200"/>
              <a:pPr eaLnBrk="1" hangingPunct="1"/>
              <a:t>31</a:t>
            </a:fld>
            <a:endParaRPr lang="en-US" altLang="en-US" sz="1200"/>
          </a:p>
        </p:txBody>
      </p:sp>
    </p:spTree>
    <p:extLst>
      <p:ext uri="{BB962C8B-B14F-4D97-AF65-F5344CB8AC3E}">
        <p14:creationId xmlns:p14="http://schemas.microsoft.com/office/powerpoint/2010/main" val="31480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58C4BD81-E65E-4779-8C9E-8850C68316A9}" type="slidenum">
              <a:rPr lang="en-US" altLang="en-US" sz="1200"/>
              <a:pPr eaLnBrk="1" hangingPunct="1"/>
              <a:t>3</a:t>
            </a:fld>
            <a:endParaRPr lang="en-US" altLang="en-US" sz="1200"/>
          </a:p>
        </p:txBody>
      </p:sp>
    </p:spTree>
    <p:extLst>
      <p:ext uri="{BB962C8B-B14F-4D97-AF65-F5344CB8AC3E}">
        <p14:creationId xmlns:p14="http://schemas.microsoft.com/office/powerpoint/2010/main" val="266773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5DECACAF-E5A3-463A-9AEC-6FBAA8AD2082}" type="slidenum">
              <a:rPr lang="en-US" altLang="en-US" sz="1200"/>
              <a:pPr eaLnBrk="1" hangingPunct="1"/>
              <a:t>4</a:t>
            </a:fld>
            <a:endParaRPr lang="en-US" altLang="en-US" sz="1200"/>
          </a:p>
        </p:txBody>
      </p:sp>
    </p:spTree>
    <p:extLst>
      <p:ext uri="{BB962C8B-B14F-4D97-AF65-F5344CB8AC3E}">
        <p14:creationId xmlns:p14="http://schemas.microsoft.com/office/powerpoint/2010/main" val="206881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8B314F20-C671-4984-A01A-B5B6079D1243}" type="slidenum">
              <a:rPr lang="en-US" altLang="en-US" sz="1200"/>
              <a:pPr eaLnBrk="1" hangingPunct="1"/>
              <a:t>5</a:t>
            </a:fld>
            <a:endParaRPr lang="en-US" altLang="en-US" sz="1200"/>
          </a:p>
        </p:txBody>
      </p:sp>
    </p:spTree>
    <p:extLst>
      <p:ext uri="{BB962C8B-B14F-4D97-AF65-F5344CB8AC3E}">
        <p14:creationId xmlns:p14="http://schemas.microsoft.com/office/powerpoint/2010/main" val="117887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84D3CF9B-E13D-4E46-B681-1A80239434BE}" type="slidenum">
              <a:rPr lang="en-US" altLang="en-US" sz="1200"/>
              <a:pPr eaLnBrk="1" hangingPunct="1"/>
              <a:t>6</a:t>
            </a:fld>
            <a:endParaRPr lang="en-US" altLang="en-US" sz="1200"/>
          </a:p>
        </p:txBody>
      </p:sp>
    </p:spTree>
    <p:extLst>
      <p:ext uri="{BB962C8B-B14F-4D97-AF65-F5344CB8AC3E}">
        <p14:creationId xmlns:p14="http://schemas.microsoft.com/office/powerpoint/2010/main" val="160632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8DFD98A0-DB20-486B-B7DE-CFD151950A31}" type="slidenum">
              <a:rPr lang="en-US" altLang="en-US" sz="1200"/>
              <a:pPr eaLnBrk="1" hangingPunct="1"/>
              <a:t>7</a:t>
            </a:fld>
            <a:endParaRPr lang="en-US" altLang="en-US" sz="1200"/>
          </a:p>
        </p:txBody>
      </p:sp>
    </p:spTree>
    <p:extLst>
      <p:ext uri="{BB962C8B-B14F-4D97-AF65-F5344CB8AC3E}">
        <p14:creationId xmlns:p14="http://schemas.microsoft.com/office/powerpoint/2010/main" val="145858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C0EB69D1-58CF-4C97-8DCC-A838BDDDE78B}" type="slidenum">
              <a:rPr lang="en-US" altLang="en-US" sz="1200"/>
              <a:pPr eaLnBrk="1" hangingPunct="1"/>
              <a:t>8</a:t>
            </a:fld>
            <a:endParaRPr lang="en-US" altLang="en-US" sz="1200"/>
          </a:p>
        </p:txBody>
      </p:sp>
    </p:spTree>
    <p:extLst>
      <p:ext uri="{BB962C8B-B14F-4D97-AF65-F5344CB8AC3E}">
        <p14:creationId xmlns:p14="http://schemas.microsoft.com/office/powerpoint/2010/main" val="3260590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3B7860E7-95A0-41E5-A56C-838E587DBE66}" type="slidenum">
              <a:rPr lang="en-US" altLang="en-US" sz="1200"/>
              <a:pPr eaLnBrk="1" hangingPunct="1"/>
              <a:t>9</a:t>
            </a:fld>
            <a:endParaRPr lang="en-US" altLang="en-US" sz="1200"/>
          </a:p>
        </p:txBody>
      </p:sp>
    </p:spTree>
    <p:extLst>
      <p:ext uri="{BB962C8B-B14F-4D97-AF65-F5344CB8AC3E}">
        <p14:creationId xmlns:p14="http://schemas.microsoft.com/office/powerpoint/2010/main" val="160597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DAE4F4-8CBB-4E2B-BF14-ED9F3495DF23}" type="slidenum">
              <a:rPr lang="en-US" altLang="en-US"/>
              <a:pPr/>
              <a:t>‹#›</a:t>
            </a:fld>
            <a:endParaRPr lang="en-US" altLang="en-US"/>
          </a:p>
        </p:txBody>
      </p:sp>
    </p:spTree>
    <p:extLst>
      <p:ext uri="{BB962C8B-B14F-4D97-AF65-F5344CB8AC3E}">
        <p14:creationId xmlns:p14="http://schemas.microsoft.com/office/powerpoint/2010/main" val="88092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F55D65-AE89-4A0E-B6E0-7D77AA0B7DE0}" type="slidenum">
              <a:rPr lang="en-US" altLang="en-US"/>
              <a:pPr/>
              <a:t>‹#›</a:t>
            </a:fld>
            <a:endParaRPr lang="en-US" altLang="en-US"/>
          </a:p>
        </p:txBody>
      </p:sp>
    </p:spTree>
    <p:extLst>
      <p:ext uri="{BB962C8B-B14F-4D97-AF65-F5344CB8AC3E}">
        <p14:creationId xmlns:p14="http://schemas.microsoft.com/office/powerpoint/2010/main" val="2585786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3CCFFC-4B48-4370-BECC-FE662839AAE8}" type="slidenum">
              <a:rPr lang="en-US" altLang="en-US"/>
              <a:pPr/>
              <a:t>‹#›</a:t>
            </a:fld>
            <a:endParaRPr lang="en-US" altLang="en-US"/>
          </a:p>
        </p:txBody>
      </p:sp>
    </p:spTree>
    <p:extLst>
      <p:ext uri="{BB962C8B-B14F-4D97-AF65-F5344CB8AC3E}">
        <p14:creationId xmlns:p14="http://schemas.microsoft.com/office/powerpoint/2010/main" val="121524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D8BDB8-7623-490F-97A6-4469B901F4CF}" type="slidenum">
              <a:rPr lang="en-US" altLang="en-US"/>
              <a:pPr/>
              <a:t>‹#›</a:t>
            </a:fld>
            <a:endParaRPr lang="en-US" altLang="en-US"/>
          </a:p>
        </p:txBody>
      </p:sp>
    </p:spTree>
    <p:extLst>
      <p:ext uri="{BB962C8B-B14F-4D97-AF65-F5344CB8AC3E}">
        <p14:creationId xmlns:p14="http://schemas.microsoft.com/office/powerpoint/2010/main" val="150179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92EC42E-731D-4475-8163-7718F94077DA}" type="slidenum">
              <a:rPr lang="en-US" altLang="en-US"/>
              <a:pPr/>
              <a:t>‹#›</a:t>
            </a:fld>
            <a:endParaRPr lang="en-US" altLang="en-US"/>
          </a:p>
        </p:txBody>
      </p:sp>
    </p:spTree>
    <p:extLst>
      <p:ext uri="{BB962C8B-B14F-4D97-AF65-F5344CB8AC3E}">
        <p14:creationId xmlns:p14="http://schemas.microsoft.com/office/powerpoint/2010/main" val="2276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DFE356B-5E48-46FD-9AEB-F0B2B125887A}" type="slidenum">
              <a:rPr lang="en-US" altLang="en-US"/>
              <a:pPr/>
              <a:t>‹#›</a:t>
            </a:fld>
            <a:endParaRPr lang="en-US" altLang="en-US"/>
          </a:p>
        </p:txBody>
      </p:sp>
    </p:spTree>
    <p:extLst>
      <p:ext uri="{BB962C8B-B14F-4D97-AF65-F5344CB8AC3E}">
        <p14:creationId xmlns:p14="http://schemas.microsoft.com/office/powerpoint/2010/main" val="337913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2A26F9B-9E11-4F94-875A-F164A5B8FCF0}" type="slidenum">
              <a:rPr lang="en-US" altLang="en-US"/>
              <a:pPr/>
              <a:t>‹#›</a:t>
            </a:fld>
            <a:endParaRPr lang="en-US" altLang="en-US"/>
          </a:p>
        </p:txBody>
      </p:sp>
    </p:spTree>
    <p:extLst>
      <p:ext uri="{BB962C8B-B14F-4D97-AF65-F5344CB8AC3E}">
        <p14:creationId xmlns:p14="http://schemas.microsoft.com/office/powerpoint/2010/main" val="416207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0721A62-F006-421A-8862-A172354B914A}" type="slidenum">
              <a:rPr lang="en-US" altLang="en-US"/>
              <a:pPr/>
              <a:t>‹#›</a:t>
            </a:fld>
            <a:endParaRPr lang="en-US" altLang="en-US"/>
          </a:p>
        </p:txBody>
      </p:sp>
    </p:spTree>
    <p:extLst>
      <p:ext uri="{BB962C8B-B14F-4D97-AF65-F5344CB8AC3E}">
        <p14:creationId xmlns:p14="http://schemas.microsoft.com/office/powerpoint/2010/main" val="203479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EB84B37-5C11-4258-8B4E-B90028FA96E3}" type="slidenum">
              <a:rPr lang="en-US" altLang="en-US"/>
              <a:pPr/>
              <a:t>‹#›</a:t>
            </a:fld>
            <a:endParaRPr lang="en-US" altLang="en-US"/>
          </a:p>
        </p:txBody>
      </p:sp>
    </p:spTree>
    <p:extLst>
      <p:ext uri="{BB962C8B-B14F-4D97-AF65-F5344CB8AC3E}">
        <p14:creationId xmlns:p14="http://schemas.microsoft.com/office/powerpoint/2010/main" val="24076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6D03E7-796F-446C-ABCC-6D07925E0BC2}" type="slidenum">
              <a:rPr lang="en-US" altLang="en-US"/>
              <a:pPr/>
              <a:t>‹#›</a:t>
            </a:fld>
            <a:endParaRPr lang="en-US" altLang="en-US"/>
          </a:p>
        </p:txBody>
      </p:sp>
    </p:spTree>
    <p:extLst>
      <p:ext uri="{BB962C8B-B14F-4D97-AF65-F5344CB8AC3E}">
        <p14:creationId xmlns:p14="http://schemas.microsoft.com/office/powerpoint/2010/main" val="286696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4DA8ACF-38F3-4211-8885-DA1DA6C73E23}" type="slidenum">
              <a:rPr lang="en-US" altLang="en-US"/>
              <a:pPr/>
              <a:t>‹#›</a:t>
            </a:fld>
            <a:endParaRPr lang="en-US" altLang="en-US"/>
          </a:p>
        </p:txBody>
      </p:sp>
    </p:spTree>
    <p:extLst>
      <p:ext uri="{BB962C8B-B14F-4D97-AF65-F5344CB8AC3E}">
        <p14:creationId xmlns:p14="http://schemas.microsoft.com/office/powerpoint/2010/main" val="426090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7CF77DE-8DE7-4144-B27F-5D2FDC23B1C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www.geo.brown.edu/research/Assets/plankton.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mbgnet.mobot.org/salt/oceans/pict/zones2.gif"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17585"/>
            <a:ext cx="7772400" cy="1143000"/>
          </a:xfrm>
        </p:spPr>
        <p:txBody>
          <a:bodyPr/>
          <a:lstStyle/>
          <a:p>
            <a:pPr eaLnBrk="1" hangingPunct="1"/>
            <a:r>
              <a:rPr lang="en-US" altLang="en-US" dirty="0" smtClean="0">
                <a:solidFill>
                  <a:schemeClr val="bg1"/>
                </a:solidFill>
                <a:latin typeface="Comic Sans MS" panose="030F0702030302020204" pitchFamily="66" charset="0"/>
              </a:rPr>
              <a:t>Water Biomes</a:t>
            </a:r>
          </a:p>
        </p:txBody>
      </p:sp>
      <p:pic>
        <p:nvPicPr>
          <p:cNvPr id="2051" name="Picture 4"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48862"/>
            <a:ext cx="5943600" cy="569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Freshwater</a:t>
            </a:r>
          </a:p>
        </p:txBody>
      </p:sp>
      <p:sp>
        <p:nvSpPr>
          <p:cNvPr id="11267" name="Rectangle 3"/>
          <p:cNvSpPr>
            <a:spLocks noGrp="1" noChangeArrowheads="1"/>
          </p:cNvSpPr>
          <p:nvPr>
            <p:ph type="body" idx="1"/>
          </p:nvPr>
        </p:nvSpPr>
        <p:spPr>
          <a:xfrm>
            <a:off x="4573305" y="2362200"/>
            <a:ext cx="2133600" cy="685800"/>
          </a:xfrm>
        </p:spPr>
        <p:txBody>
          <a:bodyPr/>
          <a:lstStyle/>
          <a:p>
            <a:pPr eaLnBrk="1" hangingPunct="1"/>
            <a:r>
              <a:rPr lang="en-US" altLang="en-US" sz="3600" dirty="0">
                <a:solidFill>
                  <a:schemeClr val="bg1"/>
                </a:solidFill>
                <a:latin typeface="Comic Sans MS" panose="030F0702030302020204" pitchFamily="66" charset="0"/>
              </a:rPr>
              <a:t>Ponds</a:t>
            </a:r>
          </a:p>
        </p:txBody>
      </p:sp>
      <p:pic>
        <p:nvPicPr>
          <p:cNvPr id="11268" name="Picture 5" descr="p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6400"/>
            <a:ext cx="4573304" cy="442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376078" y="1676400"/>
            <a:ext cx="5815922" cy="4356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wipe(down)">
                                      <p:cBhvr>
                                        <p:cTn id="13" dur="500"/>
                                        <p:tgtEl>
                                          <p:spTgt spid="1126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0" y="-21771"/>
            <a:ext cx="7772400" cy="1143000"/>
          </a:xfrm>
        </p:spPr>
        <p:txBody>
          <a:bodyPr/>
          <a:lstStyle/>
          <a:p>
            <a:pPr eaLnBrk="1" hangingPunct="1"/>
            <a:r>
              <a:rPr lang="en-US" altLang="en-US" dirty="0" smtClean="0">
                <a:solidFill>
                  <a:schemeClr val="bg1"/>
                </a:solidFill>
                <a:latin typeface="Comic Sans MS" panose="030F0702030302020204" pitchFamily="66" charset="0"/>
              </a:rPr>
              <a:t>Freshwater</a:t>
            </a:r>
          </a:p>
        </p:txBody>
      </p:sp>
      <p:sp>
        <p:nvSpPr>
          <p:cNvPr id="12291" name="Rectangle 3"/>
          <p:cNvSpPr>
            <a:spLocks noGrp="1" noChangeArrowheads="1"/>
          </p:cNvSpPr>
          <p:nvPr>
            <p:ph type="body" idx="1"/>
          </p:nvPr>
        </p:nvSpPr>
        <p:spPr>
          <a:xfrm>
            <a:off x="533400" y="1110343"/>
            <a:ext cx="11277600" cy="3124200"/>
          </a:xfrm>
        </p:spPr>
        <p:txBody>
          <a:bodyPr/>
          <a:lstStyle/>
          <a:p>
            <a:pPr eaLnBrk="1" hangingPunct="1"/>
            <a:r>
              <a:rPr lang="en-US" altLang="en-US" sz="3600" dirty="0">
                <a:solidFill>
                  <a:schemeClr val="bg1"/>
                </a:solidFill>
                <a:latin typeface="Comic Sans MS" panose="030F0702030302020204" pitchFamily="66" charset="0"/>
              </a:rPr>
              <a:t>Lakes</a:t>
            </a:r>
          </a:p>
          <a:p>
            <a:pPr lvl="1" eaLnBrk="1" hangingPunct="1"/>
            <a:r>
              <a:rPr lang="en-US" altLang="en-US" sz="3200" dirty="0">
                <a:solidFill>
                  <a:schemeClr val="accent1"/>
                </a:solidFill>
                <a:latin typeface="Comic Sans MS" panose="030F0702030302020204" pitchFamily="66" charset="0"/>
              </a:rPr>
              <a:t>Larger and deeper than ponds</a:t>
            </a:r>
          </a:p>
          <a:p>
            <a:pPr lvl="1" eaLnBrk="1" hangingPunct="1"/>
            <a:r>
              <a:rPr lang="en-US" altLang="en-US" sz="3200" dirty="0">
                <a:solidFill>
                  <a:schemeClr val="accent1"/>
                </a:solidFill>
                <a:latin typeface="Comic Sans MS" panose="030F0702030302020204" pitchFamily="66" charset="0"/>
              </a:rPr>
              <a:t>Plant growth is limited to the shoreline</a:t>
            </a:r>
          </a:p>
          <a:p>
            <a:pPr lvl="1" eaLnBrk="1" hangingPunct="1"/>
            <a:r>
              <a:rPr lang="en-US" altLang="en-US" sz="3200" dirty="0">
                <a:solidFill>
                  <a:schemeClr val="accent1"/>
                </a:solidFill>
                <a:latin typeface="Comic Sans MS" panose="030F0702030302020204" pitchFamily="66" charset="0"/>
              </a:rPr>
              <a:t>Sunlight does </a:t>
            </a:r>
            <a:r>
              <a:rPr lang="en-US" altLang="en-US" sz="3200" dirty="0">
                <a:solidFill>
                  <a:schemeClr val="bg1"/>
                </a:solidFill>
                <a:latin typeface="Comic Sans MS" panose="030F0702030302020204" pitchFamily="66" charset="0"/>
              </a:rPr>
              <a:t>NOT</a:t>
            </a:r>
            <a:r>
              <a:rPr lang="en-US" altLang="en-US" sz="3200" dirty="0">
                <a:solidFill>
                  <a:schemeClr val="accent1"/>
                </a:solidFill>
                <a:latin typeface="Comic Sans MS" panose="030F0702030302020204" pitchFamily="66" charset="0"/>
              </a:rPr>
              <a:t> penetrate to the bottom= no plants after a certain depth!</a:t>
            </a:r>
          </a:p>
          <a:p>
            <a:pPr lvl="1" eaLnBrk="1" hangingPunct="1">
              <a:buFontTx/>
              <a:buNone/>
            </a:pPr>
            <a:endParaRPr lang="en-US" altLang="en-US" sz="3200" dirty="0">
              <a:solidFill>
                <a:schemeClr val="bg1"/>
              </a:solidFill>
              <a:latin typeface="Comic Sans MS" panose="030F0702030302020204" pitchFamily="66" charset="0"/>
            </a:endParaRPr>
          </a:p>
        </p:txBody>
      </p:sp>
      <p:sp>
        <p:nvSpPr>
          <p:cNvPr id="2" name="TextBox 1"/>
          <p:cNvSpPr txBox="1"/>
          <p:nvPr/>
        </p:nvSpPr>
        <p:spPr>
          <a:xfrm>
            <a:off x="533400" y="4234543"/>
            <a:ext cx="11049000" cy="2062103"/>
          </a:xfrm>
          <a:prstGeom prst="rect">
            <a:avLst/>
          </a:prstGeom>
          <a:noFill/>
        </p:spPr>
        <p:txBody>
          <a:bodyPr wrap="square" rtlCol="0">
            <a:spAutoFit/>
          </a:bodyPr>
          <a:lstStyle/>
          <a:p>
            <a:r>
              <a:rPr lang="en-US" sz="3200" dirty="0" smtClean="0">
                <a:solidFill>
                  <a:srgbClr val="FFFF00"/>
                </a:solidFill>
              </a:rPr>
              <a:t>World’s deepest lake – Lake Baikal, Russia</a:t>
            </a:r>
          </a:p>
          <a:p>
            <a:endParaRPr lang="en-US" sz="3200" dirty="0">
              <a:solidFill>
                <a:srgbClr val="FFFF00"/>
              </a:solidFill>
            </a:endParaRPr>
          </a:p>
          <a:p>
            <a:r>
              <a:rPr lang="en-US" sz="3200" dirty="0" smtClean="0">
                <a:solidFill>
                  <a:srgbClr val="FFFF00"/>
                </a:solidFill>
              </a:rPr>
              <a:t>Lake with the greatest volume of water in the world – Lake Baikal, Russia</a:t>
            </a:r>
            <a:endParaRPr lang="en-US"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Freshwater</a:t>
            </a:r>
          </a:p>
        </p:txBody>
      </p:sp>
      <p:sp>
        <p:nvSpPr>
          <p:cNvPr id="13315" name="Rectangle 3"/>
          <p:cNvSpPr>
            <a:spLocks noGrp="1" noChangeArrowheads="1"/>
          </p:cNvSpPr>
          <p:nvPr>
            <p:ph type="body" idx="1"/>
          </p:nvPr>
        </p:nvSpPr>
        <p:spPr>
          <a:xfrm>
            <a:off x="152400" y="800100"/>
            <a:ext cx="7772400" cy="4724400"/>
          </a:xfrm>
        </p:spPr>
        <p:txBody>
          <a:bodyPr/>
          <a:lstStyle/>
          <a:p>
            <a:pPr eaLnBrk="1" hangingPunct="1"/>
            <a:r>
              <a:rPr lang="en-US" altLang="en-US" sz="3600">
                <a:solidFill>
                  <a:schemeClr val="accent1"/>
                </a:solidFill>
                <a:latin typeface="Comic Sans MS" panose="030F0702030302020204" pitchFamily="66" charset="0"/>
              </a:rPr>
              <a:t>Lakes</a:t>
            </a:r>
          </a:p>
        </p:txBody>
      </p:sp>
      <p:pic>
        <p:nvPicPr>
          <p:cNvPr id="13316" name="Picture 6" descr="08%20-%20Moraine%20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57" y="1869745"/>
            <a:ext cx="4585005" cy="36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965893" y="1904321"/>
            <a:ext cx="5462927" cy="36419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inVertical)">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dirty="0" smtClean="0">
                <a:solidFill>
                  <a:schemeClr val="bg1"/>
                </a:solidFill>
                <a:latin typeface="Comic Sans MS" panose="030F0702030302020204" pitchFamily="66" charset="0"/>
              </a:rPr>
              <a:t>Lake Baikal</a:t>
            </a:r>
            <a:endParaRPr lang="en-US" dirty="0">
              <a:solidFill>
                <a:schemeClr val="bg1"/>
              </a:solidFill>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0" y="0"/>
            <a:ext cx="9919233" cy="6858000"/>
          </a:xfrm>
          <a:prstGeom prst="rect">
            <a:avLst/>
          </a:prstGeom>
        </p:spPr>
      </p:pic>
      <p:pic>
        <p:nvPicPr>
          <p:cNvPr id="5" name="Picture 4"/>
          <p:cNvPicPr>
            <a:picLocks noChangeAspect="1"/>
          </p:cNvPicPr>
          <p:nvPr/>
        </p:nvPicPr>
        <p:blipFill>
          <a:blip r:embed="rId3"/>
          <a:stretch>
            <a:fillRect/>
          </a:stretch>
        </p:blipFill>
        <p:spPr>
          <a:xfrm>
            <a:off x="1902845" y="0"/>
            <a:ext cx="10321812" cy="6858000"/>
          </a:xfrm>
          <a:prstGeom prst="rect">
            <a:avLst/>
          </a:prstGeom>
        </p:spPr>
      </p:pic>
    </p:spTree>
    <p:extLst>
      <p:ext uri="{BB962C8B-B14F-4D97-AF65-F5344CB8AC3E}">
        <p14:creationId xmlns:p14="http://schemas.microsoft.com/office/powerpoint/2010/main" val="14207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750"/>
                                        <p:tgtEl>
                                          <p:spTgt spid="4"/>
                                        </p:tgtEl>
                                      </p:cBhvr>
                                    </p:animEffect>
                                    <p:anim calcmode="lin" valueType="num">
                                      <p:cBhvr>
                                        <p:cTn id="8" dur="4750" fill="hold"/>
                                        <p:tgtEl>
                                          <p:spTgt spid="4"/>
                                        </p:tgtEl>
                                        <p:attrNameLst>
                                          <p:attrName>ppt_x</p:attrName>
                                        </p:attrNameLst>
                                      </p:cBhvr>
                                      <p:tavLst>
                                        <p:tav tm="0">
                                          <p:val>
                                            <p:strVal val="#ppt_x"/>
                                          </p:val>
                                        </p:tav>
                                        <p:tav tm="100000">
                                          <p:val>
                                            <p:strVal val="#ppt_x"/>
                                          </p:val>
                                        </p:tav>
                                      </p:tavLst>
                                    </p:anim>
                                    <p:anim calcmode="lin" valueType="num">
                                      <p:cBhvr>
                                        <p:cTn id="9" dur="4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4750"/>
                            </p:stCondLst>
                            <p:childTnLst>
                              <p:par>
                                <p:cTn id="11" presetID="42" presetClass="exit" presetSubtype="0" fill="hold" nodeType="afterEffect">
                                  <p:stCondLst>
                                    <p:cond delay="4250"/>
                                  </p:stCondLst>
                                  <p:childTnLst>
                                    <p:animEffect transition="out" filter="fade">
                                      <p:cBhvr>
                                        <p:cTn id="12" dur="1000"/>
                                        <p:tgtEl>
                                          <p:spTgt spid="4"/>
                                        </p:tgtEl>
                                      </p:cBhvr>
                                    </p:animEffect>
                                    <p:anim calcmode="lin" valueType="num">
                                      <p:cBhvr>
                                        <p:cTn id="13" dur="1000"/>
                                        <p:tgtEl>
                                          <p:spTgt spid="4"/>
                                        </p:tgtEl>
                                        <p:attrNameLst>
                                          <p:attrName>ppt_x</p:attrName>
                                        </p:attrNameLst>
                                      </p:cBhvr>
                                      <p:tavLst>
                                        <p:tav tm="0">
                                          <p:val>
                                            <p:strVal val="ppt_x"/>
                                          </p:val>
                                        </p:tav>
                                        <p:tav tm="100000">
                                          <p:val>
                                            <p:strVal val="ppt_x"/>
                                          </p:val>
                                        </p:tav>
                                      </p:tavLst>
                                    </p:anim>
                                    <p:anim calcmode="lin" valueType="num">
                                      <p:cBhvr>
                                        <p:cTn id="14" dur="1000"/>
                                        <p:tgtEl>
                                          <p:spTgt spid="4"/>
                                        </p:tgtEl>
                                        <p:attrNameLst>
                                          <p:attrName>ppt_y</p:attrName>
                                        </p:attrNameLst>
                                      </p:cBhvr>
                                      <p:tavLst>
                                        <p:tav tm="0">
                                          <p:val>
                                            <p:strVal val="ppt_y"/>
                                          </p:val>
                                        </p:tav>
                                        <p:tav tm="100000">
                                          <p:val>
                                            <p:strVal val="ppt_y+.1"/>
                                          </p:val>
                                        </p:tav>
                                      </p:tavLst>
                                    </p:anim>
                                    <p:set>
                                      <p:cBhvr>
                                        <p:cTn id="15" dur="1" fill="hold">
                                          <p:stCondLst>
                                            <p:cond delay="9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0" presetClass="exit" presetSubtype="0" fill="hold" nodeType="afterEffect">
                                  <p:stCondLst>
                                    <p:cond delay="3250"/>
                                  </p:stCondLst>
                                  <p:childTnLst>
                                    <p:animEffect transition="out" filter="fade">
                                      <p:cBhvr>
                                        <p:cTn id="24" dur="1500"/>
                                        <p:tgtEl>
                                          <p:spTgt spid="5"/>
                                        </p:tgtEl>
                                      </p:cBhvr>
                                    </p:animEffect>
                                    <p:set>
                                      <p:cBhvr>
                                        <p:cTn id="25"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omic Sans MS" panose="030F0702030302020204" pitchFamily="66" charset="0"/>
              </a:rPr>
              <a:t>Lake Baikal Stats.</a:t>
            </a:r>
            <a:endParaRPr lang="en-US" dirty="0">
              <a:solidFill>
                <a:schemeClr val="bg1"/>
              </a:solidFill>
              <a:latin typeface="Comic Sans MS" panose="030F0702030302020204" pitchFamily="66" charset="0"/>
            </a:endParaRPr>
          </a:p>
        </p:txBody>
      </p:sp>
      <p:sp>
        <p:nvSpPr>
          <p:cNvPr id="4" name="Content Placeholder 3"/>
          <p:cNvSpPr>
            <a:spLocks noGrp="1"/>
          </p:cNvSpPr>
          <p:nvPr>
            <p:ph sz="half" idx="1"/>
          </p:nvPr>
        </p:nvSpPr>
        <p:spPr/>
        <p:txBody>
          <a:bodyPr/>
          <a:lstStyle/>
          <a:p>
            <a:r>
              <a:rPr lang="en-US" sz="3200" dirty="0" smtClean="0">
                <a:solidFill>
                  <a:schemeClr val="bg1"/>
                </a:solidFill>
                <a:latin typeface="Comic Sans MS" panose="030F0702030302020204" pitchFamily="66" charset="0"/>
              </a:rPr>
              <a:t>Lake Baikal</a:t>
            </a:r>
          </a:p>
          <a:p>
            <a:pPr lvl="1"/>
            <a:r>
              <a:rPr lang="en-US" sz="2800" dirty="0">
                <a:solidFill>
                  <a:schemeClr val="bg1"/>
                </a:solidFill>
                <a:latin typeface="Comic Sans MS" panose="030F0702030302020204" pitchFamily="66" charset="0"/>
              </a:rPr>
              <a:t>Length 395 mi</a:t>
            </a:r>
            <a:endParaRPr lang="en-US" sz="2800" dirty="0" smtClean="0">
              <a:solidFill>
                <a:schemeClr val="bg1"/>
              </a:solidFill>
              <a:latin typeface="Comic Sans MS" panose="030F0702030302020204" pitchFamily="66" charset="0"/>
            </a:endParaRPr>
          </a:p>
          <a:p>
            <a:pPr lvl="1"/>
            <a:endParaRPr lang="en-US" sz="2800" dirty="0">
              <a:solidFill>
                <a:schemeClr val="bg1"/>
              </a:solidFill>
              <a:latin typeface="Comic Sans MS" panose="030F0702030302020204" pitchFamily="66" charset="0"/>
            </a:endParaRPr>
          </a:p>
          <a:p>
            <a:pPr lvl="1"/>
            <a:r>
              <a:rPr lang="en-US" sz="2800" dirty="0">
                <a:solidFill>
                  <a:schemeClr val="bg1"/>
                </a:solidFill>
                <a:latin typeface="Comic Sans MS" panose="030F0702030302020204" pitchFamily="66" charset="0"/>
              </a:rPr>
              <a:t>Depth 5,387 </a:t>
            </a:r>
            <a:r>
              <a:rPr lang="en-US" sz="2800" dirty="0" err="1">
                <a:solidFill>
                  <a:schemeClr val="bg1"/>
                </a:solidFill>
                <a:latin typeface="Comic Sans MS" panose="030F0702030302020204" pitchFamily="66" charset="0"/>
              </a:rPr>
              <a:t>ft</a:t>
            </a:r>
            <a:endParaRPr lang="en-US" sz="2800" dirty="0" smtClean="0">
              <a:solidFill>
                <a:schemeClr val="bg1"/>
              </a:solidFill>
              <a:latin typeface="Comic Sans MS" panose="030F0702030302020204" pitchFamily="66" charset="0"/>
            </a:endParaRPr>
          </a:p>
          <a:p>
            <a:pPr lvl="1"/>
            <a:endParaRPr lang="en-US" sz="2800" dirty="0">
              <a:solidFill>
                <a:schemeClr val="bg1"/>
              </a:solidFill>
              <a:latin typeface="Comic Sans MS" panose="030F0702030302020204" pitchFamily="66" charset="0"/>
            </a:endParaRPr>
          </a:p>
          <a:p>
            <a:pPr lvl="1"/>
            <a:r>
              <a:rPr lang="en-US" sz="2800" dirty="0">
                <a:solidFill>
                  <a:schemeClr val="bg1"/>
                </a:solidFill>
                <a:latin typeface="Comic Sans MS" panose="030F0702030302020204" pitchFamily="66" charset="0"/>
              </a:rPr>
              <a:t>Volume 5,670 cu mi</a:t>
            </a:r>
          </a:p>
        </p:txBody>
      </p:sp>
      <p:sp>
        <p:nvSpPr>
          <p:cNvPr id="5" name="Content Placeholder 4"/>
          <p:cNvSpPr>
            <a:spLocks noGrp="1"/>
          </p:cNvSpPr>
          <p:nvPr>
            <p:ph sz="half" idx="2"/>
          </p:nvPr>
        </p:nvSpPr>
        <p:spPr/>
        <p:txBody>
          <a:bodyPr/>
          <a:lstStyle/>
          <a:p>
            <a:r>
              <a:rPr lang="en-US" sz="3200" dirty="0" smtClean="0">
                <a:solidFill>
                  <a:schemeClr val="bg1"/>
                </a:solidFill>
                <a:latin typeface="Comic Sans MS" panose="030F0702030302020204" pitchFamily="66" charset="0"/>
              </a:rPr>
              <a:t>Lake Michigan</a:t>
            </a:r>
          </a:p>
          <a:p>
            <a:pPr lvl="1"/>
            <a:r>
              <a:rPr lang="en-US" sz="2800" dirty="0">
                <a:solidFill>
                  <a:schemeClr val="bg1"/>
                </a:solidFill>
                <a:latin typeface="Comic Sans MS" panose="030F0702030302020204" pitchFamily="66" charset="0"/>
              </a:rPr>
              <a:t>Length 307 mi </a:t>
            </a:r>
            <a:endParaRPr lang="en-US" sz="2800" dirty="0" smtClean="0">
              <a:solidFill>
                <a:schemeClr val="bg1"/>
              </a:solidFill>
              <a:latin typeface="Comic Sans MS" panose="030F0702030302020204" pitchFamily="66" charset="0"/>
            </a:endParaRPr>
          </a:p>
          <a:p>
            <a:pPr lvl="1"/>
            <a:endParaRPr lang="en-US" sz="2800" dirty="0">
              <a:solidFill>
                <a:schemeClr val="bg1"/>
              </a:solidFill>
              <a:latin typeface="Comic Sans MS" panose="030F0702030302020204" pitchFamily="66" charset="0"/>
            </a:endParaRPr>
          </a:p>
          <a:p>
            <a:pPr lvl="1"/>
            <a:r>
              <a:rPr lang="en-US" sz="2800" dirty="0">
                <a:solidFill>
                  <a:schemeClr val="bg1"/>
                </a:solidFill>
                <a:latin typeface="Comic Sans MS" panose="030F0702030302020204" pitchFamily="66" charset="0"/>
              </a:rPr>
              <a:t>Depth 923 </a:t>
            </a:r>
            <a:r>
              <a:rPr lang="en-US" sz="2800" dirty="0" err="1">
                <a:solidFill>
                  <a:schemeClr val="bg1"/>
                </a:solidFill>
                <a:latin typeface="Comic Sans MS" panose="030F0702030302020204" pitchFamily="66" charset="0"/>
              </a:rPr>
              <a:t>ft</a:t>
            </a:r>
            <a:endParaRPr lang="en-US" sz="2800" dirty="0" smtClean="0">
              <a:solidFill>
                <a:schemeClr val="bg1"/>
              </a:solidFill>
              <a:latin typeface="Comic Sans MS" panose="030F0702030302020204" pitchFamily="66" charset="0"/>
            </a:endParaRPr>
          </a:p>
          <a:p>
            <a:pPr lvl="1"/>
            <a:endParaRPr lang="en-US" sz="2800" dirty="0">
              <a:solidFill>
                <a:schemeClr val="bg1"/>
              </a:solidFill>
              <a:latin typeface="Comic Sans MS" panose="030F0702030302020204" pitchFamily="66" charset="0"/>
            </a:endParaRPr>
          </a:p>
          <a:p>
            <a:pPr lvl="1"/>
            <a:r>
              <a:rPr lang="en-US" sz="2800" dirty="0">
                <a:solidFill>
                  <a:schemeClr val="bg1"/>
                </a:solidFill>
                <a:latin typeface="Comic Sans MS" panose="030F0702030302020204" pitchFamily="66" charset="0"/>
              </a:rPr>
              <a:t>Volume 1,180 cubic mi </a:t>
            </a:r>
          </a:p>
        </p:txBody>
      </p:sp>
    </p:spTree>
    <p:extLst>
      <p:ext uri="{BB962C8B-B14F-4D97-AF65-F5344CB8AC3E}">
        <p14:creationId xmlns:p14="http://schemas.microsoft.com/office/powerpoint/2010/main" val="147744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0" y="0"/>
            <a:ext cx="7772400" cy="1143000"/>
          </a:xfrm>
        </p:spPr>
        <p:txBody>
          <a:bodyPr/>
          <a:lstStyle/>
          <a:p>
            <a:pPr eaLnBrk="1" hangingPunct="1"/>
            <a:r>
              <a:rPr lang="en-US" altLang="en-US" dirty="0" smtClean="0">
                <a:solidFill>
                  <a:schemeClr val="bg1"/>
                </a:solidFill>
                <a:latin typeface="Comic Sans MS" panose="030F0702030302020204" pitchFamily="66" charset="0"/>
              </a:rPr>
              <a:t>Water Biomes</a:t>
            </a:r>
          </a:p>
        </p:txBody>
      </p:sp>
      <p:sp>
        <p:nvSpPr>
          <p:cNvPr id="14339" name="Rectangle 3"/>
          <p:cNvSpPr>
            <a:spLocks noGrp="1" noChangeArrowheads="1"/>
          </p:cNvSpPr>
          <p:nvPr>
            <p:ph type="body" idx="1"/>
          </p:nvPr>
        </p:nvSpPr>
        <p:spPr>
          <a:xfrm>
            <a:off x="326571" y="938706"/>
            <a:ext cx="11734800" cy="1524000"/>
          </a:xfrm>
        </p:spPr>
        <p:txBody>
          <a:bodyPr/>
          <a:lstStyle/>
          <a:p>
            <a:pPr lvl="1" eaLnBrk="1" hangingPunct="1">
              <a:buFontTx/>
              <a:buNone/>
            </a:pPr>
            <a:r>
              <a:rPr lang="en-US" altLang="en-US" sz="3600" b="1" dirty="0">
                <a:solidFill>
                  <a:schemeClr val="bg1"/>
                </a:solidFill>
                <a:latin typeface="Comic Sans MS" panose="030F0702030302020204" pitchFamily="66" charset="0"/>
              </a:rPr>
              <a:t>Plankton</a:t>
            </a:r>
            <a:r>
              <a:rPr lang="en-US" altLang="en-US" sz="3200" dirty="0">
                <a:solidFill>
                  <a:schemeClr val="accent1"/>
                </a:solidFill>
                <a:latin typeface="Comic Sans MS" panose="030F0702030302020204" pitchFamily="66" charset="0"/>
              </a:rPr>
              <a:t> are microscopic algae, plants, and other organisms that float on the surface of water biomes.</a:t>
            </a:r>
          </a:p>
        </p:txBody>
      </p:sp>
      <p:pic>
        <p:nvPicPr>
          <p:cNvPr id="14340" name="Picture 5" descr="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71563"/>
            <a:ext cx="3352800" cy="430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plankt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582449"/>
            <a:ext cx="3023838" cy="430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8"/>
          <p:cNvSpPr txBox="1">
            <a:spLocks noChangeArrowheads="1"/>
          </p:cNvSpPr>
          <p:nvPr/>
        </p:nvSpPr>
        <p:spPr bwMode="auto">
          <a:xfrm>
            <a:off x="8915400" y="3505200"/>
            <a:ext cx="2895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50000"/>
              </a:spcBef>
            </a:pPr>
            <a:r>
              <a:rPr lang="en-US" altLang="en-US" sz="3600" dirty="0">
                <a:solidFill>
                  <a:schemeClr val="accent1"/>
                </a:solidFill>
              </a:rPr>
              <a:t>They need sunlight to survive.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Water Biomes</a:t>
            </a:r>
          </a:p>
        </p:txBody>
      </p:sp>
      <p:sp>
        <p:nvSpPr>
          <p:cNvPr id="15363" name="Rectangle 3"/>
          <p:cNvSpPr>
            <a:spLocks noGrp="1" noChangeArrowheads="1"/>
          </p:cNvSpPr>
          <p:nvPr>
            <p:ph type="body" idx="1"/>
          </p:nvPr>
        </p:nvSpPr>
        <p:spPr>
          <a:xfrm>
            <a:off x="2209800" y="1371600"/>
            <a:ext cx="7772400" cy="4724400"/>
          </a:xfrm>
        </p:spPr>
        <p:txBody>
          <a:bodyPr/>
          <a:lstStyle/>
          <a:p>
            <a:pPr lvl="1" eaLnBrk="1" hangingPunct="1">
              <a:buFontTx/>
              <a:buNone/>
            </a:pPr>
            <a:r>
              <a:rPr lang="en-US" altLang="en-US" sz="3600" b="1">
                <a:solidFill>
                  <a:schemeClr val="bg1"/>
                </a:solidFill>
                <a:latin typeface="Comic Sans MS" panose="030F0702030302020204" pitchFamily="66" charset="0"/>
              </a:rPr>
              <a:t>Phytoplankton</a:t>
            </a:r>
            <a:r>
              <a:rPr lang="en-US" altLang="en-US" sz="3200">
                <a:solidFill>
                  <a:schemeClr val="accent1"/>
                </a:solidFill>
                <a:latin typeface="Comic Sans MS" panose="030F0702030302020204" pitchFamily="66" charset="0"/>
              </a:rPr>
              <a:t> </a:t>
            </a:r>
            <a:r>
              <a:rPr lang="en-US" altLang="en-US" sz="3600">
                <a:solidFill>
                  <a:schemeClr val="accent1"/>
                </a:solidFill>
                <a:latin typeface="Comic Sans MS" panose="030F0702030302020204" pitchFamily="66" charset="0"/>
              </a:rPr>
              <a:t>are important producers in water biomes.</a:t>
            </a:r>
            <a:r>
              <a:rPr lang="en-US" altLang="en-US" sz="3200">
                <a:solidFill>
                  <a:schemeClr val="accent1"/>
                </a:solidFill>
                <a:latin typeface="Comic Sans MS" panose="030F0702030302020204" pitchFamily="66" charset="0"/>
              </a:rPr>
              <a:t>  </a:t>
            </a:r>
          </a:p>
        </p:txBody>
      </p:sp>
      <p:sp>
        <p:nvSpPr>
          <p:cNvPr id="15364" name="Text Box 6"/>
          <p:cNvSpPr txBox="1">
            <a:spLocks noChangeArrowheads="1"/>
          </p:cNvSpPr>
          <p:nvPr/>
        </p:nvSpPr>
        <p:spPr bwMode="auto">
          <a:xfrm>
            <a:off x="7086600" y="2971800"/>
            <a:ext cx="2895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50000"/>
              </a:spcBef>
            </a:pPr>
            <a:r>
              <a:rPr lang="en-US" altLang="en-US" sz="3600">
                <a:solidFill>
                  <a:schemeClr val="accent1"/>
                </a:solidFill>
              </a:rPr>
              <a:t>They are the first step in many aquatic food chains</a:t>
            </a:r>
          </a:p>
        </p:txBody>
      </p:sp>
      <p:pic>
        <p:nvPicPr>
          <p:cNvPr id="15365" name="Picture 8" descr="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396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dirty="0" smtClean="0">
                <a:solidFill>
                  <a:schemeClr val="bg1"/>
                </a:solidFill>
                <a:latin typeface="Comic Sans MS" panose="030F0702030302020204" pitchFamily="66" charset="0"/>
              </a:rPr>
              <a:t>Phytoplankton - </a:t>
            </a:r>
            <a:endParaRPr lang="en-US" dirty="0">
              <a:solidFill>
                <a:schemeClr val="bg1"/>
              </a:solidFill>
              <a:latin typeface="Comic Sans MS" panose="030F0702030302020204" pitchFamily="66" charset="0"/>
            </a:endParaRPr>
          </a:p>
        </p:txBody>
      </p:sp>
      <p:sp>
        <p:nvSpPr>
          <p:cNvPr id="3" name="Content Placeholder 2"/>
          <p:cNvSpPr>
            <a:spLocks noGrp="1"/>
          </p:cNvSpPr>
          <p:nvPr>
            <p:ph idx="1"/>
          </p:nvPr>
        </p:nvSpPr>
        <p:spPr>
          <a:xfrm>
            <a:off x="304800" y="1295400"/>
            <a:ext cx="10744200" cy="5181600"/>
          </a:xfrm>
        </p:spPr>
        <p:txBody>
          <a:bodyPr/>
          <a:lstStyle/>
          <a:p>
            <a:r>
              <a:rPr lang="en-US" sz="3600" dirty="0" smtClean="0">
                <a:solidFill>
                  <a:schemeClr val="bg1"/>
                </a:solidFill>
                <a:latin typeface="Comic Sans MS" panose="030F0702030302020204" pitchFamily="66" charset="0"/>
              </a:rPr>
              <a:t>Phytoplankton are the autotrophic components of the plankton community and a key part of oceans, seas and freshwater basin ecosystems. The name comes from the Greek words meaning "plant", and meaning "wanderer" or "drifter“. </a:t>
            </a:r>
            <a:r>
              <a:rPr lang="en-US" sz="3600" dirty="0" smtClean="0">
                <a:solidFill>
                  <a:schemeClr val="bg1"/>
                </a:solidFill>
                <a:effectLst/>
                <a:latin typeface="Comic Sans MS" panose="030F0702030302020204" pitchFamily="66" charset="0"/>
              </a:rPr>
              <a:t>These microscopic cells </a:t>
            </a:r>
            <a:r>
              <a:rPr lang="en-US" sz="3600" dirty="0" smtClean="0">
                <a:solidFill>
                  <a:srgbClr val="FFFF00"/>
                </a:solidFill>
                <a:effectLst/>
                <a:latin typeface="Comic Sans MS" panose="030F0702030302020204" pitchFamily="66" charset="0"/>
              </a:rPr>
              <a:t>begin the marine food chain. </a:t>
            </a:r>
            <a:r>
              <a:rPr lang="en-US" sz="3600" dirty="0" smtClean="0">
                <a:solidFill>
                  <a:schemeClr val="bg1"/>
                </a:solidFill>
                <a:effectLst/>
                <a:latin typeface="Comic Sans MS" panose="030F0702030302020204" pitchFamily="66" charset="0"/>
              </a:rPr>
              <a:t>They are so numerous they account for </a:t>
            </a:r>
            <a:r>
              <a:rPr lang="en-US" sz="3600" dirty="0" smtClean="0">
                <a:solidFill>
                  <a:srgbClr val="FFFF00"/>
                </a:solidFill>
                <a:effectLst/>
                <a:latin typeface="Comic Sans MS" panose="030F0702030302020204" pitchFamily="66" charset="0"/>
              </a:rPr>
              <a:t>50% of photosynthesis </a:t>
            </a:r>
            <a:r>
              <a:rPr lang="en-US" sz="3600" dirty="0" smtClean="0">
                <a:solidFill>
                  <a:schemeClr val="bg1"/>
                </a:solidFill>
                <a:effectLst/>
                <a:latin typeface="Comic Sans MS" panose="030F0702030302020204" pitchFamily="66" charset="0"/>
              </a:rPr>
              <a:t>on Earth.</a:t>
            </a:r>
            <a:endParaRPr lang="en-US" sz="36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79878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dirty="0" smtClean="0">
                <a:solidFill>
                  <a:schemeClr val="bg1"/>
                </a:solidFill>
                <a:latin typeface="Comic Sans MS" panose="030F0702030302020204" pitchFamily="66" charset="0"/>
              </a:rPr>
              <a:t>Zooplankton </a:t>
            </a:r>
            <a:endParaRPr lang="en-US" dirty="0">
              <a:solidFill>
                <a:schemeClr val="bg1"/>
              </a:solidFill>
              <a:latin typeface="Comic Sans MS" panose="030F0702030302020204" pitchFamily="66" charset="0"/>
            </a:endParaRPr>
          </a:p>
        </p:txBody>
      </p:sp>
      <p:sp>
        <p:nvSpPr>
          <p:cNvPr id="3" name="Content Placeholder 2"/>
          <p:cNvSpPr>
            <a:spLocks noGrp="1"/>
          </p:cNvSpPr>
          <p:nvPr>
            <p:ph idx="1"/>
          </p:nvPr>
        </p:nvSpPr>
        <p:spPr>
          <a:xfrm>
            <a:off x="0" y="1317170"/>
            <a:ext cx="11887200" cy="5083629"/>
          </a:xfrm>
        </p:spPr>
        <p:txBody>
          <a:bodyPr/>
          <a:lstStyle/>
          <a:p>
            <a:r>
              <a:rPr lang="en-US" sz="3600" dirty="0" smtClean="0">
                <a:solidFill>
                  <a:schemeClr val="bg1"/>
                </a:solidFill>
                <a:latin typeface="Comic Sans MS" panose="030F0702030302020204" pitchFamily="66" charset="0"/>
              </a:rPr>
              <a:t>Zooplankton are heterotrophic plankton. Plankton are organisms drifting in oceans, seas, and bodies of fresh water. The word "zooplankton" is derived from the Greek zoon, meaning "animal", and </a:t>
            </a:r>
            <a:r>
              <a:rPr lang="en-US" sz="3600" dirty="0" err="1" smtClean="0">
                <a:solidFill>
                  <a:schemeClr val="bg1"/>
                </a:solidFill>
                <a:latin typeface="Comic Sans MS" panose="030F0702030302020204" pitchFamily="66" charset="0"/>
              </a:rPr>
              <a:t>planktos</a:t>
            </a:r>
            <a:r>
              <a:rPr lang="en-US" sz="3600" dirty="0" smtClean="0">
                <a:solidFill>
                  <a:schemeClr val="bg1"/>
                </a:solidFill>
                <a:latin typeface="Comic Sans MS" panose="030F0702030302020204" pitchFamily="66" charset="0"/>
              </a:rPr>
              <a:t>, meaning "wanderer" or "drifter". Individual zooplankton are usually microscopic, but some (such as jellyfish) are larger and visible with the naked eye. They are consumers and feed on phytoplankton.</a:t>
            </a:r>
            <a:endParaRPr lang="en-US" sz="36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765064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0117" y="0"/>
            <a:ext cx="10972800" cy="1143000"/>
          </a:xfrm>
        </p:spPr>
        <p:txBody>
          <a:bodyPr/>
          <a:lstStyle/>
          <a:p>
            <a:r>
              <a:rPr lang="en-US" dirty="0" smtClean="0">
                <a:solidFill>
                  <a:schemeClr val="bg1"/>
                </a:solidFill>
                <a:latin typeface="Comic Sans MS" panose="030F0702030302020204" pitchFamily="66" charset="0"/>
              </a:rPr>
              <a:t>Plankton</a:t>
            </a:r>
            <a:endParaRPr lang="en-US" dirty="0">
              <a:solidFill>
                <a:schemeClr val="bg1"/>
              </a:solidFill>
              <a:latin typeface="Comic Sans MS" panose="030F0702030302020204" pitchFamily="66" charset="0"/>
            </a:endParaRPr>
          </a:p>
        </p:txBody>
      </p:sp>
      <p:sp>
        <p:nvSpPr>
          <p:cNvPr id="5" name="Text Placeholder 4"/>
          <p:cNvSpPr>
            <a:spLocks noGrp="1"/>
          </p:cNvSpPr>
          <p:nvPr>
            <p:ph type="body" idx="1"/>
          </p:nvPr>
        </p:nvSpPr>
        <p:spPr>
          <a:xfrm>
            <a:off x="642257" y="1197656"/>
            <a:ext cx="5386917" cy="639762"/>
          </a:xfrm>
        </p:spPr>
        <p:txBody>
          <a:bodyPr/>
          <a:lstStyle/>
          <a:p>
            <a:r>
              <a:rPr lang="en-US" sz="3200" dirty="0" smtClean="0">
                <a:solidFill>
                  <a:schemeClr val="bg1"/>
                </a:solidFill>
                <a:latin typeface="Comic Sans MS" panose="030F0702030302020204" pitchFamily="66" charset="0"/>
              </a:rPr>
              <a:t>Phytoplankton </a:t>
            </a:r>
            <a:endParaRPr lang="en-US" sz="2800" dirty="0">
              <a:solidFill>
                <a:schemeClr val="bg1"/>
              </a:solidFill>
              <a:latin typeface="Comic Sans MS" panose="030F0702030302020204" pitchFamily="66" charset="0"/>
            </a:endParaRPr>
          </a:p>
        </p:txBody>
      </p:sp>
      <p:pic>
        <p:nvPicPr>
          <p:cNvPr id="10" name="Content Placeholder 9"/>
          <p:cNvPicPr>
            <a:picLocks noGrp="1" noChangeAspect="1"/>
          </p:cNvPicPr>
          <p:nvPr>
            <p:ph sz="half" idx="2"/>
          </p:nvPr>
        </p:nvPicPr>
        <p:blipFill>
          <a:blip r:embed="rId2"/>
          <a:stretch>
            <a:fillRect/>
          </a:stretch>
        </p:blipFill>
        <p:spPr>
          <a:xfrm>
            <a:off x="102319" y="2196646"/>
            <a:ext cx="6080163" cy="3210325"/>
          </a:xfrm>
          <a:prstGeom prst="rect">
            <a:avLst/>
          </a:prstGeom>
        </p:spPr>
      </p:pic>
      <p:sp>
        <p:nvSpPr>
          <p:cNvPr id="7" name="Text Placeholder 6"/>
          <p:cNvSpPr>
            <a:spLocks noGrp="1"/>
          </p:cNvSpPr>
          <p:nvPr>
            <p:ph type="body" sz="quarter" idx="3"/>
          </p:nvPr>
        </p:nvSpPr>
        <p:spPr>
          <a:xfrm>
            <a:off x="6193368" y="1212964"/>
            <a:ext cx="5389033" cy="639762"/>
          </a:xfrm>
        </p:spPr>
        <p:txBody>
          <a:bodyPr/>
          <a:lstStyle/>
          <a:p>
            <a:r>
              <a:rPr lang="en-US" sz="3200" dirty="0" smtClean="0">
                <a:solidFill>
                  <a:schemeClr val="bg1"/>
                </a:solidFill>
                <a:latin typeface="Comic Sans MS" panose="030F0702030302020204" pitchFamily="66" charset="0"/>
              </a:rPr>
              <a:t>Zooplankton </a:t>
            </a:r>
            <a:endParaRPr lang="en-US" sz="2800" dirty="0">
              <a:solidFill>
                <a:schemeClr val="bg1"/>
              </a:solidFill>
              <a:latin typeface="Comic Sans MS" panose="030F0702030302020204" pitchFamily="66" charset="0"/>
            </a:endParaRPr>
          </a:p>
        </p:txBody>
      </p:sp>
      <p:pic>
        <p:nvPicPr>
          <p:cNvPr id="9" name="Content Placeholder 8"/>
          <p:cNvPicPr>
            <a:picLocks noGrp="1" noChangeAspect="1"/>
          </p:cNvPicPr>
          <p:nvPr>
            <p:ph sz="quarter" idx="4"/>
          </p:nvPr>
        </p:nvPicPr>
        <p:blipFill>
          <a:blip r:embed="rId3"/>
          <a:stretch>
            <a:fillRect/>
          </a:stretch>
        </p:blipFill>
        <p:spPr>
          <a:xfrm>
            <a:off x="7162800" y="2174876"/>
            <a:ext cx="4359010" cy="3269258"/>
          </a:xfrm>
          <a:prstGeom prst="rect">
            <a:avLst/>
          </a:prstGeom>
        </p:spPr>
      </p:pic>
    </p:spTree>
    <p:extLst>
      <p:ext uri="{BB962C8B-B14F-4D97-AF65-F5344CB8AC3E}">
        <p14:creationId xmlns:p14="http://schemas.microsoft.com/office/powerpoint/2010/main" val="1793006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0"/>
            <a:ext cx="10363200" cy="1143000"/>
          </a:xfrm>
        </p:spPr>
        <p:txBody>
          <a:bodyPr/>
          <a:lstStyle/>
          <a:p>
            <a:pPr eaLnBrk="1" hangingPunct="1"/>
            <a:r>
              <a:rPr lang="en-US" altLang="en-US" dirty="0" smtClean="0">
                <a:solidFill>
                  <a:schemeClr val="bg1"/>
                </a:solidFill>
                <a:latin typeface="Comic Sans MS" panose="030F0702030302020204" pitchFamily="66" charset="0"/>
              </a:rPr>
              <a:t>Water Biomes</a:t>
            </a:r>
          </a:p>
        </p:txBody>
      </p:sp>
      <p:sp>
        <p:nvSpPr>
          <p:cNvPr id="3075" name="Rectangle 3"/>
          <p:cNvSpPr>
            <a:spLocks noGrp="1" noChangeArrowheads="1"/>
          </p:cNvSpPr>
          <p:nvPr>
            <p:ph type="body" idx="1"/>
          </p:nvPr>
        </p:nvSpPr>
        <p:spPr>
          <a:xfrm>
            <a:off x="908538" y="3581400"/>
            <a:ext cx="10363200" cy="3276600"/>
          </a:xfrm>
        </p:spPr>
        <p:txBody>
          <a:bodyPr/>
          <a:lstStyle/>
          <a:p>
            <a:pPr eaLnBrk="1" hangingPunct="1">
              <a:buFontTx/>
              <a:buNone/>
            </a:pPr>
            <a:r>
              <a:rPr lang="en-US" altLang="en-US" sz="3600" dirty="0">
                <a:solidFill>
                  <a:schemeClr val="accent1"/>
                </a:solidFill>
                <a:latin typeface="Comic Sans MS" panose="030F0702030302020204" pitchFamily="66" charset="0"/>
              </a:rPr>
              <a:t>The limiting factors in water biomes are:</a:t>
            </a:r>
          </a:p>
          <a:p>
            <a:pPr eaLnBrk="1" hangingPunct="1">
              <a:buFontTx/>
              <a:buNone/>
            </a:pPr>
            <a:endParaRPr lang="en-US" altLang="en-US" sz="3600" dirty="0">
              <a:solidFill>
                <a:schemeClr val="accent1"/>
              </a:solidFill>
              <a:latin typeface="Comic Sans MS" panose="030F0702030302020204" pitchFamily="66" charset="0"/>
            </a:endParaRPr>
          </a:p>
          <a:p>
            <a:pPr lvl="1" eaLnBrk="1" hangingPunct="1"/>
            <a:r>
              <a:rPr lang="en-US" altLang="en-US" sz="3200" dirty="0">
                <a:solidFill>
                  <a:schemeClr val="bg1"/>
                </a:solidFill>
                <a:latin typeface="Comic Sans MS" panose="030F0702030302020204" pitchFamily="66" charset="0"/>
              </a:rPr>
              <a:t>Amount of salt (salinity)</a:t>
            </a:r>
          </a:p>
          <a:p>
            <a:pPr lvl="1" eaLnBrk="1" hangingPunct="1"/>
            <a:r>
              <a:rPr lang="en-US" altLang="en-US" sz="3200" dirty="0">
                <a:solidFill>
                  <a:schemeClr val="bg1"/>
                </a:solidFill>
                <a:latin typeface="Comic Sans MS" panose="030F0702030302020204" pitchFamily="66" charset="0"/>
              </a:rPr>
              <a:t>Amount of dissolved oxygen</a:t>
            </a:r>
          </a:p>
          <a:p>
            <a:pPr lvl="1" eaLnBrk="1" hangingPunct="1"/>
            <a:r>
              <a:rPr lang="en-US" altLang="en-US" sz="3200" dirty="0">
                <a:solidFill>
                  <a:schemeClr val="bg1"/>
                </a:solidFill>
                <a:latin typeface="Comic Sans MS" panose="030F0702030302020204" pitchFamily="66" charset="0"/>
              </a:rPr>
              <a:t>Sunlight </a:t>
            </a:r>
          </a:p>
        </p:txBody>
      </p:sp>
      <p:sp>
        <p:nvSpPr>
          <p:cNvPr id="2" name="TextBox 1"/>
          <p:cNvSpPr txBox="1"/>
          <p:nvPr/>
        </p:nvSpPr>
        <p:spPr>
          <a:xfrm>
            <a:off x="304800" y="918462"/>
            <a:ext cx="10972800" cy="2246769"/>
          </a:xfrm>
          <a:prstGeom prst="rect">
            <a:avLst/>
          </a:prstGeom>
          <a:noFill/>
        </p:spPr>
        <p:txBody>
          <a:bodyPr wrap="square" rtlCol="0">
            <a:spAutoFit/>
          </a:bodyPr>
          <a:lstStyle/>
          <a:p>
            <a:r>
              <a:rPr lang="en-US" sz="2800" dirty="0" smtClean="0">
                <a:solidFill>
                  <a:srgbClr val="FFFF00"/>
                </a:solidFill>
              </a:rPr>
              <a:t>Approximately 70% of the Earth’s surface is covered by water – it is more a water planet than a land one. The biggest supplier of oxygen to the world is the phytoplankton of the oceans. There is much about the oceans we don’t understand. We need today more attention to our water bodies.</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304800"/>
            <a:ext cx="7772400" cy="1143000"/>
          </a:xfrm>
        </p:spPr>
        <p:txBody>
          <a:bodyPr/>
          <a:lstStyle/>
          <a:p>
            <a:pPr eaLnBrk="1" hangingPunct="1"/>
            <a:r>
              <a:rPr lang="en-US" altLang="en-US" smtClean="0">
                <a:solidFill>
                  <a:schemeClr val="bg1"/>
                </a:solidFill>
                <a:latin typeface="Comic Sans MS" panose="030F0702030302020204" pitchFamily="66" charset="0"/>
              </a:rPr>
              <a:t>Saltwater Biomes</a:t>
            </a:r>
          </a:p>
        </p:txBody>
      </p:sp>
      <p:sp>
        <p:nvSpPr>
          <p:cNvPr id="16387" name="Rectangle 3"/>
          <p:cNvSpPr>
            <a:spLocks noGrp="1" noChangeArrowheads="1"/>
          </p:cNvSpPr>
          <p:nvPr>
            <p:ph type="body" idx="1"/>
          </p:nvPr>
        </p:nvSpPr>
        <p:spPr>
          <a:xfrm>
            <a:off x="381000" y="1447800"/>
            <a:ext cx="11277600" cy="1447800"/>
          </a:xfrm>
        </p:spPr>
        <p:txBody>
          <a:bodyPr/>
          <a:lstStyle/>
          <a:p>
            <a:pPr eaLnBrk="1" hangingPunct="1">
              <a:buFontTx/>
              <a:buNone/>
            </a:pPr>
            <a:r>
              <a:rPr lang="en-US" altLang="en-US" sz="3600" dirty="0">
                <a:solidFill>
                  <a:schemeClr val="accent1"/>
                </a:solidFill>
                <a:latin typeface="Comic Sans MS" panose="030F0702030302020204" pitchFamily="66" charset="0"/>
              </a:rPr>
              <a:t>About 95% of the water on Earth has a high concentration of salt. (High salinity)</a:t>
            </a:r>
          </a:p>
          <a:p>
            <a:pPr eaLnBrk="1" hangingPunct="1">
              <a:buFontTx/>
              <a:buNone/>
            </a:pPr>
            <a:endParaRPr lang="en-US" altLang="en-US" sz="3600" dirty="0">
              <a:solidFill>
                <a:schemeClr val="accent1"/>
              </a:solidFill>
              <a:latin typeface="Comic Sans MS" panose="030F0702030302020204" pitchFamily="66" charset="0"/>
            </a:endParaRPr>
          </a:p>
        </p:txBody>
      </p:sp>
      <p:sp>
        <p:nvSpPr>
          <p:cNvPr id="2" name="TextBox 1"/>
          <p:cNvSpPr txBox="1"/>
          <p:nvPr/>
        </p:nvSpPr>
        <p:spPr>
          <a:xfrm>
            <a:off x="685800" y="3581400"/>
            <a:ext cx="11125200" cy="2062103"/>
          </a:xfrm>
          <a:prstGeom prst="rect">
            <a:avLst/>
          </a:prstGeom>
          <a:noFill/>
        </p:spPr>
        <p:txBody>
          <a:bodyPr wrap="square" rtlCol="0">
            <a:spAutoFit/>
          </a:bodyPr>
          <a:lstStyle/>
          <a:p>
            <a:r>
              <a:rPr lang="en-US" sz="3200" b="1" dirty="0" smtClean="0">
                <a:solidFill>
                  <a:srgbClr val="FFFF00"/>
                </a:solidFill>
              </a:rPr>
              <a:t>Melting mountain glaciers and continental glaciers is adding fresh water to the ocean and salinity is decreasing slightly. How will this affect the  ocean biome is not clear.</a:t>
            </a:r>
            <a:endParaRPr lang="en-US" sz="32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Saltwater</a:t>
            </a:r>
          </a:p>
        </p:txBody>
      </p:sp>
      <p:sp>
        <p:nvSpPr>
          <p:cNvPr id="17411" name="Rectangle 3"/>
          <p:cNvSpPr>
            <a:spLocks noGrp="1" noChangeArrowheads="1"/>
          </p:cNvSpPr>
          <p:nvPr>
            <p:ph type="body" idx="1"/>
          </p:nvPr>
        </p:nvSpPr>
        <p:spPr>
          <a:xfrm>
            <a:off x="0" y="1338532"/>
            <a:ext cx="12192000" cy="5334000"/>
          </a:xfrm>
        </p:spPr>
        <p:txBody>
          <a:bodyPr/>
          <a:lstStyle/>
          <a:p>
            <a:pPr eaLnBrk="1" hangingPunct="1"/>
            <a:r>
              <a:rPr lang="en-US" altLang="en-US" sz="3600" dirty="0">
                <a:solidFill>
                  <a:schemeClr val="bg1"/>
                </a:solidFill>
                <a:latin typeface="Comic Sans MS" panose="030F0702030302020204" pitchFamily="66" charset="0"/>
              </a:rPr>
              <a:t>Estuaries (Wetlands)</a:t>
            </a:r>
          </a:p>
          <a:p>
            <a:pPr lvl="1" eaLnBrk="1" hangingPunct="1"/>
            <a:r>
              <a:rPr lang="en-US" altLang="en-US" sz="3200" dirty="0">
                <a:solidFill>
                  <a:schemeClr val="accent1"/>
                </a:solidFill>
                <a:latin typeface="Comic Sans MS" panose="030F0702030302020204" pitchFamily="66" charset="0"/>
              </a:rPr>
              <a:t>Area where a river meets an ocean</a:t>
            </a:r>
          </a:p>
          <a:p>
            <a:pPr lvl="1" eaLnBrk="1" hangingPunct="1"/>
            <a:r>
              <a:rPr lang="en-US" altLang="en-US" sz="3200" dirty="0">
                <a:solidFill>
                  <a:schemeClr val="accent1"/>
                </a:solidFill>
                <a:latin typeface="Comic Sans MS" panose="030F0702030302020204" pitchFamily="66" charset="0"/>
              </a:rPr>
              <a:t>Mix of salt and freshwater</a:t>
            </a:r>
          </a:p>
          <a:p>
            <a:pPr lvl="1" eaLnBrk="1" hangingPunct="1"/>
            <a:r>
              <a:rPr lang="en-US" altLang="en-US" sz="3200" dirty="0">
                <a:solidFill>
                  <a:schemeClr val="accent1"/>
                </a:solidFill>
                <a:latin typeface="Comic Sans MS" panose="030F0702030302020204" pitchFamily="66" charset="0"/>
              </a:rPr>
              <a:t>Located near coastlines, border land</a:t>
            </a:r>
          </a:p>
          <a:p>
            <a:pPr lvl="1" eaLnBrk="1" hangingPunct="1"/>
            <a:r>
              <a:rPr lang="en-US" altLang="en-US" sz="3200" dirty="0">
                <a:solidFill>
                  <a:schemeClr val="accent1"/>
                </a:solidFill>
                <a:latin typeface="Comic Sans MS" panose="030F0702030302020204" pitchFamily="66" charset="0"/>
              </a:rPr>
              <a:t>Extremely fertile</a:t>
            </a:r>
          </a:p>
          <a:p>
            <a:pPr lvl="1" eaLnBrk="1" hangingPunct="1"/>
            <a:r>
              <a:rPr lang="en-US" altLang="en-US" sz="3200" dirty="0">
                <a:solidFill>
                  <a:schemeClr val="accent1"/>
                </a:solidFill>
                <a:latin typeface="Comic Sans MS" panose="030F0702030302020204" pitchFamily="66" charset="0"/>
              </a:rPr>
              <a:t>Nutrient levels are higher than both salt and freshwater </a:t>
            </a:r>
            <a:endParaRPr lang="en-US" altLang="en-US" sz="3200" dirty="0" smtClean="0">
              <a:solidFill>
                <a:schemeClr val="accent1"/>
              </a:solidFill>
              <a:latin typeface="Comic Sans MS" panose="030F0702030302020204" pitchFamily="66" charset="0"/>
            </a:endParaRPr>
          </a:p>
          <a:p>
            <a:pPr lvl="1" eaLnBrk="1" hangingPunct="1"/>
            <a:r>
              <a:rPr lang="en-US" altLang="en-US" sz="3200" dirty="0" smtClean="0">
                <a:solidFill>
                  <a:schemeClr val="accent1"/>
                </a:solidFill>
                <a:latin typeface="Comic Sans MS" panose="030F0702030302020204" pitchFamily="66" charset="0"/>
              </a:rPr>
              <a:t>A feeding and breeding area for many species both land and water</a:t>
            </a:r>
            <a:endParaRPr lang="en-US" altLang="en-US" sz="3200"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3891"/>
            <a:ext cx="12192000" cy="6860389"/>
          </a:xfrm>
          <a:prstGeom prst="rect">
            <a:avLst/>
          </a:prstGeom>
        </p:spPr>
      </p:pic>
    </p:spTree>
    <p:extLst>
      <p:ext uri="{BB962C8B-B14F-4D97-AF65-F5344CB8AC3E}">
        <p14:creationId xmlns:p14="http://schemas.microsoft.com/office/powerpoint/2010/main" val="10055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0"/>
            <a:ext cx="7772400" cy="1143000"/>
          </a:xfrm>
        </p:spPr>
        <p:txBody>
          <a:bodyPr/>
          <a:lstStyle/>
          <a:p>
            <a:pPr eaLnBrk="1" hangingPunct="1"/>
            <a:r>
              <a:rPr lang="en-US" altLang="en-US" dirty="0" smtClean="0">
                <a:solidFill>
                  <a:schemeClr val="bg1"/>
                </a:solidFill>
                <a:latin typeface="Comic Sans MS" panose="030F0702030302020204" pitchFamily="66" charset="0"/>
              </a:rPr>
              <a:t>Saltwater</a:t>
            </a:r>
          </a:p>
        </p:txBody>
      </p:sp>
      <p:sp>
        <p:nvSpPr>
          <p:cNvPr id="18435" name="Rectangle 3"/>
          <p:cNvSpPr>
            <a:spLocks noGrp="1" noChangeArrowheads="1"/>
          </p:cNvSpPr>
          <p:nvPr>
            <p:ph type="body" idx="1"/>
          </p:nvPr>
        </p:nvSpPr>
        <p:spPr>
          <a:xfrm>
            <a:off x="376687" y="1219200"/>
            <a:ext cx="6176513" cy="5486400"/>
          </a:xfrm>
        </p:spPr>
        <p:txBody>
          <a:bodyPr/>
          <a:lstStyle/>
          <a:p>
            <a:pPr eaLnBrk="1" hangingPunct="1"/>
            <a:r>
              <a:rPr lang="en-US" altLang="en-US" sz="3600" dirty="0" smtClean="0">
                <a:solidFill>
                  <a:schemeClr val="bg1"/>
                </a:solidFill>
                <a:latin typeface="Comic Sans MS" panose="030F0702030302020204" pitchFamily="66" charset="0"/>
              </a:rPr>
              <a:t>Estuaries - An estuary is a partially enclosed coastal body of brackish water with one or more rivers or streams flowing into it, and with a free connection to the open sea.</a:t>
            </a:r>
            <a:endParaRPr lang="en-US" altLang="en-US" sz="3600" dirty="0">
              <a:solidFill>
                <a:schemeClr val="bg1"/>
              </a:solidFill>
              <a:latin typeface="Comic Sans MS" panose="030F0702030302020204" pitchFamily="66" charset="0"/>
            </a:endParaRPr>
          </a:p>
          <a:p>
            <a:pPr lvl="1" eaLnBrk="1" hangingPunct="1"/>
            <a:r>
              <a:rPr lang="en-US" altLang="en-US" sz="3200" dirty="0">
                <a:solidFill>
                  <a:schemeClr val="accent1"/>
                </a:solidFill>
                <a:latin typeface="Comic Sans MS" panose="030F0702030302020204" pitchFamily="66" charset="0"/>
              </a:rPr>
              <a:t>Chesapeake Bay</a:t>
            </a:r>
          </a:p>
        </p:txBody>
      </p:sp>
      <p:pic>
        <p:nvPicPr>
          <p:cNvPr id="18436" name="Picture 5" descr="Ches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3068"/>
            <a:ext cx="5018146" cy="687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09800" y="-12940"/>
            <a:ext cx="7772400" cy="1143000"/>
          </a:xfrm>
        </p:spPr>
        <p:txBody>
          <a:bodyPr/>
          <a:lstStyle/>
          <a:p>
            <a:pPr eaLnBrk="1" hangingPunct="1"/>
            <a:r>
              <a:rPr lang="en-US" altLang="en-US" smtClean="0">
                <a:solidFill>
                  <a:schemeClr val="bg1"/>
                </a:solidFill>
                <a:latin typeface="Comic Sans MS" panose="030F0702030302020204" pitchFamily="66" charset="0"/>
              </a:rPr>
              <a:t>Saltwater</a:t>
            </a:r>
          </a:p>
        </p:txBody>
      </p:sp>
      <p:sp>
        <p:nvSpPr>
          <p:cNvPr id="19459" name="Rectangle 3"/>
          <p:cNvSpPr>
            <a:spLocks noGrp="1" noChangeArrowheads="1"/>
          </p:cNvSpPr>
          <p:nvPr>
            <p:ph type="body" idx="1"/>
          </p:nvPr>
        </p:nvSpPr>
        <p:spPr>
          <a:xfrm>
            <a:off x="0" y="1128622"/>
            <a:ext cx="8153400" cy="5729378"/>
          </a:xfrm>
        </p:spPr>
        <p:txBody>
          <a:bodyPr/>
          <a:lstStyle/>
          <a:p>
            <a:pPr eaLnBrk="1" hangingPunct="1"/>
            <a:r>
              <a:rPr lang="en-US" altLang="en-US" sz="3600" dirty="0" smtClean="0">
                <a:solidFill>
                  <a:schemeClr val="bg1"/>
                </a:solidFill>
                <a:latin typeface="Comic Sans MS" panose="030F0702030302020204" pitchFamily="66" charset="0"/>
              </a:rPr>
              <a:t>SEASHORES - </a:t>
            </a:r>
            <a:r>
              <a:rPr lang="en-US" sz="3600" dirty="0" smtClean="0">
                <a:solidFill>
                  <a:schemeClr val="bg1"/>
                </a:solidFill>
                <a:latin typeface="Comic Sans MS" panose="030F0702030302020204" pitchFamily="66" charset="0"/>
              </a:rPr>
              <a:t>an area of sandy, stony, or rocky land bordering and level with the sea.</a:t>
            </a:r>
            <a:endParaRPr lang="en-US" altLang="en-US" sz="3600" dirty="0">
              <a:solidFill>
                <a:schemeClr val="bg1"/>
              </a:solidFill>
              <a:latin typeface="Comic Sans MS" panose="030F0702030302020204" pitchFamily="66" charset="0"/>
            </a:endParaRPr>
          </a:p>
          <a:p>
            <a:pPr lvl="1" eaLnBrk="1" hangingPunct="1"/>
            <a:r>
              <a:rPr lang="en-US" altLang="en-US" sz="3200" dirty="0">
                <a:solidFill>
                  <a:schemeClr val="accent1"/>
                </a:solidFill>
                <a:latin typeface="Comic Sans MS" panose="030F0702030302020204" pitchFamily="66" charset="0"/>
              </a:rPr>
              <a:t>Tides have a huge influence on life here</a:t>
            </a:r>
          </a:p>
          <a:p>
            <a:pPr eaLnBrk="1" hangingPunct="1"/>
            <a:r>
              <a:rPr lang="en-US" altLang="en-US" sz="3600" b="1" dirty="0">
                <a:solidFill>
                  <a:schemeClr val="bg1"/>
                </a:solidFill>
                <a:latin typeface="Comic Sans MS" panose="030F0702030302020204" pitchFamily="66" charset="0"/>
              </a:rPr>
              <a:t>INTERTIDAL ZONE- </a:t>
            </a:r>
            <a:r>
              <a:rPr lang="en-US" altLang="en-US" sz="3600" dirty="0">
                <a:solidFill>
                  <a:schemeClr val="accent1"/>
                </a:solidFill>
                <a:latin typeface="Comic Sans MS" panose="030F0702030302020204" pitchFamily="66" charset="0"/>
              </a:rPr>
              <a:t>portion of the shoreline that is covered with water at high tide and exposed to the air at low tide.</a:t>
            </a:r>
            <a:endParaRPr lang="en-US" altLang="en-US" sz="3600" b="1" dirty="0">
              <a:solidFill>
                <a:schemeClr val="bg1"/>
              </a:solidFill>
              <a:latin typeface="Comic Sans MS" panose="030F0702030302020204" pitchFamily="66" charset="0"/>
            </a:endParaRPr>
          </a:p>
          <a:p>
            <a:pPr lvl="1" eaLnBrk="1" hangingPunct="1"/>
            <a:endParaRPr lang="en-US" altLang="en-US" sz="3200"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0"/>
            <a:ext cx="8800906" cy="6935114"/>
          </a:xfrm>
          <a:prstGeom prst="rect">
            <a:avLst/>
          </a:prstGeom>
        </p:spPr>
      </p:pic>
      <p:sp>
        <p:nvSpPr>
          <p:cNvPr id="21506" name="Rectangle 2"/>
          <p:cNvSpPr>
            <a:spLocks noGrp="1" noChangeArrowheads="1"/>
          </p:cNvSpPr>
          <p:nvPr>
            <p:ph type="title"/>
          </p:nvPr>
        </p:nvSpPr>
        <p:spPr>
          <a:xfrm>
            <a:off x="2286000" y="0"/>
            <a:ext cx="7772400" cy="1143000"/>
          </a:xfrm>
        </p:spPr>
        <p:txBody>
          <a:bodyPr/>
          <a:lstStyle/>
          <a:p>
            <a:pPr eaLnBrk="1" hangingPunct="1"/>
            <a:r>
              <a:rPr lang="en-US" altLang="en-US" sz="4000" dirty="0" smtClean="0">
                <a:solidFill>
                  <a:schemeClr val="bg1"/>
                </a:solidFill>
                <a:latin typeface="Comic Sans MS" panose="030F0702030302020204" pitchFamily="66" charset="0"/>
              </a:rPr>
              <a:t>Seashore </a:t>
            </a:r>
            <a:endParaRPr lang="en-US" altLang="en-US" sz="4000"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 y="5751"/>
            <a:ext cx="10363200" cy="1143000"/>
          </a:xfrm>
        </p:spPr>
        <p:txBody>
          <a:bodyPr/>
          <a:lstStyle/>
          <a:p>
            <a:pPr eaLnBrk="1" hangingPunct="1"/>
            <a:r>
              <a:rPr lang="en-US" altLang="en-US" sz="4000">
                <a:solidFill>
                  <a:schemeClr val="bg1"/>
                </a:solidFill>
                <a:latin typeface="Comic Sans MS" panose="030F0702030302020204" pitchFamily="66" charset="0"/>
              </a:rPr>
              <a:t>Intertidal Zone</a:t>
            </a:r>
          </a:p>
        </p:txBody>
      </p:sp>
      <p:sp>
        <p:nvSpPr>
          <p:cNvPr id="20483" name="Rectangle 3"/>
          <p:cNvSpPr>
            <a:spLocks noGrp="1" noChangeArrowheads="1"/>
          </p:cNvSpPr>
          <p:nvPr>
            <p:ph type="body" idx="1"/>
          </p:nvPr>
        </p:nvSpPr>
        <p:spPr>
          <a:xfrm>
            <a:off x="5751" y="1295400"/>
            <a:ext cx="4718649" cy="5410200"/>
          </a:xfrm>
        </p:spPr>
        <p:txBody>
          <a:bodyPr/>
          <a:lstStyle/>
          <a:p>
            <a:pPr eaLnBrk="1" hangingPunct="1"/>
            <a:r>
              <a:rPr lang="en-US" altLang="en-US" sz="3600" dirty="0">
                <a:solidFill>
                  <a:schemeClr val="accent1"/>
                </a:solidFill>
                <a:latin typeface="Comic Sans MS" panose="030F0702030302020204" pitchFamily="66" charset="0"/>
              </a:rPr>
              <a:t>Can be sandy or rocky</a:t>
            </a:r>
          </a:p>
          <a:p>
            <a:pPr eaLnBrk="1" hangingPunct="1"/>
            <a:r>
              <a:rPr lang="en-US" altLang="en-US" sz="3600" dirty="0">
                <a:solidFill>
                  <a:schemeClr val="accent1"/>
                </a:solidFill>
                <a:latin typeface="Comic Sans MS" panose="030F0702030302020204" pitchFamily="66" charset="0"/>
              </a:rPr>
              <a:t>Small fish, clams, crabs, other mussels are trapped in the </a:t>
            </a:r>
            <a:r>
              <a:rPr lang="en-US" altLang="en-US" sz="3600" dirty="0">
                <a:solidFill>
                  <a:schemeClr val="bg1"/>
                </a:solidFill>
                <a:latin typeface="Comic Sans MS" panose="030F0702030302020204" pitchFamily="66" charset="0"/>
              </a:rPr>
              <a:t>TIDAL POOLS</a:t>
            </a:r>
            <a:r>
              <a:rPr lang="en-US" altLang="en-US" sz="3600" dirty="0">
                <a:solidFill>
                  <a:schemeClr val="accent1"/>
                </a:solidFill>
                <a:latin typeface="Comic Sans MS" panose="030F0702030302020204" pitchFamily="66" charset="0"/>
              </a:rPr>
              <a:t> during low tide</a:t>
            </a:r>
          </a:p>
          <a:p>
            <a:pPr eaLnBrk="1" hangingPunct="1">
              <a:buFontTx/>
              <a:buNone/>
            </a:pPr>
            <a:r>
              <a:rPr lang="en-US" altLang="en-US" sz="3600" dirty="0">
                <a:solidFill>
                  <a:schemeClr val="accent1"/>
                </a:solidFill>
                <a:latin typeface="Comic Sans MS" panose="030F0702030302020204" pitchFamily="66" charset="0"/>
              </a:rPr>
              <a:t> </a:t>
            </a:r>
          </a:p>
        </p:txBody>
      </p:sp>
      <p:pic>
        <p:nvPicPr>
          <p:cNvPr id="2" name="Picture 1"/>
          <p:cNvPicPr>
            <a:picLocks noChangeAspect="1"/>
          </p:cNvPicPr>
          <p:nvPr/>
        </p:nvPicPr>
        <p:blipFill>
          <a:blip r:embed="rId3"/>
          <a:stretch>
            <a:fillRect/>
          </a:stretch>
        </p:blipFill>
        <p:spPr>
          <a:xfrm>
            <a:off x="4495800" y="1295400"/>
            <a:ext cx="7090263" cy="502963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Saltwater</a:t>
            </a:r>
          </a:p>
        </p:txBody>
      </p:sp>
      <p:sp>
        <p:nvSpPr>
          <p:cNvPr id="22531" name="Rectangle 3"/>
          <p:cNvSpPr>
            <a:spLocks noGrp="1" noChangeArrowheads="1"/>
          </p:cNvSpPr>
          <p:nvPr>
            <p:ph type="body" idx="1"/>
          </p:nvPr>
        </p:nvSpPr>
        <p:spPr>
          <a:xfrm>
            <a:off x="228600" y="1676400"/>
            <a:ext cx="6781800" cy="4724400"/>
          </a:xfrm>
        </p:spPr>
        <p:txBody>
          <a:bodyPr/>
          <a:lstStyle/>
          <a:p>
            <a:pPr eaLnBrk="1" hangingPunct="1"/>
            <a:r>
              <a:rPr lang="en-US" altLang="en-US" sz="3600" dirty="0">
                <a:solidFill>
                  <a:schemeClr val="bg1"/>
                </a:solidFill>
                <a:latin typeface="Comic Sans MS" panose="030F0702030302020204" pitchFamily="66" charset="0"/>
              </a:rPr>
              <a:t>Oceans</a:t>
            </a:r>
          </a:p>
          <a:p>
            <a:pPr lvl="1" eaLnBrk="1" hangingPunct="1"/>
            <a:r>
              <a:rPr lang="en-US" altLang="en-US" sz="3200" dirty="0">
                <a:solidFill>
                  <a:schemeClr val="accent1"/>
                </a:solidFill>
                <a:latin typeface="Comic Sans MS" panose="030F0702030302020204" pitchFamily="66" charset="0"/>
              </a:rPr>
              <a:t>Can be divided into 2 main life zones</a:t>
            </a:r>
          </a:p>
          <a:p>
            <a:pPr lvl="2" eaLnBrk="1" hangingPunct="1">
              <a:buFontTx/>
              <a:buNone/>
            </a:pPr>
            <a:r>
              <a:rPr lang="en-US" altLang="en-US" sz="3600" dirty="0">
                <a:solidFill>
                  <a:schemeClr val="bg1"/>
                </a:solidFill>
                <a:latin typeface="Comic Sans MS" panose="030F0702030302020204" pitchFamily="66" charset="0"/>
              </a:rPr>
              <a:t>1. Photic zone</a:t>
            </a:r>
            <a:r>
              <a:rPr lang="en-US" altLang="en-US" sz="3600" dirty="0">
                <a:solidFill>
                  <a:schemeClr val="accent1"/>
                </a:solidFill>
                <a:latin typeface="Comic Sans MS" panose="030F0702030302020204" pitchFamily="66" charset="0"/>
              </a:rPr>
              <a:t>- sunlight penetrates</a:t>
            </a:r>
          </a:p>
          <a:p>
            <a:pPr lvl="2" eaLnBrk="1" hangingPunct="1">
              <a:buFontTx/>
              <a:buNone/>
            </a:pPr>
            <a:r>
              <a:rPr lang="en-US" altLang="en-US" sz="3600" dirty="0">
                <a:solidFill>
                  <a:schemeClr val="bg1"/>
                </a:solidFill>
                <a:latin typeface="Comic Sans MS" panose="030F0702030302020204" pitchFamily="66" charset="0"/>
              </a:rPr>
              <a:t>2. Aphotic zone</a:t>
            </a:r>
            <a:r>
              <a:rPr lang="en-US" altLang="en-US" sz="3600" dirty="0">
                <a:solidFill>
                  <a:schemeClr val="accent1"/>
                </a:solidFill>
                <a:latin typeface="Comic Sans MS" panose="030F0702030302020204" pitchFamily="66" charset="0"/>
              </a:rPr>
              <a:t>- </a:t>
            </a:r>
            <a:r>
              <a:rPr lang="en-US" altLang="en-US" sz="3600" dirty="0" smtClean="0">
                <a:solidFill>
                  <a:schemeClr val="accent1"/>
                </a:solidFill>
                <a:latin typeface="Comic Sans MS" panose="030F0702030302020204" pitchFamily="66" charset="0"/>
              </a:rPr>
              <a:t>so deep there is NO </a:t>
            </a:r>
            <a:r>
              <a:rPr lang="en-US" altLang="en-US" sz="3600" dirty="0">
                <a:solidFill>
                  <a:schemeClr val="accent1"/>
                </a:solidFill>
                <a:latin typeface="Comic Sans MS" panose="030F0702030302020204" pitchFamily="66" charset="0"/>
              </a:rPr>
              <a:t>sunlight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zon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626" y="21566"/>
            <a:ext cx="6544574" cy="1143000"/>
          </a:xfrm>
        </p:spPr>
        <p:txBody>
          <a:bodyPr/>
          <a:lstStyle/>
          <a:p>
            <a:pPr eaLnBrk="1" hangingPunct="1"/>
            <a:r>
              <a:rPr lang="en-US" altLang="en-US" sz="4000" dirty="0">
                <a:solidFill>
                  <a:schemeClr val="bg1"/>
                </a:solidFill>
                <a:latin typeface="Comic Sans MS" panose="030F0702030302020204" pitchFamily="66" charset="0"/>
              </a:rPr>
              <a:t>Photic Zone- above 200m</a:t>
            </a:r>
          </a:p>
        </p:txBody>
      </p:sp>
      <p:sp>
        <p:nvSpPr>
          <p:cNvPr id="24579" name="Rectangle 3"/>
          <p:cNvSpPr>
            <a:spLocks noGrp="1" noChangeArrowheads="1"/>
          </p:cNvSpPr>
          <p:nvPr>
            <p:ph type="body" idx="1"/>
          </p:nvPr>
        </p:nvSpPr>
        <p:spPr>
          <a:xfrm>
            <a:off x="381001" y="1639018"/>
            <a:ext cx="4876799" cy="4456981"/>
          </a:xfrm>
        </p:spPr>
        <p:txBody>
          <a:bodyPr/>
          <a:lstStyle/>
          <a:p>
            <a:pPr eaLnBrk="1" hangingPunct="1"/>
            <a:r>
              <a:rPr lang="en-US" altLang="en-US" dirty="0">
                <a:solidFill>
                  <a:schemeClr val="accent1"/>
                </a:solidFill>
                <a:latin typeface="Comic Sans MS" panose="030F0702030302020204" pitchFamily="66" charset="0"/>
              </a:rPr>
              <a:t>Made up of the euphotic &amp; </a:t>
            </a:r>
            <a:r>
              <a:rPr lang="en-US" altLang="en-US" dirty="0" err="1">
                <a:solidFill>
                  <a:schemeClr val="accent1"/>
                </a:solidFill>
                <a:latin typeface="Comic Sans MS" panose="030F0702030302020204" pitchFamily="66" charset="0"/>
              </a:rPr>
              <a:t>disphotic</a:t>
            </a:r>
            <a:r>
              <a:rPr lang="en-US" altLang="en-US" dirty="0">
                <a:solidFill>
                  <a:schemeClr val="accent1"/>
                </a:solidFill>
                <a:latin typeface="Comic Sans MS" panose="030F0702030302020204" pitchFamily="66" charset="0"/>
              </a:rPr>
              <a:t> zones</a:t>
            </a:r>
          </a:p>
          <a:p>
            <a:pPr eaLnBrk="1" hangingPunct="1">
              <a:buFontTx/>
              <a:buNone/>
            </a:pPr>
            <a:r>
              <a:rPr lang="en-US" altLang="en-US" dirty="0">
                <a:solidFill>
                  <a:schemeClr val="accent1"/>
                </a:solidFill>
                <a:latin typeface="Comic Sans MS" panose="030F0702030302020204" pitchFamily="66" charset="0"/>
              </a:rPr>
              <a:t> </a:t>
            </a:r>
          </a:p>
          <a:p>
            <a:pPr eaLnBrk="1" hangingPunct="1"/>
            <a:r>
              <a:rPr lang="en-US" altLang="en-US" dirty="0">
                <a:solidFill>
                  <a:schemeClr val="accent1"/>
                </a:solidFill>
                <a:latin typeface="Comic Sans MS" panose="030F0702030302020204" pitchFamily="66" charset="0"/>
              </a:rPr>
              <a:t>Sunlight penetrates</a:t>
            </a:r>
          </a:p>
          <a:p>
            <a:pPr eaLnBrk="1" hangingPunct="1">
              <a:buFontTx/>
              <a:buNone/>
            </a:pPr>
            <a:endParaRPr lang="en-US" altLang="en-US" dirty="0">
              <a:solidFill>
                <a:schemeClr val="accent1"/>
              </a:solidFill>
              <a:latin typeface="Comic Sans MS" panose="030F0702030302020204" pitchFamily="66" charset="0"/>
            </a:endParaRPr>
          </a:p>
          <a:p>
            <a:pPr eaLnBrk="1" hangingPunct="1"/>
            <a:r>
              <a:rPr lang="en-US" altLang="en-US" dirty="0">
                <a:solidFill>
                  <a:schemeClr val="accent1"/>
                </a:solidFill>
                <a:latin typeface="Comic Sans MS" panose="030F0702030302020204" pitchFamily="66" charset="0"/>
              </a:rPr>
              <a:t>Plant life and animal life is abundant</a:t>
            </a:r>
          </a:p>
          <a:p>
            <a:pPr eaLnBrk="1" hangingPunct="1">
              <a:buFontTx/>
              <a:buNone/>
            </a:pPr>
            <a:r>
              <a:rPr lang="en-US" altLang="en-US" sz="3600" dirty="0" smtClean="0">
                <a:solidFill>
                  <a:schemeClr val="accent1"/>
                </a:solidFill>
                <a:latin typeface="Comic Sans MS" panose="030F0702030302020204" pitchFamily="66" charset="0"/>
              </a:rPr>
              <a:t> </a:t>
            </a:r>
          </a:p>
        </p:txBody>
      </p:sp>
      <p:pic>
        <p:nvPicPr>
          <p:cNvPr id="24580" name="Picture 5"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136" y="0"/>
            <a:ext cx="58118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2000"/>
                                        <p:tgtEl>
                                          <p:spTgt spid="24580"/>
                                        </p:tgtEl>
                                      </p:cBhvr>
                                    </p:animEffect>
                                    <p:anim calcmode="lin" valueType="num">
                                      <p:cBhvr>
                                        <p:cTn id="8" dur="2000" fill="hold"/>
                                        <p:tgtEl>
                                          <p:spTgt spid="24580"/>
                                        </p:tgtEl>
                                        <p:attrNameLst>
                                          <p:attrName>ppt_w</p:attrName>
                                        </p:attrNameLst>
                                      </p:cBhvr>
                                      <p:tavLst>
                                        <p:tav tm="0" fmla="#ppt_w*sin(2.5*pi*$)">
                                          <p:val>
                                            <p:fltVal val="0"/>
                                          </p:val>
                                        </p:tav>
                                        <p:tav tm="100000">
                                          <p:val>
                                            <p:fltVal val="1"/>
                                          </p:val>
                                        </p:tav>
                                      </p:tavLst>
                                    </p:anim>
                                    <p:anim calcmode="lin" valueType="num">
                                      <p:cBhvr>
                                        <p:cTn id="9" dur="2000" fill="hold"/>
                                        <p:tgtEl>
                                          <p:spTgt spid="2458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0"/>
            <a:ext cx="7772400" cy="1143000"/>
          </a:xfrm>
        </p:spPr>
        <p:txBody>
          <a:bodyPr/>
          <a:lstStyle/>
          <a:p>
            <a:pPr eaLnBrk="1" hangingPunct="1"/>
            <a:r>
              <a:rPr lang="en-US" altLang="en-US" smtClean="0">
                <a:solidFill>
                  <a:schemeClr val="bg1"/>
                </a:solidFill>
                <a:latin typeface="Comic Sans MS" panose="030F0702030302020204" pitchFamily="66" charset="0"/>
              </a:rPr>
              <a:t>2 Types of Water Biomes</a:t>
            </a:r>
          </a:p>
        </p:txBody>
      </p:sp>
      <p:sp>
        <p:nvSpPr>
          <p:cNvPr id="4099" name="Rectangle 3"/>
          <p:cNvSpPr>
            <a:spLocks noGrp="1" noChangeArrowheads="1"/>
          </p:cNvSpPr>
          <p:nvPr>
            <p:ph type="body" idx="1"/>
          </p:nvPr>
        </p:nvSpPr>
        <p:spPr>
          <a:xfrm>
            <a:off x="1395046" y="1295400"/>
            <a:ext cx="6019800" cy="4800600"/>
          </a:xfrm>
        </p:spPr>
        <p:txBody>
          <a:bodyPr/>
          <a:lstStyle/>
          <a:p>
            <a:pPr eaLnBrk="1" hangingPunct="1"/>
            <a:r>
              <a:rPr lang="en-US" altLang="en-US" sz="4000" dirty="0">
                <a:solidFill>
                  <a:schemeClr val="bg1"/>
                </a:solidFill>
                <a:latin typeface="Comic Sans MS" panose="030F0702030302020204" pitchFamily="66" charset="0"/>
              </a:rPr>
              <a:t>Freshwater</a:t>
            </a:r>
          </a:p>
          <a:p>
            <a:pPr lvl="1" eaLnBrk="1" hangingPunct="1"/>
            <a:r>
              <a:rPr lang="en-US" altLang="en-US" sz="3200" dirty="0">
                <a:solidFill>
                  <a:schemeClr val="accent1"/>
                </a:solidFill>
                <a:latin typeface="Comic Sans MS" panose="030F0702030302020204" pitchFamily="66" charset="0"/>
              </a:rPr>
              <a:t>Rivers and Streams</a:t>
            </a:r>
          </a:p>
          <a:p>
            <a:pPr lvl="1" eaLnBrk="1" hangingPunct="1"/>
            <a:r>
              <a:rPr lang="en-US" altLang="en-US" sz="3200" dirty="0">
                <a:solidFill>
                  <a:schemeClr val="accent1"/>
                </a:solidFill>
                <a:latin typeface="Comic Sans MS" panose="030F0702030302020204" pitchFamily="66" charset="0"/>
              </a:rPr>
              <a:t>Lakes and Ponds</a:t>
            </a:r>
          </a:p>
          <a:p>
            <a:pPr eaLnBrk="1" hangingPunct="1"/>
            <a:r>
              <a:rPr lang="en-US" altLang="en-US" sz="4000" dirty="0">
                <a:solidFill>
                  <a:schemeClr val="bg1"/>
                </a:solidFill>
                <a:latin typeface="Comic Sans MS" panose="030F0702030302020204" pitchFamily="66" charset="0"/>
              </a:rPr>
              <a:t>Saltwater</a:t>
            </a:r>
          </a:p>
          <a:p>
            <a:pPr lvl="1" eaLnBrk="1" hangingPunct="1"/>
            <a:r>
              <a:rPr lang="en-US" altLang="en-US" sz="3200" dirty="0">
                <a:solidFill>
                  <a:schemeClr val="accent1"/>
                </a:solidFill>
                <a:latin typeface="Comic Sans MS" panose="030F0702030302020204" pitchFamily="66" charset="0"/>
              </a:rPr>
              <a:t>Ocean</a:t>
            </a:r>
          </a:p>
          <a:p>
            <a:pPr lvl="1" eaLnBrk="1" hangingPunct="1"/>
            <a:r>
              <a:rPr lang="en-US" altLang="en-US" sz="3200" dirty="0">
                <a:solidFill>
                  <a:schemeClr val="accent1"/>
                </a:solidFill>
                <a:latin typeface="Comic Sans MS" panose="030F0702030302020204" pitchFamily="66" charset="0"/>
              </a:rPr>
              <a:t>Estuaries</a:t>
            </a:r>
          </a:p>
          <a:p>
            <a:pPr lvl="1" eaLnBrk="1" hangingPunct="1"/>
            <a:r>
              <a:rPr lang="en-US" altLang="en-US" sz="3200" dirty="0">
                <a:solidFill>
                  <a:schemeClr val="accent1"/>
                </a:solidFill>
                <a:latin typeface="Comic Sans MS" panose="030F0702030302020204" pitchFamily="66" charset="0"/>
              </a:rPr>
              <a:t>Seashores (tidal areas)</a:t>
            </a:r>
          </a:p>
        </p:txBody>
      </p:sp>
      <p:pic>
        <p:nvPicPr>
          <p:cNvPr id="2" name="Picture 1"/>
          <p:cNvPicPr>
            <a:picLocks noChangeAspect="1"/>
          </p:cNvPicPr>
          <p:nvPr/>
        </p:nvPicPr>
        <p:blipFill>
          <a:blip r:embed="rId3"/>
          <a:stretch>
            <a:fillRect/>
          </a:stretch>
        </p:blipFill>
        <p:spPr>
          <a:xfrm>
            <a:off x="7467600" y="1295400"/>
            <a:ext cx="3188677" cy="2010878"/>
          </a:xfrm>
          <a:prstGeom prst="rect">
            <a:avLst/>
          </a:prstGeom>
        </p:spPr>
      </p:pic>
      <p:pic>
        <p:nvPicPr>
          <p:cNvPr id="3" name="Picture 2"/>
          <p:cNvPicPr>
            <a:picLocks noChangeAspect="1"/>
          </p:cNvPicPr>
          <p:nvPr/>
        </p:nvPicPr>
        <p:blipFill>
          <a:blip r:embed="rId4"/>
          <a:stretch>
            <a:fillRect/>
          </a:stretch>
        </p:blipFill>
        <p:spPr>
          <a:xfrm>
            <a:off x="7467600" y="3666391"/>
            <a:ext cx="3188677" cy="2121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76200"/>
            <a:ext cx="6934200" cy="1143000"/>
          </a:xfrm>
        </p:spPr>
        <p:txBody>
          <a:bodyPr/>
          <a:lstStyle/>
          <a:p>
            <a:pPr eaLnBrk="1" hangingPunct="1"/>
            <a:r>
              <a:rPr lang="en-US" altLang="en-US" sz="4000" dirty="0">
                <a:solidFill>
                  <a:schemeClr val="bg1"/>
                </a:solidFill>
                <a:latin typeface="Comic Sans MS" panose="030F0702030302020204" pitchFamily="66" charset="0"/>
              </a:rPr>
              <a:t>Aphotic Zone- below 200m</a:t>
            </a:r>
          </a:p>
        </p:txBody>
      </p:sp>
      <p:sp>
        <p:nvSpPr>
          <p:cNvPr id="25603" name="Rectangle 3"/>
          <p:cNvSpPr>
            <a:spLocks noGrp="1" noChangeArrowheads="1"/>
          </p:cNvSpPr>
          <p:nvPr>
            <p:ph type="body" idx="1"/>
          </p:nvPr>
        </p:nvSpPr>
        <p:spPr>
          <a:xfrm>
            <a:off x="-15815" y="1209136"/>
            <a:ext cx="4343400" cy="4876800"/>
          </a:xfrm>
        </p:spPr>
        <p:txBody>
          <a:bodyPr/>
          <a:lstStyle/>
          <a:p>
            <a:pPr eaLnBrk="1" hangingPunct="1"/>
            <a:r>
              <a:rPr lang="en-US" altLang="en-US" sz="3600" dirty="0" smtClean="0">
                <a:solidFill>
                  <a:schemeClr val="accent1"/>
                </a:solidFill>
                <a:latin typeface="Comic Sans MS" panose="030F0702030302020204" pitchFamily="66" charset="0"/>
              </a:rPr>
              <a:t>Sunlight </a:t>
            </a:r>
            <a:r>
              <a:rPr lang="en-US" altLang="en-US" sz="3600" dirty="0" smtClean="0">
                <a:solidFill>
                  <a:schemeClr val="bg1"/>
                </a:solidFill>
                <a:latin typeface="Comic Sans MS" panose="030F0702030302020204" pitchFamily="66" charset="0"/>
              </a:rPr>
              <a:t>DOES NOT</a:t>
            </a:r>
            <a:r>
              <a:rPr lang="en-US" altLang="en-US" sz="3600" dirty="0" smtClean="0">
                <a:solidFill>
                  <a:schemeClr val="accent1"/>
                </a:solidFill>
                <a:latin typeface="Comic Sans MS" panose="030F0702030302020204" pitchFamily="66" charset="0"/>
              </a:rPr>
              <a:t> penetrate</a:t>
            </a:r>
          </a:p>
          <a:p>
            <a:pPr eaLnBrk="1" hangingPunct="1">
              <a:buFontTx/>
              <a:buNone/>
            </a:pPr>
            <a:endParaRPr lang="en-US" altLang="en-US" sz="3600" dirty="0" smtClean="0">
              <a:solidFill>
                <a:schemeClr val="accent1"/>
              </a:solidFill>
              <a:latin typeface="Comic Sans MS" panose="030F0702030302020204" pitchFamily="66" charset="0"/>
            </a:endParaRPr>
          </a:p>
          <a:p>
            <a:pPr eaLnBrk="1" hangingPunct="1"/>
            <a:r>
              <a:rPr lang="en-US" altLang="en-US" sz="3600" dirty="0" smtClean="0">
                <a:solidFill>
                  <a:schemeClr val="accent1"/>
                </a:solidFill>
                <a:latin typeface="Comic Sans MS" panose="030F0702030302020204" pitchFamily="66" charset="0"/>
              </a:rPr>
              <a:t>There are no plants </a:t>
            </a:r>
          </a:p>
          <a:p>
            <a:pPr eaLnBrk="1" hangingPunct="1">
              <a:buFontTx/>
              <a:buNone/>
            </a:pPr>
            <a:r>
              <a:rPr lang="en-US" altLang="en-US" sz="3600" dirty="0" smtClean="0">
                <a:solidFill>
                  <a:schemeClr val="accent1"/>
                </a:solidFill>
                <a:latin typeface="Comic Sans MS" panose="030F0702030302020204" pitchFamily="66" charset="0"/>
              </a:rPr>
              <a:t> </a:t>
            </a:r>
          </a:p>
          <a:p>
            <a:pPr eaLnBrk="1" hangingPunct="1"/>
            <a:r>
              <a:rPr lang="en-US" altLang="en-US" sz="3600" dirty="0" smtClean="0">
                <a:solidFill>
                  <a:schemeClr val="accent1"/>
                </a:solidFill>
                <a:latin typeface="Comic Sans MS" panose="030F0702030302020204" pitchFamily="66" charset="0"/>
              </a:rPr>
              <a:t>Animal life is highly specialized</a:t>
            </a:r>
          </a:p>
          <a:p>
            <a:pPr eaLnBrk="1" hangingPunct="1">
              <a:buFontTx/>
              <a:buNone/>
            </a:pPr>
            <a:r>
              <a:rPr lang="en-US" altLang="en-US" sz="3600" dirty="0">
                <a:solidFill>
                  <a:schemeClr val="accent1"/>
                </a:solidFill>
                <a:latin typeface="Comic Sans MS" panose="030F0702030302020204" pitchFamily="66" charset="0"/>
              </a:rPr>
              <a:t> </a:t>
            </a:r>
          </a:p>
        </p:txBody>
      </p:sp>
      <p:pic>
        <p:nvPicPr>
          <p:cNvPr id="25604" name="Picture 7" descr="lsl_deep_m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325" y="100334"/>
            <a:ext cx="5241985" cy="360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3" descr="lsl_deep_m0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704199"/>
            <a:ext cx="6172200" cy="31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barn(inVertical)">
                                      <p:cBhvr>
                                        <p:cTn id="7" dur="500"/>
                                        <p:tgtEl>
                                          <p:spTgt spid="256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5605"/>
                                        </p:tgtEl>
                                        <p:attrNameLst>
                                          <p:attrName>style.visibility</p:attrName>
                                        </p:attrNameLst>
                                      </p:cBhvr>
                                      <p:to>
                                        <p:strVal val="visible"/>
                                      </p:to>
                                    </p:set>
                                    <p:animEffect transition="in" filter="barn(outVertical)">
                                      <p:cBhvr>
                                        <p:cTn id="12"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33600" y="0"/>
            <a:ext cx="7772400" cy="838200"/>
          </a:xfrm>
        </p:spPr>
        <p:txBody>
          <a:bodyPr/>
          <a:lstStyle/>
          <a:p>
            <a:pPr eaLnBrk="1" hangingPunct="1"/>
            <a:r>
              <a:rPr lang="en-US" altLang="en-US" sz="4000" dirty="0">
                <a:solidFill>
                  <a:schemeClr val="bg1"/>
                </a:solidFill>
                <a:latin typeface="Comic Sans MS" panose="030F0702030302020204" pitchFamily="66" charset="0"/>
              </a:rPr>
              <a:t>Aphotic Zone- below 200m</a:t>
            </a:r>
          </a:p>
        </p:txBody>
      </p:sp>
      <p:sp>
        <p:nvSpPr>
          <p:cNvPr id="26627" name="Rectangle 3"/>
          <p:cNvSpPr>
            <a:spLocks noGrp="1" noChangeArrowheads="1"/>
          </p:cNvSpPr>
          <p:nvPr>
            <p:ph type="body" idx="1"/>
          </p:nvPr>
        </p:nvSpPr>
        <p:spPr>
          <a:xfrm>
            <a:off x="0" y="1066800"/>
            <a:ext cx="4572000" cy="5791200"/>
          </a:xfrm>
        </p:spPr>
        <p:txBody>
          <a:bodyPr/>
          <a:lstStyle/>
          <a:p>
            <a:pPr eaLnBrk="1" hangingPunct="1">
              <a:lnSpc>
                <a:spcPct val="90000"/>
              </a:lnSpc>
            </a:pPr>
            <a:r>
              <a:rPr lang="en-US" altLang="en-US" sz="4000" dirty="0" smtClean="0">
                <a:solidFill>
                  <a:schemeClr val="accent1"/>
                </a:solidFill>
                <a:latin typeface="Comic Sans MS" panose="030F0702030302020204" pitchFamily="66" charset="0"/>
              </a:rPr>
              <a:t>Many of the denizens of the deep ocean have a special adaptation known as </a:t>
            </a:r>
            <a:r>
              <a:rPr lang="en-US" altLang="en-US" sz="4000" b="1" dirty="0" smtClean="0">
                <a:solidFill>
                  <a:schemeClr val="bg1"/>
                </a:solidFill>
                <a:latin typeface="Comic Sans MS" panose="030F0702030302020204" pitchFamily="66" charset="0"/>
              </a:rPr>
              <a:t>bioluminescence</a:t>
            </a:r>
            <a:endParaRPr lang="en-US" altLang="en-US" sz="4000" dirty="0" smtClean="0">
              <a:solidFill>
                <a:schemeClr val="accent1"/>
              </a:solidFill>
              <a:latin typeface="Comic Sans MS" panose="030F0702030302020204" pitchFamily="66" charset="0"/>
            </a:endParaRPr>
          </a:p>
          <a:p>
            <a:pPr eaLnBrk="1" hangingPunct="1">
              <a:lnSpc>
                <a:spcPct val="90000"/>
              </a:lnSpc>
              <a:buFontTx/>
              <a:buNone/>
            </a:pPr>
            <a:r>
              <a:rPr lang="en-US" altLang="en-US" sz="3600" dirty="0">
                <a:solidFill>
                  <a:schemeClr val="accent1"/>
                </a:solidFill>
                <a:latin typeface="Comic Sans MS" panose="030F0702030302020204" pitchFamily="66" charset="0"/>
              </a:rPr>
              <a:t> </a:t>
            </a:r>
          </a:p>
        </p:txBody>
      </p:sp>
      <p:pic>
        <p:nvPicPr>
          <p:cNvPr id="26628" name="Picture 7" descr="v001_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199"/>
            <a:ext cx="7239000" cy="424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9" descr="jellyf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646758"/>
            <a:ext cx="4914900" cy="622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1" descr="Silvercord_Bioluminescence_RESIZ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646" y="754063"/>
            <a:ext cx="5972354" cy="597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barn(inVertical)">
                                      <p:cBhvr>
                                        <p:cTn id="7" dur="500"/>
                                        <p:tgtEl>
                                          <p:spTgt spid="26628"/>
                                        </p:tgtEl>
                                      </p:cBhvr>
                                    </p:animEffect>
                                  </p:childTnLst>
                                </p:cTn>
                              </p:par>
                            </p:childTnLst>
                          </p:cTn>
                        </p:par>
                        <p:par>
                          <p:cTn id="8" fill="hold">
                            <p:stCondLst>
                              <p:cond delay="500"/>
                            </p:stCondLst>
                            <p:childTnLst>
                              <p:par>
                                <p:cTn id="9" presetID="16" presetClass="exit" presetSubtype="21" fill="hold" nodeType="afterEffect">
                                  <p:stCondLst>
                                    <p:cond delay="2750"/>
                                  </p:stCondLst>
                                  <p:childTnLst>
                                    <p:animEffect transition="out" filter="barn(inVertical)">
                                      <p:cBhvr>
                                        <p:cTn id="10" dur="2000"/>
                                        <p:tgtEl>
                                          <p:spTgt spid="26628"/>
                                        </p:tgtEl>
                                      </p:cBhvr>
                                    </p:animEffect>
                                    <p:set>
                                      <p:cBhvr>
                                        <p:cTn id="11" dur="1" fill="hold">
                                          <p:stCondLst>
                                            <p:cond delay="1999"/>
                                          </p:stCondLst>
                                        </p:cTn>
                                        <p:tgtEl>
                                          <p:spTgt spid="2662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6630"/>
                                        </p:tgtEl>
                                        <p:attrNameLst>
                                          <p:attrName>style.visibility</p:attrName>
                                        </p:attrNameLst>
                                      </p:cBhvr>
                                      <p:to>
                                        <p:strVal val="visible"/>
                                      </p:to>
                                    </p:set>
                                    <p:animEffect transition="in" filter="wipe(down)">
                                      <p:cBhvr>
                                        <p:cTn id="16" dur="580">
                                          <p:stCondLst>
                                            <p:cond delay="0"/>
                                          </p:stCondLst>
                                        </p:cTn>
                                        <p:tgtEl>
                                          <p:spTgt spid="26630"/>
                                        </p:tgtEl>
                                      </p:cBhvr>
                                    </p:animEffect>
                                    <p:anim calcmode="lin" valueType="num">
                                      <p:cBhvr>
                                        <p:cTn id="17" dur="1822" tmFilter="0,0; 0.14,0.36; 0.43,0.73; 0.71,0.91; 1.0,1.0">
                                          <p:stCondLst>
                                            <p:cond delay="0"/>
                                          </p:stCondLst>
                                        </p:cTn>
                                        <p:tgtEl>
                                          <p:spTgt spid="2663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663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663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663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6630"/>
                                        </p:tgtEl>
                                        <p:attrNameLst>
                                          <p:attrName>ppt_y</p:attrName>
                                        </p:attrNameLst>
                                      </p:cBhvr>
                                      <p:tavLst>
                                        <p:tav tm="0" fmla="#ppt_y-sin(pi*$)/81">
                                          <p:val>
                                            <p:fltVal val="0"/>
                                          </p:val>
                                        </p:tav>
                                        <p:tav tm="100000">
                                          <p:val>
                                            <p:fltVal val="1"/>
                                          </p:val>
                                        </p:tav>
                                      </p:tavLst>
                                    </p:anim>
                                    <p:animScale>
                                      <p:cBhvr>
                                        <p:cTn id="22" dur="26">
                                          <p:stCondLst>
                                            <p:cond delay="650"/>
                                          </p:stCondLst>
                                        </p:cTn>
                                        <p:tgtEl>
                                          <p:spTgt spid="26630"/>
                                        </p:tgtEl>
                                      </p:cBhvr>
                                      <p:to x="100000" y="60000"/>
                                    </p:animScale>
                                    <p:animScale>
                                      <p:cBhvr>
                                        <p:cTn id="23" dur="166" decel="50000">
                                          <p:stCondLst>
                                            <p:cond delay="676"/>
                                          </p:stCondLst>
                                        </p:cTn>
                                        <p:tgtEl>
                                          <p:spTgt spid="26630"/>
                                        </p:tgtEl>
                                      </p:cBhvr>
                                      <p:to x="100000" y="100000"/>
                                    </p:animScale>
                                    <p:animScale>
                                      <p:cBhvr>
                                        <p:cTn id="24" dur="26">
                                          <p:stCondLst>
                                            <p:cond delay="1312"/>
                                          </p:stCondLst>
                                        </p:cTn>
                                        <p:tgtEl>
                                          <p:spTgt spid="26630"/>
                                        </p:tgtEl>
                                      </p:cBhvr>
                                      <p:to x="100000" y="80000"/>
                                    </p:animScale>
                                    <p:animScale>
                                      <p:cBhvr>
                                        <p:cTn id="25" dur="166" decel="50000">
                                          <p:stCondLst>
                                            <p:cond delay="1338"/>
                                          </p:stCondLst>
                                        </p:cTn>
                                        <p:tgtEl>
                                          <p:spTgt spid="26630"/>
                                        </p:tgtEl>
                                      </p:cBhvr>
                                      <p:to x="100000" y="100000"/>
                                    </p:animScale>
                                    <p:animScale>
                                      <p:cBhvr>
                                        <p:cTn id="26" dur="26">
                                          <p:stCondLst>
                                            <p:cond delay="1642"/>
                                          </p:stCondLst>
                                        </p:cTn>
                                        <p:tgtEl>
                                          <p:spTgt spid="26630"/>
                                        </p:tgtEl>
                                      </p:cBhvr>
                                      <p:to x="100000" y="90000"/>
                                    </p:animScale>
                                    <p:animScale>
                                      <p:cBhvr>
                                        <p:cTn id="27" dur="166" decel="50000">
                                          <p:stCondLst>
                                            <p:cond delay="1668"/>
                                          </p:stCondLst>
                                        </p:cTn>
                                        <p:tgtEl>
                                          <p:spTgt spid="26630"/>
                                        </p:tgtEl>
                                      </p:cBhvr>
                                      <p:to x="100000" y="100000"/>
                                    </p:animScale>
                                    <p:animScale>
                                      <p:cBhvr>
                                        <p:cTn id="28" dur="26">
                                          <p:stCondLst>
                                            <p:cond delay="1808"/>
                                          </p:stCondLst>
                                        </p:cTn>
                                        <p:tgtEl>
                                          <p:spTgt spid="26630"/>
                                        </p:tgtEl>
                                      </p:cBhvr>
                                      <p:to x="100000" y="95000"/>
                                    </p:animScale>
                                    <p:animScale>
                                      <p:cBhvr>
                                        <p:cTn id="29" dur="166" decel="50000">
                                          <p:stCondLst>
                                            <p:cond delay="1834"/>
                                          </p:stCondLst>
                                        </p:cTn>
                                        <p:tgtEl>
                                          <p:spTgt spid="26630"/>
                                        </p:tgtEl>
                                      </p:cBhvr>
                                      <p:to x="100000" y="100000"/>
                                    </p:animScale>
                                  </p:childTnLst>
                                </p:cTn>
                              </p:par>
                            </p:childTnLst>
                          </p:cTn>
                        </p:par>
                        <p:par>
                          <p:cTn id="30" fill="hold">
                            <p:stCondLst>
                              <p:cond delay="2000"/>
                            </p:stCondLst>
                            <p:childTnLst>
                              <p:par>
                                <p:cTn id="31" presetID="21" presetClass="exit" presetSubtype="1" fill="hold" nodeType="afterEffect">
                                  <p:stCondLst>
                                    <p:cond delay="2500"/>
                                  </p:stCondLst>
                                  <p:childTnLst>
                                    <p:animEffect transition="out" filter="wheel(1)">
                                      <p:cBhvr>
                                        <p:cTn id="32" dur="2000"/>
                                        <p:tgtEl>
                                          <p:spTgt spid="26630"/>
                                        </p:tgtEl>
                                      </p:cBhvr>
                                    </p:animEffect>
                                    <p:set>
                                      <p:cBhvr>
                                        <p:cTn id="33" dur="1" fill="hold">
                                          <p:stCondLst>
                                            <p:cond delay="1999"/>
                                          </p:stCondLst>
                                        </p:cTn>
                                        <p:tgtEl>
                                          <p:spTgt spid="266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6629"/>
                                        </p:tgtEl>
                                        <p:attrNameLst>
                                          <p:attrName>style.visibility</p:attrName>
                                        </p:attrNameLst>
                                      </p:cBhvr>
                                      <p:to>
                                        <p:strVal val="visible"/>
                                      </p:to>
                                    </p:set>
                                    <p:anim calcmode="lin" valueType="num">
                                      <p:cBhvr>
                                        <p:cTn id="38" dur="1000" fill="hold"/>
                                        <p:tgtEl>
                                          <p:spTgt spid="26629"/>
                                        </p:tgtEl>
                                        <p:attrNameLst>
                                          <p:attrName>ppt_w</p:attrName>
                                        </p:attrNameLst>
                                      </p:cBhvr>
                                      <p:tavLst>
                                        <p:tav tm="0">
                                          <p:val>
                                            <p:fltVal val="0"/>
                                          </p:val>
                                        </p:tav>
                                        <p:tav tm="100000">
                                          <p:val>
                                            <p:strVal val="#ppt_w"/>
                                          </p:val>
                                        </p:tav>
                                      </p:tavLst>
                                    </p:anim>
                                    <p:anim calcmode="lin" valueType="num">
                                      <p:cBhvr>
                                        <p:cTn id="39" dur="1000" fill="hold"/>
                                        <p:tgtEl>
                                          <p:spTgt spid="26629"/>
                                        </p:tgtEl>
                                        <p:attrNameLst>
                                          <p:attrName>ppt_h</p:attrName>
                                        </p:attrNameLst>
                                      </p:cBhvr>
                                      <p:tavLst>
                                        <p:tav tm="0">
                                          <p:val>
                                            <p:fltVal val="0"/>
                                          </p:val>
                                        </p:tav>
                                        <p:tav tm="100000">
                                          <p:val>
                                            <p:strVal val="#ppt_h"/>
                                          </p:val>
                                        </p:tav>
                                      </p:tavLst>
                                    </p:anim>
                                    <p:anim calcmode="lin" valueType="num">
                                      <p:cBhvr>
                                        <p:cTn id="40" dur="1000" fill="hold"/>
                                        <p:tgtEl>
                                          <p:spTgt spid="26629"/>
                                        </p:tgtEl>
                                        <p:attrNameLst>
                                          <p:attrName>style.rotation</p:attrName>
                                        </p:attrNameLst>
                                      </p:cBhvr>
                                      <p:tavLst>
                                        <p:tav tm="0">
                                          <p:val>
                                            <p:fltVal val="90"/>
                                          </p:val>
                                        </p:tav>
                                        <p:tav tm="100000">
                                          <p:val>
                                            <p:fltVal val="0"/>
                                          </p:val>
                                        </p:tav>
                                      </p:tavLst>
                                    </p:anim>
                                    <p:animEffect transition="in" filter="fade">
                                      <p:cBhvr>
                                        <p:cTn id="41" dur="1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solidFill>
                  <a:srgbClr val="92D050"/>
                </a:solidFill>
                <a:latin typeface="Comic Sans MS" panose="030F0702030302020204" pitchFamily="66" charset="0"/>
              </a:rPr>
              <a:t>Aquatic plant life</a:t>
            </a:r>
            <a:endParaRPr lang="en-US" sz="6600" dirty="0">
              <a:solidFill>
                <a:srgbClr val="92D050"/>
              </a:solidFill>
              <a:latin typeface="Comic Sans MS" panose="030F0702030302020204" pitchFamily="66" charset="0"/>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3167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2248" y="609600"/>
            <a:ext cx="5187352" cy="4953000"/>
          </a:xfrm>
        </p:spPr>
        <p:txBody>
          <a:bodyPr/>
          <a:lstStyle/>
          <a:p>
            <a:r>
              <a:rPr lang="en-US" dirty="0" smtClean="0">
                <a:solidFill>
                  <a:srgbClr val="92D050"/>
                </a:solidFill>
                <a:latin typeface="Comic Sans MS" panose="030F0702030302020204" pitchFamily="66" charset="0"/>
              </a:rPr>
              <a:t>Fresh water aquatic plants</a:t>
            </a:r>
            <a:endParaRPr lang="en-US" dirty="0">
              <a:solidFill>
                <a:srgbClr val="92D050"/>
              </a:solidFill>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1" y="0"/>
            <a:ext cx="6852249" cy="6852249"/>
          </a:xfrm>
          <a:prstGeom prst="rect">
            <a:avLst/>
          </a:prstGeom>
        </p:spPr>
      </p:pic>
    </p:spTree>
    <p:extLst>
      <p:ext uri="{BB962C8B-B14F-4D97-AF65-F5344CB8AC3E}">
        <p14:creationId xmlns:p14="http://schemas.microsoft.com/office/powerpoint/2010/main" val="17145254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875"/>
            <a:ext cx="7010400" cy="5257800"/>
          </a:xfrm>
          <a:prstGeom prst="rect">
            <a:avLst/>
          </a:prstGeom>
        </p:spPr>
      </p:pic>
      <p:pic>
        <p:nvPicPr>
          <p:cNvPr id="5" name="Picture 4"/>
          <p:cNvPicPr>
            <a:picLocks noChangeAspect="1"/>
          </p:cNvPicPr>
          <p:nvPr/>
        </p:nvPicPr>
        <p:blipFill>
          <a:blip r:embed="rId3"/>
          <a:stretch>
            <a:fillRect/>
          </a:stretch>
        </p:blipFill>
        <p:spPr>
          <a:xfrm>
            <a:off x="18691" y="-39487"/>
            <a:ext cx="12192000" cy="6868732"/>
          </a:xfrm>
          <a:prstGeom prst="rect">
            <a:avLst/>
          </a:prstGeom>
        </p:spPr>
      </p:pic>
    </p:spTree>
    <p:extLst>
      <p:ext uri="{BB962C8B-B14F-4D97-AF65-F5344CB8AC3E}">
        <p14:creationId xmlns:p14="http://schemas.microsoft.com/office/powerpoint/2010/main" val="47734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250"/>
                                        <p:tgtEl>
                                          <p:spTgt spid="5"/>
                                        </p:tgtEl>
                                      </p:cBhvr>
                                    </p:animEffect>
                                    <p:anim calcmode="lin" valueType="num">
                                      <p:cBhvr>
                                        <p:cTn id="8" dur="3250" fill="hold"/>
                                        <p:tgtEl>
                                          <p:spTgt spid="5"/>
                                        </p:tgtEl>
                                        <p:attrNameLst>
                                          <p:attrName>ppt_x</p:attrName>
                                        </p:attrNameLst>
                                      </p:cBhvr>
                                      <p:tavLst>
                                        <p:tav tm="0">
                                          <p:val>
                                            <p:strVal val="#ppt_x"/>
                                          </p:val>
                                        </p:tav>
                                        <p:tav tm="100000">
                                          <p:val>
                                            <p:strVal val="#ppt_x"/>
                                          </p:val>
                                        </p:tav>
                                      </p:tavLst>
                                    </p:anim>
                                    <p:anim calcmode="lin" valueType="num">
                                      <p:cBhvr>
                                        <p:cTn id="9" dur="3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147" y="0"/>
            <a:ext cx="10363200" cy="1143000"/>
          </a:xfrm>
        </p:spPr>
        <p:txBody>
          <a:bodyPr/>
          <a:lstStyle/>
          <a:p>
            <a:r>
              <a:rPr lang="en-US" dirty="0" smtClean="0">
                <a:solidFill>
                  <a:srgbClr val="92D050"/>
                </a:solidFill>
                <a:latin typeface="Comic Sans MS" panose="030F0702030302020204" pitchFamily="66" charset="0"/>
              </a:rPr>
              <a:t>Saltwater Plants</a:t>
            </a:r>
            <a:endParaRPr lang="en-US" dirty="0">
              <a:solidFill>
                <a:srgbClr val="92D050"/>
              </a:solidFill>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1506747" y="0"/>
            <a:ext cx="9144000" cy="6858000"/>
          </a:xfrm>
          <a:prstGeom prst="rect">
            <a:avLst/>
          </a:prstGeom>
        </p:spPr>
      </p:pic>
    </p:spTree>
    <p:extLst>
      <p:ext uri="{BB962C8B-B14F-4D97-AF65-F5344CB8AC3E}">
        <p14:creationId xmlns:p14="http://schemas.microsoft.com/office/powerpoint/2010/main" val="33739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314"/>
            <a:ext cx="10313302" cy="6862313"/>
          </a:xfrm>
          <a:prstGeom prst="rect">
            <a:avLst/>
          </a:prstGeom>
        </p:spPr>
      </p:pic>
      <p:pic>
        <p:nvPicPr>
          <p:cNvPr id="5" name="Picture 4"/>
          <p:cNvPicPr>
            <a:picLocks noChangeAspect="1"/>
          </p:cNvPicPr>
          <p:nvPr/>
        </p:nvPicPr>
        <p:blipFill>
          <a:blip r:embed="rId3"/>
          <a:stretch>
            <a:fillRect/>
          </a:stretch>
        </p:blipFill>
        <p:spPr>
          <a:xfrm>
            <a:off x="0" y="-4314"/>
            <a:ext cx="12166121" cy="6862314"/>
          </a:xfrm>
          <a:prstGeom prst="rect">
            <a:avLst/>
          </a:prstGeom>
        </p:spPr>
      </p:pic>
    </p:spTree>
    <p:extLst>
      <p:ext uri="{BB962C8B-B14F-4D97-AF65-F5344CB8AC3E}">
        <p14:creationId xmlns:p14="http://schemas.microsoft.com/office/powerpoint/2010/main" val="4705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Freshwater Biomes</a:t>
            </a:r>
          </a:p>
        </p:txBody>
      </p:sp>
      <p:sp>
        <p:nvSpPr>
          <p:cNvPr id="5123" name="Rectangle 3"/>
          <p:cNvSpPr>
            <a:spLocks noGrp="1" noChangeArrowheads="1"/>
          </p:cNvSpPr>
          <p:nvPr>
            <p:ph type="body" idx="1"/>
          </p:nvPr>
        </p:nvSpPr>
        <p:spPr>
          <a:xfrm>
            <a:off x="1752600" y="1981200"/>
            <a:ext cx="8763000" cy="4114800"/>
          </a:xfrm>
        </p:spPr>
        <p:txBody>
          <a:bodyPr/>
          <a:lstStyle/>
          <a:p>
            <a:pPr eaLnBrk="1" hangingPunct="1">
              <a:buFontTx/>
              <a:buNone/>
            </a:pPr>
            <a:r>
              <a:rPr lang="en-US" altLang="en-US" sz="3600">
                <a:solidFill>
                  <a:schemeClr val="accent1"/>
                </a:solidFill>
                <a:latin typeface="Comic Sans MS" panose="030F0702030302020204" pitchFamily="66" charset="0"/>
              </a:rPr>
              <a:t>Freshwater contains little or no salt, so it has a LOW salinity.</a:t>
            </a:r>
          </a:p>
          <a:p>
            <a:pPr eaLnBrk="1" hangingPunct="1">
              <a:buFontTx/>
              <a:buNone/>
            </a:pPr>
            <a:endParaRPr lang="en-US" altLang="en-US" sz="3600">
              <a:solidFill>
                <a:schemeClr val="accent1"/>
              </a:solidFill>
              <a:latin typeface="Comic Sans MS" panose="030F0702030302020204" pitchFamily="66" charset="0"/>
            </a:endParaRPr>
          </a:p>
          <a:p>
            <a:pPr eaLnBrk="1" hangingPunct="1">
              <a:buFontTx/>
              <a:buNone/>
            </a:pPr>
            <a:r>
              <a:rPr lang="en-US" altLang="en-US" sz="3600">
                <a:solidFill>
                  <a:schemeClr val="bg1"/>
                </a:solidFill>
                <a:latin typeface="Comic Sans MS" panose="030F0702030302020204" pitchFamily="66" charset="0"/>
              </a:rPr>
              <a:t>Flowing freshwater </a:t>
            </a:r>
            <a:r>
              <a:rPr lang="en-US" altLang="en-US" sz="3600">
                <a:solidFill>
                  <a:schemeClr val="accent1"/>
                </a:solidFill>
                <a:latin typeface="Comic Sans MS" panose="030F0702030302020204" pitchFamily="66" charset="0"/>
              </a:rPr>
              <a:t>= </a:t>
            </a:r>
            <a:r>
              <a:rPr lang="en-US" altLang="en-US" smtClean="0">
                <a:solidFill>
                  <a:schemeClr val="accent1"/>
                </a:solidFill>
                <a:latin typeface="Comic Sans MS" panose="030F0702030302020204" pitchFamily="66" charset="0"/>
              </a:rPr>
              <a:t>rivers and streams</a:t>
            </a:r>
          </a:p>
          <a:p>
            <a:pPr eaLnBrk="1" hangingPunct="1">
              <a:buFontTx/>
              <a:buNone/>
            </a:pPr>
            <a:r>
              <a:rPr lang="en-US" altLang="en-US" sz="3600">
                <a:solidFill>
                  <a:schemeClr val="bg1"/>
                </a:solidFill>
                <a:latin typeface="Comic Sans MS" panose="030F0702030302020204" pitchFamily="66" charset="0"/>
              </a:rPr>
              <a:t>Still Freshwater </a:t>
            </a:r>
            <a:r>
              <a:rPr lang="en-US" altLang="en-US" sz="3600">
                <a:solidFill>
                  <a:schemeClr val="accent1"/>
                </a:solidFill>
                <a:latin typeface="Comic Sans MS" panose="030F0702030302020204" pitchFamily="66" charset="0"/>
              </a:rPr>
              <a:t>= </a:t>
            </a:r>
            <a:r>
              <a:rPr lang="en-US" altLang="en-US" smtClean="0">
                <a:solidFill>
                  <a:schemeClr val="accent1"/>
                </a:solidFill>
                <a:latin typeface="Comic Sans MS" panose="030F0702030302020204" pitchFamily="66" charset="0"/>
              </a:rPr>
              <a:t>lakes and ponds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Flowing Freshwater</a:t>
            </a:r>
          </a:p>
        </p:txBody>
      </p:sp>
      <p:sp>
        <p:nvSpPr>
          <p:cNvPr id="6147" name="Rectangle 3"/>
          <p:cNvSpPr>
            <a:spLocks noGrp="1" noChangeArrowheads="1"/>
          </p:cNvSpPr>
          <p:nvPr>
            <p:ph type="body" idx="1"/>
          </p:nvPr>
        </p:nvSpPr>
        <p:spPr>
          <a:xfrm>
            <a:off x="64477" y="1371600"/>
            <a:ext cx="7772400" cy="4724400"/>
          </a:xfrm>
        </p:spPr>
        <p:txBody>
          <a:bodyPr/>
          <a:lstStyle/>
          <a:p>
            <a:pPr eaLnBrk="1" hangingPunct="1"/>
            <a:r>
              <a:rPr lang="en-US" altLang="en-US" sz="3600" dirty="0">
                <a:solidFill>
                  <a:schemeClr val="bg1"/>
                </a:solidFill>
                <a:latin typeface="Comic Sans MS" panose="030F0702030302020204" pitchFamily="66" charset="0"/>
              </a:rPr>
              <a:t>Streams</a:t>
            </a:r>
          </a:p>
          <a:p>
            <a:pPr lvl="1" eaLnBrk="1" hangingPunct="1"/>
            <a:r>
              <a:rPr lang="en-US" altLang="en-US" sz="3200" dirty="0">
                <a:solidFill>
                  <a:schemeClr val="accent1"/>
                </a:solidFill>
                <a:latin typeface="Comic Sans MS" panose="030F0702030302020204" pitchFamily="66" charset="0"/>
              </a:rPr>
              <a:t>The faster a stream flows the greater the amount of dissolved oxygen in it.</a:t>
            </a:r>
          </a:p>
          <a:p>
            <a:pPr lvl="1" eaLnBrk="1" hangingPunct="1"/>
            <a:endParaRPr lang="en-US" altLang="en-US" sz="3200" dirty="0">
              <a:solidFill>
                <a:schemeClr val="accent1"/>
              </a:solidFill>
              <a:latin typeface="Comic Sans MS" panose="030F0702030302020204" pitchFamily="66" charset="0"/>
            </a:endParaRPr>
          </a:p>
          <a:p>
            <a:pPr lvl="1" eaLnBrk="1" hangingPunct="1">
              <a:buFontTx/>
              <a:buNone/>
            </a:pPr>
            <a:r>
              <a:rPr lang="en-US" altLang="en-US" sz="3200" dirty="0" smtClean="0">
                <a:solidFill>
                  <a:schemeClr val="bg1"/>
                </a:solidFill>
                <a:latin typeface="Comic Sans MS" panose="030F0702030302020204" pitchFamily="66" charset="0"/>
              </a:rPr>
              <a:t>Faster </a:t>
            </a:r>
            <a:r>
              <a:rPr lang="en-US" altLang="en-US" sz="3200" dirty="0">
                <a:solidFill>
                  <a:schemeClr val="bg1"/>
                </a:solidFill>
                <a:latin typeface="Comic Sans MS" panose="030F0702030302020204" pitchFamily="66" charset="0"/>
              </a:rPr>
              <a:t>water flows = 	oxygen</a:t>
            </a:r>
          </a:p>
        </p:txBody>
      </p:sp>
      <p:sp>
        <p:nvSpPr>
          <p:cNvPr id="6148" name="Line 5"/>
          <p:cNvSpPr>
            <a:spLocks noChangeShapeType="1"/>
          </p:cNvSpPr>
          <p:nvPr/>
        </p:nvSpPr>
        <p:spPr bwMode="auto">
          <a:xfrm flipV="1">
            <a:off x="6324600" y="4038600"/>
            <a:ext cx="0" cy="609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p:cNvPicPr>
            <a:picLocks noChangeAspect="1"/>
          </p:cNvPicPr>
          <p:nvPr/>
        </p:nvPicPr>
        <p:blipFill>
          <a:blip r:embed="rId3"/>
          <a:stretch>
            <a:fillRect/>
          </a:stretch>
        </p:blipFill>
        <p:spPr>
          <a:xfrm>
            <a:off x="7338800" y="2057400"/>
            <a:ext cx="4818031" cy="31996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6487" y="0"/>
            <a:ext cx="7772400" cy="1143000"/>
          </a:xfrm>
        </p:spPr>
        <p:txBody>
          <a:bodyPr/>
          <a:lstStyle/>
          <a:p>
            <a:pPr eaLnBrk="1" hangingPunct="1"/>
            <a:r>
              <a:rPr lang="en-US" altLang="en-US" dirty="0" smtClean="0">
                <a:solidFill>
                  <a:schemeClr val="bg1"/>
                </a:solidFill>
                <a:latin typeface="Comic Sans MS" panose="030F0702030302020204" pitchFamily="66" charset="0"/>
              </a:rPr>
              <a:t>Flowing Freshwater</a:t>
            </a:r>
          </a:p>
        </p:txBody>
      </p:sp>
      <p:sp>
        <p:nvSpPr>
          <p:cNvPr id="7171" name="Rectangle 3"/>
          <p:cNvSpPr>
            <a:spLocks noGrp="1" noChangeArrowheads="1"/>
          </p:cNvSpPr>
          <p:nvPr>
            <p:ph type="body" idx="1"/>
          </p:nvPr>
        </p:nvSpPr>
        <p:spPr>
          <a:xfrm>
            <a:off x="2206487" y="1143000"/>
            <a:ext cx="7772400" cy="4724400"/>
          </a:xfrm>
        </p:spPr>
        <p:txBody>
          <a:bodyPr/>
          <a:lstStyle/>
          <a:p>
            <a:pPr eaLnBrk="1" hangingPunct="1"/>
            <a:r>
              <a:rPr lang="en-US" altLang="en-US" sz="3600" dirty="0">
                <a:solidFill>
                  <a:schemeClr val="bg1"/>
                </a:solidFill>
                <a:latin typeface="Comic Sans MS" panose="030F0702030302020204" pitchFamily="66" charset="0"/>
              </a:rPr>
              <a:t>Streams</a:t>
            </a:r>
          </a:p>
          <a:p>
            <a:pPr lvl="1" eaLnBrk="1" hangingPunct="1"/>
            <a:r>
              <a:rPr lang="en-US" altLang="en-US" sz="3200" dirty="0">
                <a:solidFill>
                  <a:schemeClr val="accent1"/>
                </a:solidFill>
                <a:latin typeface="Comic Sans MS" panose="030F0702030302020204" pitchFamily="66" charset="0"/>
              </a:rPr>
              <a:t>The fish that live in streams are adapted to fast moving water</a:t>
            </a:r>
            <a:endParaRPr lang="en-US" altLang="en-US" sz="3200" dirty="0">
              <a:solidFill>
                <a:schemeClr val="bg1"/>
              </a:solidFill>
              <a:latin typeface="Comic Sans MS" panose="030F0702030302020204" pitchFamily="66" charset="0"/>
            </a:endParaRPr>
          </a:p>
        </p:txBody>
      </p:sp>
      <p:pic>
        <p:nvPicPr>
          <p:cNvPr id="7172" name="Picture 6" descr="sal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830" y="3028122"/>
            <a:ext cx="7245715" cy="382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down)">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057400" y="-33130"/>
            <a:ext cx="7772400" cy="1143000"/>
          </a:xfrm>
        </p:spPr>
        <p:txBody>
          <a:bodyPr/>
          <a:lstStyle/>
          <a:p>
            <a:pPr eaLnBrk="1" hangingPunct="1"/>
            <a:r>
              <a:rPr lang="en-US" altLang="en-US" dirty="0" smtClean="0">
                <a:solidFill>
                  <a:schemeClr val="bg1"/>
                </a:solidFill>
                <a:latin typeface="Comic Sans MS" panose="030F0702030302020204" pitchFamily="66" charset="0"/>
              </a:rPr>
              <a:t>Flowing Freshwater</a:t>
            </a:r>
          </a:p>
        </p:txBody>
      </p:sp>
      <p:sp>
        <p:nvSpPr>
          <p:cNvPr id="8195" name="Rectangle 3"/>
          <p:cNvSpPr>
            <a:spLocks noGrp="1" noChangeArrowheads="1"/>
          </p:cNvSpPr>
          <p:nvPr>
            <p:ph type="body" idx="1"/>
          </p:nvPr>
        </p:nvSpPr>
        <p:spPr>
          <a:xfrm>
            <a:off x="304800" y="885092"/>
            <a:ext cx="8915400" cy="4724400"/>
          </a:xfrm>
        </p:spPr>
        <p:txBody>
          <a:bodyPr/>
          <a:lstStyle/>
          <a:p>
            <a:pPr eaLnBrk="1" hangingPunct="1"/>
            <a:r>
              <a:rPr lang="en-US" altLang="en-US" sz="3600" dirty="0">
                <a:solidFill>
                  <a:schemeClr val="bg1"/>
                </a:solidFill>
                <a:latin typeface="Comic Sans MS" panose="030F0702030302020204" pitchFamily="66" charset="0"/>
              </a:rPr>
              <a:t>Rivers</a:t>
            </a:r>
          </a:p>
          <a:p>
            <a:pPr lvl="1" eaLnBrk="1" hangingPunct="1"/>
            <a:r>
              <a:rPr lang="en-US" altLang="en-US" sz="3200" dirty="0">
                <a:solidFill>
                  <a:schemeClr val="accent1"/>
                </a:solidFill>
                <a:latin typeface="Comic Sans MS" panose="030F0702030302020204" pitchFamily="66" charset="0"/>
              </a:rPr>
              <a:t>Water moves slower in a river and debris settles on the bottom.  </a:t>
            </a:r>
          </a:p>
          <a:p>
            <a:pPr lvl="1" eaLnBrk="1" hangingPunct="1"/>
            <a:r>
              <a:rPr lang="en-US" altLang="en-US" sz="3200" dirty="0">
                <a:solidFill>
                  <a:schemeClr val="accent1"/>
                </a:solidFill>
                <a:latin typeface="Comic Sans MS" panose="030F0702030302020204" pitchFamily="66" charset="0"/>
              </a:rPr>
              <a:t>Because of this, rivers tend to have more nutrients and less dissolved oxygen.</a:t>
            </a:r>
          </a:p>
          <a:p>
            <a:pPr lvl="1" eaLnBrk="1" hangingPunct="1">
              <a:buFontTx/>
              <a:buNone/>
            </a:pPr>
            <a:endParaRPr lang="en-US" altLang="en-US" sz="3200" dirty="0">
              <a:solidFill>
                <a:schemeClr val="accent1"/>
              </a:solidFill>
              <a:latin typeface="Comic Sans MS" panose="030F0702030302020204" pitchFamily="66" charset="0"/>
            </a:endParaRPr>
          </a:p>
          <a:p>
            <a:pPr lvl="1" eaLnBrk="1" hangingPunct="1">
              <a:buFontTx/>
              <a:buNone/>
            </a:pPr>
            <a:r>
              <a:rPr lang="en-US" altLang="en-US" sz="3200" dirty="0">
                <a:solidFill>
                  <a:schemeClr val="accent1"/>
                </a:solidFill>
                <a:latin typeface="Comic Sans MS" panose="030F0702030302020204" pitchFamily="66" charset="0"/>
              </a:rPr>
              <a:t>		nutrients and 	   oxygen</a:t>
            </a:r>
          </a:p>
        </p:txBody>
      </p:sp>
      <p:sp>
        <p:nvSpPr>
          <p:cNvPr id="8196" name="Line 5"/>
          <p:cNvSpPr>
            <a:spLocks noChangeShapeType="1"/>
          </p:cNvSpPr>
          <p:nvPr/>
        </p:nvSpPr>
        <p:spPr bwMode="auto">
          <a:xfrm flipV="1">
            <a:off x="2057400" y="4999892"/>
            <a:ext cx="0" cy="609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7" name="Line 6"/>
          <p:cNvSpPr>
            <a:spLocks noChangeShapeType="1"/>
          </p:cNvSpPr>
          <p:nvPr/>
        </p:nvSpPr>
        <p:spPr bwMode="auto">
          <a:xfrm>
            <a:off x="5181600" y="4999892"/>
            <a:ext cx="0" cy="609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p:cNvPicPr>
            <a:picLocks noChangeAspect="1"/>
          </p:cNvPicPr>
          <p:nvPr/>
        </p:nvPicPr>
        <p:blipFill>
          <a:blip r:embed="rId3"/>
          <a:stretch>
            <a:fillRect/>
          </a:stretch>
        </p:blipFill>
        <p:spPr>
          <a:xfrm>
            <a:off x="7543801" y="3741616"/>
            <a:ext cx="4648200" cy="309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1" nodeType="clickEffect">
                                  <p:stCondLst>
                                    <p:cond delay="0"/>
                                  </p:stCondLst>
                                  <p:childTnLst>
                                    <p:set>
                                      <p:cBhvr>
                                        <p:cTn id="12" dur="1" fill="hold">
                                          <p:stCondLst>
                                            <p:cond delay="0"/>
                                          </p:stCondLst>
                                        </p:cTn>
                                        <p:tgtEl>
                                          <p:spTgt spid="8197"/>
                                        </p:tgtEl>
                                        <p:attrNameLst>
                                          <p:attrName>style.visibility</p:attrName>
                                        </p:attrNameLst>
                                      </p:cBhvr>
                                      <p:to>
                                        <p:strVal val="visible"/>
                                      </p:to>
                                    </p:set>
                                    <p:anim calcmode="lin" valueType="num">
                                      <p:cBhvr additive="base">
                                        <p:cTn id="13" dur="500" fill="hold"/>
                                        <p:tgtEl>
                                          <p:spTgt spid="8197"/>
                                        </p:tgtEl>
                                        <p:attrNameLst>
                                          <p:attrName>ppt_x</p:attrName>
                                        </p:attrNameLst>
                                      </p:cBhvr>
                                      <p:tavLst>
                                        <p:tav tm="0">
                                          <p:val>
                                            <p:strVal val="#ppt_x"/>
                                          </p:val>
                                        </p:tav>
                                        <p:tav tm="100000">
                                          <p:val>
                                            <p:strVal val="#ppt_x"/>
                                          </p:val>
                                        </p:tav>
                                      </p:tavLst>
                                    </p:anim>
                                    <p:anim calcmode="lin" valueType="num">
                                      <p:cBhvr additive="base">
                                        <p:cTn id="14" dur="500" fill="hold"/>
                                        <p:tgtEl>
                                          <p:spTgt spid="819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228600"/>
            <a:ext cx="7772400" cy="1143000"/>
          </a:xfrm>
        </p:spPr>
        <p:txBody>
          <a:bodyPr/>
          <a:lstStyle/>
          <a:p>
            <a:pPr eaLnBrk="1" hangingPunct="1"/>
            <a:r>
              <a:rPr lang="en-US" altLang="en-US" smtClean="0">
                <a:solidFill>
                  <a:schemeClr val="bg1"/>
                </a:solidFill>
                <a:latin typeface="Comic Sans MS" panose="030F0702030302020204" pitchFamily="66" charset="0"/>
              </a:rPr>
              <a:t>Flowing Freshwater</a:t>
            </a:r>
          </a:p>
        </p:txBody>
      </p:sp>
      <p:sp>
        <p:nvSpPr>
          <p:cNvPr id="9219" name="Rectangle 3"/>
          <p:cNvSpPr>
            <a:spLocks noGrp="1" noChangeArrowheads="1"/>
          </p:cNvSpPr>
          <p:nvPr>
            <p:ph type="body" idx="1"/>
          </p:nvPr>
        </p:nvSpPr>
        <p:spPr>
          <a:xfrm>
            <a:off x="609600" y="1371600"/>
            <a:ext cx="7772400" cy="4724400"/>
          </a:xfrm>
        </p:spPr>
        <p:txBody>
          <a:bodyPr/>
          <a:lstStyle/>
          <a:p>
            <a:pPr lvl="1" eaLnBrk="1" hangingPunct="1"/>
            <a:r>
              <a:rPr lang="en-US" altLang="en-US" sz="3600" dirty="0">
                <a:solidFill>
                  <a:schemeClr val="bg1"/>
                </a:solidFill>
                <a:latin typeface="Comic Sans MS" panose="030F0702030302020204" pitchFamily="66" charset="0"/>
              </a:rPr>
              <a:t>Rivers</a:t>
            </a:r>
          </a:p>
        </p:txBody>
      </p:sp>
      <p:pic>
        <p:nvPicPr>
          <p:cNvPr id="9220" name="Picture 6" descr="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891" y="1371600"/>
            <a:ext cx="877110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95400" y="0"/>
            <a:ext cx="7772400" cy="1143000"/>
          </a:xfrm>
        </p:spPr>
        <p:txBody>
          <a:bodyPr/>
          <a:lstStyle/>
          <a:p>
            <a:pPr eaLnBrk="1" hangingPunct="1"/>
            <a:r>
              <a:rPr lang="en-US" altLang="en-US" dirty="0" smtClean="0">
                <a:solidFill>
                  <a:schemeClr val="bg1"/>
                </a:solidFill>
                <a:latin typeface="Comic Sans MS" panose="030F0702030302020204" pitchFamily="66" charset="0"/>
              </a:rPr>
              <a:t>Freshwater</a:t>
            </a:r>
          </a:p>
        </p:txBody>
      </p:sp>
      <p:sp>
        <p:nvSpPr>
          <p:cNvPr id="10243" name="Rectangle 3"/>
          <p:cNvSpPr>
            <a:spLocks noGrp="1" noChangeArrowheads="1"/>
          </p:cNvSpPr>
          <p:nvPr>
            <p:ph type="body" idx="1"/>
          </p:nvPr>
        </p:nvSpPr>
        <p:spPr>
          <a:xfrm>
            <a:off x="990600" y="1295400"/>
            <a:ext cx="9448800" cy="5290457"/>
          </a:xfrm>
        </p:spPr>
        <p:txBody>
          <a:bodyPr/>
          <a:lstStyle/>
          <a:p>
            <a:pPr eaLnBrk="1" hangingPunct="1"/>
            <a:r>
              <a:rPr lang="en-US" altLang="en-US" sz="3600" dirty="0">
                <a:solidFill>
                  <a:schemeClr val="bg1"/>
                </a:solidFill>
                <a:latin typeface="Comic Sans MS" panose="030F0702030302020204" pitchFamily="66" charset="0"/>
              </a:rPr>
              <a:t>Ponds</a:t>
            </a:r>
          </a:p>
          <a:p>
            <a:pPr lvl="1" eaLnBrk="1" hangingPunct="1"/>
            <a:r>
              <a:rPr lang="en-US" altLang="en-US" sz="3200" dirty="0">
                <a:solidFill>
                  <a:schemeClr val="accent1"/>
                </a:solidFill>
                <a:latin typeface="Comic Sans MS" panose="030F0702030302020204" pitchFamily="66" charset="0"/>
              </a:rPr>
              <a:t>Small, shallow bodies of water</a:t>
            </a:r>
          </a:p>
          <a:p>
            <a:pPr lvl="1" eaLnBrk="1" hangingPunct="1"/>
            <a:r>
              <a:rPr lang="en-US" altLang="en-US" sz="3200" dirty="0">
                <a:solidFill>
                  <a:schemeClr val="accent1"/>
                </a:solidFill>
                <a:latin typeface="Comic Sans MS" panose="030F0702030302020204" pitchFamily="66" charset="0"/>
              </a:rPr>
              <a:t>Sunlight penetrates all the way to the bottom</a:t>
            </a:r>
          </a:p>
          <a:p>
            <a:pPr lvl="1" eaLnBrk="1" hangingPunct="1"/>
            <a:r>
              <a:rPr lang="en-US" altLang="en-US" sz="3200" dirty="0">
                <a:solidFill>
                  <a:schemeClr val="accent1"/>
                </a:solidFill>
                <a:latin typeface="Comic Sans MS" panose="030F0702030302020204" pitchFamily="66" charset="0"/>
              </a:rPr>
              <a:t>Most completely filled with plant material</a:t>
            </a:r>
          </a:p>
          <a:p>
            <a:pPr lvl="1" eaLnBrk="1" hangingPunct="1"/>
            <a:r>
              <a:rPr lang="en-US" altLang="en-US" sz="3200" dirty="0">
                <a:solidFill>
                  <a:schemeClr val="accent1"/>
                </a:solidFill>
                <a:latin typeface="Comic Sans MS" panose="030F0702030302020204" pitchFamily="66" charset="0"/>
              </a:rPr>
              <a:t>Very high amount of nutrients</a:t>
            </a:r>
          </a:p>
          <a:p>
            <a:pPr lvl="1" eaLnBrk="1" hangingPunct="1">
              <a:buFontTx/>
              <a:buNone/>
            </a:pPr>
            <a:endParaRPr lang="en-US" altLang="en-US" sz="3200"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TotalTime>
  <Words>842</Words>
  <Application>Microsoft Office PowerPoint</Application>
  <PresentationFormat>Widescreen</PresentationFormat>
  <Paragraphs>155</Paragraphs>
  <Slides>36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Comic Sans MS</vt:lpstr>
      <vt:lpstr>Arial</vt:lpstr>
      <vt:lpstr>Times New Roman</vt:lpstr>
      <vt:lpstr>Calibri</vt:lpstr>
      <vt:lpstr>Default Design</vt:lpstr>
      <vt:lpstr>Water Biomes</vt:lpstr>
      <vt:lpstr>Water Biomes</vt:lpstr>
      <vt:lpstr>2 Types of Water Biomes</vt:lpstr>
      <vt:lpstr>Freshwater Biomes</vt:lpstr>
      <vt:lpstr>Flowing Freshwater</vt:lpstr>
      <vt:lpstr>Flowing Freshwater</vt:lpstr>
      <vt:lpstr>Flowing Freshwater</vt:lpstr>
      <vt:lpstr>Flowing Freshwater</vt:lpstr>
      <vt:lpstr>Freshwater</vt:lpstr>
      <vt:lpstr>Freshwater</vt:lpstr>
      <vt:lpstr>Freshwater</vt:lpstr>
      <vt:lpstr>Freshwater</vt:lpstr>
      <vt:lpstr>Lake Baikal</vt:lpstr>
      <vt:lpstr>Lake Baikal Stats.</vt:lpstr>
      <vt:lpstr>Water Biomes</vt:lpstr>
      <vt:lpstr>Water Biomes</vt:lpstr>
      <vt:lpstr>Phytoplankton - </vt:lpstr>
      <vt:lpstr>Zooplankton </vt:lpstr>
      <vt:lpstr>Plankton</vt:lpstr>
      <vt:lpstr>Saltwater Biomes</vt:lpstr>
      <vt:lpstr>Saltwater</vt:lpstr>
      <vt:lpstr>PowerPoint Presentation</vt:lpstr>
      <vt:lpstr>Saltwater</vt:lpstr>
      <vt:lpstr>Saltwater</vt:lpstr>
      <vt:lpstr>Seashore </vt:lpstr>
      <vt:lpstr>Intertidal Zone</vt:lpstr>
      <vt:lpstr>Saltwater</vt:lpstr>
      <vt:lpstr>PowerPoint Presentation</vt:lpstr>
      <vt:lpstr>Photic Zone- above 200m</vt:lpstr>
      <vt:lpstr>Aphotic Zone- below 200m</vt:lpstr>
      <vt:lpstr>Aphotic Zone- below 200m</vt:lpstr>
      <vt:lpstr>Aquatic plant life</vt:lpstr>
      <vt:lpstr>Fresh water aquatic plants</vt:lpstr>
      <vt:lpstr>PowerPoint Presentation</vt:lpstr>
      <vt:lpstr>Saltwater Plants</vt:lpstr>
      <vt:lpstr>PowerPoint Presentation</vt:lpstr>
    </vt:vector>
  </TitlesOfParts>
  <Company>Blockheads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Biomes</dc:title>
  <dc:creator>Cheryl Massengale</dc:creator>
  <cp:lastModifiedBy>Joseph Naumann</cp:lastModifiedBy>
  <cp:revision>25</cp:revision>
  <dcterms:created xsi:type="dcterms:W3CDTF">2003-04-20T20:19:33Z</dcterms:created>
  <dcterms:modified xsi:type="dcterms:W3CDTF">2018-09-01T01:24:43Z</dcterms:modified>
</cp:coreProperties>
</file>