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3"/>
  </p:sldMasterIdLst>
  <p:sldIdLst>
    <p:sldId id="256" r:id="rId4"/>
    <p:sldId id="257" r:id="rId5"/>
    <p:sldId id="274" r:id="rId6"/>
    <p:sldId id="259" r:id="rId7"/>
    <p:sldId id="258" r:id="rId8"/>
    <p:sldId id="260" r:id="rId9"/>
    <p:sldId id="261" r:id="rId10"/>
    <p:sldId id="262" r:id="rId11"/>
    <p:sldId id="269" r:id="rId12"/>
    <p:sldId id="270" r:id="rId13"/>
    <p:sldId id="272" r:id="rId14"/>
    <p:sldId id="271" r:id="rId15"/>
    <p:sldId id="273" r:id="rId16"/>
    <p:sldId id="275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18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42FAB7C-8823-492E-A244-849E1F94CC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3205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0FC87-FD4F-4576-814A-87A9EA7CF5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0332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73E07-B0DA-41B6-8256-8133FAFD7E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4672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EF07F-AB68-4380-B0F4-6C1AE8AE84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7683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C1F0AE-FEFF-4B40-B428-A7C8D45AD8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4483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049CD-4D0A-42B3-A966-44690B2358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436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4515B-392A-494D-8078-36086FA1EA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5801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FD3D2A-03D2-4E98-AA3F-BCEA45FCCF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1981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F99DA-55B9-47CE-B5D9-3C68853F9D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6150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DCBEA-7AEC-4D64-A913-B6DE0C3C3F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6182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2E7A6F-24A3-4E13-AF10-E18A262358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8171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61A40-500E-4F1C-BC4A-8B27C2E009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2873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kumimoji="1" lang="en-US" altLang="en-US" sz="240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kumimoji="1" lang="en-US" altLang="en-US" sz="240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kumimoji="1" lang="en-US" altLang="en-US" sz="240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kumimoji="1" lang="en-US" altLang="en-US" sz="240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kumimoji="1" lang="en-US" altLang="en-US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kumimoji="1" lang="en-US" altLang="en-US" sz="240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kumimoji="1" lang="en-US" altLang="en-US" sz="240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C7DC2322-4CC3-484B-9520-FDC57C285D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Coriolis Effect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429000"/>
            <a:ext cx="3505200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Local Wind cont.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Land and sea breezes</a:t>
            </a:r>
          </a:p>
          <a:p>
            <a:pPr lvl="1" eaLnBrk="1" hangingPunct="1"/>
            <a:r>
              <a:rPr lang="en-US" altLang="en-US" smtClean="0"/>
              <a:t>During the day, the land heats up faster than the water, so a breeze will blow from the sea to the land, called a </a:t>
            </a:r>
            <a:r>
              <a:rPr lang="en-US" altLang="en-US" b="1" smtClean="0"/>
              <a:t>sea breeze</a:t>
            </a:r>
          </a:p>
        </p:txBody>
      </p:sp>
      <p:pic>
        <p:nvPicPr>
          <p:cNvPr id="12292" name="Picture 5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962400"/>
            <a:ext cx="5943600" cy="2681288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Local winds cont.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altLang="en-US" smtClean="0"/>
              <a:t>At night, the land will cool off faster than the water, so the cool land air will flow toward the warmer ocean water air, creating a </a:t>
            </a:r>
            <a:r>
              <a:rPr lang="en-US" altLang="en-US" b="1" smtClean="0"/>
              <a:t>land breeze</a:t>
            </a:r>
            <a:r>
              <a:rPr lang="en-US" altLang="en-US" smtClean="0"/>
              <a:t>, where the wind blows from the land to the sea</a:t>
            </a:r>
          </a:p>
          <a:p>
            <a:pPr eaLnBrk="1" hangingPunct="1"/>
            <a:endParaRPr lang="en-US" altLang="en-US" smtClean="0"/>
          </a:p>
        </p:txBody>
      </p:sp>
      <p:pic>
        <p:nvPicPr>
          <p:cNvPr id="1331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191000"/>
            <a:ext cx="5410200" cy="246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Local Winds cont.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2017713"/>
            <a:ext cx="4230688" cy="41148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Mountain and Valley Breezes</a:t>
            </a:r>
          </a:p>
          <a:p>
            <a:pPr lvl="1" eaLnBrk="1" hangingPunct="1"/>
            <a:r>
              <a:rPr lang="en-US" altLang="en-US" sz="2400" smtClean="0"/>
              <a:t>During the day, the valley heats up, so the warm less dense air flows up the mountain, creating a </a:t>
            </a:r>
            <a:r>
              <a:rPr lang="en-US" altLang="en-US" sz="2400" b="1" smtClean="0"/>
              <a:t>valley breeze</a:t>
            </a:r>
          </a:p>
        </p:txBody>
      </p:sp>
      <p:sp>
        <p:nvSpPr>
          <p:cNvPr id="14340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en-US" altLang="en-US" sz="2800" smtClean="0"/>
          </a:p>
        </p:txBody>
      </p:sp>
      <p:pic>
        <p:nvPicPr>
          <p:cNvPr id="1434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133600"/>
            <a:ext cx="4105275" cy="345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Local winds cont.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2017713"/>
            <a:ext cx="4230688" cy="4114800"/>
          </a:xfrm>
        </p:spPr>
        <p:txBody>
          <a:bodyPr/>
          <a:lstStyle/>
          <a:p>
            <a:pPr lvl="1" eaLnBrk="1" hangingPunct="1"/>
            <a:r>
              <a:rPr lang="en-US" altLang="en-US" sz="2400" smtClean="0"/>
              <a:t>At night, the mountain will cool off faster than the valley, so the cool mountain air descends because it is more dense, creating a </a:t>
            </a:r>
            <a:r>
              <a:rPr lang="en-US" altLang="en-US" sz="2400" b="1" smtClean="0"/>
              <a:t>mountain breeze</a:t>
            </a:r>
          </a:p>
          <a:p>
            <a:pPr eaLnBrk="1" hangingPunct="1"/>
            <a:endParaRPr lang="en-US" altLang="en-US" sz="2800" smtClean="0"/>
          </a:p>
        </p:txBody>
      </p:sp>
      <p:sp>
        <p:nvSpPr>
          <p:cNvPr id="15364" name="Rectangle 6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en-US" altLang="en-US" sz="2800" smtClean="0"/>
          </a:p>
        </p:txBody>
      </p:sp>
      <p:pic>
        <p:nvPicPr>
          <p:cNvPr id="1536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905000"/>
            <a:ext cx="40767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16387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16388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7013" y="158750"/>
            <a:ext cx="8728075" cy="654685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1828800"/>
            <a:ext cx="7772400" cy="4800600"/>
          </a:xfrm>
        </p:spPr>
        <p:txBody>
          <a:bodyPr/>
          <a:lstStyle/>
          <a:p>
            <a:pPr eaLnBrk="1" hangingPunct="1"/>
            <a:r>
              <a:rPr lang="en-US" altLang="en-US" smtClean="0"/>
              <a:t>Air pressure differences cause the movement of air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Air moving parallel to the ground is called </a:t>
            </a:r>
            <a:r>
              <a:rPr lang="en-US" altLang="en-US" b="1" smtClean="0"/>
              <a:t>wind</a:t>
            </a:r>
          </a:p>
          <a:p>
            <a:pPr eaLnBrk="1" hangingPunct="1"/>
            <a:endParaRPr lang="en-US" altLang="en-US" b="1" smtClean="0"/>
          </a:p>
          <a:p>
            <a:pPr eaLnBrk="1" hangingPunct="1"/>
            <a:r>
              <a:rPr lang="en-US" altLang="en-US" smtClean="0"/>
              <a:t>Air moving up or down is called a </a:t>
            </a:r>
            <a:r>
              <a:rPr lang="en-US" altLang="en-US" b="1" smtClean="0"/>
              <a:t>current</a:t>
            </a:r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Air generally moves from the poles to the equator, this is because air flows from high pressure to low pressure</a:t>
            </a:r>
          </a:p>
          <a:p>
            <a:pPr lvl="1" eaLnBrk="1" hangingPunct="1"/>
            <a:r>
              <a:rPr lang="en-US" altLang="en-US" smtClean="0"/>
              <a:t>High pressure forms when cold air sinks (at the poles)</a:t>
            </a:r>
          </a:p>
          <a:p>
            <a:pPr lvl="1" eaLnBrk="1" hangingPunct="1"/>
            <a:r>
              <a:rPr lang="en-US" altLang="en-US" smtClean="0"/>
              <a:t>Low pressure forms when warm air rises (at the equator)</a:t>
            </a:r>
          </a:p>
          <a:p>
            <a:pPr eaLnBrk="1" hangingPunct="1"/>
            <a:r>
              <a:rPr lang="en-US" altLang="en-US" smtClean="0"/>
              <a:t>But the air doesn’t flow in a straight line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Coriolis Effect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46116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Causes air to move in a curved path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It is caused by the Earth spinning on its axis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The Earth spins fastest at the equator, and slowest near the poles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As air moves from the equator to the pole, it will travel east faster than the land beneath it causing the air to follow a curved path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381000"/>
            <a:ext cx="7772400" cy="48768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So the coriolis effect causes wind flowing from high pressure to low pressure to curve as the wind moves</a:t>
            </a:r>
          </a:p>
          <a:p>
            <a:pPr eaLnBrk="1" hangingPunct="1"/>
            <a:r>
              <a:rPr lang="en-US" altLang="en-US" sz="2400" smtClean="0"/>
              <a:t>In the </a:t>
            </a:r>
            <a:r>
              <a:rPr lang="en-US" altLang="en-US" sz="2400" b="1" smtClean="0"/>
              <a:t>Northern Hemisphere</a:t>
            </a:r>
            <a:r>
              <a:rPr lang="en-US" altLang="en-US" sz="2400" smtClean="0"/>
              <a:t>, the coriolis effect causes things to curve to the </a:t>
            </a:r>
            <a:r>
              <a:rPr lang="en-US" altLang="en-US" sz="2400" b="1" smtClean="0"/>
              <a:t>Right of the Observer</a:t>
            </a:r>
          </a:p>
          <a:p>
            <a:pPr eaLnBrk="1" hangingPunct="1"/>
            <a:endParaRPr lang="en-US" altLang="en-US" sz="2800" smtClean="0"/>
          </a:p>
          <a:p>
            <a:pPr eaLnBrk="1" hangingPunct="1"/>
            <a:endParaRPr lang="en-US" altLang="en-US" sz="2800" smtClean="0"/>
          </a:p>
          <a:p>
            <a:pPr eaLnBrk="1" hangingPunct="1"/>
            <a:endParaRPr lang="en-US" altLang="en-US" sz="2800" smtClean="0"/>
          </a:p>
          <a:p>
            <a:pPr eaLnBrk="1" hangingPunct="1"/>
            <a:r>
              <a:rPr lang="en-US" altLang="en-US" sz="2400" smtClean="0"/>
              <a:t>In the </a:t>
            </a:r>
            <a:r>
              <a:rPr lang="en-US" altLang="en-US" sz="2400" b="1" smtClean="0"/>
              <a:t>Southern Hemisphere</a:t>
            </a:r>
            <a:r>
              <a:rPr lang="en-US" altLang="en-US" sz="2400" smtClean="0"/>
              <a:t>, the coriolis effect causes things to curve to the </a:t>
            </a:r>
            <a:r>
              <a:rPr lang="en-US" altLang="en-US" sz="2400" b="1" smtClean="0"/>
              <a:t>Left of the observer</a:t>
            </a:r>
          </a:p>
        </p:txBody>
      </p:sp>
      <p:pic>
        <p:nvPicPr>
          <p:cNvPr id="717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47" b="47169"/>
          <a:stretch>
            <a:fillRect/>
          </a:stretch>
        </p:blipFill>
        <p:spPr bwMode="auto">
          <a:xfrm>
            <a:off x="3962400" y="2514600"/>
            <a:ext cx="3657600" cy="177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98" b="9433"/>
          <a:stretch>
            <a:fillRect/>
          </a:stretch>
        </p:blipFill>
        <p:spPr bwMode="auto">
          <a:xfrm>
            <a:off x="3848100" y="5334000"/>
            <a:ext cx="3886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Wind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45354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Winds are created because of the uneven heating the Earth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As discussed before, air moves from high pressure to low pressure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Areas that are warmer are low pressure areas, so wind blows toward low pressure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Areas that are colder are high pressure areas, so wind blows away from high pressure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There are two types of winds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Planetary (or global)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local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Planetary wind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These winds blow across the entire planet</a:t>
            </a:r>
          </a:p>
          <a:p>
            <a:pPr eaLnBrk="1" hangingPunct="1"/>
            <a:r>
              <a:rPr lang="en-US" altLang="en-US" sz="2800" smtClean="0"/>
              <a:t>They generally blow at the same speed and direction</a:t>
            </a:r>
          </a:p>
          <a:p>
            <a:pPr eaLnBrk="1" hangingPunct="1"/>
            <a:r>
              <a:rPr lang="en-US" altLang="en-US" sz="2800" smtClean="0"/>
              <a:t>Some are high in the atmosphere and you cannot feel them on the ground</a:t>
            </a:r>
          </a:p>
          <a:p>
            <a:pPr eaLnBrk="1" hangingPunct="1"/>
            <a:r>
              <a:rPr lang="en-US" altLang="en-US" sz="2800" smtClean="0"/>
              <a:t>Each hemisphere contains 3 wind belts that divide up the planetary winds</a:t>
            </a:r>
          </a:p>
          <a:p>
            <a:pPr lvl="1" eaLnBrk="1" hangingPunct="1"/>
            <a:r>
              <a:rPr lang="en-US" altLang="en-US" sz="2400" smtClean="0"/>
              <a:t>Trade winds, Westerlies, and Easterlies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Global Wind Patterns</a:t>
            </a:r>
          </a:p>
        </p:txBody>
      </p:sp>
      <p:pic>
        <p:nvPicPr>
          <p:cNvPr id="1024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362200"/>
            <a:ext cx="41529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10100" y="2517775"/>
            <a:ext cx="4284663" cy="3502025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Local Winds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017713"/>
            <a:ext cx="4572000" cy="46878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These winds blow over small areas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Unlike planetary winds, local winds can change speed and direct frequently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These are the winds we feel on the ground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They are influenced by local conditions and local temperature variations</a:t>
            </a:r>
          </a:p>
        </p:txBody>
      </p:sp>
      <p:sp>
        <p:nvSpPr>
          <p:cNvPr id="11268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2800" smtClean="0"/>
          </a:p>
        </p:txBody>
      </p:sp>
      <p:pic>
        <p:nvPicPr>
          <p:cNvPr id="1126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819400"/>
            <a:ext cx="3886200" cy="243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50C667364C8147A569B423434F26E0" ma:contentTypeVersion="1" ma:contentTypeDescription="Create a new document." ma:contentTypeScope="" ma:versionID="b5ec3f8990a05ca50d1e0613c7954a30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ddb0c952b897a810c8a4e377cff6bff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43F74AAC-5BB1-42F4-B37E-64E8F5D200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B1199AE5-5709-4D10-B979-377032F083B3}">
  <ds:schemaRefs>
    <ds:schemaRef ds:uri="http://www.w3.org/XML/1998/namespace"/>
    <ds:schemaRef ds:uri="http://purl.org/dc/dcmitype/"/>
    <ds:schemaRef ds:uri="http://schemas.microsoft.com/sharepoint/v3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375</TotalTime>
  <Words>506</Words>
  <Application>Microsoft Office PowerPoint</Application>
  <PresentationFormat>On-screen Show (4:3)</PresentationFormat>
  <Paragraphs>51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Tahoma</vt:lpstr>
      <vt:lpstr>Arial</vt:lpstr>
      <vt:lpstr>Wingdings</vt:lpstr>
      <vt:lpstr>Calibri</vt:lpstr>
      <vt:lpstr>Blends</vt:lpstr>
      <vt:lpstr>The Coriolis Effect</vt:lpstr>
      <vt:lpstr>PowerPoint Presentation</vt:lpstr>
      <vt:lpstr>PowerPoint Presentation</vt:lpstr>
      <vt:lpstr>Coriolis Effect</vt:lpstr>
      <vt:lpstr>PowerPoint Presentation</vt:lpstr>
      <vt:lpstr>Wind</vt:lpstr>
      <vt:lpstr>Planetary wind</vt:lpstr>
      <vt:lpstr>Global Wind Patterns</vt:lpstr>
      <vt:lpstr>Local Winds</vt:lpstr>
      <vt:lpstr>Local Wind cont.</vt:lpstr>
      <vt:lpstr>Local winds cont.</vt:lpstr>
      <vt:lpstr>Local Winds cont.</vt:lpstr>
      <vt:lpstr>Local winds cont.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 and the Coriolis Effect</dc:title>
  <dc:creator>Laci Cheney</dc:creator>
  <cp:lastModifiedBy>Joseph Naumann</cp:lastModifiedBy>
  <cp:revision>12</cp:revision>
  <dcterms:created xsi:type="dcterms:W3CDTF">2007-03-15T01:44:21Z</dcterms:created>
  <dcterms:modified xsi:type="dcterms:W3CDTF">2018-09-03T04:48:07Z</dcterms:modified>
</cp:coreProperties>
</file>