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00"/>
  </p:normalViewPr>
  <p:slideViewPr>
    <p:cSldViewPr snapToGrid="0">
      <p:cViewPr varScale="1">
        <p:scale>
          <a:sx n="78" d="100"/>
          <a:sy n="78" d="100"/>
        </p:scale>
        <p:origin x="4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A91BBF-0C53-4711-BFC9-FA84D0AD9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AAF9D5-1FB7-4014-82F3-BF764023C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FF3DB-85F7-4439-BB07-810CDC9CE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0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B0899-7BD4-4F2B-834E-81B239972B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40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BF0C57D-C669-4C6E-BC80-E76B90F7A0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EC0C7-E585-4B72-A033-1940B3930A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5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4E41C-3C5B-406C-94C2-2DB9936E25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7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AF0F3-9ED4-45A3-BBF9-7661FF1C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4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761A-4309-46E4-BD3D-6ACD98C6C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1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2B20A-E7BD-4B10-8B25-F32B2AA171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8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D6D28-E5DB-4677-B4B8-74074C79C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2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2A125-4BE0-413A-932E-2AE5F774B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9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81E6D-6A40-4ECF-AA45-990C31E6D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4B934-94CE-4F9F-B9BF-49E3C22BF0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03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BFAEF-F786-4C34-81C9-87C307C3A6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1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62777-EB70-4793-B9D2-24FF50C4EB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8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A85D7-D5B0-46D9-817F-FF803FA1F0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2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76586-B7B4-4913-B884-C05804B1E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ABB60-FA0C-4477-A391-203E354D25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A65B8-C99D-4AC3-90C2-F78354A99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74716-BF12-4A62-9D5D-4EA39821DF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BEEF9-F84E-440D-86C1-0A5E35334F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0943A-8CF6-44DE-B340-4145ABB53F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76FA9D8-4FE1-46F6-AE26-B7AB18755FA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4DD585-C330-45B6-8EF7-C433736C6F7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0324" y="2130426"/>
            <a:ext cx="10565027" cy="1470025"/>
          </a:xfrm>
        </p:spPr>
        <p:txBody>
          <a:bodyPr/>
          <a:lstStyle/>
          <a:p>
            <a:pPr algn="ctr"/>
            <a:r>
              <a:rPr lang="en-US" sz="4400" b="1" dirty="0"/>
              <a:t>Russia Has A Very Different Definition Of What Normal Is</a:t>
            </a:r>
            <a:endParaRPr lang="en-US" sz="4400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10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57" y="0"/>
            <a:ext cx="6867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8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7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127" y="0"/>
            <a:ext cx="92018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6904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13" y="0"/>
            <a:ext cx="581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672" y="0"/>
            <a:ext cx="995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549" y="86497"/>
            <a:ext cx="890545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3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824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709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046" y="0"/>
            <a:ext cx="10040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274" y="1"/>
            <a:ext cx="765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0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710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0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342" y="0"/>
            <a:ext cx="7970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944" y="0"/>
            <a:ext cx="91555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3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7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2471" y="0"/>
            <a:ext cx="53295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0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8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0" y="0"/>
            <a:ext cx="10444655" cy="6858000"/>
          </a:xfrm>
        </p:spPr>
      </p:pic>
    </p:spTree>
    <p:extLst>
      <p:ext uri="{BB962C8B-B14F-4D97-AF65-F5344CB8AC3E}">
        <p14:creationId xmlns:p14="http://schemas.microsoft.com/office/powerpoint/2010/main" val="4214136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88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782" y="0"/>
            <a:ext cx="6502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3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869"/>
            <a:ext cx="12192000" cy="65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390" y="0"/>
            <a:ext cx="1047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75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826" y="0"/>
            <a:ext cx="10269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64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95" y="0"/>
            <a:ext cx="10266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2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54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541" y="0"/>
            <a:ext cx="10284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1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710" y="1"/>
            <a:ext cx="581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68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778" y="0"/>
            <a:ext cx="1028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20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798" y="0"/>
            <a:ext cx="10269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5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826" y="0"/>
            <a:ext cx="10269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43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60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260" y="0"/>
            <a:ext cx="10325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484" y="1"/>
            <a:ext cx="915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1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68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8935" y="0"/>
            <a:ext cx="41730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6693949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85" y="11331"/>
            <a:ext cx="10610335" cy="68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15" y="0"/>
            <a:ext cx="10566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223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990_slide">
  <a:themeElements>
    <a:clrScheme name="Office Theme 2">
      <a:dk1>
        <a:srgbClr val="333333"/>
      </a:dk1>
      <a:lt1>
        <a:srgbClr val="FFFFFF"/>
      </a:lt1>
      <a:dk2>
        <a:srgbClr val="CC0000"/>
      </a:dk2>
      <a:lt2>
        <a:srgbClr val="FFFFFF"/>
      </a:lt2>
      <a:accent1>
        <a:srgbClr val="FFB3E0"/>
      </a:accent1>
      <a:accent2>
        <a:srgbClr val="FFC77A"/>
      </a:accent2>
      <a:accent3>
        <a:srgbClr val="E2AAAA"/>
      </a:accent3>
      <a:accent4>
        <a:srgbClr val="DADADA"/>
      </a:accent4>
      <a:accent5>
        <a:srgbClr val="FFD6ED"/>
      </a:accent5>
      <a:accent6>
        <a:srgbClr val="E7B46E"/>
      </a:accent6>
      <a:hlink>
        <a:srgbClr val="FF9999"/>
      </a:hlink>
      <a:folHlink>
        <a:srgbClr val="FFA78C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8080"/>
        </a:accent1>
        <a:accent2>
          <a:srgbClr val="FF9CA9"/>
        </a:accent2>
        <a:accent3>
          <a:srgbClr val="E2AAAA"/>
        </a:accent3>
        <a:accent4>
          <a:srgbClr val="DADADA"/>
        </a:accent4>
        <a:accent5>
          <a:srgbClr val="FFC0C0"/>
        </a:accent5>
        <a:accent6>
          <a:srgbClr val="E78D99"/>
        </a:accent6>
        <a:hlink>
          <a:srgbClr val="F0C9C9"/>
        </a:hlink>
        <a:folHlink>
          <a:srgbClr val="FFB5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B3E0"/>
        </a:accent1>
        <a:accent2>
          <a:srgbClr val="FFC77A"/>
        </a:accent2>
        <a:accent3>
          <a:srgbClr val="E2AAAA"/>
        </a:accent3>
        <a:accent4>
          <a:srgbClr val="DADADA"/>
        </a:accent4>
        <a:accent5>
          <a:srgbClr val="FFD6ED"/>
        </a:accent5>
        <a:accent6>
          <a:srgbClr val="E7B46E"/>
        </a:accent6>
        <a:hlink>
          <a:srgbClr val="FF9999"/>
        </a:hlink>
        <a:folHlink>
          <a:srgbClr val="FFA7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B3B3"/>
        </a:accent1>
        <a:accent2>
          <a:srgbClr val="D2ED8C"/>
        </a:accent2>
        <a:accent3>
          <a:srgbClr val="E2AAAA"/>
        </a:accent3>
        <a:accent4>
          <a:srgbClr val="DADADA"/>
        </a:accent4>
        <a:accent5>
          <a:srgbClr val="FFD6D6"/>
        </a:accent5>
        <a:accent6>
          <a:srgbClr val="BED77E"/>
        </a:accent6>
        <a:hlink>
          <a:srgbClr val="BEE9F4"/>
        </a:hlink>
        <a:folHlink>
          <a:srgbClr val="FFD28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E47A"/>
        </a:accent1>
        <a:accent2>
          <a:srgbClr val="FFB3B3"/>
        </a:accent2>
        <a:accent3>
          <a:srgbClr val="E2AAAA"/>
        </a:accent3>
        <a:accent4>
          <a:srgbClr val="DADADA"/>
        </a:accent4>
        <a:accent5>
          <a:srgbClr val="FFEFBE"/>
        </a:accent5>
        <a:accent6>
          <a:srgbClr val="E7A2A2"/>
        </a:accent6>
        <a:hlink>
          <a:srgbClr val="A0F3A0"/>
        </a:hlink>
        <a:folHlink>
          <a:srgbClr val="D8D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8080"/>
        </a:accent1>
        <a:accent2>
          <a:srgbClr val="FF9CA9"/>
        </a:accent2>
        <a:accent3>
          <a:srgbClr val="FFFFFF"/>
        </a:accent3>
        <a:accent4>
          <a:srgbClr val="000000"/>
        </a:accent4>
        <a:accent5>
          <a:srgbClr val="FFC0C0"/>
        </a:accent5>
        <a:accent6>
          <a:srgbClr val="E78D99"/>
        </a:accent6>
        <a:hlink>
          <a:srgbClr val="F0C9C9"/>
        </a:hlink>
        <a:folHlink>
          <a:srgbClr val="FFB5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3E0"/>
        </a:accent1>
        <a:accent2>
          <a:srgbClr val="FFC77A"/>
        </a:accent2>
        <a:accent3>
          <a:srgbClr val="FFFFFF"/>
        </a:accent3>
        <a:accent4>
          <a:srgbClr val="000000"/>
        </a:accent4>
        <a:accent5>
          <a:srgbClr val="FFD6ED"/>
        </a:accent5>
        <a:accent6>
          <a:srgbClr val="E7B46E"/>
        </a:accent6>
        <a:hlink>
          <a:srgbClr val="FF9999"/>
        </a:hlink>
        <a:folHlink>
          <a:srgbClr val="FFA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3B3"/>
        </a:accent1>
        <a:accent2>
          <a:srgbClr val="D2ED8C"/>
        </a:accent2>
        <a:accent3>
          <a:srgbClr val="FFFFFF"/>
        </a:accent3>
        <a:accent4>
          <a:srgbClr val="000000"/>
        </a:accent4>
        <a:accent5>
          <a:srgbClr val="FFD6D6"/>
        </a:accent5>
        <a:accent6>
          <a:srgbClr val="BED77E"/>
        </a:accent6>
        <a:hlink>
          <a:srgbClr val="BEE9F4"/>
        </a:hlink>
        <a:folHlink>
          <a:srgbClr val="FFD2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E47A"/>
        </a:accent1>
        <a:accent2>
          <a:srgbClr val="FFB3B3"/>
        </a:accent2>
        <a:accent3>
          <a:srgbClr val="FFFFFF"/>
        </a:accent3>
        <a:accent4>
          <a:srgbClr val="000000"/>
        </a:accent4>
        <a:accent5>
          <a:srgbClr val="FFEFBE"/>
        </a:accent5>
        <a:accent6>
          <a:srgbClr val="E7A2A2"/>
        </a:accent6>
        <a:hlink>
          <a:srgbClr val="A0F3A0"/>
        </a:hlink>
        <a:folHlink>
          <a:srgbClr val="D8D1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0000"/>
      </a:dk2>
      <a:lt2>
        <a:srgbClr val="FFFFFF"/>
      </a:lt2>
      <a:accent1>
        <a:srgbClr val="FFB3E0"/>
      </a:accent1>
      <a:accent2>
        <a:srgbClr val="FFC77A"/>
      </a:accent2>
      <a:accent3>
        <a:srgbClr val="E2AAAA"/>
      </a:accent3>
      <a:accent4>
        <a:srgbClr val="DADADA"/>
      </a:accent4>
      <a:accent5>
        <a:srgbClr val="FFD6ED"/>
      </a:accent5>
      <a:accent6>
        <a:srgbClr val="E7B46E"/>
      </a:accent6>
      <a:hlink>
        <a:srgbClr val="FF9999"/>
      </a:hlink>
      <a:folHlink>
        <a:srgbClr val="FFA7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8080"/>
        </a:accent1>
        <a:accent2>
          <a:srgbClr val="FF9CA9"/>
        </a:accent2>
        <a:accent3>
          <a:srgbClr val="E2AAAA"/>
        </a:accent3>
        <a:accent4>
          <a:srgbClr val="DADADA"/>
        </a:accent4>
        <a:accent5>
          <a:srgbClr val="FFC0C0"/>
        </a:accent5>
        <a:accent6>
          <a:srgbClr val="E78D99"/>
        </a:accent6>
        <a:hlink>
          <a:srgbClr val="F0C9C9"/>
        </a:hlink>
        <a:folHlink>
          <a:srgbClr val="FFB5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B3E0"/>
        </a:accent1>
        <a:accent2>
          <a:srgbClr val="FFC77A"/>
        </a:accent2>
        <a:accent3>
          <a:srgbClr val="E2AAAA"/>
        </a:accent3>
        <a:accent4>
          <a:srgbClr val="DADADA"/>
        </a:accent4>
        <a:accent5>
          <a:srgbClr val="FFD6ED"/>
        </a:accent5>
        <a:accent6>
          <a:srgbClr val="E7B46E"/>
        </a:accent6>
        <a:hlink>
          <a:srgbClr val="FF9999"/>
        </a:hlink>
        <a:folHlink>
          <a:srgbClr val="FFA7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B3B3"/>
        </a:accent1>
        <a:accent2>
          <a:srgbClr val="D2ED8C"/>
        </a:accent2>
        <a:accent3>
          <a:srgbClr val="E2AAAA"/>
        </a:accent3>
        <a:accent4>
          <a:srgbClr val="DADADA"/>
        </a:accent4>
        <a:accent5>
          <a:srgbClr val="FFD6D6"/>
        </a:accent5>
        <a:accent6>
          <a:srgbClr val="BED77E"/>
        </a:accent6>
        <a:hlink>
          <a:srgbClr val="BEE9F4"/>
        </a:hlink>
        <a:folHlink>
          <a:srgbClr val="FFD28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0000"/>
        </a:dk2>
        <a:lt2>
          <a:srgbClr val="FFFFFF"/>
        </a:lt2>
        <a:accent1>
          <a:srgbClr val="FFE47A"/>
        </a:accent1>
        <a:accent2>
          <a:srgbClr val="FFB3B3"/>
        </a:accent2>
        <a:accent3>
          <a:srgbClr val="E2AAAA"/>
        </a:accent3>
        <a:accent4>
          <a:srgbClr val="DADADA"/>
        </a:accent4>
        <a:accent5>
          <a:srgbClr val="FFEFBE"/>
        </a:accent5>
        <a:accent6>
          <a:srgbClr val="E7A2A2"/>
        </a:accent6>
        <a:hlink>
          <a:srgbClr val="A0F3A0"/>
        </a:hlink>
        <a:folHlink>
          <a:srgbClr val="D8D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8080"/>
        </a:accent1>
        <a:accent2>
          <a:srgbClr val="FF9CA9"/>
        </a:accent2>
        <a:accent3>
          <a:srgbClr val="FFFFFF"/>
        </a:accent3>
        <a:accent4>
          <a:srgbClr val="000000"/>
        </a:accent4>
        <a:accent5>
          <a:srgbClr val="FFC0C0"/>
        </a:accent5>
        <a:accent6>
          <a:srgbClr val="E78D99"/>
        </a:accent6>
        <a:hlink>
          <a:srgbClr val="F0C9C9"/>
        </a:hlink>
        <a:folHlink>
          <a:srgbClr val="FFB5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3E0"/>
        </a:accent1>
        <a:accent2>
          <a:srgbClr val="FFC77A"/>
        </a:accent2>
        <a:accent3>
          <a:srgbClr val="FFFFFF"/>
        </a:accent3>
        <a:accent4>
          <a:srgbClr val="000000"/>
        </a:accent4>
        <a:accent5>
          <a:srgbClr val="FFD6ED"/>
        </a:accent5>
        <a:accent6>
          <a:srgbClr val="E7B46E"/>
        </a:accent6>
        <a:hlink>
          <a:srgbClr val="FF9999"/>
        </a:hlink>
        <a:folHlink>
          <a:srgbClr val="FFA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3B3"/>
        </a:accent1>
        <a:accent2>
          <a:srgbClr val="D2ED8C"/>
        </a:accent2>
        <a:accent3>
          <a:srgbClr val="FFFFFF"/>
        </a:accent3>
        <a:accent4>
          <a:srgbClr val="000000"/>
        </a:accent4>
        <a:accent5>
          <a:srgbClr val="FFD6D6"/>
        </a:accent5>
        <a:accent6>
          <a:srgbClr val="BED77E"/>
        </a:accent6>
        <a:hlink>
          <a:srgbClr val="BEE9F4"/>
        </a:hlink>
        <a:folHlink>
          <a:srgbClr val="FFD2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E47A"/>
        </a:accent1>
        <a:accent2>
          <a:srgbClr val="FFB3B3"/>
        </a:accent2>
        <a:accent3>
          <a:srgbClr val="FFFFFF"/>
        </a:accent3>
        <a:accent4>
          <a:srgbClr val="000000"/>
        </a:accent4>
        <a:accent5>
          <a:srgbClr val="FFEFBE"/>
        </a:accent5>
        <a:accent6>
          <a:srgbClr val="E7A2A2"/>
        </a:accent6>
        <a:hlink>
          <a:srgbClr val="A0F3A0"/>
        </a:hlink>
        <a:folHlink>
          <a:srgbClr val="D8D1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russia map 1</Template>
  <TotalTime>46</TotalTime>
  <Words>10</Words>
  <Application>Microsoft Office PowerPoint</Application>
  <PresentationFormat>Widescreen</PresentationFormat>
  <Paragraphs>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ind_0990_slide</vt:lpstr>
      <vt:lpstr>1_Default Design</vt:lpstr>
      <vt:lpstr>Russia Has A Very Different Definition Of What Normal 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 Has A Very Different Definition Of What Normal Is</dc:title>
  <dc:creator>Joseph Naumann</dc:creator>
  <cp:lastModifiedBy>Joseph Naumann</cp:lastModifiedBy>
  <cp:revision>5</cp:revision>
  <dcterms:created xsi:type="dcterms:W3CDTF">2018-03-01T03:27:18Z</dcterms:created>
  <dcterms:modified xsi:type="dcterms:W3CDTF">2018-03-01T04:13:43Z</dcterms:modified>
</cp:coreProperties>
</file>