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4FD0-15CF-44F8-9443-D3D3E22087F5}" type="datetimeFigureOut">
              <a:rPr lang="en-US" smtClean="0"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DFCD-AFFF-4D0A-9047-884DB1C5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4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4FD0-15CF-44F8-9443-D3D3E22087F5}" type="datetimeFigureOut">
              <a:rPr lang="en-US" smtClean="0"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DFCD-AFFF-4D0A-9047-884DB1C5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7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4FD0-15CF-44F8-9443-D3D3E22087F5}" type="datetimeFigureOut">
              <a:rPr lang="en-US" smtClean="0"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DFCD-AFFF-4D0A-9047-884DB1C5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4FD0-15CF-44F8-9443-D3D3E22087F5}" type="datetimeFigureOut">
              <a:rPr lang="en-US" smtClean="0"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DFCD-AFFF-4D0A-9047-884DB1C5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7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4FD0-15CF-44F8-9443-D3D3E22087F5}" type="datetimeFigureOut">
              <a:rPr lang="en-US" smtClean="0"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DFCD-AFFF-4D0A-9047-884DB1C5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9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4FD0-15CF-44F8-9443-D3D3E22087F5}" type="datetimeFigureOut">
              <a:rPr lang="en-US" smtClean="0"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DFCD-AFFF-4D0A-9047-884DB1C5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2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4FD0-15CF-44F8-9443-D3D3E22087F5}" type="datetimeFigureOut">
              <a:rPr lang="en-US" smtClean="0"/>
              <a:t>8/4/2011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DFCD-AFFF-4D0A-9047-884DB1C5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5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4FD0-15CF-44F8-9443-D3D3E22087F5}" type="datetimeFigureOut">
              <a:rPr lang="en-US" smtClean="0"/>
              <a:t>8/4/2011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DFCD-AFFF-4D0A-9047-884DB1C5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4FD0-15CF-44F8-9443-D3D3E22087F5}" type="datetimeFigureOut">
              <a:rPr lang="en-US" smtClean="0"/>
              <a:t>8/4/2011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DFCD-AFFF-4D0A-9047-884DB1C5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5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4FD0-15CF-44F8-9443-D3D3E22087F5}" type="datetimeFigureOut">
              <a:rPr lang="en-US" smtClean="0"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DFCD-AFFF-4D0A-9047-884DB1C5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8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4FD0-15CF-44F8-9443-D3D3E22087F5}" type="datetimeFigureOut">
              <a:rPr lang="en-US" smtClean="0"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DFCD-AFFF-4D0A-9047-884DB1C5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8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54FD0-15CF-44F8-9443-D3D3E22087F5}" type="datetimeFigureOut">
              <a:rPr lang="en-US" smtClean="0"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4DFCD-AFFF-4D0A-9047-884DB1C5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3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956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40000"/>
                      <a:lumOff val="60000"/>
                    </a:schemeClr>
                  </a:outerShdw>
                </a:effectLst>
              </a:rPr>
              <a:t>What I Believe</a:t>
            </a:r>
            <a:endParaRPr lang="en-US" sz="6600" b="1" dirty="0">
              <a:solidFill>
                <a:schemeClr val="tx2">
                  <a:lumMod val="75000"/>
                </a:schemeClr>
              </a:solidFill>
              <a:effectLst>
                <a:outerShdw blurRad="50800" dist="50800" dir="5400000" algn="ctr" rotWithShape="0">
                  <a:schemeClr val="tx2">
                    <a:lumMod val="40000"/>
                    <a:lumOff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73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600200"/>
            <a:ext cx="2971800" cy="45259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Pristina"/>
              </a:rPr>
              <a:t>I Believe... </a:t>
            </a:r>
            <a:b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Pristina"/>
              </a:rPr>
            </a:b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Pristina"/>
              </a:rPr>
              <a:t>That you can keep going long after you think you can't.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968" y="1321293"/>
            <a:ext cx="5367646" cy="401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4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600200"/>
            <a:ext cx="2971800" cy="4525963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8080"/>
                </a:solidFill>
                <a:effectLst/>
                <a:latin typeface="Pristina"/>
              </a:rPr>
              <a:t>I Believe...</a:t>
            </a:r>
            <a:br>
              <a:rPr lang="en-US" sz="3600" b="1" dirty="0" smtClean="0">
                <a:solidFill>
                  <a:srgbClr val="008080"/>
                </a:solidFill>
                <a:effectLst/>
                <a:latin typeface="Pristina"/>
              </a:rPr>
            </a:br>
            <a:r>
              <a:rPr lang="en-US" sz="3600" b="1" dirty="0" smtClean="0">
                <a:solidFill>
                  <a:srgbClr val="008080"/>
                </a:solidFill>
                <a:effectLst/>
                <a:latin typeface="Pristina"/>
              </a:rPr>
              <a:t>That we are responsible for what </a:t>
            </a:r>
            <a:br>
              <a:rPr lang="en-US" sz="3600" b="1" dirty="0" smtClean="0">
                <a:solidFill>
                  <a:srgbClr val="008080"/>
                </a:solidFill>
                <a:effectLst/>
                <a:latin typeface="Pristina"/>
              </a:rPr>
            </a:br>
            <a:r>
              <a:rPr lang="en-US" sz="3600" b="1" dirty="0" smtClean="0">
                <a:solidFill>
                  <a:srgbClr val="008080"/>
                </a:solidFill>
                <a:effectLst/>
                <a:latin typeface="Pristina"/>
              </a:rPr>
              <a:t>we do, no matter how we feel</a:t>
            </a:r>
            <a:r>
              <a:rPr lang="en-US" b="1" dirty="0" smtClean="0">
                <a:solidFill>
                  <a:srgbClr val="008080"/>
                </a:solidFill>
                <a:effectLst/>
                <a:latin typeface="Pristina"/>
              </a:rPr>
              <a:t>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694" y="1351436"/>
            <a:ext cx="5609132" cy="421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6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600200"/>
            <a:ext cx="2743200" cy="45259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effectLst/>
                <a:latin typeface="Pristina"/>
              </a:rPr>
              <a:t>I Believe...</a:t>
            </a:r>
            <a:br>
              <a:rPr lang="en-US" sz="3600" b="1" dirty="0" smtClean="0">
                <a:solidFill>
                  <a:srgbClr val="000000"/>
                </a:solidFill>
                <a:effectLst/>
                <a:latin typeface="Pristina"/>
              </a:rPr>
            </a:br>
            <a:r>
              <a:rPr lang="en-US" sz="3600" b="1" dirty="0" smtClean="0">
                <a:solidFill>
                  <a:srgbClr val="000000"/>
                </a:solidFill>
                <a:effectLst/>
                <a:latin typeface="Pristina"/>
              </a:rPr>
              <a:t>That either you control your attitude or it controls you.</a:t>
            </a:r>
            <a:endParaRPr lang="en-US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680" y="1449446"/>
            <a:ext cx="5661345" cy="388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41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219200"/>
            <a:ext cx="2743200" cy="49069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800080"/>
                </a:solidFill>
                <a:effectLst/>
                <a:latin typeface="Pristina"/>
              </a:rPr>
              <a:t>I Believe...</a:t>
            </a:r>
            <a:br>
              <a:rPr lang="en-US" b="1" dirty="0" smtClean="0">
                <a:solidFill>
                  <a:srgbClr val="800080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800080"/>
                </a:solidFill>
                <a:effectLst/>
                <a:latin typeface="Pristina"/>
              </a:rPr>
              <a:t>That heroes are the people</a:t>
            </a:r>
            <a:br>
              <a:rPr lang="en-US" b="1" dirty="0" smtClean="0">
                <a:solidFill>
                  <a:srgbClr val="800080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800080"/>
                </a:solidFill>
                <a:effectLst/>
                <a:latin typeface="Pristina"/>
              </a:rPr>
              <a:t>who do what has to be done,</a:t>
            </a:r>
            <a:br>
              <a:rPr lang="en-US" b="1" dirty="0" smtClean="0">
                <a:solidFill>
                  <a:srgbClr val="800080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800080"/>
                </a:solidFill>
                <a:effectLst/>
                <a:latin typeface="Pristina"/>
              </a:rPr>
              <a:t>when it needs to be done,</a:t>
            </a:r>
            <a:r>
              <a:rPr lang="en-US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en-US" b="1" dirty="0" smtClean="0">
                <a:solidFill>
                  <a:srgbClr val="800080"/>
                </a:solidFill>
                <a:effectLst/>
                <a:latin typeface="Pristina"/>
              </a:rPr>
              <a:t/>
            </a:r>
            <a:br>
              <a:rPr lang="en-US" b="1" dirty="0" smtClean="0">
                <a:solidFill>
                  <a:srgbClr val="800080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800080"/>
                </a:solidFill>
                <a:effectLst/>
                <a:latin typeface="Pristina"/>
              </a:rPr>
              <a:t>regardless of the consequences.</a:t>
            </a:r>
            <a:r>
              <a:rPr lang="en-US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endParaRPr lang="en-US" dirty="0" smtClean="0">
              <a:effectLst/>
              <a:latin typeface="Arial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868" y="1272042"/>
            <a:ext cx="5698132" cy="429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143000"/>
            <a:ext cx="2743200" cy="5410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5F5F5F"/>
                </a:solidFill>
                <a:effectLst/>
                <a:latin typeface="Pristina"/>
              </a:rPr>
              <a:t>I Believe...</a:t>
            </a:r>
            <a:br>
              <a:rPr lang="en-US" sz="3600" b="1" dirty="0" smtClean="0">
                <a:solidFill>
                  <a:srgbClr val="5F5F5F"/>
                </a:solidFill>
                <a:effectLst/>
                <a:latin typeface="Pristina"/>
              </a:rPr>
            </a:br>
            <a:r>
              <a:rPr lang="en-US" sz="3600" b="1" dirty="0" smtClean="0">
                <a:solidFill>
                  <a:srgbClr val="5F5F5F"/>
                </a:solidFill>
                <a:effectLst/>
                <a:latin typeface="Pristina"/>
              </a:rPr>
              <a:t>That my best friend and I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en-US" sz="3600" b="1" dirty="0" smtClean="0">
                <a:solidFill>
                  <a:srgbClr val="5F5F5F"/>
                </a:solidFill>
                <a:effectLst/>
                <a:latin typeface="Pristina"/>
              </a:rPr>
              <a:t>can do anything or nothing</a:t>
            </a:r>
            <a:br>
              <a:rPr lang="en-US" sz="3600" b="1" dirty="0" smtClean="0">
                <a:solidFill>
                  <a:srgbClr val="5F5F5F"/>
                </a:solidFill>
                <a:effectLst/>
                <a:latin typeface="Pristina"/>
              </a:rPr>
            </a:br>
            <a:r>
              <a:rPr lang="en-US" sz="3600" b="1" dirty="0" smtClean="0">
                <a:solidFill>
                  <a:srgbClr val="5F5F5F"/>
                </a:solidFill>
                <a:effectLst/>
                <a:latin typeface="Pristina"/>
              </a:rPr>
              <a:t>and have the best time</a:t>
            </a:r>
            <a:r>
              <a:rPr lang="en-US" sz="3600" dirty="0" smtClean="0">
                <a:solidFill>
                  <a:srgbClr val="808080"/>
                </a:solidFill>
                <a:effectLst/>
                <a:latin typeface="Pristina"/>
              </a:rPr>
              <a:t>.</a:t>
            </a:r>
            <a:endParaRPr lang="en-US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5926732" cy="446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2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267496"/>
            <a:ext cx="3048000" cy="55626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B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</a:rPr>
              <a:t>I Believe...</a:t>
            </a:r>
            <a:br>
              <a:rPr lang="en-US" sz="3600" b="1" dirty="0" smtClean="0">
                <a:solidFill>
                  <a:srgbClr val="00B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</a:rPr>
            </a:br>
            <a:r>
              <a:rPr lang="en-US" sz="3600" b="1" dirty="0" smtClean="0">
                <a:solidFill>
                  <a:srgbClr val="00B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</a:rPr>
              <a:t>That sometimes the people you expect to kick you when you're down will be the ones to help you get back up</a:t>
            </a:r>
            <a:r>
              <a:rPr lang="en-US" dirty="0" smtClean="0">
                <a:solidFill>
                  <a:srgbClr val="00C1C2"/>
                </a:solidFill>
                <a:effectLst/>
                <a:latin typeface="Pristina"/>
              </a:rPr>
              <a:t>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110" y="1320113"/>
            <a:ext cx="5583986" cy="424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13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600200"/>
            <a:ext cx="3429000" cy="45259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800080"/>
                </a:solidFill>
                <a:effectLst/>
                <a:latin typeface="Pristina"/>
              </a:rPr>
              <a:t>I Believe...</a:t>
            </a:r>
            <a:br>
              <a:rPr lang="en-US" sz="3600" b="1" dirty="0" smtClean="0">
                <a:solidFill>
                  <a:srgbClr val="800080"/>
                </a:solidFill>
                <a:effectLst/>
                <a:latin typeface="Pristina"/>
              </a:rPr>
            </a:br>
            <a:r>
              <a:rPr lang="en-US" sz="3600" b="1" dirty="0" smtClean="0">
                <a:solidFill>
                  <a:srgbClr val="800080"/>
                </a:solidFill>
                <a:effectLst/>
                <a:latin typeface="Pristina"/>
              </a:rPr>
              <a:t>That sometimes, when I'm angry, </a:t>
            </a:r>
            <a:br>
              <a:rPr lang="en-US" sz="3600" b="1" dirty="0" smtClean="0">
                <a:solidFill>
                  <a:srgbClr val="800080"/>
                </a:solidFill>
                <a:effectLst/>
                <a:latin typeface="Pristina"/>
              </a:rPr>
            </a:br>
            <a:r>
              <a:rPr lang="en-US" sz="3600" b="1" dirty="0" smtClean="0">
                <a:solidFill>
                  <a:srgbClr val="800080"/>
                </a:solidFill>
                <a:effectLst/>
                <a:latin typeface="Pristina"/>
              </a:rPr>
              <a:t>I have the right to be angry, but that</a:t>
            </a:r>
            <a:br>
              <a:rPr lang="en-US" sz="3600" b="1" dirty="0" smtClean="0">
                <a:solidFill>
                  <a:srgbClr val="800080"/>
                </a:solidFill>
                <a:effectLst/>
                <a:latin typeface="Pristina"/>
              </a:rPr>
            </a:br>
            <a:r>
              <a:rPr lang="en-US" sz="3600" b="1" dirty="0" smtClean="0">
                <a:solidFill>
                  <a:srgbClr val="800080"/>
                </a:solidFill>
                <a:effectLst/>
                <a:latin typeface="Pristina"/>
              </a:rPr>
              <a:t>doesn't give me the right to be cruel.</a:t>
            </a:r>
            <a:endParaRPr lang="en-US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66" y="1087976"/>
            <a:ext cx="5448109" cy="447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81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066800"/>
            <a:ext cx="3505200" cy="50593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/>
                <a:latin typeface="Pristina"/>
              </a:rPr>
              <a:t>I Believe...</a:t>
            </a:r>
            <a:br>
              <a:rPr lang="en-US" b="1" dirty="0" smtClean="0">
                <a:solidFill>
                  <a:srgbClr val="FF0000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FF0000"/>
                </a:solidFill>
                <a:effectLst/>
                <a:latin typeface="Pristina"/>
              </a:rPr>
              <a:t>That maturity has more to do</a:t>
            </a:r>
            <a:r>
              <a:rPr lang="en-US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/>
                <a:latin typeface="Pristina"/>
              </a:rPr>
              <a:t>with what types of experiences you've had </a:t>
            </a:r>
            <a:br>
              <a:rPr lang="en-US" b="1" dirty="0" smtClean="0">
                <a:solidFill>
                  <a:srgbClr val="FF0000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FF0000"/>
                </a:solidFill>
                <a:effectLst/>
                <a:latin typeface="Pristina"/>
              </a:rPr>
              <a:t>and what you've learned from them,</a:t>
            </a:r>
            <a:r>
              <a:rPr lang="en-US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/>
                <a:latin typeface="Pristina"/>
              </a:rPr>
              <a:t>and less to do with how many birthdays you've celebrated.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455" y="1524000"/>
            <a:ext cx="5477971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1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209942"/>
            <a:ext cx="2895600" cy="4916221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effectLst/>
                <a:latin typeface="Pristina"/>
              </a:rPr>
              <a:t>I Believe...</a:t>
            </a:r>
            <a:br>
              <a:rPr lang="en-US" b="1" dirty="0" smtClean="0">
                <a:solidFill>
                  <a:srgbClr val="0000FF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0000FF"/>
                </a:solidFill>
                <a:effectLst/>
                <a:latin typeface="Pristina"/>
              </a:rPr>
              <a:t>That it isn't always enough </a:t>
            </a:r>
            <a:br>
              <a:rPr lang="en-US" b="1" dirty="0" smtClean="0">
                <a:solidFill>
                  <a:srgbClr val="0000FF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0000FF"/>
                </a:solidFill>
                <a:effectLst/>
                <a:latin typeface="Pristina"/>
              </a:rPr>
              <a:t>to be forgiven by others.</a:t>
            </a:r>
            <a:r>
              <a:rPr lang="en-US" dirty="0" smtClean="0">
                <a:solidFill>
                  <a:srgbClr val="000000"/>
                </a:solidFill>
                <a:effectLst/>
                <a:latin typeface="Pristina"/>
              </a:rPr>
              <a:t> </a:t>
            </a:r>
            <a:r>
              <a:rPr lang="en-US" b="1" dirty="0" smtClean="0">
                <a:solidFill>
                  <a:srgbClr val="0000FF"/>
                </a:solidFill>
                <a:effectLst/>
                <a:latin typeface="Pristina"/>
              </a:rPr>
              <a:t/>
            </a:r>
            <a:br>
              <a:rPr lang="en-US" b="1" dirty="0" smtClean="0">
                <a:solidFill>
                  <a:srgbClr val="0000FF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0000FF"/>
                </a:solidFill>
                <a:effectLst/>
                <a:latin typeface="Pristina"/>
              </a:rPr>
              <a:t>Sometimes you have to learn</a:t>
            </a:r>
            <a:br>
              <a:rPr lang="en-US" b="1" dirty="0" smtClean="0">
                <a:solidFill>
                  <a:srgbClr val="0000FF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0000FF"/>
                </a:solidFill>
                <a:effectLst/>
                <a:latin typeface="Pristina"/>
              </a:rPr>
              <a:t>to forgive yourself.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242" y="1209942"/>
            <a:ext cx="5913522" cy="420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54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371600"/>
            <a:ext cx="3048000" cy="4754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effectLst/>
                <a:latin typeface="Pristina"/>
              </a:rPr>
              <a:t>I Believe...</a:t>
            </a:r>
            <a:br>
              <a:rPr lang="en-US" b="1" dirty="0" smtClean="0">
                <a:solidFill>
                  <a:srgbClr val="000000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000000"/>
                </a:solidFill>
                <a:effectLst/>
                <a:latin typeface="Pristina"/>
              </a:rPr>
              <a:t>That no matter how bad </a:t>
            </a:r>
            <a:br>
              <a:rPr lang="en-US" b="1" dirty="0" smtClean="0">
                <a:solidFill>
                  <a:srgbClr val="000000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000000"/>
                </a:solidFill>
                <a:effectLst/>
                <a:latin typeface="Pristina"/>
              </a:rPr>
              <a:t>your heart is broken,</a:t>
            </a:r>
            <a:r>
              <a:rPr lang="en-US" dirty="0" smtClean="0">
                <a:solidFill>
                  <a:srgbClr val="000000"/>
                </a:solidFill>
                <a:effectLst/>
                <a:latin typeface="Pristina"/>
              </a:rPr>
              <a:t> </a:t>
            </a:r>
            <a:r>
              <a:rPr lang="en-US" b="1" dirty="0" smtClean="0">
                <a:solidFill>
                  <a:srgbClr val="000000"/>
                </a:solidFill>
                <a:effectLst/>
                <a:latin typeface="Pristina"/>
              </a:rPr>
              <a:t/>
            </a:r>
            <a:br>
              <a:rPr lang="en-US" b="1" dirty="0" smtClean="0">
                <a:solidFill>
                  <a:srgbClr val="000000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000000"/>
                </a:solidFill>
                <a:effectLst/>
                <a:latin typeface="Pristina"/>
              </a:rPr>
              <a:t>the world doesn't stop for your grief.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780" y="1667380"/>
            <a:ext cx="5826984" cy="328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2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~~I BELIEVE ~~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800000"/>
                </a:solidFill>
                <a:effectLst/>
                <a:latin typeface="Pristina"/>
              </a:rPr>
              <a:t>A Birth Certificate shows that we were born.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en-US" b="1" dirty="0" smtClean="0">
                <a:solidFill>
                  <a:srgbClr val="800000"/>
                </a:solidFill>
                <a:effectLst/>
                <a:latin typeface="Pristina"/>
              </a:rPr>
              <a:t/>
            </a:r>
            <a:br>
              <a:rPr lang="en-US" b="1" dirty="0" smtClean="0">
                <a:solidFill>
                  <a:srgbClr val="800000"/>
                </a:solidFill>
                <a:effectLst/>
                <a:latin typeface="Pristina"/>
              </a:rPr>
            </a:br>
            <a:r>
              <a:rPr lang="en-US" sz="3600" b="1" dirty="0" smtClean="0">
                <a:solidFill>
                  <a:srgbClr val="800000"/>
                </a:solidFill>
                <a:effectLst/>
                <a:latin typeface="Pristina"/>
              </a:rPr>
              <a:t>A Death Certificate shows that we died.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Pristina"/>
              </a:rPr>
              <a:t> </a:t>
            </a:r>
            <a:r>
              <a:rPr lang="en-US" sz="3600" b="1" dirty="0" smtClean="0">
                <a:solidFill>
                  <a:srgbClr val="800000"/>
                </a:solidFill>
                <a:effectLst/>
                <a:latin typeface="Pristina"/>
              </a:rPr>
              <a:t/>
            </a:r>
            <a:br>
              <a:rPr lang="en-US" sz="3600" b="1" dirty="0" smtClean="0">
                <a:solidFill>
                  <a:srgbClr val="800000"/>
                </a:solidFill>
                <a:effectLst/>
                <a:latin typeface="Pristina"/>
              </a:rPr>
            </a:br>
            <a:r>
              <a:rPr lang="en-US" sz="3600" b="1" dirty="0" smtClean="0">
                <a:solidFill>
                  <a:srgbClr val="800000"/>
                </a:solidFill>
                <a:effectLst/>
                <a:latin typeface="Pristina"/>
              </a:rPr>
              <a:t>Pictures show that we live!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Pristina"/>
              </a:rPr>
              <a:t> </a:t>
            </a:r>
            <a:r>
              <a:rPr lang="en-US" sz="3600" b="1" dirty="0" smtClean="0">
                <a:solidFill>
                  <a:srgbClr val="800000"/>
                </a:solidFill>
                <a:effectLst/>
                <a:latin typeface="Pristina"/>
              </a:rPr>
              <a:t/>
            </a:r>
            <a:br>
              <a:rPr lang="en-US" sz="3600" b="1" dirty="0" smtClean="0">
                <a:solidFill>
                  <a:srgbClr val="800000"/>
                </a:solidFill>
                <a:effectLst/>
                <a:latin typeface="Pristina"/>
              </a:rPr>
            </a:br>
            <a:r>
              <a:rPr lang="en-US" sz="3600" b="1" dirty="0" smtClean="0">
                <a:solidFill>
                  <a:srgbClr val="800000"/>
                </a:solidFill>
                <a:effectLst/>
                <a:latin typeface="Pristina"/>
              </a:rPr>
              <a:t>Have a seat. </a:t>
            </a:r>
            <a:r>
              <a:rPr lang="en-US" sz="3600" b="1" dirty="0" smtClean="0">
                <a:solidFill>
                  <a:srgbClr val="000080"/>
                </a:solidFill>
                <a:effectLst/>
                <a:latin typeface="Pristina"/>
              </a:rPr>
              <a:t> </a:t>
            </a:r>
            <a:r>
              <a:rPr lang="en-US" sz="3600" b="1" dirty="0" smtClean="0">
                <a:solidFill>
                  <a:srgbClr val="800000"/>
                </a:solidFill>
                <a:effectLst/>
                <a:latin typeface="Pristina"/>
              </a:rPr>
              <a:t>Relax . . . </a:t>
            </a:r>
            <a:br>
              <a:rPr lang="en-US" sz="3600" b="1" dirty="0" smtClean="0">
                <a:solidFill>
                  <a:srgbClr val="800000"/>
                </a:solidFill>
                <a:effectLst/>
                <a:latin typeface="Pristina"/>
              </a:rPr>
            </a:br>
            <a:r>
              <a:rPr lang="en-US" sz="3600" b="1" dirty="0" smtClean="0">
                <a:solidFill>
                  <a:srgbClr val="800000"/>
                </a:solidFill>
                <a:effectLst/>
                <a:latin typeface="Pristina"/>
              </a:rPr>
              <a:t>And read this slowly.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72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990600"/>
            <a:ext cx="2819400" cy="513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0080"/>
                </a:solidFill>
                <a:effectLst/>
                <a:latin typeface="Pristina"/>
              </a:rPr>
              <a:t>I Believe...</a:t>
            </a:r>
            <a:br>
              <a:rPr lang="en-US" b="1" dirty="0" smtClean="0">
                <a:solidFill>
                  <a:srgbClr val="000080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000080"/>
                </a:solidFill>
                <a:effectLst/>
                <a:latin typeface="Pristina"/>
              </a:rPr>
              <a:t>That our background and circumstances </a:t>
            </a:r>
            <a:br>
              <a:rPr lang="en-US" b="1" dirty="0" smtClean="0">
                <a:solidFill>
                  <a:srgbClr val="000080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000080"/>
                </a:solidFill>
                <a:effectLst/>
                <a:latin typeface="Pristina"/>
              </a:rPr>
              <a:t>may have influenced who we are, but, </a:t>
            </a:r>
            <a:br>
              <a:rPr lang="en-US" b="1" dirty="0" smtClean="0">
                <a:solidFill>
                  <a:srgbClr val="000080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000080"/>
                </a:solidFill>
                <a:effectLst/>
                <a:latin typeface="Pristina"/>
              </a:rPr>
              <a:t>we are responsible for who we become.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67" y="1315563"/>
            <a:ext cx="5894933" cy="39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98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066800"/>
            <a:ext cx="2971800" cy="50593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</a:rPr>
              <a:t>I Believe...</a:t>
            </a:r>
            <a:br>
              <a:rPr lang="en-US" sz="36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</a:rPr>
            </a:br>
            <a:r>
              <a:rPr lang="en-US" sz="36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</a:rPr>
              <a:t>That you shouldn't be </a:t>
            </a:r>
            <a:br>
              <a:rPr lang="en-US" sz="36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</a:rPr>
            </a:br>
            <a:r>
              <a:rPr lang="en-US" sz="36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</a:rPr>
              <a:t>so eager to find out a secret. </a:t>
            </a:r>
            <a:br>
              <a:rPr lang="en-US" sz="36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</a:rPr>
            </a:br>
            <a:r>
              <a:rPr lang="en-US" sz="36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</a:rPr>
              <a:t>It could change your life forever.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537" y="1219200"/>
            <a:ext cx="5419413" cy="405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84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1600200"/>
            <a:ext cx="2819400" cy="45259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8080"/>
                </a:solidFill>
                <a:effectLst/>
                <a:latin typeface="Pristina"/>
              </a:rPr>
              <a:t>I Believe...</a:t>
            </a:r>
            <a:br>
              <a:rPr lang="en-US" sz="3600" b="1" dirty="0" smtClean="0">
                <a:solidFill>
                  <a:srgbClr val="008080"/>
                </a:solidFill>
                <a:effectLst/>
                <a:latin typeface="Pristina"/>
              </a:rPr>
            </a:br>
            <a:r>
              <a:rPr lang="en-US" sz="3600" b="1" dirty="0" smtClean="0">
                <a:solidFill>
                  <a:srgbClr val="008080"/>
                </a:solidFill>
                <a:effectLst/>
                <a:latin typeface="Pristina"/>
              </a:rPr>
              <a:t>Two people can look at the exact same thing</a:t>
            </a:r>
            <a:br>
              <a:rPr lang="en-US" sz="3600" b="1" dirty="0" smtClean="0">
                <a:solidFill>
                  <a:srgbClr val="008080"/>
                </a:solidFill>
                <a:effectLst/>
                <a:latin typeface="Pristina"/>
              </a:rPr>
            </a:br>
            <a:r>
              <a:rPr lang="en-US" sz="3600" b="1" dirty="0" smtClean="0">
                <a:solidFill>
                  <a:srgbClr val="008080"/>
                </a:solidFill>
                <a:effectLst/>
                <a:latin typeface="Pristina"/>
              </a:rPr>
              <a:t>and see something totally different.</a:t>
            </a:r>
            <a:endParaRPr lang="en-US" sz="3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5943601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8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600200"/>
            <a:ext cx="2667000" cy="45259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effectLst/>
                <a:latin typeface="Pristina"/>
              </a:rPr>
              <a:t>I Believe...</a:t>
            </a:r>
            <a:br>
              <a:rPr lang="en-US" b="1" dirty="0" smtClean="0">
                <a:solidFill>
                  <a:srgbClr val="008000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008000"/>
                </a:solidFill>
                <a:effectLst/>
                <a:latin typeface="Pristina"/>
              </a:rPr>
              <a:t>That your life can be changed </a:t>
            </a:r>
            <a:br>
              <a:rPr lang="en-US" b="1" dirty="0" smtClean="0">
                <a:solidFill>
                  <a:srgbClr val="008000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008000"/>
                </a:solidFill>
                <a:effectLst/>
                <a:latin typeface="Pristina"/>
              </a:rPr>
              <a:t>in a matter of hours </a:t>
            </a:r>
            <a:br>
              <a:rPr lang="en-US" b="1" dirty="0" smtClean="0">
                <a:solidFill>
                  <a:srgbClr val="008000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008000"/>
                </a:solidFill>
                <a:effectLst/>
                <a:latin typeface="Pristina"/>
              </a:rPr>
              <a:t>by people who don't even know you.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230" y="1219200"/>
            <a:ext cx="6022501" cy="451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1066800"/>
            <a:ext cx="2819400" cy="50593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800000"/>
                </a:solidFill>
                <a:effectLst/>
                <a:latin typeface="Pristina"/>
              </a:rPr>
              <a:t>I Believe...</a:t>
            </a:r>
            <a:br>
              <a:rPr lang="en-US" b="1" dirty="0" smtClean="0">
                <a:solidFill>
                  <a:srgbClr val="800000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800000"/>
                </a:solidFill>
                <a:effectLst/>
                <a:latin typeface="Pristina"/>
              </a:rPr>
              <a:t>That even when you think </a:t>
            </a:r>
            <a:br>
              <a:rPr lang="en-US" b="1" dirty="0" smtClean="0">
                <a:solidFill>
                  <a:srgbClr val="800000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800000"/>
                </a:solidFill>
                <a:effectLst/>
                <a:latin typeface="Pristina"/>
              </a:rPr>
              <a:t>you have no more to give, </a:t>
            </a:r>
            <a:br>
              <a:rPr lang="en-US" b="1" dirty="0" smtClean="0">
                <a:solidFill>
                  <a:srgbClr val="800000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800000"/>
                </a:solidFill>
                <a:effectLst/>
                <a:latin typeface="Pristina"/>
              </a:rPr>
              <a:t>when a friend cries out to you,</a:t>
            </a:r>
            <a:br>
              <a:rPr lang="en-US" b="1" dirty="0" smtClean="0">
                <a:solidFill>
                  <a:srgbClr val="800000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800000"/>
                </a:solidFill>
                <a:effectLst/>
                <a:latin typeface="Pristina"/>
              </a:rPr>
              <a:t>you will find the strength to help.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436" y="1026040"/>
            <a:ext cx="5839078" cy="438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5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600200"/>
            <a:ext cx="2667000" cy="45259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effectLst/>
                <a:latin typeface="Pristina"/>
              </a:rPr>
              <a:t>I Believe...</a:t>
            </a:r>
            <a:br>
              <a:rPr lang="en-US" sz="3600" b="1" dirty="0" smtClean="0">
                <a:solidFill>
                  <a:srgbClr val="000000"/>
                </a:solidFill>
                <a:effectLst/>
                <a:latin typeface="Pristina"/>
              </a:rPr>
            </a:br>
            <a:r>
              <a:rPr lang="en-US" sz="3600" b="1" dirty="0" smtClean="0">
                <a:solidFill>
                  <a:srgbClr val="000000"/>
                </a:solidFill>
                <a:effectLst/>
                <a:latin typeface="Pristina"/>
              </a:rPr>
              <a:t>That credentials on the wall </a:t>
            </a:r>
            <a:br>
              <a:rPr lang="en-US" sz="3600" b="1" dirty="0" smtClean="0">
                <a:solidFill>
                  <a:srgbClr val="000000"/>
                </a:solidFill>
                <a:effectLst/>
                <a:latin typeface="Pristina"/>
              </a:rPr>
            </a:br>
            <a:r>
              <a:rPr lang="en-US" sz="3600" b="1" dirty="0" smtClean="0">
                <a:solidFill>
                  <a:srgbClr val="000000"/>
                </a:solidFill>
                <a:effectLst/>
                <a:latin typeface="Pristina"/>
              </a:rPr>
              <a:t>do not make you a decent human being.</a:t>
            </a:r>
            <a:endParaRPr lang="en-US" sz="36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594" y="1197806"/>
            <a:ext cx="5712119" cy="428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6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600200"/>
            <a:ext cx="3200400" cy="45259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8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</a:rPr>
              <a:t>I Believe...</a:t>
            </a:r>
            <a:br>
              <a:rPr lang="en-US" sz="3600" b="1" dirty="0" smtClean="0">
                <a:solidFill>
                  <a:srgbClr val="FF8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</a:rPr>
            </a:br>
            <a:r>
              <a:rPr lang="en-US" sz="3600" b="1" dirty="0" smtClean="0">
                <a:solidFill>
                  <a:srgbClr val="FF8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</a:rPr>
              <a:t>That the people you care about </a:t>
            </a:r>
            <a:br>
              <a:rPr lang="en-US" sz="3600" b="1" dirty="0" smtClean="0">
                <a:solidFill>
                  <a:srgbClr val="FF8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</a:rPr>
            </a:br>
            <a:r>
              <a:rPr lang="en-US" sz="3600" b="1" dirty="0" smtClean="0">
                <a:solidFill>
                  <a:srgbClr val="FF8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</a:rPr>
              <a:t>most in life </a:t>
            </a:r>
            <a:br>
              <a:rPr lang="en-US" sz="3600" b="1" dirty="0" smtClean="0">
                <a:solidFill>
                  <a:srgbClr val="FF8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</a:rPr>
            </a:br>
            <a:r>
              <a:rPr lang="en-US" sz="3600" b="1" dirty="0" smtClean="0">
                <a:solidFill>
                  <a:srgbClr val="FF8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</a:rPr>
              <a:t>are taken from you too soon.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23" y="1289872"/>
            <a:ext cx="5402827" cy="40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3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352800" cy="45259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7F"/>
                </a:solidFill>
                <a:effectLst/>
                <a:latin typeface="Pristina"/>
              </a:rPr>
              <a:t>I Believe...</a:t>
            </a:r>
            <a:br>
              <a:rPr lang="en-US" sz="3600" b="1" dirty="0" smtClean="0">
                <a:solidFill>
                  <a:srgbClr val="C0007F"/>
                </a:solidFill>
                <a:effectLst/>
                <a:latin typeface="Pristina"/>
              </a:rPr>
            </a:br>
            <a:r>
              <a:rPr lang="en-US" sz="3600" b="1" dirty="0" smtClean="0">
                <a:solidFill>
                  <a:srgbClr val="C0007F"/>
                </a:solidFill>
                <a:effectLst/>
                <a:latin typeface="Pristina"/>
              </a:rPr>
              <a:t>That you should send this to </a:t>
            </a:r>
            <a:br>
              <a:rPr lang="en-US" sz="3600" b="1" dirty="0" smtClean="0">
                <a:solidFill>
                  <a:srgbClr val="C0007F"/>
                </a:solidFill>
                <a:effectLst/>
                <a:latin typeface="Pristina"/>
              </a:rPr>
            </a:br>
            <a:r>
              <a:rPr lang="en-US" sz="3600" b="1" dirty="0" smtClean="0">
                <a:solidFill>
                  <a:srgbClr val="C0007F"/>
                </a:solidFill>
                <a:effectLst/>
                <a:latin typeface="Pristina"/>
              </a:rPr>
              <a:t>all of the people that you believe in.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en-US" sz="4400" b="1" dirty="0" smtClean="0">
                <a:solidFill>
                  <a:srgbClr val="C0007F"/>
                </a:solidFill>
                <a:effectLst/>
                <a:latin typeface="Pristina"/>
              </a:rPr>
              <a:t>I just did.</a:t>
            </a:r>
            <a:endParaRPr lang="en-US" sz="36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9" y="1371600"/>
            <a:ext cx="537988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/>
                <a:latin typeface="Pristina"/>
              </a:rPr>
              <a:t>'The happiest of people don't necessarily have </a:t>
            </a:r>
            <a:br>
              <a:rPr lang="en-US" sz="5400" b="1" dirty="0" smtClean="0">
                <a:solidFill>
                  <a:srgbClr val="FF0000"/>
                </a:solidFill>
                <a:effectLst/>
                <a:latin typeface="Pristina"/>
              </a:rPr>
            </a:br>
            <a:r>
              <a:rPr lang="en-US" sz="5400" b="1" dirty="0" smtClean="0">
                <a:solidFill>
                  <a:srgbClr val="FF0000"/>
                </a:solidFill>
                <a:effectLst/>
                <a:latin typeface="Pristina"/>
              </a:rPr>
              <a:t>the best of everything; </a:t>
            </a:r>
            <a:br>
              <a:rPr lang="en-US" sz="5400" b="1" dirty="0" smtClean="0">
                <a:solidFill>
                  <a:srgbClr val="FF0000"/>
                </a:solidFill>
                <a:effectLst/>
                <a:latin typeface="Pristina"/>
              </a:rPr>
            </a:br>
            <a:r>
              <a:rPr lang="en-US" sz="5400" b="1" dirty="0" smtClean="0">
                <a:solidFill>
                  <a:srgbClr val="FF0000"/>
                </a:solidFill>
                <a:effectLst/>
                <a:latin typeface="Pristina"/>
              </a:rPr>
              <a:t>They just make the most of everything they have. </a:t>
            </a:r>
          </a:p>
          <a:p>
            <a:pPr algn="ctr"/>
            <a:endParaRPr lang="en-US" sz="5400" b="1" dirty="0" smtClean="0">
              <a:solidFill>
                <a:srgbClr val="FF0000"/>
              </a:solidFill>
              <a:effectLst/>
              <a:latin typeface="Pristina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effectLst/>
                <a:latin typeface="Pristina"/>
              </a:rPr>
              <a:t>May you be blessed.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0588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4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1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990600"/>
            <a:ext cx="3429000" cy="513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effectLst/>
                <a:latin typeface="Pristina"/>
              </a:rPr>
              <a:t>I Believe...</a:t>
            </a:r>
            <a:r>
              <a:rPr lang="en-US" dirty="0" smtClean="0">
                <a:solidFill>
                  <a:srgbClr val="000000"/>
                </a:solidFill>
                <a:effectLst/>
                <a:latin typeface="Pristina"/>
              </a:rPr>
              <a:t> </a:t>
            </a:r>
            <a:r>
              <a:rPr lang="en-US" b="1" dirty="0" smtClean="0">
                <a:solidFill>
                  <a:srgbClr val="0000FF"/>
                </a:solidFill>
                <a:effectLst/>
                <a:latin typeface="Pristina"/>
              </a:rPr>
              <a:t/>
            </a:r>
            <a:br>
              <a:rPr lang="en-US" b="1" dirty="0" smtClean="0">
                <a:solidFill>
                  <a:srgbClr val="0000FF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0000FF"/>
                </a:solidFill>
                <a:effectLst/>
                <a:latin typeface="Pristina"/>
              </a:rPr>
              <a:t>That just because two people argue,</a:t>
            </a:r>
            <a:r>
              <a:rPr lang="en-US" dirty="0" smtClean="0">
                <a:solidFill>
                  <a:srgbClr val="000000"/>
                </a:solidFill>
                <a:effectLst/>
                <a:latin typeface="Pristina"/>
              </a:rPr>
              <a:t> </a:t>
            </a:r>
            <a:r>
              <a:rPr lang="en-US" b="1" dirty="0" smtClean="0">
                <a:solidFill>
                  <a:srgbClr val="0000FF"/>
                </a:solidFill>
                <a:effectLst/>
                <a:latin typeface="Pristina"/>
              </a:rPr>
              <a:t/>
            </a:r>
            <a:br>
              <a:rPr lang="en-US" b="1" dirty="0" smtClean="0">
                <a:solidFill>
                  <a:srgbClr val="0000FF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0000FF"/>
                </a:solidFill>
                <a:effectLst/>
                <a:latin typeface="Pristina"/>
              </a:rPr>
              <a:t>it doesn't mean they don't love each other. </a:t>
            </a:r>
            <a:br>
              <a:rPr lang="en-US" b="1" dirty="0" smtClean="0">
                <a:solidFill>
                  <a:srgbClr val="0000FF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0000FF"/>
                </a:solidFill>
                <a:effectLst/>
                <a:latin typeface="Pristina"/>
              </a:rPr>
              <a:t>And just because they don't argue, </a:t>
            </a:r>
            <a:br>
              <a:rPr lang="en-US" b="1" dirty="0" smtClean="0">
                <a:solidFill>
                  <a:srgbClr val="0000FF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0000FF"/>
                </a:solidFill>
                <a:effectLst/>
                <a:latin typeface="Pristina"/>
              </a:rPr>
              <a:t>it doesn't mean they do love each other.</a:t>
            </a:r>
            <a:r>
              <a:rPr lang="en-US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endParaRPr lang="en-US" dirty="0" smtClean="0">
              <a:effectLst/>
              <a:latin typeface="Arial"/>
            </a:endParaRPr>
          </a:p>
          <a:p>
            <a:endParaRPr lang="en-US" dirty="0" smtClean="0">
              <a:effectLst/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505585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17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600200"/>
            <a:ext cx="27432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effectLst/>
                <a:latin typeface="Pristina"/>
              </a:rPr>
              <a:t>I Believe...</a:t>
            </a:r>
            <a:br>
              <a:rPr lang="en-US" b="1" dirty="0" smtClean="0">
                <a:solidFill>
                  <a:srgbClr val="000000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000000"/>
                </a:solidFill>
                <a:effectLst/>
                <a:latin typeface="Pristina"/>
              </a:rPr>
              <a:t>That we don't have to change friends if </a:t>
            </a:r>
            <a:br>
              <a:rPr lang="en-US" b="1" dirty="0" smtClean="0">
                <a:solidFill>
                  <a:srgbClr val="000000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000000"/>
                </a:solidFill>
                <a:effectLst/>
                <a:latin typeface="Pristina"/>
              </a:rPr>
              <a:t>we understand that friends change.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633" y="1371600"/>
            <a:ext cx="5429250" cy="406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46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143000"/>
            <a:ext cx="3429000" cy="5486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0080"/>
                </a:solidFill>
                <a:effectLst/>
                <a:latin typeface="Pristina"/>
              </a:rPr>
              <a:t>I Believe...</a:t>
            </a:r>
            <a:br>
              <a:rPr lang="en-US" b="1" dirty="0" smtClean="0">
                <a:solidFill>
                  <a:srgbClr val="000080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000080"/>
                </a:solidFill>
                <a:effectLst/>
                <a:latin typeface="Pristina"/>
              </a:rPr>
              <a:t>That no matter how good a friend is, </a:t>
            </a:r>
            <a:br>
              <a:rPr lang="en-US" b="1" dirty="0" smtClean="0">
                <a:solidFill>
                  <a:srgbClr val="000080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000080"/>
                </a:solidFill>
                <a:effectLst/>
                <a:latin typeface="Pristina"/>
              </a:rPr>
              <a:t>they're going to hurt you </a:t>
            </a:r>
            <a:r>
              <a:rPr lang="en-US" b="1" dirty="0" smtClean="0">
                <a:solidFill>
                  <a:srgbClr val="000080"/>
                </a:solidFill>
                <a:effectLst/>
                <a:latin typeface="Pristina"/>
              </a:rPr>
              <a:t>every </a:t>
            </a:r>
            <a:r>
              <a:rPr lang="en-US" b="1" dirty="0" smtClean="0">
                <a:solidFill>
                  <a:srgbClr val="000080"/>
                </a:solidFill>
                <a:effectLst/>
                <a:latin typeface="Pristina"/>
              </a:rPr>
              <a:t>once in a while, </a:t>
            </a:r>
            <a:r>
              <a:rPr lang="en-US" b="1" dirty="0" smtClean="0">
                <a:solidFill>
                  <a:srgbClr val="000080"/>
                </a:solidFill>
                <a:effectLst/>
                <a:latin typeface="Pristina"/>
              </a:rPr>
              <a:t>and </a:t>
            </a:r>
            <a:r>
              <a:rPr lang="en-US" b="1" dirty="0" smtClean="0">
                <a:solidFill>
                  <a:srgbClr val="000080"/>
                </a:solidFill>
                <a:effectLst/>
                <a:latin typeface="Pristina"/>
              </a:rPr>
              <a:t>you must forgive them for </a:t>
            </a:r>
            <a:r>
              <a:rPr lang="en-US" b="1" dirty="0" smtClean="0">
                <a:solidFill>
                  <a:srgbClr val="000080"/>
                </a:solidFill>
                <a:effectLst/>
                <a:latin typeface="Pristina"/>
              </a:rPr>
              <a:t> that</a:t>
            </a:r>
            <a:r>
              <a:rPr lang="en-US" b="1" dirty="0" smtClean="0">
                <a:solidFill>
                  <a:srgbClr val="000080"/>
                </a:solidFill>
                <a:effectLst/>
                <a:latin typeface="Pristina"/>
              </a:rPr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76" y="1371600"/>
            <a:ext cx="5562600" cy="375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0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1524000"/>
            <a:ext cx="3048000" cy="45259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813F62"/>
                </a:solidFill>
                <a:effectLst/>
                <a:latin typeface="Pristina"/>
              </a:rPr>
              <a:t>I Believe...</a:t>
            </a:r>
            <a:br>
              <a:rPr lang="en-US" b="1" dirty="0" smtClean="0">
                <a:solidFill>
                  <a:srgbClr val="813F62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813F62"/>
                </a:solidFill>
                <a:effectLst/>
                <a:latin typeface="Pristina"/>
              </a:rPr>
              <a:t>That true friendship continues to grow, </a:t>
            </a:r>
            <a:br>
              <a:rPr lang="en-US" b="1" dirty="0" smtClean="0">
                <a:solidFill>
                  <a:srgbClr val="813F62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813F62"/>
                </a:solidFill>
                <a:effectLst/>
                <a:latin typeface="Pristina"/>
              </a:rPr>
              <a:t>even over the longest distance.</a:t>
            </a:r>
            <a:r>
              <a:rPr lang="en-US" dirty="0" smtClean="0">
                <a:solidFill>
                  <a:srgbClr val="000000"/>
                </a:solidFill>
                <a:effectLst/>
                <a:latin typeface="Pristina"/>
              </a:rPr>
              <a:t> </a:t>
            </a:r>
            <a:r>
              <a:rPr lang="en-US" b="1" dirty="0" smtClean="0">
                <a:solidFill>
                  <a:srgbClr val="813F62"/>
                </a:solidFill>
                <a:effectLst/>
                <a:latin typeface="Pristina"/>
              </a:rPr>
              <a:t/>
            </a:r>
            <a:br>
              <a:rPr lang="en-US" b="1" dirty="0" smtClean="0">
                <a:solidFill>
                  <a:srgbClr val="813F62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813F62"/>
                </a:solidFill>
                <a:effectLst/>
                <a:latin typeface="Pristina"/>
              </a:rPr>
              <a:t>Same goes for true love.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5229225" cy="376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2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600200"/>
            <a:ext cx="3200400" cy="45259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800000"/>
                </a:solidFill>
                <a:effectLst/>
                <a:latin typeface="Pristina"/>
              </a:rPr>
              <a:t>I Believe... </a:t>
            </a:r>
            <a:br>
              <a:rPr lang="en-US" b="1" dirty="0" smtClean="0">
                <a:solidFill>
                  <a:srgbClr val="800000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800000"/>
                </a:solidFill>
                <a:effectLst/>
                <a:latin typeface="Pristina"/>
              </a:rPr>
              <a:t>That you can do something in an instant </a:t>
            </a:r>
            <a:br>
              <a:rPr lang="en-US" b="1" dirty="0" smtClean="0">
                <a:solidFill>
                  <a:srgbClr val="800000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800000"/>
                </a:solidFill>
                <a:effectLst/>
                <a:latin typeface="Pristina"/>
              </a:rPr>
              <a:t>that will give you heartache for life.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713" y="1403378"/>
            <a:ext cx="5433437" cy="408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4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600200"/>
            <a:ext cx="3048000" cy="45259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/>
                <a:latin typeface="Pristina"/>
              </a:rPr>
              <a:t>I Believe...</a:t>
            </a:r>
            <a:br>
              <a:rPr lang="en-US" b="1" dirty="0" smtClean="0">
                <a:solidFill>
                  <a:srgbClr val="FF0000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FF0000"/>
                </a:solidFill>
                <a:effectLst/>
                <a:latin typeface="Pristina"/>
              </a:rPr>
              <a:t>That it's taking me a long time </a:t>
            </a:r>
            <a:br>
              <a:rPr lang="en-US" b="1" dirty="0" smtClean="0">
                <a:solidFill>
                  <a:srgbClr val="FF0000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FF0000"/>
                </a:solidFill>
                <a:effectLst/>
                <a:latin typeface="Pristina"/>
              </a:rPr>
              <a:t>to become the person I want to be.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524" y="1402711"/>
            <a:ext cx="5365676" cy="400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4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1600200"/>
            <a:ext cx="2819400" cy="502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effectLst/>
                <a:latin typeface="Pristina"/>
              </a:rPr>
              <a:t>I Believe...</a:t>
            </a:r>
            <a:br>
              <a:rPr lang="en-US" b="1" dirty="0" smtClean="0">
                <a:solidFill>
                  <a:srgbClr val="000000"/>
                </a:solidFill>
                <a:effectLst/>
                <a:latin typeface="Pristina"/>
              </a:rPr>
            </a:br>
            <a:r>
              <a:rPr lang="en-US" b="1" dirty="0" smtClean="0">
                <a:solidFill>
                  <a:srgbClr val="000000"/>
                </a:solidFill>
                <a:effectLst/>
                <a:latin typeface="Pristina"/>
              </a:rPr>
              <a:t>That you should always leave loved ones with Loving words.</a:t>
            </a:r>
            <a:r>
              <a:rPr lang="en-US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en-US" b="1" dirty="0" smtClean="0">
                <a:solidFill>
                  <a:srgbClr val="000000"/>
                </a:solidFill>
                <a:effectLst/>
                <a:latin typeface="Pristina"/>
              </a:rPr>
              <a:t>It may be the last time you see them.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132" y="1299353"/>
            <a:ext cx="5588643" cy="418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99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98</Words>
  <Application>Microsoft Office PowerPoint</Application>
  <PresentationFormat>On-screen Show (4:3)</PresentationFormat>
  <Paragraphs>31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What I Believe</vt:lpstr>
      <vt:lpstr>~~I BELIEVE ~~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 Believe</dc:title>
  <dc:creator>Joe</dc:creator>
  <cp:lastModifiedBy>naumannj</cp:lastModifiedBy>
  <cp:revision>8</cp:revision>
  <dcterms:created xsi:type="dcterms:W3CDTF">2011-07-17T08:18:54Z</dcterms:created>
  <dcterms:modified xsi:type="dcterms:W3CDTF">2011-08-04T18:25:36Z</dcterms:modified>
</cp:coreProperties>
</file>