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2" name="Group 14"/>
          <p:cNvGrpSpPr>
            <a:grpSpLocks/>
          </p:cNvGrpSpPr>
          <p:nvPr/>
        </p:nvGrpSpPr>
        <p:grpSpPr bwMode="auto">
          <a:xfrm>
            <a:off x="77788" y="0"/>
            <a:ext cx="1144587" cy="3511550"/>
            <a:chOff x="49" y="0"/>
            <a:chExt cx="721" cy="2212"/>
          </a:xfrm>
        </p:grpSpPr>
        <p:grpSp>
          <p:nvGrpSpPr>
            <p:cNvPr id="2052" name="Group 4"/>
            <p:cNvGrpSpPr>
              <a:grpSpLocks/>
            </p:cNvGrpSpPr>
            <p:nvPr/>
          </p:nvGrpSpPr>
          <p:grpSpPr bwMode="auto">
            <a:xfrm>
              <a:off x="49" y="0"/>
              <a:ext cx="674" cy="1776"/>
              <a:chOff x="49" y="0"/>
              <a:chExt cx="674" cy="1776"/>
            </a:xfrm>
          </p:grpSpPr>
          <p:sp>
            <p:nvSpPr>
              <p:cNvPr id="2050" name="Rectangle 2"/>
              <p:cNvSpPr>
                <a:spLocks noChangeArrowheads="1"/>
              </p:cNvSpPr>
              <p:nvPr/>
            </p:nvSpPr>
            <p:spPr bwMode="ltGray">
              <a:xfrm>
                <a:off x="49" y="0"/>
                <a:ext cx="674" cy="177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fol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" name="Rectangle 3"/>
              <p:cNvSpPr>
                <a:spLocks noChangeArrowheads="1"/>
              </p:cNvSpPr>
              <p:nvPr/>
            </p:nvSpPr>
            <p:spPr bwMode="ltGray">
              <a:xfrm>
                <a:off x="306" y="0"/>
                <a:ext cx="174" cy="1776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50000">
                    <a:schemeClr val="bg2"/>
                  </a:gs>
                  <a:gs pos="100000">
                    <a:schemeClr val="fol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1" name="Group 13"/>
            <p:cNvGrpSpPr>
              <a:grpSpLocks/>
            </p:cNvGrpSpPr>
            <p:nvPr/>
          </p:nvGrpSpPr>
          <p:grpSpPr bwMode="auto">
            <a:xfrm>
              <a:off x="51" y="1529"/>
              <a:ext cx="719" cy="683"/>
              <a:chOff x="51" y="1529"/>
              <a:chExt cx="719" cy="683"/>
            </a:xfrm>
          </p:grpSpPr>
          <p:sp>
            <p:nvSpPr>
              <p:cNvPr id="2053" name="Freeform 5"/>
              <p:cNvSpPr>
                <a:spLocks/>
              </p:cNvSpPr>
              <p:nvPr/>
            </p:nvSpPr>
            <p:spPr bwMode="ltGray">
              <a:xfrm>
                <a:off x="518" y="1805"/>
                <a:ext cx="251" cy="156"/>
              </a:xfrm>
              <a:custGeom>
                <a:avLst/>
                <a:gdLst>
                  <a:gd name="T0" fmla="*/ 0 w 251"/>
                  <a:gd name="T1" fmla="*/ 124 h 156"/>
                  <a:gd name="T2" fmla="*/ 40 w 251"/>
                  <a:gd name="T3" fmla="*/ 155 h 156"/>
                  <a:gd name="T4" fmla="*/ 250 w 251"/>
                  <a:gd name="T5" fmla="*/ 2 h 156"/>
                  <a:gd name="T6" fmla="*/ 165 w 251"/>
                  <a:gd name="T7" fmla="*/ 0 h 156"/>
                  <a:gd name="T8" fmla="*/ 0 w 251"/>
                  <a:gd name="T9" fmla="*/ 1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56">
                    <a:moveTo>
                      <a:pt x="0" y="124"/>
                    </a:moveTo>
                    <a:lnTo>
                      <a:pt x="40" y="155"/>
                    </a:lnTo>
                    <a:lnTo>
                      <a:pt x="250" y="2"/>
                    </a:lnTo>
                    <a:lnTo>
                      <a:pt x="165" y="0"/>
                    </a:lnTo>
                    <a:lnTo>
                      <a:pt x="0" y="124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ltGray">
              <a:xfrm>
                <a:off x="51" y="1770"/>
                <a:ext cx="305" cy="37"/>
              </a:xfrm>
              <a:custGeom>
                <a:avLst/>
                <a:gdLst>
                  <a:gd name="T0" fmla="*/ 0 w 305"/>
                  <a:gd name="T1" fmla="*/ 0 h 37"/>
                  <a:gd name="T2" fmla="*/ 44 w 305"/>
                  <a:gd name="T3" fmla="*/ 36 h 37"/>
                  <a:gd name="T4" fmla="*/ 304 w 305"/>
                  <a:gd name="T5" fmla="*/ 36 h 37"/>
                  <a:gd name="T6" fmla="*/ 258 w 305"/>
                  <a:gd name="T7" fmla="*/ 0 h 37"/>
                  <a:gd name="T8" fmla="*/ 0 w 30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37">
                    <a:moveTo>
                      <a:pt x="0" y="0"/>
                    </a:moveTo>
                    <a:lnTo>
                      <a:pt x="44" y="36"/>
                    </a:lnTo>
                    <a:lnTo>
                      <a:pt x="304" y="36"/>
                    </a:lnTo>
                    <a:lnTo>
                      <a:pt x="258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ltGray">
              <a:xfrm>
                <a:off x="306" y="1529"/>
                <a:ext cx="124" cy="278"/>
              </a:xfrm>
              <a:custGeom>
                <a:avLst/>
                <a:gdLst>
                  <a:gd name="T0" fmla="*/ 47 w 124"/>
                  <a:gd name="T1" fmla="*/ 277 h 278"/>
                  <a:gd name="T2" fmla="*/ 123 w 124"/>
                  <a:gd name="T3" fmla="*/ 32 h 278"/>
                  <a:gd name="T4" fmla="*/ 78 w 124"/>
                  <a:gd name="T5" fmla="*/ 0 h 278"/>
                  <a:gd name="T6" fmla="*/ 0 w 124"/>
                  <a:gd name="T7" fmla="*/ 239 h 278"/>
                  <a:gd name="T8" fmla="*/ 47 w 124"/>
                  <a:gd name="T9" fmla="*/ 27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278">
                    <a:moveTo>
                      <a:pt x="47" y="277"/>
                    </a:moveTo>
                    <a:lnTo>
                      <a:pt x="123" y="32"/>
                    </a:lnTo>
                    <a:lnTo>
                      <a:pt x="78" y="0"/>
                    </a:lnTo>
                    <a:lnTo>
                      <a:pt x="0" y="239"/>
                    </a:lnTo>
                    <a:lnTo>
                      <a:pt x="47" y="277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" name="Freeform 8"/>
              <p:cNvSpPr>
                <a:spLocks/>
              </p:cNvSpPr>
              <p:nvPr/>
            </p:nvSpPr>
            <p:spPr bwMode="ltGray">
              <a:xfrm>
                <a:off x="497" y="1770"/>
                <a:ext cx="273" cy="37"/>
              </a:xfrm>
              <a:custGeom>
                <a:avLst/>
                <a:gdLst>
                  <a:gd name="T0" fmla="*/ 15 w 273"/>
                  <a:gd name="T1" fmla="*/ 36 h 37"/>
                  <a:gd name="T2" fmla="*/ 0 w 273"/>
                  <a:gd name="T3" fmla="*/ 0 h 37"/>
                  <a:gd name="T4" fmla="*/ 227 w 273"/>
                  <a:gd name="T5" fmla="*/ 0 h 37"/>
                  <a:gd name="T6" fmla="*/ 272 w 273"/>
                  <a:gd name="T7" fmla="*/ 36 h 37"/>
                  <a:gd name="T8" fmla="*/ 15 w 273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37">
                    <a:moveTo>
                      <a:pt x="15" y="36"/>
                    </a:moveTo>
                    <a:lnTo>
                      <a:pt x="0" y="0"/>
                    </a:lnTo>
                    <a:lnTo>
                      <a:pt x="227" y="0"/>
                    </a:lnTo>
                    <a:lnTo>
                      <a:pt x="272" y="36"/>
                    </a:lnTo>
                    <a:lnTo>
                      <a:pt x="15" y="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" name="Freeform 9"/>
              <p:cNvSpPr>
                <a:spLocks/>
              </p:cNvSpPr>
              <p:nvPr/>
            </p:nvSpPr>
            <p:spPr bwMode="ltGray">
              <a:xfrm>
                <a:off x="189" y="2021"/>
                <a:ext cx="249" cy="184"/>
              </a:xfrm>
              <a:custGeom>
                <a:avLst/>
                <a:gdLst>
                  <a:gd name="T0" fmla="*/ 0 w 249"/>
                  <a:gd name="T1" fmla="*/ 151 h 184"/>
                  <a:gd name="T2" fmla="*/ 41 w 249"/>
                  <a:gd name="T3" fmla="*/ 183 h 184"/>
                  <a:gd name="T4" fmla="*/ 248 w 249"/>
                  <a:gd name="T5" fmla="*/ 30 h 184"/>
                  <a:gd name="T6" fmla="*/ 206 w 249"/>
                  <a:gd name="T7" fmla="*/ 0 h 184"/>
                  <a:gd name="T8" fmla="*/ 0 w 249"/>
                  <a:gd name="T9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184">
                    <a:moveTo>
                      <a:pt x="0" y="151"/>
                    </a:moveTo>
                    <a:lnTo>
                      <a:pt x="41" y="183"/>
                    </a:lnTo>
                    <a:lnTo>
                      <a:pt x="248" y="30"/>
                    </a:lnTo>
                    <a:lnTo>
                      <a:pt x="206" y="0"/>
                    </a:lnTo>
                    <a:lnTo>
                      <a:pt x="0" y="151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ltGray">
              <a:xfrm>
                <a:off x="515" y="1929"/>
                <a:ext cx="120" cy="283"/>
              </a:xfrm>
              <a:custGeom>
                <a:avLst/>
                <a:gdLst>
                  <a:gd name="T0" fmla="*/ 67 w 120"/>
                  <a:gd name="T1" fmla="*/ 229 h 283"/>
                  <a:gd name="T2" fmla="*/ 119 w 120"/>
                  <a:gd name="T3" fmla="*/ 282 h 283"/>
                  <a:gd name="T4" fmla="*/ 43 w 120"/>
                  <a:gd name="T5" fmla="*/ 32 h 283"/>
                  <a:gd name="T6" fmla="*/ 0 w 120"/>
                  <a:gd name="T7" fmla="*/ 0 h 283"/>
                  <a:gd name="T8" fmla="*/ 67 w 120"/>
                  <a:gd name="T9" fmla="*/ 22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83">
                    <a:moveTo>
                      <a:pt x="67" y="229"/>
                    </a:moveTo>
                    <a:lnTo>
                      <a:pt x="119" y="282"/>
                    </a:lnTo>
                    <a:lnTo>
                      <a:pt x="43" y="32"/>
                    </a:lnTo>
                    <a:lnTo>
                      <a:pt x="0" y="0"/>
                    </a:lnTo>
                    <a:lnTo>
                      <a:pt x="67" y="229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ltGray">
              <a:xfrm>
                <a:off x="184" y="1926"/>
                <a:ext cx="125" cy="279"/>
              </a:xfrm>
              <a:custGeom>
                <a:avLst/>
                <a:gdLst>
                  <a:gd name="T0" fmla="*/ 44 w 125"/>
                  <a:gd name="T1" fmla="*/ 278 h 279"/>
                  <a:gd name="T2" fmla="*/ 124 w 125"/>
                  <a:gd name="T3" fmla="*/ 35 h 279"/>
                  <a:gd name="T4" fmla="*/ 75 w 125"/>
                  <a:gd name="T5" fmla="*/ 0 h 279"/>
                  <a:gd name="T6" fmla="*/ 0 w 125"/>
                  <a:gd name="T7" fmla="*/ 243 h 279"/>
                  <a:gd name="T8" fmla="*/ 44 w 125"/>
                  <a:gd name="T9" fmla="*/ 27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279">
                    <a:moveTo>
                      <a:pt x="44" y="278"/>
                    </a:moveTo>
                    <a:lnTo>
                      <a:pt x="124" y="35"/>
                    </a:lnTo>
                    <a:lnTo>
                      <a:pt x="75" y="0"/>
                    </a:lnTo>
                    <a:lnTo>
                      <a:pt x="0" y="243"/>
                    </a:lnTo>
                    <a:lnTo>
                      <a:pt x="44" y="278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 useBgFill="1">
            <p:nvSpPr>
              <p:cNvPr id="2060" name="Freeform 12"/>
              <p:cNvSpPr>
                <a:spLocks/>
              </p:cNvSpPr>
              <p:nvPr/>
            </p:nvSpPr>
            <p:spPr bwMode="ltGray">
              <a:xfrm>
                <a:off x="93" y="1561"/>
                <a:ext cx="588" cy="598"/>
              </a:xfrm>
              <a:custGeom>
                <a:avLst/>
                <a:gdLst>
                  <a:gd name="T0" fmla="*/ 336 w 588"/>
                  <a:gd name="T1" fmla="*/ 0 h 598"/>
                  <a:gd name="T2" fmla="*/ 261 w 588"/>
                  <a:gd name="T3" fmla="*/ 246 h 598"/>
                  <a:gd name="T4" fmla="*/ 0 w 588"/>
                  <a:gd name="T5" fmla="*/ 244 h 598"/>
                  <a:gd name="T6" fmla="*/ 216 w 588"/>
                  <a:gd name="T7" fmla="*/ 400 h 598"/>
                  <a:gd name="T8" fmla="*/ 162 w 588"/>
                  <a:gd name="T9" fmla="*/ 565 h 598"/>
                  <a:gd name="T10" fmla="*/ 304 w 588"/>
                  <a:gd name="T11" fmla="*/ 460 h 598"/>
                  <a:gd name="T12" fmla="*/ 490 w 588"/>
                  <a:gd name="T13" fmla="*/ 597 h 598"/>
                  <a:gd name="T14" fmla="*/ 422 w 588"/>
                  <a:gd name="T15" fmla="*/ 371 h 598"/>
                  <a:gd name="T16" fmla="*/ 587 w 588"/>
                  <a:gd name="T17" fmla="*/ 246 h 598"/>
                  <a:gd name="T18" fmla="*/ 416 w 588"/>
                  <a:gd name="T19" fmla="*/ 247 h 598"/>
                  <a:gd name="T20" fmla="*/ 336 w 588"/>
                  <a:gd name="T2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8" h="598">
                    <a:moveTo>
                      <a:pt x="336" y="0"/>
                    </a:moveTo>
                    <a:lnTo>
                      <a:pt x="261" y="246"/>
                    </a:lnTo>
                    <a:lnTo>
                      <a:pt x="0" y="244"/>
                    </a:lnTo>
                    <a:lnTo>
                      <a:pt x="216" y="400"/>
                    </a:lnTo>
                    <a:lnTo>
                      <a:pt x="162" y="565"/>
                    </a:lnTo>
                    <a:lnTo>
                      <a:pt x="304" y="460"/>
                    </a:lnTo>
                    <a:lnTo>
                      <a:pt x="490" y="597"/>
                    </a:lnTo>
                    <a:lnTo>
                      <a:pt x="422" y="371"/>
                    </a:lnTo>
                    <a:lnTo>
                      <a:pt x="587" y="246"/>
                    </a:lnTo>
                    <a:lnTo>
                      <a:pt x="416" y="247"/>
                    </a:lnTo>
                    <a:lnTo>
                      <a:pt x="336" y="0"/>
                    </a:lnTo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63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2362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050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3657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42274E-0C8F-4405-BB0B-D516CB8F71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4483C-4473-4065-B9CE-A95871F269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457200"/>
            <a:ext cx="1943100" cy="5467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57200"/>
            <a:ext cx="5676900" cy="5467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B8A7A-E9B5-4BC7-901B-CED7B2C2F4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5A533-B690-4CBB-BE64-C3EDB7C261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6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FDAEB-018B-48CD-B6E3-CBD6CF267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97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097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F0BEE-CAC1-4C18-BEE0-3864A1A00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4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1F955-8975-4333-B621-AF6B003CF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77C87-A7A0-413F-B960-1081C299A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0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032B9-2D5A-44CA-BCF3-90CF8F7101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F7FBA-6320-4E52-A5DC-8CB545215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EAD2B-B53B-4B23-A59E-7B198E36E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7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4"/>
          <p:cNvGrpSpPr>
            <a:grpSpLocks/>
          </p:cNvGrpSpPr>
          <p:nvPr/>
        </p:nvGrpSpPr>
        <p:grpSpPr bwMode="auto">
          <a:xfrm>
            <a:off x="77788" y="0"/>
            <a:ext cx="1144587" cy="6788150"/>
            <a:chOff x="49" y="0"/>
            <a:chExt cx="721" cy="4276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49" y="0"/>
              <a:ext cx="674" cy="3833"/>
              <a:chOff x="49" y="0"/>
              <a:chExt cx="674" cy="3833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ltGray">
              <a:xfrm>
                <a:off x="49" y="0"/>
                <a:ext cx="674" cy="3833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fol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ltGray">
              <a:xfrm>
                <a:off x="306" y="0"/>
                <a:ext cx="174" cy="383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50000">
                    <a:schemeClr val="bg2"/>
                  </a:gs>
                  <a:gs pos="100000">
                    <a:schemeClr val="fol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7" name="Group 13"/>
            <p:cNvGrpSpPr>
              <a:grpSpLocks/>
            </p:cNvGrpSpPr>
            <p:nvPr/>
          </p:nvGrpSpPr>
          <p:grpSpPr bwMode="auto">
            <a:xfrm>
              <a:off x="51" y="3593"/>
              <a:ext cx="719" cy="683"/>
              <a:chOff x="51" y="3593"/>
              <a:chExt cx="719" cy="683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518" y="3869"/>
                <a:ext cx="251" cy="156"/>
              </a:xfrm>
              <a:custGeom>
                <a:avLst/>
                <a:gdLst>
                  <a:gd name="T0" fmla="*/ 0 w 251"/>
                  <a:gd name="T1" fmla="*/ 124 h 156"/>
                  <a:gd name="T2" fmla="*/ 40 w 251"/>
                  <a:gd name="T3" fmla="*/ 155 h 156"/>
                  <a:gd name="T4" fmla="*/ 250 w 251"/>
                  <a:gd name="T5" fmla="*/ 2 h 156"/>
                  <a:gd name="T6" fmla="*/ 165 w 251"/>
                  <a:gd name="T7" fmla="*/ 0 h 156"/>
                  <a:gd name="T8" fmla="*/ 0 w 251"/>
                  <a:gd name="T9" fmla="*/ 1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56">
                    <a:moveTo>
                      <a:pt x="0" y="124"/>
                    </a:moveTo>
                    <a:lnTo>
                      <a:pt x="40" y="155"/>
                    </a:lnTo>
                    <a:lnTo>
                      <a:pt x="250" y="2"/>
                    </a:lnTo>
                    <a:lnTo>
                      <a:pt x="165" y="0"/>
                    </a:lnTo>
                    <a:lnTo>
                      <a:pt x="0" y="124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ltGray">
              <a:xfrm>
                <a:off x="51" y="3834"/>
                <a:ext cx="305" cy="37"/>
              </a:xfrm>
              <a:custGeom>
                <a:avLst/>
                <a:gdLst>
                  <a:gd name="T0" fmla="*/ 0 w 305"/>
                  <a:gd name="T1" fmla="*/ 0 h 37"/>
                  <a:gd name="T2" fmla="*/ 44 w 305"/>
                  <a:gd name="T3" fmla="*/ 36 h 37"/>
                  <a:gd name="T4" fmla="*/ 304 w 305"/>
                  <a:gd name="T5" fmla="*/ 36 h 37"/>
                  <a:gd name="T6" fmla="*/ 258 w 305"/>
                  <a:gd name="T7" fmla="*/ 0 h 37"/>
                  <a:gd name="T8" fmla="*/ 0 w 30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37">
                    <a:moveTo>
                      <a:pt x="0" y="0"/>
                    </a:moveTo>
                    <a:lnTo>
                      <a:pt x="44" y="36"/>
                    </a:lnTo>
                    <a:lnTo>
                      <a:pt x="304" y="36"/>
                    </a:lnTo>
                    <a:lnTo>
                      <a:pt x="258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306" y="3593"/>
                <a:ext cx="124" cy="278"/>
              </a:xfrm>
              <a:custGeom>
                <a:avLst/>
                <a:gdLst>
                  <a:gd name="T0" fmla="*/ 47 w 124"/>
                  <a:gd name="T1" fmla="*/ 277 h 278"/>
                  <a:gd name="T2" fmla="*/ 123 w 124"/>
                  <a:gd name="T3" fmla="*/ 32 h 278"/>
                  <a:gd name="T4" fmla="*/ 78 w 124"/>
                  <a:gd name="T5" fmla="*/ 0 h 278"/>
                  <a:gd name="T6" fmla="*/ 0 w 124"/>
                  <a:gd name="T7" fmla="*/ 239 h 278"/>
                  <a:gd name="T8" fmla="*/ 47 w 124"/>
                  <a:gd name="T9" fmla="*/ 27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278">
                    <a:moveTo>
                      <a:pt x="47" y="277"/>
                    </a:moveTo>
                    <a:lnTo>
                      <a:pt x="123" y="32"/>
                    </a:lnTo>
                    <a:lnTo>
                      <a:pt x="78" y="0"/>
                    </a:lnTo>
                    <a:lnTo>
                      <a:pt x="0" y="239"/>
                    </a:lnTo>
                    <a:lnTo>
                      <a:pt x="47" y="277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ltGray">
              <a:xfrm>
                <a:off x="497" y="3834"/>
                <a:ext cx="273" cy="37"/>
              </a:xfrm>
              <a:custGeom>
                <a:avLst/>
                <a:gdLst>
                  <a:gd name="T0" fmla="*/ 15 w 273"/>
                  <a:gd name="T1" fmla="*/ 36 h 37"/>
                  <a:gd name="T2" fmla="*/ 0 w 273"/>
                  <a:gd name="T3" fmla="*/ 0 h 37"/>
                  <a:gd name="T4" fmla="*/ 227 w 273"/>
                  <a:gd name="T5" fmla="*/ 0 h 37"/>
                  <a:gd name="T6" fmla="*/ 272 w 273"/>
                  <a:gd name="T7" fmla="*/ 36 h 37"/>
                  <a:gd name="T8" fmla="*/ 15 w 273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37">
                    <a:moveTo>
                      <a:pt x="15" y="36"/>
                    </a:moveTo>
                    <a:lnTo>
                      <a:pt x="0" y="0"/>
                    </a:lnTo>
                    <a:lnTo>
                      <a:pt x="227" y="0"/>
                    </a:lnTo>
                    <a:lnTo>
                      <a:pt x="272" y="36"/>
                    </a:lnTo>
                    <a:lnTo>
                      <a:pt x="15" y="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ltGray">
              <a:xfrm>
                <a:off x="189" y="4085"/>
                <a:ext cx="249" cy="184"/>
              </a:xfrm>
              <a:custGeom>
                <a:avLst/>
                <a:gdLst>
                  <a:gd name="T0" fmla="*/ 0 w 249"/>
                  <a:gd name="T1" fmla="*/ 151 h 184"/>
                  <a:gd name="T2" fmla="*/ 41 w 249"/>
                  <a:gd name="T3" fmla="*/ 183 h 184"/>
                  <a:gd name="T4" fmla="*/ 248 w 249"/>
                  <a:gd name="T5" fmla="*/ 30 h 184"/>
                  <a:gd name="T6" fmla="*/ 206 w 249"/>
                  <a:gd name="T7" fmla="*/ 0 h 184"/>
                  <a:gd name="T8" fmla="*/ 0 w 249"/>
                  <a:gd name="T9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184">
                    <a:moveTo>
                      <a:pt x="0" y="151"/>
                    </a:moveTo>
                    <a:lnTo>
                      <a:pt x="41" y="183"/>
                    </a:lnTo>
                    <a:lnTo>
                      <a:pt x="248" y="30"/>
                    </a:lnTo>
                    <a:lnTo>
                      <a:pt x="206" y="0"/>
                    </a:lnTo>
                    <a:lnTo>
                      <a:pt x="0" y="151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ltGray">
              <a:xfrm>
                <a:off x="515" y="3993"/>
                <a:ext cx="120" cy="283"/>
              </a:xfrm>
              <a:custGeom>
                <a:avLst/>
                <a:gdLst>
                  <a:gd name="T0" fmla="*/ 67 w 120"/>
                  <a:gd name="T1" fmla="*/ 229 h 283"/>
                  <a:gd name="T2" fmla="*/ 119 w 120"/>
                  <a:gd name="T3" fmla="*/ 282 h 283"/>
                  <a:gd name="T4" fmla="*/ 43 w 120"/>
                  <a:gd name="T5" fmla="*/ 32 h 283"/>
                  <a:gd name="T6" fmla="*/ 0 w 120"/>
                  <a:gd name="T7" fmla="*/ 0 h 283"/>
                  <a:gd name="T8" fmla="*/ 67 w 120"/>
                  <a:gd name="T9" fmla="*/ 22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83">
                    <a:moveTo>
                      <a:pt x="67" y="229"/>
                    </a:moveTo>
                    <a:lnTo>
                      <a:pt x="119" y="282"/>
                    </a:lnTo>
                    <a:lnTo>
                      <a:pt x="43" y="32"/>
                    </a:lnTo>
                    <a:lnTo>
                      <a:pt x="0" y="0"/>
                    </a:lnTo>
                    <a:lnTo>
                      <a:pt x="67" y="229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ltGray">
              <a:xfrm>
                <a:off x="184" y="3990"/>
                <a:ext cx="125" cy="279"/>
              </a:xfrm>
              <a:custGeom>
                <a:avLst/>
                <a:gdLst>
                  <a:gd name="T0" fmla="*/ 44 w 125"/>
                  <a:gd name="T1" fmla="*/ 278 h 279"/>
                  <a:gd name="T2" fmla="*/ 124 w 125"/>
                  <a:gd name="T3" fmla="*/ 35 h 279"/>
                  <a:gd name="T4" fmla="*/ 75 w 125"/>
                  <a:gd name="T5" fmla="*/ 0 h 279"/>
                  <a:gd name="T6" fmla="*/ 0 w 125"/>
                  <a:gd name="T7" fmla="*/ 243 h 279"/>
                  <a:gd name="T8" fmla="*/ 44 w 125"/>
                  <a:gd name="T9" fmla="*/ 27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279">
                    <a:moveTo>
                      <a:pt x="44" y="278"/>
                    </a:moveTo>
                    <a:lnTo>
                      <a:pt x="124" y="35"/>
                    </a:lnTo>
                    <a:lnTo>
                      <a:pt x="75" y="0"/>
                    </a:lnTo>
                    <a:lnTo>
                      <a:pt x="0" y="243"/>
                    </a:lnTo>
                    <a:lnTo>
                      <a:pt x="44" y="278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ltGray">
              <a:xfrm>
                <a:off x="93" y="3625"/>
                <a:ext cx="588" cy="598"/>
              </a:xfrm>
              <a:custGeom>
                <a:avLst/>
                <a:gdLst>
                  <a:gd name="T0" fmla="*/ 336 w 588"/>
                  <a:gd name="T1" fmla="*/ 0 h 598"/>
                  <a:gd name="T2" fmla="*/ 261 w 588"/>
                  <a:gd name="T3" fmla="*/ 246 h 598"/>
                  <a:gd name="T4" fmla="*/ 0 w 588"/>
                  <a:gd name="T5" fmla="*/ 244 h 598"/>
                  <a:gd name="T6" fmla="*/ 216 w 588"/>
                  <a:gd name="T7" fmla="*/ 400 h 598"/>
                  <a:gd name="T8" fmla="*/ 162 w 588"/>
                  <a:gd name="T9" fmla="*/ 565 h 598"/>
                  <a:gd name="T10" fmla="*/ 304 w 588"/>
                  <a:gd name="T11" fmla="*/ 460 h 598"/>
                  <a:gd name="T12" fmla="*/ 490 w 588"/>
                  <a:gd name="T13" fmla="*/ 597 h 598"/>
                  <a:gd name="T14" fmla="*/ 422 w 588"/>
                  <a:gd name="T15" fmla="*/ 371 h 598"/>
                  <a:gd name="T16" fmla="*/ 587 w 588"/>
                  <a:gd name="T17" fmla="*/ 246 h 598"/>
                  <a:gd name="T18" fmla="*/ 416 w 588"/>
                  <a:gd name="T19" fmla="*/ 247 h 598"/>
                  <a:gd name="T20" fmla="*/ 336 w 588"/>
                  <a:gd name="T2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8" h="598">
                    <a:moveTo>
                      <a:pt x="336" y="0"/>
                    </a:moveTo>
                    <a:lnTo>
                      <a:pt x="261" y="246"/>
                    </a:lnTo>
                    <a:lnTo>
                      <a:pt x="0" y="244"/>
                    </a:lnTo>
                    <a:lnTo>
                      <a:pt x="216" y="400"/>
                    </a:lnTo>
                    <a:lnTo>
                      <a:pt x="162" y="565"/>
                    </a:lnTo>
                    <a:lnTo>
                      <a:pt x="304" y="460"/>
                    </a:lnTo>
                    <a:lnTo>
                      <a:pt x="490" y="597"/>
                    </a:lnTo>
                    <a:lnTo>
                      <a:pt x="422" y="371"/>
                    </a:lnTo>
                    <a:lnTo>
                      <a:pt x="587" y="246"/>
                    </a:lnTo>
                    <a:lnTo>
                      <a:pt x="416" y="247"/>
                    </a:lnTo>
                    <a:lnTo>
                      <a:pt x="336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097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23009A-018B-4EE8-B36D-01B61005FFC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Weird Houses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What were they thinking?</a:t>
            </a:r>
          </a:p>
          <a:p>
            <a:r>
              <a:rPr lang="en-US" dirty="0" smtClean="0"/>
              <a:t>What about resale value?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2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28" y="609600"/>
            <a:ext cx="794197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50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3" y="471948"/>
            <a:ext cx="7905136" cy="592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10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3" y="518160"/>
            <a:ext cx="7958667" cy="57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50" y="533400"/>
            <a:ext cx="7982350" cy="570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10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94" y="0"/>
            <a:ext cx="49536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08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97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2" y="893065"/>
            <a:ext cx="7916198" cy="505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04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74" y="1219200"/>
            <a:ext cx="7996720" cy="427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302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50" y="685800"/>
            <a:ext cx="7921450" cy="54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62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5" y="9144"/>
            <a:ext cx="9156225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49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8602"/>
            <a:ext cx="8001000" cy="638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2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28" y="0"/>
            <a:ext cx="526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166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87" y="0"/>
            <a:ext cx="419022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92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87" y="0"/>
            <a:ext cx="6069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258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8810" cy="68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17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" y="-11430"/>
            <a:ext cx="9128810" cy="68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432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4" y="735330"/>
            <a:ext cx="7971256" cy="536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06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" y="-11430"/>
            <a:ext cx="9128810" cy="68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028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1" y="0"/>
            <a:ext cx="54428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104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05" y="0"/>
            <a:ext cx="51563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692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09" y="0"/>
            <a:ext cx="45598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91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5" y="0"/>
            <a:ext cx="6275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168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253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71" y="0"/>
            <a:ext cx="61046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89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412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926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49" y="990600"/>
            <a:ext cx="7935849" cy="485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833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7" y="0"/>
            <a:ext cx="462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44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50" y="762000"/>
            <a:ext cx="7921450" cy="54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8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54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66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43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156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6" y="0"/>
            <a:ext cx="64876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97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92" y="566168"/>
            <a:ext cx="7929908" cy="575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159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2" y="754380"/>
            <a:ext cx="7992448" cy="53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325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850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553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9" y="0"/>
            <a:ext cx="7879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841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460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19" y="0"/>
            <a:ext cx="4410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432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27" y="1219200"/>
            <a:ext cx="7986771" cy="427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64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61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6086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288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18" y="685800"/>
            <a:ext cx="7921450" cy="54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123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15" y="533400"/>
            <a:ext cx="7949285" cy="573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993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90" y="767862"/>
            <a:ext cx="7978410" cy="517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622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94" y="1066800"/>
            <a:ext cx="7923905" cy="4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542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" y="0"/>
            <a:ext cx="91136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57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9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225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34961"/>
            <a:ext cx="800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801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1" y="609600"/>
            <a:ext cx="7975864" cy="553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50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65" y="838200"/>
            <a:ext cx="8003833" cy="533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89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02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6" y="762000"/>
            <a:ext cx="802105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72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8" y="533400"/>
            <a:ext cx="798786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8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8001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50199"/>
      </p:ext>
    </p:extLst>
  </p:cSld>
  <p:clrMapOvr>
    <a:masterClrMapping/>
  </p:clrMapOvr>
</p:sld>
</file>

<file path=ppt/theme/theme1.xml><?xml version="1.0" encoding="utf-8"?>
<a:theme xmlns:a="http://schemas.openxmlformats.org/drawingml/2006/main" name="DROPSTAR">
  <a:themeElements>
    <a:clrScheme name="Office Theme 1">
      <a:dk1>
        <a:srgbClr val="333300"/>
      </a:dk1>
      <a:lt1>
        <a:srgbClr val="FFFFFF"/>
      </a:lt1>
      <a:dk2>
        <a:srgbClr val="336600"/>
      </a:dk2>
      <a:lt2>
        <a:srgbClr val="FFFF00"/>
      </a:lt2>
      <a:accent1>
        <a:srgbClr val="CC9900"/>
      </a:accent1>
      <a:accent2>
        <a:srgbClr val="FFCC99"/>
      </a:accent2>
      <a:accent3>
        <a:srgbClr val="ADB8AA"/>
      </a:accent3>
      <a:accent4>
        <a:srgbClr val="DADADA"/>
      </a:accent4>
      <a:accent5>
        <a:srgbClr val="E2CAAA"/>
      </a:accent5>
      <a:accent6>
        <a:srgbClr val="E7B98A"/>
      </a:accent6>
      <a:hlink>
        <a:srgbClr val="99FF99"/>
      </a:hlink>
      <a:folHlink>
        <a:srgbClr val="339933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333300"/>
        </a:dk1>
        <a:lt1>
          <a:srgbClr val="FFFFFF"/>
        </a:lt1>
        <a:dk2>
          <a:srgbClr val="336600"/>
        </a:dk2>
        <a:lt2>
          <a:srgbClr val="FFFF00"/>
        </a:lt2>
        <a:accent1>
          <a:srgbClr val="CC9900"/>
        </a:accent1>
        <a:accent2>
          <a:srgbClr val="FFCC99"/>
        </a:accent2>
        <a:accent3>
          <a:srgbClr val="ADB8AA"/>
        </a:accent3>
        <a:accent4>
          <a:srgbClr val="DADADA"/>
        </a:accent4>
        <a:accent5>
          <a:srgbClr val="E2CAAA"/>
        </a:accent5>
        <a:accent6>
          <a:srgbClr val="E7B98A"/>
        </a:accent6>
        <a:hlink>
          <a:srgbClr val="99FF99"/>
        </a:hlink>
        <a:folHlink>
          <a:srgbClr val="33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6699"/>
        </a:dk2>
        <a:lt2>
          <a:srgbClr val="00CCCC"/>
        </a:lt2>
        <a:accent1>
          <a:srgbClr val="6699FF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8A"/>
        </a:accent6>
        <a:hlink>
          <a:srgbClr val="3333F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DROPSTAR</Template>
  <TotalTime>40</TotalTime>
  <Words>12</Words>
  <Application>Microsoft Office PowerPoint</Application>
  <PresentationFormat>On-screen Show (4:3)</PresentationFormat>
  <Paragraphs>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Times New Roman</vt:lpstr>
      <vt:lpstr>Monotype Sorts</vt:lpstr>
      <vt:lpstr>DROPSTAR</vt:lpstr>
      <vt:lpstr>Weird Houses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Weird Houses</dc:title>
  <dc:creator>Joe</dc:creator>
  <cp:lastModifiedBy>Joe</cp:lastModifiedBy>
  <cp:revision>1</cp:revision>
  <cp:lastPrinted>1601-01-01T00:00:00Z</cp:lastPrinted>
  <dcterms:created xsi:type="dcterms:W3CDTF">2011-04-26T15:18:28Z</dcterms:created>
  <dcterms:modified xsi:type="dcterms:W3CDTF">2011-04-26T15:59:08Z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