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52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015B0-63B7-4B8E-BEB0-0B0D1D473C78}" type="datetimeFigureOut">
              <a:rPr lang="en-US" smtClean="0"/>
              <a:t>8/3/2011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5E460-CC16-4BCA-9AB9-FB4B56A0A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652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015B0-63B7-4B8E-BEB0-0B0D1D473C78}" type="datetimeFigureOut">
              <a:rPr lang="en-US" smtClean="0"/>
              <a:t>8/3/2011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5E460-CC16-4BCA-9AB9-FB4B56A0A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020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015B0-63B7-4B8E-BEB0-0B0D1D473C78}" type="datetimeFigureOut">
              <a:rPr lang="en-US" smtClean="0"/>
              <a:t>8/3/2011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5E460-CC16-4BCA-9AB9-FB4B56A0A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145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015B0-63B7-4B8E-BEB0-0B0D1D473C78}" type="datetimeFigureOut">
              <a:rPr lang="en-US" smtClean="0"/>
              <a:t>8/3/2011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5E460-CC16-4BCA-9AB9-FB4B56A0A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057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015B0-63B7-4B8E-BEB0-0B0D1D473C78}" type="datetimeFigureOut">
              <a:rPr lang="en-US" smtClean="0"/>
              <a:t>8/3/2011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5E460-CC16-4BCA-9AB9-FB4B56A0A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975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015B0-63B7-4B8E-BEB0-0B0D1D473C78}" type="datetimeFigureOut">
              <a:rPr lang="en-US" smtClean="0"/>
              <a:t>8/3/2011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5E460-CC16-4BCA-9AB9-FB4B56A0A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989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015B0-63B7-4B8E-BEB0-0B0D1D473C78}" type="datetimeFigureOut">
              <a:rPr lang="en-US" smtClean="0"/>
              <a:t>8/3/2011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5E460-CC16-4BCA-9AB9-FB4B56A0A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681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015B0-63B7-4B8E-BEB0-0B0D1D473C78}" type="datetimeFigureOut">
              <a:rPr lang="en-US" smtClean="0"/>
              <a:t>8/3/2011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5E460-CC16-4BCA-9AB9-FB4B56A0A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096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015B0-63B7-4B8E-BEB0-0B0D1D473C78}" type="datetimeFigureOut">
              <a:rPr lang="en-US" smtClean="0"/>
              <a:t>8/3/2011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5E460-CC16-4BCA-9AB9-FB4B56A0A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64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015B0-63B7-4B8E-BEB0-0B0D1D473C78}" type="datetimeFigureOut">
              <a:rPr lang="en-US" smtClean="0"/>
              <a:t>8/3/2011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5E460-CC16-4BCA-9AB9-FB4B56A0A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68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015B0-63B7-4B8E-BEB0-0B0D1D473C78}" type="datetimeFigureOut">
              <a:rPr lang="en-US" smtClean="0"/>
              <a:t>8/3/2011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5E460-CC16-4BCA-9AB9-FB4B56A0A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099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015B0-63B7-4B8E-BEB0-0B0D1D473C78}" type="datetimeFigureOut">
              <a:rPr lang="en-US" smtClean="0"/>
              <a:t>8/3/2011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5E460-CC16-4BCA-9AB9-FB4B56A0A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026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To Inspire you in Life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87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42108"/>
            <a:ext cx="9144000" cy="5773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910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075"/>
            <a:ext cx="9144000" cy="5995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889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5983"/>
            <a:ext cx="9144000" cy="5826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923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8234"/>
            <a:ext cx="9144000" cy="5721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090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6389"/>
            <a:ext cx="9144000" cy="5865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452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"/>
            <a:ext cx="9144000" cy="585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546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515"/>
            <a:ext cx="9144000" cy="5812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202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</Words>
  <Application>Microsoft Office PowerPoint</Application>
  <PresentationFormat>On-screen Show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To Inspire you in Life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Inspire you in Life</dc:title>
  <dc:creator>Joe</dc:creator>
  <cp:lastModifiedBy>Joe</cp:lastModifiedBy>
  <cp:revision>1</cp:revision>
  <dcterms:created xsi:type="dcterms:W3CDTF">2011-08-04T03:28:48Z</dcterms:created>
  <dcterms:modified xsi:type="dcterms:W3CDTF">2011-08-04T03:37:07Z</dcterms:modified>
</cp:coreProperties>
</file>