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7"/>
  </p:notesMasterIdLst>
  <p:sldIdLst>
    <p:sldId id="256" r:id="rId3"/>
    <p:sldId id="257" r:id="rId4"/>
    <p:sldId id="261" r:id="rId5"/>
    <p:sldId id="274" r:id="rId6"/>
    <p:sldId id="258" r:id="rId7"/>
    <p:sldId id="275" r:id="rId8"/>
    <p:sldId id="259" r:id="rId9"/>
    <p:sldId id="276" r:id="rId10"/>
    <p:sldId id="260" r:id="rId11"/>
    <p:sldId id="277" r:id="rId12"/>
    <p:sldId id="262" r:id="rId13"/>
    <p:sldId id="278" r:id="rId14"/>
    <p:sldId id="263" r:id="rId15"/>
    <p:sldId id="279" r:id="rId16"/>
    <p:sldId id="264" r:id="rId17"/>
    <p:sldId id="280" r:id="rId18"/>
    <p:sldId id="265" r:id="rId19"/>
    <p:sldId id="281" r:id="rId20"/>
    <p:sldId id="266" r:id="rId21"/>
    <p:sldId id="282" r:id="rId22"/>
    <p:sldId id="267" r:id="rId23"/>
    <p:sldId id="283" r:id="rId24"/>
    <p:sldId id="268" r:id="rId25"/>
    <p:sldId id="284" r:id="rId26"/>
    <p:sldId id="269" r:id="rId27"/>
    <p:sldId id="285" r:id="rId28"/>
    <p:sldId id="270" r:id="rId29"/>
    <p:sldId id="286" r:id="rId30"/>
    <p:sldId id="271" r:id="rId31"/>
    <p:sldId id="287" r:id="rId32"/>
    <p:sldId id="272" r:id="rId33"/>
    <p:sldId id="288" r:id="rId34"/>
    <p:sldId id="273" r:id="rId35"/>
    <p:sldId id="289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4600"/>
  </p:normalViewPr>
  <p:slideViewPr>
    <p:cSldViewPr>
      <p:cViewPr varScale="1">
        <p:scale>
          <a:sx n="88" d="100"/>
          <a:sy n="88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84D91C-C030-4A48-897F-11B6BFE4CB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98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DA6DDD4-955A-4668-AAF8-DA56D0092A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D9075-D186-46D6-AEF7-BAF5FFE444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1C2FB-234A-47B9-879C-EB60FC359B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6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18988CB-2185-4191-BB81-63A19EC9F0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11ADB-F3E7-44DD-AEE9-BE2C04FF04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7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649ED-BE64-4A55-B548-0A9309D0AD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1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940D1-11B8-416E-8A97-1BC659C95B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4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9DAD0-55BD-4D9B-A3E9-C4855E4D84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A98F0-EACB-4997-A3F5-A9CEBF4B7F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2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FDB66-09EF-4BBF-B509-71698F9100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2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8FE7-8172-4951-8195-EAFB211FD0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1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4408A-B51F-45A1-B70D-12D8695E8A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2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B7BB5-8B2C-429D-900D-4D3A0998E9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1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EBDB6-9939-4932-A4F1-78BE3D5F98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7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AC379-B0CE-4DC5-B397-0B10EE4A7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2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1C48C-BA7D-483A-8205-A51A20BF8B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8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0530F-8562-4724-B893-7ED8F68B96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3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0026C-0B37-4EB8-811A-C39037B40C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7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C9F02-3B51-4AC3-8608-239B011573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0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D422E-9BFA-4717-8481-91AC1C803D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F0006-FDF9-45B0-9CD9-356D6C72C6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C9ADB-A1EF-408A-BD88-A90D12448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88D831-9A4C-4DBC-B1C8-9A8EB7D07B6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F540E80-0A6E-497F-9DD2-15DBB42133F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2130425"/>
            <a:ext cx="6400799" cy="1470025"/>
          </a:xfrm>
        </p:spPr>
        <p:txBody>
          <a:bodyPr/>
          <a:lstStyle/>
          <a:p>
            <a:r>
              <a:rPr lang="en-US" sz="4400" b="1" dirty="0" smtClean="0"/>
              <a:t>Thoughts </a:t>
            </a:r>
            <a:r>
              <a:rPr lang="en-US" sz="4400" b="1" dirty="0"/>
              <a:t>To Ponder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100000" l="9677" r="998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9594"/>
            <a:ext cx="8534400" cy="6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19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687762"/>
          </a:xfrm>
        </p:spPr>
        <p:txBody>
          <a:bodyPr/>
          <a:lstStyle/>
          <a:p>
            <a:pPr algn="ctr"/>
            <a:r>
              <a:rPr lang="en-US" dirty="0"/>
              <a:t>Unless you can create the </a:t>
            </a:r>
            <a:r>
              <a:rPr lang="en-US" dirty="0" smtClean="0"/>
              <a:t>WHOLE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universe in 5 days, Then perhaps </a:t>
            </a:r>
            <a:r>
              <a:rPr lang="en-US" dirty="0" smtClean="0"/>
              <a:t>giving  </a:t>
            </a:r>
            <a:r>
              <a:rPr lang="en-US" dirty="0"/>
              <a:t>"advice" to God, isn't such a good idea!</a:t>
            </a:r>
          </a:p>
        </p:txBody>
      </p:sp>
    </p:spTree>
    <p:extLst>
      <p:ext uri="{BB962C8B-B14F-4D97-AF65-F5344CB8AC3E}">
        <p14:creationId xmlns:p14="http://schemas.microsoft.com/office/powerpoint/2010/main" val="157576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97000"/>
                <a:lumMod val="0"/>
                <a:lumOff val="100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6932"/>
            <a:ext cx="9144000" cy="687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85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611562"/>
          </a:xfrm>
        </p:spPr>
        <p:txBody>
          <a:bodyPr/>
          <a:lstStyle/>
          <a:p>
            <a:pPr algn="ctr"/>
            <a:r>
              <a:rPr lang="en-US" dirty="0"/>
              <a:t>Sorrow looks back,</a:t>
            </a:r>
            <a:br>
              <a:rPr lang="en-US" dirty="0"/>
            </a:br>
            <a:r>
              <a:rPr lang="en-US" dirty="0"/>
              <a:t> worry looks around, </a:t>
            </a:r>
            <a:br>
              <a:rPr lang="en-US" dirty="0"/>
            </a:br>
            <a:r>
              <a:rPr lang="en-US" dirty="0"/>
              <a:t>and faith looks up...</a:t>
            </a:r>
          </a:p>
        </p:txBody>
      </p:sp>
    </p:spTree>
    <p:extLst>
      <p:ext uri="{BB962C8B-B14F-4D97-AF65-F5344CB8AC3E}">
        <p14:creationId xmlns:p14="http://schemas.microsoft.com/office/powerpoint/2010/main" val="418247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65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687762"/>
          </a:xfrm>
        </p:spPr>
        <p:txBody>
          <a:bodyPr/>
          <a:lstStyle/>
          <a:p>
            <a:pPr algn="ctr"/>
            <a:r>
              <a:rPr lang="en-US" dirty="0"/>
              <a:t>Standing in the middle of the road</a:t>
            </a:r>
            <a:br>
              <a:rPr lang="en-US" dirty="0"/>
            </a:br>
            <a:r>
              <a:rPr lang="en-US" dirty="0"/>
              <a:t> is dangerous. You will get knocked</a:t>
            </a:r>
            <a:br>
              <a:rPr lang="en-US" dirty="0"/>
            </a:br>
            <a:r>
              <a:rPr lang="en-US" dirty="0"/>
              <a:t> down by the traffic from both ways.</a:t>
            </a:r>
          </a:p>
        </p:txBody>
      </p:sp>
    </p:spTree>
    <p:extLst>
      <p:ext uri="{BB962C8B-B14F-4D97-AF65-F5344CB8AC3E}">
        <p14:creationId xmlns:p14="http://schemas.microsoft.com/office/powerpoint/2010/main" val="373881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3742" y="0"/>
            <a:ext cx="58370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29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6425" cy="1143000"/>
          </a:xfrm>
        </p:spPr>
        <p:txBody>
          <a:bodyPr/>
          <a:lstStyle/>
          <a:p>
            <a:pPr algn="ctr"/>
            <a:r>
              <a:rPr lang="en-US" dirty="0"/>
              <a:t>Words are windows to the heart.</a:t>
            </a:r>
          </a:p>
        </p:txBody>
      </p:sp>
    </p:spTree>
    <p:extLst>
      <p:ext uri="{BB962C8B-B14F-4D97-AF65-F5344CB8AC3E}">
        <p14:creationId xmlns:p14="http://schemas.microsoft.com/office/powerpoint/2010/main" val="417425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8" b="99500" l="9991" r="89916">
                        <a14:foregroundMark x1="35574" y1="98563" x2="35574" y2="98563"/>
                        <a14:foregroundMark x1="67134" y1="98875" x2="67134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771"/>
            <a:ext cx="45905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20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6425" cy="1143000"/>
          </a:xfrm>
        </p:spPr>
        <p:txBody>
          <a:bodyPr/>
          <a:lstStyle/>
          <a:p>
            <a:pPr algn="ctr"/>
            <a:r>
              <a:rPr lang="en-US" dirty="0"/>
              <a:t>It isn't difficult to make a </a:t>
            </a:r>
            <a:r>
              <a:rPr lang="en-US" dirty="0" smtClean="0"/>
              <a:t>mountain out </a:t>
            </a:r>
            <a:r>
              <a:rPr lang="en-US" dirty="0"/>
              <a:t>of a molehill just add a little dirt.</a:t>
            </a:r>
          </a:p>
        </p:txBody>
      </p:sp>
    </p:spTree>
    <p:extLst>
      <p:ext uri="{BB962C8B-B14F-4D97-AF65-F5344CB8AC3E}">
        <p14:creationId xmlns:p14="http://schemas.microsoft.com/office/powerpoint/2010/main" val="214892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9167" l="5229" r="98693">
                        <a14:backgroundMark x1="55120" y1="44333" x2="55120" y2="44333"/>
                        <a14:backgroundMark x1="55773" y1="43000" x2="55773" y2="43000"/>
                        <a14:backgroundMark x1="49020" y1="47333" x2="49020" y2="47333"/>
                        <a14:backgroundMark x1="76688" y1="35333" x2="76688" y2="35333"/>
                        <a14:backgroundMark x1="73203" y1="34000" x2="73203" y2="34000"/>
                        <a14:backgroundMark x1="75817" y1="34333" x2="75817" y2="34333"/>
                        <a14:backgroundMark x1="79303" y1="33667" x2="79303" y2="3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15" y="0"/>
            <a:ext cx="52463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:sndAc>
          <p:stSnd loop="1">
            <p:snd r:embed="rId2" name="LivingInTheWorld.wav"/>
          </p:stSnd>
        </p:sndAc>
      </p:transition>
    </mc:Choice>
    <mc:Fallback>
      <p:transition spd="slow" advTm="7000">
        <p:sndAc>
          <p:stSnd loop="1">
            <p:snd r:embed="rId2" name="LivingInTheWorl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100000" l="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1" y="73432"/>
            <a:ext cx="4519398" cy="678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64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6425" cy="1143000"/>
          </a:xfrm>
        </p:spPr>
        <p:txBody>
          <a:bodyPr/>
          <a:lstStyle/>
          <a:p>
            <a:pPr algn="ctr"/>
            <a:r>
              <a:rPr lang="en-US" dirty="0" smtClean="0"/>
              <a:t>A </a:t>
            </a:r>
            <a:r>
              <a:rPr lang="en-US" dirty="0"/>
              <a:t>successful marriage isn't finding </a:t>
            </a:r>
            <a:r>
              <a:rPr lang="en-US" dirty="0" smtClean="0"/>
              <a:t>the </a:t>
            </a:r>
            <a:r>
              <a:rPr lang="en-US" dirty="0"/>
              <a:t>right person-it's being the right person.</a:t>
            </a:r>
          </a:p>
        </p:txBody>
      </p:sp>
    </p:spTree>
    <p:extLst>
      <p:ext uri="{BB962C8B-B14F-4D97-AF65-F5344CB8AC3E}">
        <p14:creationId xmlns:p14="http://schemas.microsoft.com/office/powerpoint/2010/main" val="277435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" r="9700"/>
          <a:stretch/>
        </p:blipFill>
        <p:spPr bwMode="auto">
          <a:xfrm>
            <a:off x="0" y="0"/>
            <a:ext cx="9122229" cy="679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19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687762"/>
          </a:xfrm>
        </p:spPr>
        <p:txBody>
          <a:bodyPr/>
          <a:lstStyle/>
          <a:p>
            <a:pPr algn="ctr"/>
            <a:r>
              <a:rPr lang="en-US" dirty="0"/>
              <a:t>The mighty oak tree was once </a:t>
            </a:r>
            <a:br>
              <a:rPr lang="en-US" dirty="0"/>
            </a:br>
            <a:r>
              <a:rPr lang="en-US" dirty="0"/>
              <a:t>a little nut that held its ground.</a:t>
            </a:r>
          </a:p>
        </p:txBody>
      </p:sp>
    </p:spTree>
    <p:extLst>
      <p:ext uri="{BB962C8B-B14F-4D97-AF65-F5344CB8AC3E}">
        <p14:creationId xmlns:p14="http://schemas.microsoft.com/office/powerpoint/2010/main" val="263530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0886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2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763962"/>
          </a:xfrm>
        </p:spPr>
        <p:txBody>
          <a:bodyPr/>
          <a:lstStyle/>
          <a:p>
            <a:pPr algn="ctr"/>
            <a:r>
              <a:rPr lang="en-US" dirty="0"/>
              <a:t> To forgive is to set the prisoner free,</a:t>
            </a:r>
            <a:br>
              <a:rPr lang="en-US" dirty="0"/>
            </a:br>
            <a:r>
              <a:rPr lang="en-US" dirty="0"/>
              <a:t>and then discover the prisoner was you.</a:t>
            </a:r>
          </a:p>
        </p:txBody>
      </p:sp>
    </p:spTree>
    <p:extLst>
      <p:ext uri="{BB962C8B-B14F-4D97-AF65-F5344CB8AC3E}">
        <p14:creationId xmlns:p14="http://schemas.microsoft.com/office/powerpoint/2010/main" val="36614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4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535362"/>
          </a:xfrm>
        </p:spPr>
        <p:txBody>
          <a:bodyPr/>
          <a:lstStyle/>
          <a:p>
            <a:pPr algn="ctr"/>
            <a:r>
              <a:rPr lang="en-US" dirty="0"/>
              <a:t>You have to wonder about humans, </a:t>
            </a:r>
            <a:br>
              <a:rPr lang="en-US" dirty="0"/>
            </a:br>
            <a:r>
              <a:rPr lang="en-US" dirty="0"/>
              <a:t>they think God is dead and Elvis is alive!</a:t>
            </a:r>
          </a:p>
        </p:txBody>
      </p:sp>
    </p:spTree>
    <p:extLst>
      <p:ext uri="{BB962C8B-B14F-4D97-AF65-F5344CB8AC3E}">
        <p14:creationId xmlns:p14="http://schemas.microsoft.com/office/powerpoint/2010/main" val="220556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99" b="96144" l="2571" r="96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52400"/>
            <a:ext cx="7010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82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154362"/>
          </a:xfrm>
        </p:spPr>
        <p:txBody>
          <a:bodyPr/>
          <a:lstStyle/>
          <a:p>
            <a:pPr algn="ctr"/>
            <a:r>
              <a:rPr lang="en-US" dirty="0"/>
              <a:t>You'll notice that a turtle only makes</a:t>
            </a:r>
            <a:br>
              <a:rPr lang="en-US" dirty="0"/>
            </a:br>
            <a:r>
              <a:rPr lang="en-US" dirty="0"/>
              <a:t> progress when it sticks out its neck...</a:t>
            </a:r>
          </a:p>
        </p:txBody>
      </p:sp>
    </p:spTree>
    <p:extLst>
      <p:ext uri="{BB962C8B-B14F-4D97-AF65-F5344CB8AC3E}">
        <p14:creationId xmlns:p14="http://schemas.microsoft.com/office/powerpoint/2010/main" val="41736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6425" cy="1143000"/>
          </a:xfrm>
        </p:spPr>
        <p:txBody>
          <a:bodyPr/>
          <a:lstStyle/>
          <a:p>
            <a:pPr algn="ctr"/>
            <a:r>
              <a:rPr lang="en-US" dirty="0"/>
              <a:t>The best way to get even is to forget.</a:t>
            </a:r>
          </a:p>
        </p:txBody>
      </p:sp>
    </p:spTree>
    <p:extLst>
      <p:ext uri="{BB962C8B-B14F-4D97-AF65-F5344CB8AC3E}">
        <p14:creationId xmlns:p14="http://schemas.microsoft.com/office/powerpoint/2010/main" val="60483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09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459162"/>
          </a:xfrm>
        </p:spPr>
        <p:txBody>
          <a:bodyPr/>
          <a:lstStyle/>
          <a:p>
            <a:pPr algn="ctr"/>
            <a:r>
              <a:rPr lang="en-US" dirty="0"/>
              <a:t>If the grass is greener on the other </a:t>
            </a:r>
            <a:br>
              <a:rPr lang="en-US" dirty="0"/>
            </a:br>
            <a:r>
              <a:rPr lang="en-US" dirty="0"/>
              <a:t>side of the fence, </a:t>
            </a:r>
            <a:br>
              <a:rPr lang="en-US" dirty="0"/>
            </a:br>
            <a:r>
              <a:rPr lang="en-US" dirty="0"/>
              <a:t>you can bet the water bill is higher.</a:t>
            </a:r>
          </a:p>
        </p:txBody>
      </p:sp>
    </p:spTree>
    <p:extLst>
      <p:ext uri="{BB962C8B-B14F-4D97-AF65-F5344CB8AC3E}">
        <p14:creationId xmlns:p14="http://schemas.microsoft.com/office/powerpoint/2010/main" val="134748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94" b="99531" l="0" r="99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15" y="2678"/>
            <a:ext cx="4573785" cy="68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38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3230562"/>
          </a:xfrm>
        </p:spPr>
        <p:txBody>
          <a:bodyPr/>
          <a:lstStyle/>
          <a:p>
            <a:pPr algn="ctr"/>
            <a:r>
              <a:rPr lang="en-US" dirty="0"/>
              <a:t>Keep smiling!</a:t>
            </a:r>
            <a:br>
              <a:rPr lang="en-US" dirty="0"/>
            </a:br>
            <a:r>
              <a:rPr lang="en-US" dirty="0"/>
              <a:t>And...if you see someone's missing one....</a:t>
            </a:r>
            <a:br>
              <a:rPr lang="en-US" dirty="0"/>
            </a:br>
            <a:r>
              <a:rPr lang="en-US" dirty="0"/>
              <a:t>give them one of yours!</a:t>
            </a:r>
          </a:p>
        </p:txBody>
      </p:sp>
    </p:spTree>
    <p:extLst>
      <p:ext uri="{BB962C8B-B14F-4D97-AF65-F5344CB8AC3E}">
        <p14:creationId xmlns:p14="http://schemas.microsoft.com/office/powerpoint/2010/main" val="211223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" b="100000" l="56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0549"/>
            <a:ext cx="4610100" cy="68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78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:sndAc>
          <p:stSnd loop="1">
            <p:snd r:embed="rId2" name="big chinese gong.wav"/>
          </p:stSnd>
        </p:sndAc>
      </p:transition>
    </mc:Choice>
    <mc:Fallback>
      <p:transition spd="slow" advTm="7000">
        <p:sndAc>
          <p:stSnd loop="1">
            <p:snd r:embed="rId2" name="big chinese gon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533400"/>
            <a:ext cx="52387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47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6425" cy="1143000"/>
          </a:xfrm>
        </p:spPr>
        <p:txBody>
          <a:bodyPr/>
          <a:lstStyle/>
          <a:p>
            <a:pPr algn="ctr"/>
            <a:r>
              <a:rPr lang="en-US" dirty="0"/>
              <a:t>Feed your faith and your </a:t>
            </a:r>
            <a:r>
              <a:rPr lang="en-US" dirty="0" smtClean="0"/>
              <a:t>doubts will </a:t>
            </a:r>
            <a:r>
              <a:rPr lang="en-US" dirty="0"/>
              <a:t>starve to death..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57175"/>
            <a:ext cx="714375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7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67000"/>
            <a:ext cx="8226425" cy="1143000"/>
          </a:xfrm>
        </p:spPr>
        <p:txBody>
          <a:bodyPr/>
          <a:lstStyle/>
          <a:p>
            <a:pPr algn="ctr"/>
            <a:r>
              <a:rPr lang="en-US" dirty="0" smtClean="0"/>
              <a:t>God </a:t>
            </a:r>
            <a:r>
              <a:rPr lang="en-US" dirty="0"/>
              <a:t>wants spiritual fruit</a:t>
            </a:r>
            <a:r>
              <a:rPr lang="en-US" dirty="0" smtClean="0"/>
              <a:t>, not </a:t>
            </a:r>
            <a:r>
              <a:rPr lang="en-US" dirty="0"/>
              <a:t>religious nuts..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47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186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68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6425" cy="1143000"/>
          </a:xfrm>
        </p:spPr>
        <p:txBody>
          <a:bodyPr/>
          <a:lstStyle/>
          <a:p>
            <a:pPr algn="ctr"/>
            <a:r>
              <a:rPr lang="en-US" dirty="0"/>
              <a:t>Some folks wear their </a:t>
            </a:r>
            <a:r>
              <a:rPr lang="en-US" dirty="0" smtClean="0"/>
              <a:t>halos  </a:t>
            </a:r>
            <a:r>
              <a:rPr lang="en-US" dirty="0"/>
              <a:t>much too tight...</a:t>
            </a:r>
          </a:p>
        </p:txBody>
      </p:sp>
    </p:spTree>
    <p:extLst>
      <p:ext uri="{BB962C8B-B14F-4D97-AF65-F5344CB8AC3E}">
        <p14:creationId xmlns:p14="http://schemas.microsoft.com/office/powerpoint/2010/main" val="20766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bamboo">
  <a:themeElements>
    <a:clrScheme name="Office Theme 2">
      <a:dk1>
        <a:srgbClr val="333333"/>
      </a:dk1>
      <a:lt1>
        <a:srgbClr val="FFFFFF"/>
      </a:lt1>
      <a:dk2>
        <a:srgbClr val="336600"/>
      </a:dk2>
      <a:lt2>
        <a:srgbClr val="FFFFFF"/>
      </a:lt2>
      <a:accent1>
        <a:srgbClr val="28F071"/>
      </a:accent1>
      <a:accent2>
        <a:srgbClr val="DFE93E"/>
      </a:accent2>
      <a:accent3>
        <a:srgbClr val="ADB8AA"/>
      </a:accent3>
      <a:accent4>
        <a:srgbClr val="DADADA"/>
      </a:accent4>
      <a:accent5>
        <a:srgbClr val="ACF6BB"/>
      </a:accent5>
      <a:accent6>
        <a:srgbClr val="CAD337"/>
      </a:accent6>
      <a:hlink>
        <a:srgbClr val="FFD480"/>
      </a:hlink>
      <a:folHlink>
        <a:srgbClr val="B0F76A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336600"/>
        </a:dk2>
        <a:lt2>
          <a:srgbClr val="FFFFFF"/>
        </a:lt2>
        <a:accent1>
          <a:srgbClr val="78C12F"/>
        </a:accent1>
        <a:accent2>
          <a:srgbClr val="7EE01B"/>
        </a:accent2>
        <a:accent3>
          <a:srgbClr val="ADB8AA"/>
        </a:accent3>
        <a:accent4>
          <a:srgbClr val="DADADA"/>
        </a:accent4>
        <a:accent5>
          <a:srgbClr val="BEDDAD"/>
        </a:accent5>
        <a:accent6>
          <a:srgbClr val="72CB17"/>
        </a:accent6>
        <a:hlink>
          <a:srgbClr val="A6E06C"/>
        </a:hlink>
        <a:folHlink>
          <a:srgbClr val="ADEF6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336600"/>
        </a:dk2>
        <a:lt2>
          <a:srgbClr val="FFFFFF"/>
        </a:lt2>
        <a:accent1>
          <a:srgbClr val="28F071"/>
        </a:accent1>
        <a:accent2>
          <a:srgbClr val="DFE93E"/>
        </a:accent2>
        <a:accent3>
          <a:srgbClr val="ADB8AA"/>
        </a:accent3>
        <a:accent4>
          <a:srgbClr val="DADADA"/>
        </a:accent4>
        <a:accent5>
          <a:srgbClr val="ACF6BB"/>
        </a:accent5>
        <a:accent6>
          <a:srgbClr val="CAD337"/>
        </a:accent6>
        <a:hlink>
          <a:srgbClr val="FFD480"/>
        </a:hlink>
        <a:folHlink>
          <a:srgbClr val="B0F76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336600"/>
        </a:dk2>
        <a:lt2>
          <a:srgbClr val="FFFFFF"/>
        </a:lt2>
        <a:accent1>
          <a:srgbClr val="CDD8FF"/>
        </a:accent1>
        <a:accent2>
          <a:srgbClr val="FFC1B7"/>
        </a:accent2>
        <a:accent3>
          <a:srgbClr val="ADB8AA"/>
        </a:accent3>
        <a:accent4>
          <a:srgbClr val="DADADA"/>
        </a:accent4>
        <a:accent5>
          <a:srgbClr val="E3E9FF"/>
        </a:accent5>
        <a:accent6>
          <a:srgbClr val="E7AFA6"/>
        </a:accent6>
        <a:hlink>
          <a:srgbClr val="FCD6FF"/>
        </a:hlink>
        <a:folHlink>
          <a:srgbClr val="D9F5B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336600"/>
        </a:dk2>
        <a:lt2>
          <a:srgbClr val="FFFFFF"/>
        </a:lt2>
        <a:accent1>
          <a:srgbClr val="FFD37A"/>
        </a:accent1>
        <a:accent2>
          <a:srgbClr val="FFC2D5"/>
        </a:accent2>
        <a:accent3>
          <a:srgbClr val="ADB8AA"/>
        </a:accent3>
        <a:accent4>
          <a:srgbClr val="DADADA"/>
        </a:accent4>
        <a:accent5>
          <a:srgbClr val="FFE6BE"/>
        </a:accent5>
        <a:accent6>
          <a:srgbClr val="E7B0C1"/>
        </a:accent6>
        <a:hlink>
          <a:srgbClr val="BDFF7A"/>
        </a:hlink>
        <a:folHlink>
          <a:srgbClr val="D6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8C12F"/>
        </a:accent1>
        <a:accent2>
          <a:srgbClr val="7EE01B"/>
        </a:accent2>
        <a:accent3>
          <a:srgbClr val="FFFFFF"/>
        </a:accent3>
        <a:accent4>
          <a:srgbClr val="000000"/>
        </a:accent4>
        <a:accent5>
          <a:srgbClr val="BEDDAD"/>
        </a:accent5>
        <a:accent6>
          <a:srgbClr val="72CB17"/>
        </a:accent6>
        <a:hlink>
          <a:srgbClr val="A6E06C"/>
        </a:hlink>
        <a:folHlink>
          <a:srgbClr val="ADEF6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8F071"/>
        </a:accent1>
        <a:accent2>
          <a:srgbClr val="DFE93E"/>
        </a:accent2>
        <a:accent3>
          <a:srgbClr val="FFFFFF"/>
        </a:accent3>
        <a:accent4>
          <a:srgbClr val="000000"/>
        </a:accent4>
        <a:accent5>
          <a:srgbClr val="ACF6BB"/>
        </a:accent5>
        <a:accent6>
          <a:srgbClr val="CAD337"/>
        </a:accent6>
        <a:hlink>
          <a:srgbClr val="FFD480"/>
        </a:hlink>
        <a:folHlink>
          <a:srgbClr val="B0F7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D8FF"/>
        </a:accent1>
        <a:accent2>
          <a:srgbClr val="FFC1B7"/>
        </a:accent2>
        <a:accent3>
          <a:srgbClr val="FFFFFF"/>
        </a:accent3>
        <a:accent4>
          <a:srgbClr val="000000"/>
        </a:accent4>
        <a:accent5>
          <a:srgbClr val="E3E9FF"/>
        </a:accent5>
        <a:accent6>
          <a:srgbClr val="E7AFA6"/>
        </a:accent6>
        <a:hlink>
          <a:srgbClr val="FCD6FF"/>
        </a:hlink>
        <a:folHlink>
          <a:srgbClr val="D9F5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37A"/>
        </a:accent1>
        <a:accent2>
          <a:srgbClr val="FFC2D5"/>
        </a:accent2>
        <a:accent3>
          <a:srgbClr val="FFFFFF"/>
        </a:accent3>
        <a:accent4>
          <a:srgbClr val="000000"/>
        </a:accent4>
        <a:accent5>
          <a:srgbClr val="FFE6BE"/>
        </a:accent5>
        <a:accent6>
          <a:srgbClr val="E7B0C1"/>
        </a:accent6>
        <a:hlink>
          <a:srgbClr val="BDFF7A"/>
        </a:hlink>
        <a:folHlink>
          <a:srgbClr val="D6E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336600"/>
      </a:dk2>
      <a:lt2>
        <a:srgbClr val="FFFFFF"/>
      </a:lt2>
      <a:accent1>
        <a:srgbClr val="28F071"/>
      </a:accent1>
      <a:accent2>
        <a:srgbClr val="DFE93E"/>
      </a:accent2>
      <a:accent3>
        <a:srgbClr val="ADB8AA"/>
      </a:accent3>
      <a:accent4>
        <a:srgbClr val="DADADA"/>
      </a:accent4>
      <a:accent5>
        <a:srgbClr val="ACF6BB"/>
      </a:accent5>
      <a:accent6>
        <a:srgbClr val="CAD337"/>
      </a:accent6>
      <a:hlink>
        <a:srgbClr val="FFD480"/>
      </a:hlink>
      <a:folHlink>
        <a:srgbClr val="B0F76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336600"/>
        </a:dk2>
        <a:lt2>
          <a:srgbClr val="FFFFFF"/>
        </a:lt2>
        <a:accent1>
          <a:srgbClr val="78C12F"/>
        </a:accent1>
        <a:accent2>
          <a:srgbClr val="7EE01B"/>
        </a:accent2>
        <a:accent3>
          <a:srgbClr val="ADB8AA"/>
        </a:accent3>
        <a:accent4>
          <a:srgbClr val="DADADA"/>
        </a:accent4>
        <a:accent5>
          <a:srgbClr val="BEDDAD"/>
        </a:accent5>
        <a:accent6>
          <a:srgbClr val="72CB17"/>
        </a:accent6>
        <a:hlink>
          <a:srgbClr val="A6E06C"/>
        </a:hlink>
        <a:folHlink>
          <a:srgbClr val="ADEF6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336600"/>
        </a:dk2>
        <a:lt2>
          <a:srgbClr val="FFFFFF"/>
        </a:lt2>
        <a:accent1>
          <a:srgbClr val="28F071"/>
        </a:accent1>
        <a:accent2>
          <a:srgbClr val="DFE93E"/>
        </a:accent2>
        <a:accent3>
          <a:srgbClr val="ADB8AA"/>
        </a:accent3>
        <a:accent4>
          <a:srgbClr val="DADADA"/>
        </a:accent4>
        <a:accent5>
          <a:srgbClr val="ACF6BB"/>
        </a:accent5>
        <a:accent6>
          <a:srgbClr val="CAD337"/>
        </a:accent6>
        <a:hlink>
          <a:srgbClr val="FFD480"/>
        </a:hlink>
        <a:folHlink>
          <a:srgbClr val="B0F76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336600"/>
        </a:dk2>
        <a:lt2>
          <a:srgbClr val="FFFFFF"/>
        </a:lt2>
        <a:accent1>
          <a:srgbClr val="CDD8FF"/>
        </a:accent1>
        <a:accent2>
          <a:srgbClr val="FFC1B7"/>
        </a:accent2>
        <a:accent3>
          <a:srgbClr val="ADB8AA"/>
        </a:accent3>
        <a:accent4>
          <a:srgbClr val="DADADA"/>
        </a:accent4>
        <a:accent5>
          <a:srgbClr val="E3E9FF"/>
        </a:accent5>
        <a:accent6>
          <a:srgbClr val="E7AFA6"/>
        </a:accent6>
        <a:hlink>
          <a:srgbClr val="FCD6FF"/>
        </a:hlink>
        <a:folHlink>
          <a:srgbClr val="D9F5B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336600"/>
        </a:dk2>
        <a:lt2>
          <a:srgbClr val="FFFFFF"/>
        </a:lt2>
        <a:accent1>
          <a:srgbClr val="FFD37A"/>
        </a:accent1>
        <a:accent2>
          <a:srgbClr val="FFC2D5"/>
        </a:accent2>
        <a:accent3>
          <a:srgbClr val="ADB8AA"/>
        </a:accent3>
        <a:accent4>
          <a:srgbClr val="DADADA"/>
        </a:accent4>
        <a:accent5>
          <a:srgbClr val="FFE6BE"/>
        </a:accent5>
        <a:accent6>
          <a:srgbClr val="E7B0C1"/>
        </a:accent6>
        <a:hlink>
          <a:srgbClr val="BDFF7A"/>
        </a:hlink>
        <a:folHlink>
          <a:srgbClr val="D6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8C12F"/>
        </a:accent1>
        <a:accent2>
          <a:srgbClr val="7EE01B"/>
        </a:accent2>
        <a:accent3>
          <a:srgbClr val="FFFFFF"/>
        </a:accent3>
        <a:accent4>
          <a:srgbClr val="000000"/>
        </a:accent4>
        <a:accent5>
          <a:srgbClr val="BEDDAD"/>
        </a:accent5>
        <a:accent6>
          <a:srgbClr val="72CB17"/>
        </a:accent6>
        <a:hlink>
          <a:srgbClr val="A6E06C"/>
        </a:hlink>
        <a:folHlink>
          <a:srgbClr val="ADEF6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8F071"/>
        </a:accent1>
        <a:accent2>
          <a:srgbClr val="DFE93E"/>
        </a:accent2>
        <a:accent3>
          <a:srgbClr val="FFFFFF"/>
        </a:accent3>
        <a:accent4>
          <a:srgbClr val="000000"/>
        </a:accent4>
        <a:accent5>
          <a:srgbClr val="ACF6BB"/>
        </a:accent5>
        <a:accent6>
          <a:srgbClr val="CAD337"/>
        </a:accent6>
        <a:hlink>
          <a:srgbClr val="FFD480"/>
        </a:hlink>
        <a:folHlink>
          <a:srgbClr val="B0F7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D8FF"/>
        </a:accent1>
        <a:accent2>
          <a:srgbClr val="FFC1B7"/>
        </a:accent2>
        <a:accent3>
          <a:srgbClr val="FFFFFF"/>
        </a:accent3>
        <a:accent4>
          <a:srgbClr val="000000"/>
        </a:accent4>
        <a:accent5>
          <a:srgbClr val="E3E9FF"/>
        </a:accent5>
        <a:accent6>
          <a:srgbClr val="E7AFA6"/>
        </a:accent6>
        <a:hlink>
          <a:srgbClr val="FCD6FF"/>
        </a:hlink>
        <a:folHlink>
          <a:srgbClr val="D9F5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37A"/>
        </a:accent1>
        <a:accent2>
          <a:srgbClr val="FFC2D5"/>
        </a:accent2>
        <a:accent3>
          <a:srgbClr val="FFFFFF"/>
        </a:accent3>
        <a:accent4>
          <a:srgbClr val="000000"/>
        </a:accent4>
        <a:accent5>
          <a:srgbClr val="FFE6BE"/>
        </a:accent5>
        <a:accent6>
          <a:srgbClr val="E7B0C1"/>
        </a:accent6>
        <a:hlink>
          <a:srgbClr val="BDFF7A"/>
        </a:hlink>
        <a:folHlink>
          <a:srgbClr val="D6E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bamboo</Template>
  <TotalTime>75</TotalTime>
  <Words>137</Words>
  <Application>Microsoft Office PowerPoint</Application>
  <PresentationFormat>On-screen Show (4:3)</PresentationFormat>
  <Paragraphs>17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bamboo</vt:lpstr>
      <vt:lpstr>1_Default Design</vt:lpstr>
      <vt:lpstr>Thoughts To Ponder</vt:lpstr>
      <vt:lpstr>PowerPoint Presentation</vt:lpstr>
      <vt:lpstr>The best way to get even is to forget.</vt:lpstr>
      <vt:lpstr>PowerPoint Presentation</vt:lpstr>
      <vt:lpstr>Feed your faith and your doubts will starve to death..</vt:lpstr>
      <vt:lpstr>PowerPoint Presentation</vt:lpstr>
      <vt:lpstr>God wants spiritual fruit, not religious nuts..</vt:lpstr>
      <vt:lpstr>PowerPoint Presentation</vt:lpstr>
      <vt:lpstr>Some folks wear their halos  much too tight...</vt:lpstr>
      <vt:lpstr>PowerPoint Presentation</vt:lpstr>
      <vt:lpstr>Unless you can create the WHOLE  universe in 5 days, Then perhaps giving  "advice" to God, isn't such a good idea!</vt:lpstr>
      <vt:lpstr>PowerPoint Presentation</vt:lpstr>
      <vt:lpstr>Sorrow looks back,  worry looks around,  and faith looks up...</vt:lpstr>
      <vt:lpstr>PowerPoint Presentation</vt:lpstr>
      <vt:lpstr>Standing in the middle of the road  is dangerous. You will get knocked  down by the traffic from both ways.</vt:lpstr>
      <vt:lpstr>PowerPoint Presentation</vt:lpstr>
      <vt:lpstr>Words are windows to the heart.</vt:lpstr>
      <vt:lpstr>PowerPoint Presentation</vt:lpstr>
      <vt:lpstr>It isn't difficult to make a mountain out of a molehill just add a little dirt.</vt:lpstr>
      <vt:lpstr>PowerPoint Presentation</vt:lpstr>
      <vt:lpstr>A successful marriage isn't finding the right person-it's being the right person.</vt:lpstr>
      <vt:lpstr>PowerPoint Presentation</vt:lpstr>
      <vt:lpstr>The mighty oak tree was once  a little nut that held its ground.</vt:lpstr>
      <vt:lpstr>PowerPoint Presentation</vt:lpstr>
      <vt:lpstr> To forgive is to set the prisoner free, and then discover the prisoner was you.</vt:lpstr>
      <vt:lpstr>PowerPoint Presentation</vt:lpstr>
      <vt:lpstr>You have to wonder about humans,  they think God is dead and Elvis is alive!</vt:lpstr>
      <vt:lpstr>PowerPoint Presentation</vt:lpstr>
      <vt:lpstr>You'll notice that a turtle only makes  progress when it sticks out its neck...</vt:lpstr>
      <vt:lpstr>PowerPoint Presentation</vt:lpstr>
      <vt:lpstr>If the grass is greener on the other  side of the fence,  you can bet the water bill is higher.</vt:lpstr>
      <vt:lpstr>PowerPoint Presentation</vt:lpstr>
      <vt:lpstr>Keep smiling! And...if you see someone's missing one.... give them one of yours!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To Ponder</dc:title>
  <dc:creator>Joe</dc:creator>
  <cp:lastModifiedBy>naumannj</cp:lastModifiedBy>
  <cp:revision>11</cp:revision>
  <dcterms:created xsi:type="dcterms:W3CDTF">2011-04-29T13:26:15Z</dcterms:created>
  <dcterms:modified xsi:type="dcterms:W3CDTF">2011-06-16T18:17:10Z</dcterms:modified>
</cp:coreProperties>
</file>