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Lst>
  <p:sldIdLst>
    <p:sldId id="256" r:id="rId10"/>
    <p:sldId id="277" r:id="rId11"/>
    <p:sldId id="257" r:id="rId12"/>
    <p:sldId id="258" r:id="rId13"/>
    <p:sldId id="259" r:id="rId14"/>
    <p:sldId id="260" r:id="rId15"/>
    <p:sldId id="261" r:id="rId16"/>
    <p:sldId id="262" r:id="rId17"/>
    <p:sldId id="263" r:id="rId18"/>
    <p:sldId id="264" r:id="rId19"/>
    <p:sldId id="265" r:id="rId20"/>
    <p:sldId id="266" r:id="rId21"/>
    <p:sldId id="270" r:id="rId22"/>
    <p:sldId id="273" r:id="rId23"/>
    <p:sldId id="268" r:id="rId24"/>
    <p:sldId id="267" r:id="rId25"/>
    <p:sldId id="269" r:id="rId26"/>
    <p:sldId id="271" r:id="rId27"/>
    <p:sldId id="272" r:id="rId28"/>
    <p:sldId id="274" r:id="rId29"/>
    <p:sldId id="275" r:id="rId30"/>
    <p:sldId id="276" r:id="rId31"/>
    <p:sldId id="278"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76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slideMaster" Target="slideMasters/slideMaster3.xml"/><Relationship Id="rId21" Type="http://schemas.openxmlformats.org/officeDocument/2006/relationships/slide" Target="slides/slide12.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tableStyles" Target="tableStyles.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1114B7C-8D26-4B7F-AA54-D05F35447527}" type="slidenum">
              <a:rPr lang="en-US"/>
              <a:pPr/>
              <a:t>‹#›</a:t>
            </a:fld>
            <a:endParaRPr lang="en-US"/>
          </a:p>
        </p:txBody>
      </p:sp>
    </p:spTree>
    <p:extLst>
      <p:ext uri="{BB962C8B-B14F-4D97-AF65-F5344CB8AC3E}">
        <p14:creationId xmlns:p14="http://schemas.microsoft.com/office/powerpoint/2010/main" val="141774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8B131D-3B4E-463C-A318-674FE43A4F18}" type="slidenum">
              <a:rPr lang="en-US"/>
              <a:pPr/>
              <a:t>‹#›</a:t>
            </a:fld>
            <a:endParaRPr lang="en-US"/>
          </a:p>
        </p:txBody>
      </p:sp>
    </p:spTree>
    <p:extLst>
      <p:ext uri="{BB962C8B-B14F-4D97-AF65-F5344CB8AC3E}">
        <p14:creationId xmlns:p14="http://schemas.microsoft.com/office/powerpoint/2010/main" val="3274916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0C561B8-158E-454B-B42A-E9BE9342004F}" type="slidenum">
              <a:rPr lang="en-US"/>
              <a:pPr/>
              <a:t>‹#›</a:t>
            </a:fld>
            <a:endParaRPr lang="en-US"/>
          </a:p>
        </p:txBody>
      </p:sp>
    </p:spTree>
    <p:extLst>
      <p:ext uri="{BB962C8B-B14F-4D97-AF65-F5344CB8AC3E}">
        <p14:creationId xmlns:p14="http://schemas.microsoft.com/office/powerpoint/2010/main" val="1054432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257D8FA-AE42-41EF-85A4-851126D443F9}" type="slidenum">
              <a:rPr lang="en-US"/>
              <a:pPr/>
              <a:t>‹#›</a:t>
            </a:fld>
            <a:endParaRPr lang="en-US"/>
          </a:p>
        </p:txBody>
      </p:sp>
    </p:spTree>
    <p:extLst>
      <p:ext uri="{BB962C8B-B14F-4D97-AF65-F5344CB8AC3E}">
        <p14:creationId xmlns:p14="http://schemas.microsoft.com/office/powerpoint/2010/main" val="12315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B6E554-D8E6-4904-BC84-067C256AC251}" type="slidenum">
              <a:rPr lang="en-US"/>
              <a:pPr/>
              <a:t>‹#›</a:t>
            </a:fld>
            <a:endParaRPr lang="en-US"/>
          </a:p>
        </p:txBody>
      </p:sp>
    </p:spTree>
    <p:extLst>
      <p:ext uri="{BB962C8B-B14F-4D97-AF65-F5344CB8AC3E}">
        <p14:creationId xmlns:p14="http://schemas.microsoft.com/office/powerpoint/2010/main" val="2641404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3F4A71A-85E4-41F4-936A-943DD63F20B3}" type="slidenum">
              <a:rPr lang="en-US"/>
              <a:pPr/>
              <a:t>‹#›</a:t>
            </a:fld>
            <a:endParaRPr lang="en-US"/>
          </a:p>
        </p:txBody>
      </p:sp>
    </p:spTree>
    <p:extLst>
      <p:ext uri="{BB962C8B-B14F-4D97-AF65-F5344CB8AC3E}">
        <p14:creationId xmlns:p14="http://schemas.microsoft.com/office/powerpoint/2010/main" val="3408402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3657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657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276BC6-5654-4AB0-BFCD-F734D7220F47}" type="slidenum">
              <a:rPr lang="en-US"/>
              <a:pPr/>
              <a:t>‹#›</a:t>
            </a:fld>
            <a:endParaRPr lang="en-US"/>
          </a:p>
        </p:txBody>
      </p:sp>
    </p:spTree>
    <p:extLst>
      <p:ext uri="{BB962C8B-B14F-4D97-AF65-F5344CB8AC3E}">
        <p14:creationId xmlns:p14="http://schemas.microsoft.com/office/powerpoint/2010/main" val="35235484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5924C78-79C1-440F-B75E-5B616F5F9240}" type="slidenum">
              <a:rPr lang="en-US"/>
              <a:pPr/>
              <a:t>‹#›</a:t>
            </a:fld>
            <a:endParaRPr lang="en-US"/>
          </a:p>
        </p:txBody>
      </p:sp>
    </p:spTree>
    <p:extLst>
      <p:ext uri="{BB962C8B-B14F-4D97-AF65-F5344CB8AC3E}">
        <p14:creationId xmlns:p14="http://schemas.microsoft.com/office/powerpoint/2010/main" val="40334491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AF65249-7035-4231-8FC0-82E9F36602D0}" type="slidenum">
              <a:rPr lang="en-US"/>
              <a:pPr/>
              <a:t>‹#›</a:t>
            </a:fld>
            <a:endParaRPr lang="en-US"/>
          </a:p>
        </p:txBody>
      </p:sp>
    </p:spTree>
    <p:extLst>
      <p:ext uri="{BB962C8B-B14F-4D97-AF65-F5344CB8AC3E}">
        <p14:creationId xmlns:p14="http://schemas.microsoft.com/office/powerpoint/2010/main" val="8567283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3C95D30-8DF2-4265-8809-ED8D4021D4A3}" type="slidenum">
              <a:rPr lang="en-US"/>
              <a:pPr/>
              <a:t>‹#›</a:t>
            </a:fld>
            <a:endParaRPr lang="en-US"/>
          </a:p>
        </p:txBody>
      </p:sp>
    </p:spTree>
    <p:extLst>
      <p:ext uri="{BB962C8B-B14F-4D97-AF65-F5344CB8AC3E}">
        <p14:creationId xmlns:p14="http://schemas.microsoft.com/office/powerpoint/2010/main" val="31957663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24D4BD1-32FA-40CF-89B9-DF558248BCCC}" type="slidenum">
              <a:rPr lang="en-US"/>
              <a:pPr/>
              <a:t>‹#›</a:t>
            </a:fld>
            <a:endParaRPr lang="en-US"/>
          </a:p>
        </p:txBody>
      </p:sp>
    </p:spTree>
    <p:extLst>
      <p:ext uri="{BB962C8B-B14F-4D97-AF65-F5344CB8AC3E}">
        <p14:creationId xmlns:p14="http://schemas.microsoft.com/office/powerpoint/2010/main" val="2705683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F399466-C449-44F6-9ADF-DECFA3517619}" type="slidenum">
              <a:rPr lang="en-US"/>
              <a:pPr/>
              <a:t>‹#›</a:t>
            </a:fld>
            <a:endParaRPr lang="en-US"/>
          </a:p>
        </p:txBody>
      </p:sp>
    </p:spTree>
    <p:extLst>
      <p:ext uri="{BB962C8B-B14F-4D97-AF65-F5344CB8AC3E}">
        <p14:creationId xmlns:p14="http://schemas.microsoft.com/office/powerpoint/2010/main" val="31390840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E56FF0D-BF30-457F-8B21-B632B6774AC2}" type="slidenum">
              <a:rPr lang="en-US"/>
              <a:pPr/>
              <a:t>‹#›</a:t>
            </a:fld>
            <a:endParaRPr lang="en-US"/>
          </a:p>
        </p:txBody>
      </p:sp>
    </p:spTree>
    <p:extLst>
      <p:ext uri="{BB962C8B-B14F-4D97-AF65-F5344CB8AC3E}">
        <p14:creationId xmlns:p14="http://schemas.microsoft.com/office/powerpoint/2010/main" val="1565296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BF7BDD-D8F1-4C94-97CE-820F95220C76}" type="slidenum">
              <a:rPr lang="en-US"/>
              <a:pPr/>
              <a:t>‹#›</a:t>
            </a:fld>
            <a:endParaRPr lang="en-US"/>
          </a:p>
        </p:txBody>
      </p:sp>
    </p:spTree>
    <p:extLst>
      <p:ext uri="{BB962C8B-B14F-4D97-AF65-F5344CB8AC3E}">
        <p14:creationId xmlns:p14="http://schemas.microsoft.com/office/powerpoint/2010/main" val="24039453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D60995-FD16-461C-94D2-D93594C5D196}" type="slidenum">
              <a:rPr lang="en-US"/>
              <a:pPr/>
              <a:t>‹#›</a:t>
            </a:fld>
            <a:endParaRPr lang="en-US"/>
          </a:p>
        </p:txBody>
      </p:sp>
    </p:spTree>
    <p:extLst>
      <p:ext uri="{BB962C8B-B14F-4D97-AF65-F5344CB8AC3E}">
        <p14:creationId xmlns:p14="http://schemas.microsoft.com/office/powerpoint/2010/main" val="21135157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868B8AA-3A96-40FB-A2D4-472BBC03FDB9}" type="slidenum">
              <a:rPr lang="en-US"/>
              <a:pPr/>
              <a:t>‹#›</a:t>
            </a:fld>
            <a:endParaRPr lang="en-US"/>
          </a:p>
        </p:txBody>
      </p:sp>
    </p:spTree>
    <p:extLst>
      <p:ext uri="{BB962C8B-B14F-4D97-AF65-F5344CB8AC3E}">
        <p14:creationId xmlns:p14="http://schemas.microsoft.com/office/powerpoint/2010/main" val="3097633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2AD9BD0-3A1F-4AA0-8F70-4187FDF23394}" type="slidenum">
              <a:rPr lang="en-US"/>
              <a:pPr/>
              <a:t>‹#›</a:t>
            </a:fld>
            <a:endParaRPr lang="en-US"/>
          </a:p>
        </p:txBody>
      </p:sp>
    </p:spTree>
    <p:extLst>
      <p:ext uri="{BB962C8B-B14F-4D97-AF65-F5344CB8AC3E}">
        <p14:creationId xmlns:p14="http://schemas.microsoft.com/office/powerpoint/2010/main" val="2278950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C0DEE99-087A-4289-BB6C-F8E2786658EC}" type="slidenum">
              <a:rPr lang="en-US"/>
              <a:pPr/>
              <a:t>‹#›</a:t>
            </a:fld>
            <a:endParaRPr lang="en-US"/>
          </a:p>
        </p:txBody>
      </p:sp>
    </p:spTree>
    <p:extLst>
      <p:ext uri="{BB962C8B-B14F-4D97-AF65-F5344CB8AC3E}">
        <p14:creationId xmlns:p14="http://schemas.microsoft.com/office/powerpoint/2010/main" val="23905449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3322638"/>
            <a:ext cx="4038600" cy="3001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322638"/>
            <a:ext cx="4038600" cy="3001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0B34602-1092-4014-8E68-5AD18D82B82A}" type="slidenum">
              <a:rPr lang="en-US"/>
              <a:pPr/>
              <a:t>‹#›</a:t>
            </a:fld>
            <a:endParaRPr lang="en-US"/>
          </a:p>
        </p:txBody>
      </p:sp>
    </p:spTree>
    <p:extLst>
      <p:ext uri="{BB962C8B-B14F-4D97-AF65-F5344CB8AC3E}">
        <p14:creationId xmlns:p14="http://schemas.microsoft.com/office/powerpoint/2010/main" val="39229309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B3507FB-0873-4257-9AEA-B5B51D349A14}" type="slidenum">
              <a:rPr lang="en-US"/>
              <a:pPr/>
              <a:t>‹#›</a:t>
            </a:fld>
            <a:endParaRPr lang="en-US"/>
          </a:p>
        </p:txBody>
      </p:sp>
    </p:spTree>
    <p:extLst>
      <p:ext uri="{BB962C8B-B14F-4D97-AF65-F5344CB8AC3E}">
        <p14:creationId xmlns:p14="http://schemas.microsoft.com/office/powerpoint/2010/main" val="4163132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A49E291-0319-439A-8F4E-EDDD025DB819}" type="slidenum">
              <a:rPr lang="en-US"/>
              <a:pPr/>
              <a:t>‹#›</a:t>
            </a:fld>
            <a:endParaRPr lang="en-US"/>
          </a:p>
        </p:txBody>
      </p:sp>
    </p:spTree>
    <p:extLst>
      <p:ext uri="{BB962C8B-B14F-4D97-AF65-F5344CB8AC3E}">
        <p14:creationId xmlns:p14="http://schemas.microsoft.com/office/powerpoint/2010/main" val="128585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91DFB00-3032-450D-A595-CA1A4588D82A}" type="slidenum">
              <a:rPr lang="en-US"/>
              <a:pPr/>
              <a:t>‹#›</a:t>
            </a:fld>
            <a:endParaRPr lang="en-US"/>
          </a:p>
        </p:txBody>
      </p:sp>
    </p:spTree>
    <p:extLst>
      <p:ext uri="{BB962C8B-B14F-4D97-AF65-F5344CB8AC3E}">
        <p14:creationId xmlns:p14="http://schemas.microsoft.com/office/powerpoint/2010/main" val="776966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737FE88-0B34-4EC3-BB65-A93FE66B4735}" type="slidenum">
              <a:rPr lang="en-US"/>
              <a:pPr/>
              <a:t>‹#›</a:t>
            </a:fld>
            <a:endParaRPr lang="en-US"/>
          </a:p>
        </p:txBody>
      </p:sp>
    </p:spTree>
    <p:extLst>
      <p:ext uri="{BB962C8B-B14F-4D97-AF65-F5344CB8AC3E}">
        <p14:creationId xmlns:p14="http://schemas.microsoft.com/office/powerpoint/2010/main" val="42630884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7CA3F04-A5BC-454B-AB3A-54726547D93E}" type="slidenum">
              <a:rPr lang="en-US"/>
              <a:pPr/>
              <a:t>‹#›</a:t>
            </a:fld>
            <a:endParaRPr lang="en-US"/>
          </a:p>
        </p:txBody>
      </p:sp>
    </p:spTree>
    <p:extLst>
      <p:ext uri="{BB962C8B-B14F-4D97-AF65-F5344CB8AC3E}">
        <p14:creationId xmlns:p14="http://schemas.microsoft.com/office/powerpoint/2010/main" val="41926497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774D405-CBBF-4BBF-BF78-A8190E7A7626}" type="slidenum">
              <a:rPr lang="en-US"/>
              <a:pPr/>
              <a:t>‹#›</a:t>
            </a:fld>
            <a:endParaRPr lang="en-US"/>
          </a:p>
        </p:txBody>
      </p:sp>
    </p:spTree>
    <p:extLst>
      <p:ext uri="{BB962C8B-B14F-4D97-AF65-F5344CB8AC3E}">
        <p14:creationId xmlns:p14="http://schemas.microsoft.com/office/powerpoint/2010/main" val="1293269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AA34484-19B8-4111-95C3-D0F8ACF204FF}" type="slidenum">
              <a:rPr lang="en-US"/>
              <a:pPr/>
              <a:t>‹#›</a:t>
            </a:fld>
            <a:endParaRPr lang="en-US"/>
          </a:p>
        </p:txBody>
      </p:sp>
    </p:spTree>
    <p:extLst>
      <p:ext uri="{BB962C8B-B14F-4D97-AF65-F5344CB8AC3E}">
        <p14:creationId xmlns:p14="http://schemas.microsoft.com/office/powerpoint/2010/main" val="16524650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8580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0BF711D-C4B8-464E-93C5-967FB0744B35}" type="slidenum">
              <a:rPr lang="en-US"/>
              <a:pPr/>
              <a:t>‹#›</a:t>
            </a:fld>
            <a:endParaRPr lang="en-US"/>
          </a:p>
        </p:txBody>
      </p:sp>
    </p:spTree>
    <p:extLst>
      <p:ext uri="{BB962C8B-B14F-4D97-AF65-F5344CB8AC3E}">
        <p14:creationId xmlns:p14="http://schemas.microsoft.com/office/powerpoint/2010/main" val="16214506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C9F9A1F-AE3E-432D-8B7C-3645C9813807}" type="slidenum">
              <a:rPr lang="en-US"/>
              <a:pPr/>
              <a:t>‹#›</a:t>
            </a:fld>
            <a:endParaRPr lang="en-US"/>
          </a:p>
        </p:txBody>
      </p:sp>
    </p:spTree>
    <p:extLst>
      <p:ext uri="{BB962C8B-B14F-4D97-AF65-F5344CB8AC3E}">
        <p14:creationId xmlns:p14="http://schemas.microsoft.com/office/powerpoint/2010/main" val="41343277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079D5EF-9781-4D5C-BC86-C592515CAE25}" type="slidenum">
              <a:rPr lang="en-US"/>
              <a:pPr/>
              <a:t>‹#›</a:t>
            </a:fld>
            <a:endParaRPr lang="en-US"/>
          </a:p>
        </p:txBody>
      </p:sp>
    </p:spTree>
    <p:extLst>
      <p:ext uri="{BB962C8B-B14F-4D97-AF65-F5344CB8AC3E}">
        <p14:creationId xmlns:p14="http://schemas.microsoft.com/office/powerpoint/2010/main" val="37874147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5200D42-F94B-41FC-B0DB-AB84F09B141B}" type="slidenum">
              <a:rPr lang="en-US"/>
              <a:pPr/>
              <a:t>‹#›</a:t>
            </a:fld>
            <a:endParaRPr lang="en-US"/>
          </a:p>
        </p:txBody>
      </p:sp>
    </p:spTree>
    <p:extLst>
      <p:ext uri="{BB962C8B-B14F-4D97-AF65-F5344CB8AC3E}">
        <p14:creationId xmlns:p14="http://schemas.microsoft.com/office/powerpoint/2010/main" val="28181790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B3FA886-929D-4713-B114-E130693F0A81}" type="slidenum">
              <a:rPr lang="en-US"/>
              <a:pPr/>
              <a:t>‹#›</a:t>
            </a:fld>
            <a:endParaRPr lang="en-US"/>
          </a:p>
        </p:txBody>
      </p:sp>
    </p:spTree>
    <p:extLst>
      <p:ext uri="{BB962C8B-B14F-4D97-AF65-F5344CB8AC3E}">
        <p14:creationId xmlns:p14="http://schemas.microsoft.com/office/powerpoint/2010/main" val="9373728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989C152-1214-4008-8BEF-9A31F2754DE9}" type="slidenum">
              <a:rPr lang="en-US"/>
              <a:pPr/>
              <a:t>‹#›</a:t>
            </a:fld>
            <a:endParaRPr lang="en-US"/>
          </a:p>
        </p:txBody>
      </p:sp>
    </p:spTree>
    <p:extLst>
      <p:ext uri="{BB962C8B-B14F-4D97-AF65-F5344CB8AC3E}">
        <p14:creationId xmlns:p14="http://schemas.microsoft.com/office/powerpoint/2010/main" val="18622569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98F581D-F77C-4AAF-8B5C-435F47F1992C}" type="slidenum">
              <a:rPr lang="en-US"/>
              <a:pPr/>
              <a:t>‹#›</a:t>
            </a:fld>
            <a:endParaRPr lang="en-US"/>
          </a:p>
        </p:txBody>
      </p:sp>
    </p:spTree>
    <p:extLst>
      <p:ext uri="{BB962C8B-B14F-4D97-AF65-F5344CB8AC3E}">
        <p14:creationId xmlns:p14="http://schemas.microsoft.com/office/powerpoint/2010/main" val="3072666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C95042-6ED1-4544-92A1-B23A32787631}" type="slidenum">
              <a:rPr lang="en-US"/>
              <a:pPr/>
              <a:t>‹#›</a:t>
            </a:fld>
            <a:endParaRPr lang="en-US"/>
          </a:p>
        </p:txBody>
      </p:sp>
    </p:spTree>
    <p:extLst>
      <p:ext uri="{BB962C8B-B14F-4D97-AF65-F5344CB8AC3E}">
        <p14:creationId xmlns:p14="http://schemas.microsoft.com/office/powerpoint/2010/main" val="40186835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23A814A-EDD8-4D3D-BF5C-F6B87DF2AE27}" type="slidenum">
              <a:rPr lang="en-US"/>
              <a:pPr/>
              <a:t>‹#›</a:t>
            </a:fld>
            <a:endParaRPr lang="en-US"/>
          </a:p>
        </p:txBody>
      </p:sp>
    </p:spTree>
    <p:extLst>
      <p:ext uri="{BB962C8B-B14F-4D97-AF65-F5344CB8AC3E}">
        <p14:creationId xmlns:p14="http://schemas.microsoft.com/office/powerpoint/2010/main" val="10966119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D79CCD-3BC6-4804-A62C-06AF58A21481}" type="slidenum">
              <a:rPr lang="en-US"/>
              <a:pPr/>
              <a:t>‹#›</a:t>
            </a:fld>
            <a:endParaRPr lang="en-US"/>
          </a:p>
        </p:txBody>
      </p:sp>
    </p:spTree>
    <p:extLst>
      <p:ext uri="{BB962C8B-B14F-4D97-AF65-F5344CB8AC3E}">
        <p14:creationId xmlns:p14="http://schemas.microsoft.com/office/powerpoint/2010/main" val="306383926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003B50D-92A3-4C3A-9EBC-DC11862F82C0}" type="slidenum">
              <a:rPr lang="en-US"/>
              <a:pPr/>
              <a:t>‹#›</a:t>
            </a:fld>
            <a:endParaRPr lang="en-US"/>
          </a:p>
        </p:txBody>
      </p:sp>
    </p:spTree>
    <p:extLst>
      <p:ext uri="{BB962C8B-B14F-4D97-AF65-F5344CB8AC3E}">
        <p14:creationId xmlns:p14="http://schemas.microsoft.com/office/powerpoint/2010/main" val="26345552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947CEA-1FD4-4E1A-B622-F3E0D9940E11}" type="slidenum">
              <a:rPr lang="en-US"/>
              <a:pPr/>
              <a:t>‹#›</a:t>
            </a:fld>
            <a:endParaRPr lang="en-US"/>
          </a:p>
        </p:txBody>
      </p:sp>
    </p:spTree>
    <p:extLst>
      <p:ext uri="{BB962C8B-B14F-4D97-AF65-F5344CB8AC3E}">
        <p14:creationId xmlns:p14="http://schemas.microsoft.com/office/powerpoint/2010/main" val="139713077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3F8005-A9E0-41F5-A96A-0785B0891821}" type="slidenum">
              <a:rPr lang="en-US"/>
              <a:pPr/>
              <a:t>‹#›</a:t>
            </a:fld>
            <a:endParaRPr lang="en-US"/>
          </a:p>
        </p:txBody>
      </p:sp>
    </p:spTree>
    <p:extLst>
      <p:ext uri="{BB962C8B-B14F-4D97-AF65-F5344CB8AC3E}">
        <p14:creationId xmlns:p14="http://schemas.microsoft.com/office/powerpoint/2010/main" val="579707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13611E8-6A0B-4339-A417-271F25C3E5D9}" type="slidenum">
              <a:rPr lang="en-US"/>
              <a:pPr/>
              <a:t>‹#›</a:t>
            </a:fld>
            <a:endParaRPr lang="en-US"/>
          </a:p>
        </p:txBody>
      </p:sp>
    </p:spTree>
    <p:extLst>
      <p:ext uri="{BB962C8B-B14F-4D97-AF65-F5344CB8AC3E}">
        <p14:creationId xmlns:p14="http://schemas.microsoft.com/office/powerpoint/2010/main" val="25494364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B77B8D3-2B0D-4162-99DE-1E255D3C0C95}" type="slidenum">
              <a:rPr lang="en-US"/>
              <a:pPr/>
              <a:t>‹#›</a:t>
            </a:fld>
            <a:endParaRPr lang="en-US"/>
          </a:p>
        </p:txBody>
      </p:sp>
    </p:spTree>
    <p:extLst>
      <p:ext uri="{BB962C8B-B14F-4D97-AF65-F5344CB8AC3E}">
        <p14:creationId xmlns:p14="http://schemas.microsoft.com/office/powerpoint/2010/main" val="36552620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457963A-E49F-4E2C-BC73-0AF75F70B76A}" type="slidenum">
              <a:rPr lang="en-US"/>
              <a:pPr/>
              <a:t>‹#›</a:t>
            </a:fld>
            <a:endParaRPr lang="en-US"/>
          </a:p>
        </p:txBody>
      </p:sp>
    </p:spTree>
    <p:extLst>
      <p:ext uri="{BB962C8B-B14F-4D97-AF65-F5344CB8AC3E}">
        <p14:creationId xmlns:p14="http://schemas.microsoft.com/office/powerpoint/2010/main" val="10219585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3657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657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DF89A07-0837-4746-B8BE-AEA1D3235F6E}" type="slidenum">
              <a:rPr lang="en-US"/>
              <a:pPr/>
              <a:t>‹#›</a:t>
            </a:fld>
            <a:endParaRPr lang="en-US"/>
          </a:p>
        </p:txBody>
      </p:sp>
    </p:spTree>
    <p:extLst>
      <p:ext uri="{BB962C8B-B14F-4D97-AF65-F5344CB8AC3E}">
        <p14:creationId xmlns:p14="http://schemas.microsoft.com/office/powerpoint/2010/main" val="29843809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3543838-32B6-4D17-A294-BAF315EF37B0}" type="slidenum">
              <a:rPr lang="en-US"/>
              <a:pPr/>
              <a:t>‹#›</a:t>
            </a:fld>
            <a:endParaRPr lang="en-US"/>
          </a:p>
        </p:txBody>
      </p:sp>
    </p:spTree>
    <p:extLst>
      <p:ext uri="{BB962C8B-B14F-4D97-AF65-F5344CB8AC3E}">
        <p14:creationId xmlns:p14="http://schemas.microsoft.com/office/powerpoint/2010/main" val="91218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42E6F0B-3362-4C7C-99EF-4CB6433021A6}" type="slidenum">
              <a:rPr lang="en-US"/>
              <a:pPr/>
              <a:t>‹#›</a:t>
            </a:fld>
            <a:endParaRPr lang="en-US"/>
          </a:p>
        </p:txBody>
      </p:sp>
    </p:spTree>
    <p:extLst>
      <p:ext uri="{BB962C8B-B14F-4D97-AF65-F5344CB8AC3E}">
        <p14:creationId xmlns:p14="http://schemas.microsoft.com/office/powerpoint/2010/main" val="219840974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7675124-20F8-4615-A798-10FBC0238E07}" type="slidenum">
              <a:rPr lang="en-US"/>
              <a:pPr/>
              <a:t>‹#›</a:t>
            </a:fld>
            <a:endParaRPr lang="en-US"/>
          </a:p>
        </p:txBody>
      </p:sp>
    </p:spTree>
    <p:extLst>
      <p:ext uri="{BB962C8B-B14F-4D97-AF65-F5344CB8AC3E}">
        <p14:creationId xmlns:p14="http://schemas.microsoft.com/office/powerpoint/2010/main" val="1721035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244C7DA-6FE4-4CCA-9E12-66965CBE9078}" type="slidenum">
              <a:rPr lang="en-US"/>
              <a:pPr/>
              <a:t>‹#›</a:t>
            </a:fld>
            <a:endParaRPr lang="en-US"/>
          </a:p>
        </p:txBody>
      </p:sp>
    </p:spTree>
    <p:extLst>
      <p:ext uri="{BB962C8B-B14F-4D97-AF65-F5344CB8AC3E}">
        <p14:creationId xmlns:p14="http://schemas.microsoft.com/office/powerpoint/2010/main" val="101850193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943A6DD-483B-4CD4-89C0-9D779FF2C200}" type="slidenum">
              <a:rPr lang="en-US"/>
              <a:pPr/>
              <a:t>‹#›</a:t>
            </a:fld>
            <a:endParaRPr lang="en-US"/>
          </a:p>
        </p:txBody>
      </p:sp>
    </p:spTree>
    <p:extLst>
      <p:ext uri="{BB962C8B-B14F-4D97-AF65-F5344CB8AC3E}">
        <p14:creationId xmlns:p14="http://schemas.microsoft.com/office/powerpoint/2010/main" val="110332457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93435D-B537-43B2-90AF-44DDDB6593AA}" type="slidenum">
              <a:rPr lang="en-US"/>
              <a:pPr/>
              <a:t>‹#›</a:t>
            </a:fld>
            <a:endParaRPr lang="en-US"/>
          </a:p>
        </p:txBody>
      </p:sp>
    </p:spTree>
    <p:extLst>
      <p:ext uri="{BB962C8B-B14F-4D97-AF65-F5344CB8AC3E}">
        <p14:creationId xmlns:p14="http://schemas.microsoft.com/office/powerpoint/2010/main" val="232988418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32075F5-9102-489A-8ADF-251EDC06A62A}" type="slidenum">
              <a:rPr lang="en-US"/>
              <a:pPr/>
              <a:t>‹#›</a:t>
            </a:fld>
            <a:endParaRPr lang="en-US"/>
          </a:p>
        </p:txBody>
      </p:sp>
    </p:spTree>
    <p:extLst>
      <p:ext uri="{BB962C8B-B14F-4D97-AF65-F5344CB8AC3E}">
        <p14:creationId xmlns:p14="http://schemas.microsoft.com/office/powerpoint/2010/main" val="48448690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38C8901-9BDA-486F-924A-10F6D4DC5890}" type="slidenum">
              <a:rPr lang="en-US"/>
              <a:pPr/>
              <a:t>‹#›</a:t>
            </a:fld>
            <a:endParaRPr lang="en-US"/>
          </a:p>
        </p:txBody>
      </p:sp>
    </p:spTree>
    <p:extLst>
      <p:ext uri="{BB962C8B-B14F-4D97-AF65-F5344CB8AC3E}">
        <p14:creationId xmlns:p14="http://schemas.microsoft.com/office/powerpoint/2010/main" val="23235357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E75ED11-5D23-47B7-9AB9-4F67B95EEACB}" type="slidenum">
              <a:rPr lang="en-US"/>
              <a:pPr/>
              <a:t>‹#›</a:t>
            </a:fld>
            <a:endParaRPr lang="en-US"/>
          </a:p>
        </p:txBody>
      </p:sp>
    </p:spTree>
    <p:extLst>
      <p:ext uri="{BB962C8B-B14F-4D97-AF65-F5344CB8AC3E}">
        <p14:creationId xmlns:p14="http://schemas.microsoft.com/office/powerpoint/2010/main" val="253380536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317311-6871-45A9-B1A3-E6C92958AE19}" type="slidenum">
              <a:rPr lang="en-US"/>
              <a:pPr/>
              <a:t>‹#›</a:t>
            </a:fld>
            <a:endParaRPr lang="en-US"/>
          </a:p>
        </p:txBody>
      </p:sp>
    </p:spTree>
    <p:extLst>
      <p:ext uri="{BB962C8B-B14F-4D97-AF65-F5344CB8AC3E}">
        <p14:creationId xmlns:p14="http://schemas.microsoft.com/office/powerpoint/2010/main" val="269302249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FB942A0-5868-4310-9BBA-A594FB47540D}" type="slidenum">
              <a:rPr lang="en-US"/>
              <a:pPr/>
              <a:t>‹#›</a:t>
            </a:fld>
            <a:endParaRPr lang="en-US"/>
          </a:p>
        </p:txBody>
      </p:sp>
    </p:spTree>
    <p:extLst>
      <p:ext uri="{BB962C8B-B14F-4D97-AF65-F5344CB8AC3E}">
        <p14:creationId xmlns:p14="http://schemas.microsoft.com/office/powerpoint/2010/main" val="226241426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3322638"/>
            <a:ext cx="4038600" cy="3001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322638"/>
            <a:ext cx="4038600" cy="3001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51BADD-BA38-4805-935A-B6CFDB496C05}" type="slidenum">
              <a:rPr lang="en-US"/>
              <a:pPr/>
              <a:t>‹#›</a:t>
            </a:fld>
            <a:endParaRPr lang="en-US"/>
          </a:p>
        </p:txBody>
      </p:sp>
    </p:spTree>
    <p:extLst>
      <p:ext uri="{BB962C8B-B14F-4D97-AF65-F5344CB8AC3E}">
        <p14:creationId xmlns:p14="http://schemas.microsoft.com/office/powerpoint/2010/main" val="2021386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32B7CC8-80A0-4274-B246-D7EF4929AD38}" type="slidenum">
              <a:rPr lang="en-US"/>
              <a:pPr/>
              <a:t>‹#›</a:t>
            </a:fld>
            <a:endParaRPr lang="en-US"/>
          </a:p>
        </p:txBody>
      </p:sp>
    </p:spTree>
    <p:extLst>
      <p:ext uri="{BB962C8B-B14F-4D97-AF65-F5344CB8AC3E}">
        <p14:creationId xmlns:p14="http://schemas.microsoft.com/office/powerpoint/2010/main" val="277267789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2023711-681C-48AA-A3ED-B7572C985BB2}" type="slidenum">
              <a:rPr lang="en-US"/>
              <a:pPr/>
              <a:t>‹#›</a:t>
            </a:fld>
            <a:endParaRPr lang="en-US"/>
          </a:p>
        </p:txBody>
      </p:sp>
    </p:spTree>
    <p:extLst>
      <p:ext uri="{BB962C8B-B14F-4D97-AF65-F5344CB8AC3E}">
        <p14:creationId xmlns:p14="http://schemas.microsoft.com/office/powerpoint/2010/main" val="32809081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3B2043B-1B35-4DE8-B223-B42A954266EC}" type="slidenum">
              <a:rPr lang="en-US"/>
              <a:pPr/>
              <a:t>‹#›</a:t>
            </a:fld>
            <a:endParaRPr lang="en-US"/>
          </a:p>
        </p:txBody>
      </p:sp>
    </p:spTree>
    <p:extLst>
      <p:ext uri="{BB962C8B-B14F-4D97-AF65-F5344CB8AC3E}">
        <p14:creationId xmlns:p14="http://schemas.microsoft.com/office/powerpoint/2010/main" val="342586733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35705BC-32CD-4259-8539-68D131313725}" type="slidenum">
              <a:rPr lang="en-US"/>
              <a:pPr/>
              <a:t>‹#›</a:t>
            </a:fld>
            <a:endParaRPr lang="en-US"/>
          </a:p>
        </p:txBody>
      </p:sp>
    </p:spTree>
    <p:extLst>
      <p:ext uri="{BB962C8B-B14F-4D97-AF65-F5344CB8AC3E}">
        <p14:creationId xmlns:p14="http://schemas.microsoft.com/office/powerpoint/2010/main" val="389375102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127D763-99D7-4D20-A200-532F438DEA52}" type="slidenum">
              <a:rPr lang="en-US"/>
              <a:pPr/>
              <a:t>‹#›</a:t>
            </a:fld>
            <a:endParaRPr lang="en-US"/>
          </a:p>
        </p:txBody>
      </p:sp>
    </p:spTree>
    <p:extLst>
      <p:ext uri="{BB962C8B-B14F-4D97-AF65-F5344CB8AC3E}">
        <p14:creationId xmlns:p14="http://schemas.microsoft.com/office/powerpoint/2010/main" val="242694588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B485CE7-DFFF-4112-8CB6-DFCCEE851680}" type="slidenum">
              <a:rPr lang="en-US"/>
              <a:pPr/>
              <a:t>‹#›</a:t>
            </a:fld>
            <a:endParaRPr lang="en-US"/>
          </a:p>
        </p:txBody>
      </p:sp>
    </p:spTree>
    <p:extLst>
      <p:ext uri="{BB962C8B-B14F-4D97-AF65-F5344CB8AC3E}">
        <p14:creationId xmlns:p14="http://schemas.microsoft.com/office/powerpoint/2010/main" val="1854423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3576296-D1D9-4BAF-B877-D34CD4F3F866}" type="slidenum">
              <a:rPr lang="en-US"/>
              <a:pPr/>
              <a:t>‹#›</a:t>
            </a:fld>
            <a:endParaRPr lang="en-US"/>
          </a:p>
        </p:txBody>
      </p:sp>
    </p:spTree>
    <p:extLst>
      <p:ext uri="{BB962C8B-B14F-4D97-AF65-F5344CB8AC3E}">
        <p14:creationId xmlns:p14="http://schemas.microsoft.com/office/powerpoint/2010/main" val="311269644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8580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ABD3A2E-A398-4DA7-93C3-3F2F6CF5D4AC}" type="slidenum">
              <a:rPr lang="en-US"/>
              <a:pPr/>
              <a:t>‹#›</a:t>
            </a:fld>
            <a:endParaRPr lang="en-US"/>
          </a:p>
        </p:txBody>
      </p:sp>
    </p:spTree>
    <p:extLst>
      <p:ext uri="{BB962C8B-B14F-4D97-AF65-F5344CB8AC3E}">
        <p14:creationId xmlns:p14="http://schemas.microsoft.com/office/powerpoint/2010/main" val="7462312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C5EB6B-1A47-4716-8D2D-66A06B668579}" type="slidenum">
              <a:rPr lang="en-US"/>
              <a:pPr/>
              <a:t>‹#›</a:t>
            </a:fld>
            <a:endParaRPr lang="en-US"/>
          </a:p>
        </p:txBody>
      </p:sp>
    </p:spTree>
    <p:extLst>
      <p:ext uri="{BB962C8B-B14F-4D97-AF65-F5344CB8AC3E}">
        <p14:creationId xmlns:p14="http://schemas.microsoft.com/office/powerpoint/2010/main" val="103063115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A278BF-0C33-4D48-B236-331FDF1C2443}" type="slidenum">
              <a:rPr lang="en-US"/>
              <a:pPr/>
              <a:t>‹#›</a:t>
            </a:fld>
            <a:endParaRPr lang="en-US"/>
          </a:p>
        </p:txBody>
      </p:sp>
    </p:spTree>
    <p:extLst>
      <p:ext uri="{BB962C8B-B14F-4D97-AF65-F5344CB8AC3E}">
        <p14:creationId xmlns:p14="http://schemas.microsoft.com/office/powerpoint/2010/main" val="31710398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9C0F33-049B-4305-9B49-B4F0C26D1D70}" type="slidenum">
              <a:rPr lang="en-US"/>
              <a:pPr/>
              <a:t>‹#›</a:t>
            </a:fld>
            <a:endParaRPr lang="en-US"/>
          </a:p>
        </p:txBody>
      </p:sp>
    </p:spTree>
    <p:extLst>
      <p:ext uri="{BB962C8B-B14F-4D97-AF65-F5344CB8AC3E}">
        <p14:creationId xmlns:p14="http://schemas.microsoft.com/office/powerpoint/2010/main" val="4089240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CE08AAF-0817-4432-99F0-281AD19D508B}" type="slidenum">
              <a:rPr lang="en-US"/>
              <a:pPr/>
              <a:t>‹#›</a:t>
            </a:fld>
            <a:endParaRPr lang="en-US"/>
          </a:p>
        </p:txBody>
      </p:sp>
    </p:spTree>
    <p:extLst>
      <p:ext uri="{BB962C8B-B14F-4D97-AF65-F5344CB8AC3E}">
        <p14:creationId xmlns:p14="http://schemas.microsoft.com/office/powerpoint/2010/main" val="323531003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2F055A5-7D75-4F9C-8022-D6DEB1D8216C}" type="slidenum">
              <a:rPr lang="en-US"/>
              <a:pPr/>
              <a:t>‹#›</a:t>
            </a:fld>
            <a:endParaRPr lang="en-US"/>
          </a:p>
        </p:txBody>
      </p:sp>
    </p:spTree>
    <p:extLst>
      <p:ext uri="{BB962C8B-B14F-4D97-AF65-F5344CB8AC3E}">
        <p14:creationId xmlns:p14="http://schemas.microsoft.com/office/powerpoint/2010/main" val="311411764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132D61-B488-416E-8088-EBAE558A5739}" type="slidenum">
              <a:rPr lang="en-US"/>
              <a:pPr/>
              <a:t>‹#›</a:t>
            </a:fld>
            <a:endParaRPr lang="en-US"/>
          </a:p>
        </p:txBody>
      </p:sp>
    </p:spTree>
    <p:extLst>
      <p:ext uri="{BB962C8B-B14F-4D97-AF65-F5344CB8AC3E}">
        <p14:creationId xmlns:p14="http://schemas.microsoft.com/office/powerpoint/2010/main" val="277515332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89E58EF-886F-4AA7-89AC-A1BB4B0725F1}" type="slidenum">
              <a:rPr lang="en-US"/>
              <a:pPr/>
              <a:t>‹#›</a:t>
            </a:fld>
            <a:endParaRPr lang="en-US"/>
          </a:p>
        </p:txBody>
      </p:sp>
    </p:spTree>
    <p:extLst>
      <p:ext uri="{BB962C8B-B14F-4D97-AF65-F5344CB8AC3E}">
        <p14:creationId xmlns:p14="http://schemas.microsoft.com/office/powerpoint/2010/main" val="393991293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80DAE10-1C4E-4DED-9B7F-B610D80D43CB}" type="slidenum">
              <a:rPr lang="en-US"/>
              <a:pPr/>
              <a:t>‹#›</a:t>
            </a:fld>
            <a:endParaRPr lang="en-US"/>
          </a:p>
        </p:txBody>
      </p:sp>
    </p:spTree>
    <p:extLst>
      <p:ext uri="{BB962C8B-B14F-4D97-AF65-F5344CB8AC3E}">
        <p14:creationId xmlns:p14="http://schemas.microsoft.com/office/powerpoint/2010/main" val="222016448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4EEF0A5-2377-4282-BE0E-FA2B580A1E71}" type="slidenum">
              <a:rPr lang="en-US"/>
              <a:pPr/>
              <a:t>‹#›</a:t>
            </a:fld>
            <a:endParaRPr lang="en-US"/>
          </a:p>
        </p:txBody>
      </p:sp>
    </p:spTree>
    <p:extLst>
      <p:ext uri="{BB962C8B-B14F-4D97-AF65-F5344CB8AC3E}">
        <p14:creationId xmlns:p14="http://schemas.microsoft.com/office/powerpoint/2010/main" val="285914471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EC5103-2C1B-44DA-92C6-378E6E44D6CD}" type="slidenum">
              <a:rPr lang="en-US"/>
              <a:pPr/>
              <a:t>‹#›</a:t>
            </a:fld>
            <a:endParaRPr lang="en-US"/>
          </a:p>
        </p:txBody>
      </p:sp>
    </p:spTree>
    <p:extLst>
      <p:ext uri="{BB962C8B-B14F-4D97-AF65-F5344CB8AC3E}">
        <p14:creationId xmlns:p14="http://schemas.microsoft.com/office/powerpoint/2010/main" val="251743558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08EAC4-D3F1-4064-B956-7CED6473B7A3}" type="slidenum">
              <a:rPr lang="en-US"/>
              <a:pPr/>
              <a:t>‹#›</a:t>
            </a:fld>
            <a:endParaRPr lang="en-US"/>
          </a:p>
        </p:txBody>
      </p:sp>
    </p:spTree>
    <p:extLst>
      <p:ext uri="{BB962C8B-B14F-4D97-AF65-F5344CB8AC3E}">
        <p14:creationId xmlns:p14="http://schemas.microsoft.com/office/powerpoint/2010/main" val="379609133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F25C87-BEED-4E2C-9B13-8C10F969F34A}" type="slidenum">
              <a:rPr lang="en-US"/>
              <a:pPr/>
              <a:t>‹#›</a:t>
            </a:fld>
            <a:endParaRPr lang="en-US"/>
          </a:p>
        </p:txBody>
      </p:sp>
    </p:spTree>
    <p:extLst>
      <p:ext uri="{BB962C8B-B14F-4D97-AF65-F5344CB8AC3E}">
        <p14:creationId xmlns:p14="http://schemas.microsoft.com/office/powerpoint/2010/main" val="52223710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5E91B27-3BEE-48FE-A958-17068D1380BC}" type="slidenum">
              <a:rPr lang="en-US"/>
              <a:pPr/>
              <a:t>‹#›</a:t>
            </a:fld>
            <a:endParaRPr lang="en-US"/>
          </a:p>
        </p:txBody>
      </p:sp>
    </p:spTree>
    <p:extLst>
      <p:ext uri="{BB962C8B-B14F-4D97-AF65-F5344CB8AC3E}">
        <p14:creationId xmlns:p14="http://schemas.microsoft.com/office/powerpoint/2010/main" val="7355989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DC9393-6CE1-43AD-82D3-191A7B243F1E}" type="slidenum">
              <a:rPr lang="en-US"/>
              <a:pPr/>
              <a:t>‹#›</a:t>
            </a:fld>
            <a:endParaRPr lang="en-US"/>
          </a:p>
        </p:txBody>
      </p:sp>
    </p:spTree>
    <p:extLst>
      <p:ext uri="{BB962C8B-B14F-4D97-AF65-F5344CB8AC3E}">
        <p14:creationId xmlns:p14="http://schemas.microsoft.com/office/powerpoint/2010/main" val="2336510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5A2400-AC7F-4215-AD21-1672D7598563}" type="slidenum">
              <a:rPr lang="en-US"/>
              <a:pPr/>
              <a:t>‹#›</a:t>
            </a:fld>
            <a:endParaRPr lang="en-US"/>
          </a:p>
        </p:txBody>
      </p:sp>
    </p:spTree>
    <p:extLst>
      <p:ext uri="{BB962C8B-B14F-4D97-AF65-F5344CB8AC3E}">
        <p14:creationId xmlns:p14="http://schemas.microsoft.com/office/powerpoint/2010/main" val="371692465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E1E5FFA-D79B-46CF-8CDF-A28539412FC1}" type="slidenum">
              <a:rPr lang="en-US"/>
              <a:pPr/>
              <a:t>‹#›</a:t>
            </a:fld>
            <a:endParaRPr lang="en-US"/>
          </a:p>
        </p:txBody>
      </p:sp>
    </p:spTree>
    <p:extLst>
      <p:ext uri="{BB962C8B-B14F-4D97-AF65-F5344CB8AC3E}">
        <p14:creationId xmlns:p14="http://schemas.microsoft.com/office/powerpoint/2010/main" val="165896140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3657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657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8FF0129-3EA6-4832-B4EC-9C65F731AE81}" type="slidenum">
              <a:rPr lang="en-US"/>
              <a:pPr/>
              <a:t>‹#›</a:t>
            </a:fld>
            <a:endParaRPr lang="en-US"/>
          </a:p>
        </p:txBody>
      </p:sp>
    </p:spTree>
    <p:extLst>
      <p:ext uri="{BB962C8B-B14F-4D97-AF65-F5344CB8AC3E}">
        <p14:creationId xmlns:p14="http://schemas.microsoft.com/office/powerpoint/2010/main" val="153137665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9C3698A-DDAB-42C1-A253-BA5419A1EE1B}" type="slidenum">
              <a:rPr lang="en-US"/>
              <a:pPr/>
              <a:t>‹#›</a:t>
            </a:fld>
            <a:endParaRPr lang="en-US"/>
          </a:p>
        </p:txBody>
      </p:sp>
    </p:spTree>
    <p:extLst>
      <p:ext uri="{BB962C8B-B14F-4D97-AF65-F5344CB8AC3E}">
        <p14:creationId xmlns:p14="http://schemas.microsoft.com/office/powerpoint/2010/main" val="42158766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ECF8185-C9AC-4394-AE03-95465A6BD8B9}" type="slidenum">
              <a:rPr lang="en-US"/>
              <a:pPr/>
              <a:t>‹#›</a:t>
            </a:fld>
            <a:endParaRPr lang="en-US"/>
          </a:p>
        </p:txBody>
      </p:sp>
    </p:spTree>
    <p:extLst>
      <p:ext uri="{BB962C8B-B14F-4D97-AF65-F5344CB8AC3E}">
        <p14:creationId xmlns:p14="http://schemas.microsoft.com/office/powerpoint/2010/main" val="130807952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CA03CC8-547E-46A1-B10D-48AF756A516F}" type="slidenum">
              <a:rPr lang="en-US"/>
              <a:pPr/>
              <a:t>‹#›</a:t>
            </a:fld>
            <a:endParaRPr lang="en-US"/>
          </a:p>
        </p:txBody>
      </p:sp>
    </p:spTree>
    <p:extLst>
      <p:ext uri="{BB962C8B-B14F-4D97-AF65-F5344CB8AC3E}">
        <p14:creationId xmlns:p14="http://schemas.microsoft.com/office/powerpoint/2010/main" val="176658887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370ED1B-0B3B-4AD6-A9AF-066B57FFC7EF}" type="slidenum">
              <a:rPr lang="en-US"/>
              <a:pPr/>
              <a:t>‹#›</a:t>
            </a:fld>
            <a:endParaRPr lang="en-US"/>
          </a:p>
        </p:txBody>
      </p:sp>
    </p:spTree>
    <p:extLst>
      <p:ext uri="{BB962C8B-B14F-4D97-AF65-F5344CB8AC3E}">
        <p14:creationId xmlns:p14="http://schemas.microsoft.com/office/powerpoint/2010/main" val="358670024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FBEDC06-5017-49A8-A762-7E75312F6244}" type="slidenum">
              <a:rPr lang="en-US"/>
              <a:pPr/>
              <a:t>‹#›</a:t>
            </a:fld>
            <a:endParaRPr lang="en-US"/>
          </a:p>
        </p:txBody>
      </p:sp>
    </p:spTree>
    <p:extLst>
      <p:ext uri="{BB962C8B-B14F-4D97-AF65-F5344CB8AC3E}">
        <p14:creationId xmlns:p14="http://schemas.microsoft.com/office/powerpoint/2010/main" val="16596310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EE296AB-62E9-4AD6-8840-D633B85086CA}" type="slidenum">
              <a:rPr lang="en-US"/>
              <a:pPr/>
              <a:t>‹#›</a:t>
            </a:fld>
            <a:endParaRPr lang="en-US"/>
          </a:p>
        </p:txBody>
      </p:sp>
    </p:spTree>
    <p:extLst>
      <p:ext uri="{BB962C8B-B14F-4D97-AF65-F5344CB8AC3E}">
        <p14:creationId xmlns:p14="http://schemas.microsoft.com/office/powerpoint/2010/main" val="175022325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0812821-810C-476E-9044-8CE58022AB1F}" type="slidenum">
              <a:rPr lang="en-US"/>
              <a:pPr/>
              <a:t>‹#›</a:t>
            </a:fld>
            <a:endParaRPr lang="en-US"/>
          </a:p>
        </p:txBody>
      </p:sp>
    </p:spTree>
    <p:extLst>
      <p:ext uri="{BB962C8B-B14F-4D97-AF65-F5344CB8AC3E}">
        <p14:creationId xmlns:p14="http://schemas.microsoft.com/office/powerpoint/2010/main" val="45930774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F047D81-EB31-4916-93D1-692B21ED2F32}" type="slidenum">
              <a:rPr lang="en-US"/>
              <a:pPr/>
              <a:t>‹#›</a:t>
            </a:fld>
            <a:endParaRPr lang="en-US"/>
          </a:p>
        </p:txBody>
      </p:sp>
    </p:spTree>
    <p:extLst>
      <p:ext uri="{BB962C8B-B14F-4D97-AF65-F5344CB8AC3E}">
        <p14:creationId xmlns:p14="http://schemas.microsoft.com/office/powerpoint/2010/main" val="1774503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4193F0-4027-4950-B1A3-9E51DFC5799E}" type="slidenum">
              <a:rPr lang="en-US"/>
              <a:pPr/>
              <a:t>‹#›</a:t>
            </a:fld>
            <a:endParaRPr lang="en-US"/>
          </a:p>
        </p:txBody>
      </p:sp>
    </p:spTree>
    <p:extLst>
      <p:ext uri="{BB962C8B-B14F-4D97-AF65-F5344CB8AC3E}">
        <p14:creationId xmlns:p14="http://schemas.microsoft.com/office/powerpoint/2010/main" val="1519861348"/>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52CCD14-72E1-4562-9926-09215EC947C4}" type="slidenum">
              <a:rPr lang="en-US"/>
              <a:pPr/>
              <a:t>‹#›</a:t>
            </a:fld>
            <a:endParaRPr lang="en-US"/>
          </a:p>
        </p:txBody>
      </p:sp>
    </p:spTree>
    <p:extLst>
      <p:ext uri="{BB962C8B-B14F-4D97-AF65-F5344CB8AC3E}">
        <p14:creationId xmlns:p14="http://schemas.microsoft.com/office/powerpoint/2010/main" val="308253077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4F2E27-159C-4735-8E0E-B5DAA20B6E0E}" type="slidenum">
              <a:rPr lang="en-US"/>
              <a:pPr/>
              <a:t>‹#›</a:t>
            </a:fld>
            <a:endParaRPr lang="en-US"/>
          </a:p>
        </p:txBody>
      </p:sp>
    </p:spTree>
    <p:extLst>
      <p:ext uri="{BB962C8B-B14F-4D97-AF65-F5344CB8AC3E}">
        <p14:creationId xmlns:p14="http://schemas.microsoft.com/office/powerpoint/2010/main" val="411297478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3322638"/>
            <a:ext cx="4038600" cy="3001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3322638"/>
            <a:ext cx="4038600" cy="3001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1F35264-CEDF-4016-AE2C-9C487BAF4649}" type="slidenum">
              <a:rPr lang="en-US"/>
              <a:pPr/>
              <a:t>‹#›</a:t>
            </a:fld>
            <a:endParaRPr lang="en-US"/>
          </a:p>
        </p:txBody>
      </p:sp>
    </p:spTree>
    <p:extLst>
      <p:ext uri="{BB962C8B-B14F-4D97-AF65-F5344CB8AC3E}">
        <p14:creationId xmlns:p14="http://schemas.microsoft.com/office/powerpoint/2010/main" val="138004072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9367BBB-6AB5-4983-83B6-9346B7B4022F}" type="slidenum">
              <a:rPr lang="en-US"/>
              <a:pPr/>
              <a:t>‹#›</a:t>
            </a:fld>
            <a:endParaRPr lang="en-US"/>
          </a:p>
        </p:txBody>
      </p:sp>
    </p:spTree>
    <p:extLst>
      <p:ext uri="{BB962C8B-B14F-4D97-AF65-F5344CB8AC3E}">
        <p14:creationId xmlns:p14="http://schemas.microsoft.com/office/powerpoint/2010/main" val="1292124157"/>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D10AB79-C059-4572-9F63-088A91AEF6FF}" type="slidenum">
              <a:rPr lang="en-US"/>
              <a:pPr/>
              <a:t>‹#›</a:t>
            </a:fld>
            <a:endParaRPr lang="en-US"/>
          </a:p>
        </p:txBody>
      </p:sp>
    </p:spTree>
    <p:extLst>
      <p:ext uri="{BB962C8B-B14F-4D97-AF65-F5344CB8AC3E}">
        <p14:creationId xmlns:p14="http://schemas.microsoft.com/office/powerpoint/2010/main" val="3056624133"/>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F021DAC-A1D5-4CE7-8B1C-9A456EE6BD5F}" type="slidenum">
              <a:rPr lang="en-US"/>
              <a:pPr/>
              <a:t>‹#›</a:t>
            </a:fld>
            <a:endParaRPr lang="en-US"/>
          </a:p>
        </p:txBody>
      </p:sp>
    </p:spTree>
    <p:extLst>
      <p:ext uri="{BB962C8B-B14F-4D97-AF65-F5344CB8AC3E}">
        <p14:creationId xmlns:p14="http://schemas.microsoft.com/office/powerpoint/2010/main" val="251750106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9198FFD-53EC-45E5-964C-2440F85ADD9D}" type="slidenum">
              <a:rPr lang="en-US"/>
              <a:pPr/>
              <a:t>‹#›</a:t>
            </a:fld>
            <a:endParaRPr lang="en-US"/>
          </a:p>
        </p:txBody>
      </p:sp>
    </p:spTree>
    <p:extLst>
      <p:ext uri="{BB962C8B-B14F-4D97-AF65-F5344CB8AC3E}">
        <p14:creationId xmlns:p14="http://schemas.microsoft.com/office/powerpoint/2010/main" val="109030548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8C47B42-CB67-4350-BD9C-08A46B104B89}" type="slidenum">
              <a:rPr lang="en-US"/>
              <a:pPr/>
              <a:t>‹#›</a:t>
            </a:fld>
            <a:endParaRPr lang="en-US"/>
          </a:p>
        </p:txBody>
      </p:sp>
    </p:spTree>
    <p:extLst>
      <p:ext uri="{BB962C8B-B14F-4D97-AF65-F5344CB8AC3E}">
        <p14:creationId xmlns:p14="http://schemas.microsoft.com/office/powerpoint/2010/main" val="341566224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EB305BE-A92B-4C84-A145-043C5771203C}" type="slidenum">
              <a:rPr lang="en-US"/>
              <a:pPr/>
              <a:t>‹#›</a:t>
            </a:fld>
            <a:endParaRPr lang="en-US"/>
          </a:p>
        </p:txBody>
      </p:sp>
    </p:spTree>
    <p:extLst>
      <p:ext uri="{BB962C8B-B14F-4D97-AF65-F5344CB8AC3E}">
        <p14:creationId xmlns:p14="http://schemas.microsoft.com/office/powerpoint/2010/main" val="126312814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8580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8580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3C18C26-8807-4B37-834B-219D199F1DC4}" type="slidenum">
              <a:rPr lang="en-US"/>
              <a:pPr/>
              <a:t>‹#›</a:t>
            </a:fld>
            <a:endParaRPr lang="en-US"/>
          </a:p>
        </p:txBody>
      </p:sp>
    </p:spTree>
    <p:extLst>
      <p:ext uri="{BB962C8B-B14F-4D97-AF65-F5344CB8AC3E}">
        <p14:creationId xmlns:p14="http://schemas.microsoft.com/office/powerpoint/2010/main" val="1833810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5.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6.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7.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8.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9.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D63A29F-4B94-43BB-9124-260AD16E9E7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838200" y="1600200"/>
            <a:ext cx="7467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819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819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C9D34D89-5827-4DD4-B360-CE04EEF33B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685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3322638"/>
            <a:ext cx="8229600" cy="300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29502A0-E3A8-4AA9-AF04-E224D365CDF8}"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ctr" rtl="0" fontAlgn="base">
        <a:spcBef>
          <a:spcPct val="20000"/>
        </a:spcBef>
        <a:spcAft>
          <a:spcPct val="0"/>
        </a:spcAft>
        <a:buChar char="•"/>
        <a:defRPr sz="3200">
          <a:solidFill>
            <a:schemeClr val="tx1"/>
          </a:solidFill>
          <a:latin typeface="+mn-lt"/>
          <a:ea typeface="+mn-ea"/>
          <a:cs typeface="+mn-cs"/>
        </a:defRPr>
      </a:lvl1pPr>
      <a:lvl2pPr marL="742950" indent="-285750" algn="ctr" rtl="0" fontAlgn="base">
        <a:spcBef>
          <a:spcPct val="20000"/>
        </a:spcBef>
        <a:spcAft>
          <a:spcPct val="0"/>
        </a:spcAft>
        <a:buChar char="–"/>
        <a:defRPr sz="2800">
          <a:solidFill>
            <a:schemeClr val="tx1"/>
          </a:solidFill>
          <a:latin typeface="+mn-lt"/>
        </a:defRPr>
      </a:lvl2pPr>
      <a:lvl3pPr marL="1143000" indent="-228600" algn="ctr" rtl="0" fontAlgn="base">
        <a:spcBef>
          <a:spcPct val="20000"/>
        </a:spcBef>
        <a:spcAft>
          <a:spcPct val="0"/>
        </a:spcAft>
        <a:buChar char="•"/>
        <a:defRPr sz="2400">
          <a:solidFill>
            <a:schemeClr val="tx1"/>
          </a:solidFill>
          <a:latin typeface="+mn-lt"/>
        </a:defRPr>
      </a:lvl3pPr>
      <a:lvl4pPr marL="1600200" indent="-228600" algn="ctr" rtl="0" fontAlgn="base">
        <a:spcBef>
          <a:spcPct val="20000"/>
        </a:spcBef>
        <a:spcAft>
          <a:spcPct val="0"/>
        </a:spcAft>
        <a:buChar char="–"/>
        <a:defRPr sz="2000">
          <a:solidFill>
            <a:schemeClr val="tx1"/>
          </a:solidFill>
          <a:latin typeface="+mn-lt"/>
        </a:defRPr>
      </a:lvl4pPr>
      <a:lvl5pPr marL="2057400" indent="-228600" algn="ctr" rtl="0" fontAlgn="base">
        <a:spcBef>
          <a:spcPct val="20000"/>
        </a:spcBef>
        <a:spcAft>
          <a:spcPct val="0"/>
        </a:spcAft>
        <a:buChar char="»"/>
        <a:defRPr sz="2000">
          <a:solidFill>
            <a:schemeClr val="tx1"/>
          </a:solidFill>
          <a:latin typeface="+mn-lt"/>
        </a:defRPr>
      </a:lvl5pPr>
      <a:lvl6pPr marL="2514600" indent="-228600" algn="ctr" rtl="0" fontAlgn="base">
        <a:spcBef>
          <a:spcPct val="20000"/>
        </a:spcBef>
        <a:spcAft>
          <a:spcPct val="0"/>
        </a:spcAft>
        <a:buChar char="»"/>
        <a:defRPr sz="2000">
          <a:solidFill>
            <a:schemeClr val="tx1"/>
          </a:solidFill>
          <a:latin typeface="+mn-lt"/>
        </a:defRPr>
      </a:lvl6pPr>
      <a:lvl7pPr marL="2971800" indent="-228600" algn="ctr" rtl="0" fontAlgn="base">
        <a:spcBef>
          <a:spcPct val="20000"/>
        </a:spcBef>
        <a:spcAft>
          <a:spcPct val="0"/>
        </a:spcAft>
        <a:buChar char="»"/>
        <a:defRPr sz="2000">
          <a:solidFill>
            <a:schemeClr val="tx1"/>
          </a:solidFill>
          <a:latin typeface="+mn-lt"/>
        </a:defRPr>
      </a:lvl7pPr>
      <a:lvl8pPr marL="3429000" indent="-228600" algn="ctr" rtl="0" fontAlgn="base">
        <a:spcBef>
          <a:spcPct val="20000"/>
        </a:spcBef>
        <a:spcAft>
          <a:spcPct val="0"/>
        </a:spcAft>
        <a:buChar char="»"/>
        <a:defRPr sz="2000">
          <a:solidFill>
            <a:schemeClr val="tx1"/>
          </a:solidFill>
          <a:latin typeface="+mn-lt"/>
        </a:defRPr>
      </a:lvl8pPr>
      <a:lvl9pPr marL="3886200" indent="-228600" algn="ctr"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24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F2B067E-C0A3-49F1-96F1-FDA3EF09DC3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838200" y="1600200"/>
            <a:ext cx="7467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7E43D67-E3BF-4353-AFFC-2509B672032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685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457200" y="3322638"/>
            <a:ext cx="8229600" cy="300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22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5D70D3D-8048-44AF-8BF6-62D2D30318E2}"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ctr" rtl="0" fontAlgn="base">
        <a:spcBef>
          <a:spcPct val="20000"/>
        </a:spcBef>
        <a:spcAft>
          <a:spcPct val="0"/>
        </a:spcAft>
        <a:buChar char="•"/>
        <a:defRPr sz="3200">
          <a:solidFill>
            <a:schemeClr val="tx1"/>
          </a:solidFill>
          <a:latin typeface="+mn-lt"/>
          <a:ea typeface="+mn-ea"/>
          <a:cs typeface="+mn-cs"/>
        </a:defRPr>
      </a:lvl1pPr>
      <a:lvl2pPr marL="742950" indent="-285750" algn="ctr" rtl="0" fontAlgn="base">
        <a:spcBef>
          <a:spcPct val="20000"/>
        </a:spcBef>
        <a:spcAft>
          <a:spcPct val="0"/>
        </a:spcAft>
        <a:buChar char="–"/>
        <a:defRPr sz="2800">
          <a:solidFill>
            <a:schemeClr val="tx1"/>
          </a:solidFill>
          <a:latin typeface="+mn-lt"/>
        </a:defRPr>
      </a:lvl2pPr>
      <a:lvl3pPr marL="1143000" indent="-228600" algn="ctr" rtl="0" fontAlgn="base">
        <a:spcBef>
          <a:spcPct val="20000"/>
        </a:spcBef>
        <a:spcAft>
          <a:spcPct val="0"/>
        </a:spcAft>
        <a:buChar char="•"/>
        <a:defRPr sz="2400">
          <a:solidFill>
            <a:schemeClr val="tx1"/>
          </a:solidFill>
          <a:latin typeface="+mn-lt"/>
        </a:defRPr>
      </a:lvl3pPr>
      <a:lvl4pPr marL="1600200" indent="-228600" algn="ctr" rtl="0" fontAlgn="base">
        <a:spcBef>
          <a:spcPct val="20000"/>
        </a:spcBef>
        <a:spcAft>
          <a:spcPct val="0"/>
        </a:spcAft>
        <a:buChar char="–"/>
        <a:defRPr sz="2000">
          <a:solidFill>
            <a:schemeClr val="tx1"/>
          </a:solidFill>
          <a:latin typeface="+mn-lt"/>
        </a:defRPr>
      </a:lvl4pPr>
      <a:lvl5pPr marL="2057400" indent="-228600" algn="ctr" rtl="0" fontAlgn="base">
        <a:spcBef>
          <a:spcPct val="20000"/>
        </a:spcBef>
        <a:spcAft>
          <a:spcPct val="0"/>
        </a:spcAft>
        <a:buChar char="»"/>
        <a:defRPr sz="2000">
          <a:solidFill>
            <a:schemeClr val="tx1"/>
          </a:solidFill>
          <a:latin typeface="+mn-lt"/>
        </a:defRPr>
      </a:lvl5pPr>
      <a:lvl6pPr marL="2514600" indent="-228600" algn="ctr" rtl="0" fontAlgn="base">
        <a:spcBef>
          <a:spcPct val="20000"/>
        </a:spcBef>
        <a:spcAft>
          <a:spcPct val="0"/>
        </a:spcAft>
        <a:buChar char="»"/>
        <a:defRPr sz="2000">
          <a:solidFill>
            <a:schemeClr val="tx1"/>
          </a:solidFill>
          <a:latin typeface="+mn-lt"/>
        </a:defRPr>
      </a:lvl6pPr>
      <a:lvl7pPr marL="2971800" indent="-228600" algn="ctr" rtl="0" fontAlgn="base">
        <a:spcBef>
          <a:spcPct val="20000"/>
        </a:spcBef>
        <a:spcAft>
          <a:spcPct val="0"/>
        </a:spcAft>
        <a:buChar char="»"/>
        <a:defRPr sz="2000">
          <a:solidFill>
            <a:schemeClr val="tx1"/>
          </a:solidFill>
          <a:latin typeface="+mn-lt"/>
        </a:defRPr>
      </a:lvl7pPr>
      <a:lvl8pPr marL="3429000" indent="-228600" algn="ctr" rtl="0" fontAlgn="base">
        <a:spcBef>
          <a:spcPct val="20000"/>
        </a:spcBef>
        <a:spcAft>
          <a:spcPct val="0"/>
        </a:spcAft>
        <a:buChar char="»"/>
        <a:defRPr sz="2000">
          <a:solidFill>
            <a:schemeClr val="tx1"/>
          </a:solidFill>
          <a:latin typeface="+mn-lt"/>
        </a:defRPr>
      </a:lvl8pPr>
      <a:lvl9pPr marL="3886200" indent="-228600" algn="ctr"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861FC43-C17C-47E5-B28F-7D319B87971B}"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838200" y="1600200"/>
            <a:ext cx="7467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434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434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84C051C-B2DC-4FAD-8E56-5BD3C3D953E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57200" y="685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457200" y="3322638"/>
            <a:ext cx="8229600" cy="300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536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536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139CB7A-D800-4881-A1CF-9361C47796D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ctr" rtl="0" fontAlgn="base">
        <a:spcBef>
          <a:spcPct val="20000"/>
        </a:spcBef>
        <a:spcAft>
          <a:spcPct val="0"/>
        </a:spcAft>
        <a:buChar char="•"/>
        <a:defRPr sz="3200">
          <a:solidFill>
            <a:schemeClr val="tx1"/>
          </a:solidFill>
          <a:latin typeface="+mn-lt"/>
          <a:ea typeface="+mn-ea"/>
          <a:cs typeface="+mn-cs"/>
        </a:defRPr>
      </a:lvl1pPr>
      <a:lvl2pPr marL="742950" indent="-285750" algn="ctr" rtl="0" fontAlgn="base">
        <a:spcBef>
          <a:spcPct val="20000"/>
        </a:spcBef>
        <a:spcAft>
          <a:spcPct val="0"/>
        </a:spcAft>
        <a:buChar char="–"/>
        <a:defRPr sz="2800">
          <a:solidFill>
            <a:schemeClr val="tx1"/>
          </a:solidFill>
          <a:latin typeface="+mn-lt"/>
        </a:defRPr>
      </a:lvl2pPr>
      <a:lvl3pPr marL="1143000" indent="-228600" algn="ctr" rtl="0" fontAlgn="base">
        <a:spcBef>
          <a:spcPct val="20000"/>
        </a:spcBef>
        <a:spcAft>
          <a:spcPct val="0"/>
        </a:spcAft>
        <a:buChar char="•"/>
        <a:defRPr sz="2400">
          <a:solidFill>
            <a:schemeClr val="tx1"/>
          </a:solidFill>
          <a:latin typeface="+mn-lt"/>
        </a:defRPr>
      </a:lvl3pPr>
      <a:lvl4pPr marL="1600200" indent="-228600" algn="ctr" rtl="0" fontAlgn="base">
        <a:spcBef>
          <a:spcPct val="20000"/>
        </a:spcBef>
        <a:spcAft>
          <a:spcPct val="0"/>
        </a:spcAft>
        <a:buChar char="–"/>
        <a:defRPr sz="2000">
          <a:solidFill>
            <a:schemeClr val="tx1"/>
          </a:solidFill>
          <a:latin typeface="+mn-lt"/>
        </a:defRPr>
      </a:lvl4pPr>
      <a:lvl5pPr marL="2057400" indent="-228600" algn="ctr" rtl="0" fontAlgn="base">
        <a:spcBef>
          <a:spcPct val="20000"/>
        </a:spcBef>
        <a:spcAft>
          <a:spcPct val="0"/>
        </a:spcAft>
        <a:buChar char="»"/>
        <a:defRPr sz="2000">
          <a:solidFill>
            <a:schemeClr val="tx1"/>
          </a:solidFill>
          <a:latin typeface="+mn-lt"/>
        </a:defRPr>
      </a:lvl5pPr>
      <a:lvl6pPr marL="2514600" indent="-228600" algn="ctr" rtl="0" fontAlgn="base">
        <a:spcBef>
          <a:spcPct val="20000"/>
        </a:spcBef>
        <a:spcAft>
          <a:spcPct val="0"/>
        </a:spcAft>
        <a:buChar char="»"/>
        <a:defRPr sz="2000">
          <a:solidFill>
            <a:schemeClr val="tx1"/>
          </a:solidFill>
          <a:latin typeface="+mn-lt"/>
        </a:defRPr>
      </a:lvl6pPr>
      <a:lvl7pPr marL="2971800" indent="-228600" algn="ctr" rtl="0" fontAlgn="base">
        <a:spcBef>
          <a:spcPct val="20000"/>
        </a:spcBef>
        <a:spcAft>
          <a:spcPct val="0"/>
        </a:spcAft>
        <a:buChar char="»"/>
        <a:defRPr sz="2000">
          <a:solidFill>
            <a:schemeClr val="tx1"/>
          </a:solidFill>
          <a:latin typeface="+mn-lt"/>
        </a:defRPr>
      </a:lvl7pPr>
      <a:lvl8pPr marL="3429000" indent="-228600" algn="ctr" rtl="0" fontAlgn="base">
        <a:spcBef>
          <a:spcPct val="20000"/>
        </a:spcBef>
        <a:spcAft>
          <a:spcPct val="0"/>
        </a:spcAft>
        <a:buChar char="»"/>
        <a:defRPr sz="2000">
          <a:solidFill>
            <a:schemeClr val="tx1"/>
          </a:solidFill>
          <a:latin typeface="+mn-lt"/>
        </a:defRPr>
      </a:lvl8pPr>
      <a:lvl9pPr marL="3886200" indent="-228600" algn="ctr"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b="1" dirty="0" smtClean="0">
                <a:ln>
                  <a:solidFill>
                    <a:schemeClr val="accent2">
                      <a:lumMod val="75000"/>
                    </a:schemeClr>
                  </a:solidFill>
                </a:ln>
                <a:effectLst>
                  <a:outerShdw blurRad="50800" dist="76200" dir="6600000" algn="ctr" rotWithShape="0">
                    <a:schemeClr val="tx1"/>
                  </a:outerShdw>
                </a:effectLst>
              </a:rPr>
              <a:t>The Benefits of Silence</a:t>
            </a:r>
            <a:endParaRPr lang="en-US" b="1" dirty="0">
              <a:ln>
                <a:solidFill>
                  <a:schemeClr val="accent2">
                    <a:lumMod val="75000"/>
                  </a:schemeClr>
                </a:solidFill>
              </a:ln>
              <a:effectLst>
                <a:outerShdw blurRad="50800" dist="76200" dir="6600000" algn="ctr" rotWithShape="0">
                  <a:schemeClr val="tx1"/>
                </a:outerShdw>
              </a:effectLst>
            </a:endParaRPr>
          </a:p>
        </p:txBody>
      </p:sp>
      <p:sp>
        <p:nvSpPr>
          <p:cNvPr id="2051" name="Rectangle 3"/>
          <p:cNvSpPr>
            <a:spLocks noGrp="1" noChangeArrowheads="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silence and silence: between the silence of things and the silence of our own being.</a:t>
            </a:r>
          </a:p>
          <a:p>
            <a:endParaRPr lang="en-US" dirty="0"/>
          </a:p>
          <a:p>
            <a:r>
              <a:rPr lang="en-US" dirty="0"/>
              <a:t>Thomas Merton</a:t>
            </a:r>
          </a:p>
          <a:p>
            <a:endParaRPr lang="en-US" dirty="0"/>
          </a:p>
        </p:txBody>
      </p:sp>
    </p:spTree>
    <p:extLst>
      <p:ext uri="{BB962C8B-B14F-4D97-AF65-F5344CB8AC3E}">
        <p14:creationId xmlns:p14="http://schemas.microsoft.com/office/powerpoint/2010/main" val="50702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People want lectures. I give them silence.</a:t>
            </a:r>
          </a:p>
          <a:p>
            <a:endParaRPr lang="en-US" dirty="0"/>
          </a:p>
          <a:p>
            <a:r>
              <a:rPr lang="en-US" dirty="0"/>
              <a:t>Mother </a:t>
            </a:r>
            <a:r>
              <a:rPr lang="en-US" dirty="0" err="1"/>
              <a:t>Meera</a:t>
            </a:r>
            <a:endParaRPr lang="en-US" dirty="0"/>
          </a:p>
        </p:txBody>
      </p:sp>
    </p:spTree>
    <p:extLst>
      <p:ext uri="{BB962C8B-B14F-4D97-AF65-F5344CB8AC3E}">
        <p14:creationId xmlns:p14="http://schemas.microsoft.com/office/powerpoint/2010/main" val="13702628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Silence is the element in which great things fashion themselves together; that at length they may emerge full-formed and majestic into the daylight of Life, which they are thenceforth to rule.</a:t>
            </a:r>
          </a:p>
          <a:p>
            <a:endParaRPr lang="en-US" dirty="0"/>
          </a:p>
          <a:p>
            <a:r>
              <a:rPr lang="en-US" dirty="0"/>
              <a:t>Thomas Carlyle</a:t>
            </a:r>
          </a:p>
        </p:txBody>
      </p:sp>
    </p:spTree>
    <p:extLst>
      <p:ext uri="{BB962C8B-B14F-4D97-AF65-F5344CB8AC3E}">
        <p14:creationId xmlns:p14="http://schemas.microsoft.com/office/powerpoint/2010/main" val="2559506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dirty="0"/>
              <a:t>It is in the womb of silence that we can grow ideas for the best course of action to take.</a:t>
            </a:r>
          </a:p>
        </p:txBody>
      </p:sp>
    </p:spTree>
    <p:extLst>
      <p:ext uri="{BB962C8B-B14F-4D97-AF65-F5344CB8AC3E}">
        <p14:creationId xmlns:p14="http://schemas.microsoft.com/office/powerpoint/2010/main" val="21277220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400" dirty="0"/>
              <a:t>If what you have to say is truthful, kind, and useful, then say it; if not, silence is best.</a:t>
            </a:r>
          </a:p>
          <a:p>
            <a:endParaRPr lang="en-US" dirty="0"/>
          </a:p>
        </p:txBody>
      </p:sp>
    </p:spTree>
    <p:extLst>
      <p:ext uri="{BB962C8B-B14F-4D97-AF65-F5344CB8AC3E}">
        <p14:creationId xmlns:p14="http://schemas.microsoft.com/office/powerpoint/2010/main" val="5536465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2" y="4406900"/>
            <a:ext cx="8116887" cy="1993900"/>
          </a:xfrm>
        </p:spPr>
        <p:txBody>
          <a:bodyPr/>
          <a:lstStyle/>
          <a:p>
            <a:r>
              <a:rPr lang="en-US" dirty="0" smtClean="0"/>
              <a:t>Quiet Spirituality: How </a:t>
            </a:r>
            <a:r>
              <a:rPr lang="en-US" dirty="0"/>
              <a:t>silence soothes the harried soul. </a:t>
            </a:r>
          </a:p>
        </p:txBody>
      </p:sp>
      <p:sp>
        <p:nvSpPr>
          <p:cNvPr id="3" name="Text Placeholder 2"/>
          <p:cNvSpPr>
            <a:spLocks noGrp="1"/>
          </p:cNvSpPr>
          <p:nvPr>
            <p:ph type="body" idx="1"/>
          </p:nvPr>
        </p:nvSpPr>
        <p:spPr>
          <a:xfrm>
            <a:off x="762000" y="2667000"/>
            <a:ext cx="7772400" cy="1500187"/>
          </a:xfrm>
        </p:spPr>
        <p:txBody>
          <a:bodyPr/>
          <a:lstStyle/>
          <a:p>
            <a:r>
              <a:rPr lang="en-US" dirty="0"/>
              <a:t> BY: </a:t>
            </a:r>
            <a:r>
              <a:rPr lang="en-US" dirty="0" err="1"/>
              <a:t>Mirka</a:t>
            </a:r>
            <a:r>
              <a:rPr lang="en-US" dirty="0"/>
              <a:t> </a:t>
            </a:r>
            <a:r>
              <a:rPr lang="en-US" dirty="0" err="1"/>
              <a:t>Knaster</a:t>
            </a:r>
            <a:r>
              <a:rPr lang="en-US" dirty="0"/>
              <a:t> </a:t>
            </a:r>
          </a:p>
        </p:txBody>
      </p:sp>
    </p:spTree>
    <p:extLst>
      <p:ext uri="{BB962C8B-B14F-4D97-AF65-F5344CB8AC3E}">
        <p14:creationId xmlns:p14="http://schemas.microsoft.com/office/powerpoint/2010/main" val="17263069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en-US" dirty="0"/>
              <a:t>Maybe because I can talk up a storm, I love, even crave, silence. I feel safe in it. I know I won't blurt out something foolish or harmful, something I'll be sorry for. That's probably why if you ask spiritual teachers for advice on how to practice wise speech, they're likely to answer with one word: silence. Like the rain necessary for flowers to bloom, silence is essential for speaking with clarity. </a:t>
            </a:r>
          </a:p>
        </p:txBody>
      </p:sp>
    </p:spTree>
    <p:extLst>
      <p:ext uri="{BB962C8B-B14F-4D97-AF65-F5344CB8AC3E}">
        <p14:creationId xmlns:p14="http://schemas.microsoft.com/office/powerpoint/2010/main" val="25748135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686800" cy="6400800"/>
          </a:xfrm>
        </p:spPr>
        <p:txBody>
          <a:bodyPr/>
          <a:lstStyle/>
          <a:p>
            <a:r>
              <a:rPr lang="en-US" sz="2800" dirty="0"/>
              <a:t>A Hindu adage, echoed in other cultures, reflects this relationship: If what you have to say is truthful, kind, and useful, then say it; if not, silence is best. My earliest lesson in the value of silence and the painful consequences of unkind words occurred when I was in elementary school. I don't recall what my mother did or didn't do one morning, but whatever it was upset me enough that I hurled enormous anger at her: "I hate you. I wish you were dead." As an adult, I learned it was not uncommon for children to express such heinous thoughts, but at the time I suffered dearly for not holding them back. My father gave me such a whopping and I cried so hard that I couldn't go to class that day.</a:t>
            </a:r>
          </a:p>
        </p:txBody>
      </p:sp>
    </p:spTree>
    <p:extLst>
      <p:ext uri="{BB962C8B-B14F-4D97-AF65-F5344CB8AC3E}">
        <p14:creationId xmlns:p14="http://schemas.microsoft.com/office/powerpoint/2010/main" val="2992193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6096000"/>
          </a:xfrm>
        </p:spPr>
        <p:txBody>
          <a:bodyPr/>
          <a:lstStyle/>
          <a:p>
            <a:r>
              <a:rPr lang="en-US" dirty="0"/>
              <a:t>Sages highlight the value of silence for more constructive reasons. They say it helps us use our personal resources judiciously. Talking expends energy and takes up time. I make a point of staying in close touch with friends, but I also know that hours can fly by in long talks on the phone. And although I love to go hiking with a friend and catch up on our lives, I notice a difference when I walk quietly with my dog. I feel refreshed from the exercise, and my energy is focused for the work I need to do. </a:t>
            </a:r>
          </a:p>
        </p:txBody>
      </p:sp>
    </p:spTree>
    <p:extLst>
      <p:ext uri="{BB962C8B-B14F-4D97-AF65-F5344CB8AC3E}">
        <p14:creationId xmlns:p14="http://schemas.microsoft.com/office/powerpoint/2010/main" val="20067822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534400" cy="6019800"/>
          </a:xfrm>
        </p:spPr>
        <p:txBody>
          <a:bodyPr/>
          <a:lstStyle/>
          <a:p>
            <a:r>
              <a:rPr lang="en-US" dirty="0"/>
              <a:t>Silence also helps me express what is important rather than any old thought that flits through my mind. Sometimes, in the middle of a disagreement with my husband or to avoid one, I'll call time out. If I don't pause long enough for a walk or a sitting meditation to reflect on what's really going on, I'm likely to keep blundering with hurtful speech. In silence I have a chance to cool down, assess the situation, examine my own motivations, and consider what words will help heal the rift between us</a:t>
            </a:r>
            <a:r>
              <a:rPr lang="en-US" dirty="0" smtClean="0"/>
              <a:t>.</a:t>
            </a:r>
            <a:endParaRPr lang="en-US" dirty="0"/>
          </a:p>
        </p:txBody>
      </p:sp>
    </p:spTree>
    <p:extLst>
      <p:ext uri="{BB962C8B-B14F-4D97-AF65-F5344CB8AC3E}">
        <p14:creationId xmlns:p14="http://schemas.microsoft.com/office/powerpoint/2010/main" val="2530958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762000"/>
          </a:xfrm>
        </p:spPr>
        <p:txBody>
          <a:bodyPr/>
          <a:lstStyle/>
          <a:p>
            <a:r>
              <a:rPr lang="en-US" dirty="0" smtClean="0"/>
              <a:t>A Counter-Cultural Idea?</a:t>
            </a:r>
            <a:endParaRPr lang="en-US" dirty="0"/>
          </a:p>
        </p:txBody>
      </p:sp>
      <p:sp>
        <p:nvSpPr>
          <p:cNvPr id="3" name="Content Placeholder 2"/>
          <p:cNvSpPr>
            <a:spLocks noGrp="1"/>
          </p:cNvSpPr>
          <p:nvPr>
            <p:ph idx="1"/>
          </p:nvPr>
        </p:nvSpPr>
        <p:spPr>
          <a:xfrm>
            <a:off x="457200" y="914400"/>
            <a:ext cx="8382000" cy="5791200"/>
          </a:xfrm>
        </p:spPr>
        <p:txBody>
          <a:bodyPr/>
          <a:lstStyle/>
          <a:p>
            <a:r>
              <a:rPr lang="en-US" dirty="0" smtClean="0"/>
              <a:t>Many young people of the 21</a:t>
            </a:r>
            <a:r>
              <a:rPr lang="en-US" baseline="30000" dirty="0" smtClean="0"/>
              <a:t>st</a:t>
            </a:r>
            <a:r>
              <a:rPr lang="en-US" dirty="0" smtClean="0"/>
              <a:t> century act as though silence is to be avoided at all costs. They are always “plugged in” with their I-Pods, I-Pads, I-Phones, Blackberries, Androids, etc.  The marketers of these devices certainly promote being “plugged in.”  Silence promotes thought, and many people have been trained to avoid thought at all costs.  People who are “plugged in” and aren’t thinking, are more easily controlled. That’s a scary thought.</a:t>
            </a:r>
            <a:endParaRPr lang="en-US" dirty="0"/>
          </a:p>
        </p:txBody>
      </p:sp>
    </p:spTree>
    <p:extLst>
      <p:ext uri="{BB962C8B-B14F-4D97-AF65-F5344CB8AC3E}">
        <p14:creationId xmlns:p14="http://schemas.microsoft.com/office/powerpoint/2010/main" val="13578798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lstStyle/>
          <a:p>
            <a:r>
              <a:rPr lang="en-US" dirty="0"/>
              <a:t>People who want to hear the language of the soul and the words of God know that they can't have their ears filled with the loud noises of the world, including our own internal chatter. They must listen for that still, small voice. The Quakers, or Society of Friends, conduct their worship meetings in silence</a:t>
            </a:r>
            <a:r>
              <a:rPr lang="en-US" dirty="0" smtClean="0"/>
              <a:t>. . . </a:t>
            </a:r>
            <a:r>
              <a:rPr lang="en-US" dirty="0"/>
              <a:t>. As a result, Friends have come to consider silence as the key mark of spiritual life and the singular method for communing with God. </a:t>
            </a:r>
          </a:p>
        </p:txBody>
      </p:sp>
    </p:spTree>
    <p:extLst>
      <p:ext uri="{BB962C8B-B14F-4D97-AF65-F5344CB8AC3E}">
        <p14:creationId xmlns:p14="http://schemas.microsoft.com/office/powerpoint/2010/main" val="41000570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067800" cy="6553200"/>
          </a:xfrm>
        </p:spPr>
        <p:txBody>
          <a:bodyPr/>
          <a:lstStyle/>
          <a:p>
            <a:r>
              <a:rPr lang="en-US" dirty="0"/>
              <a:t>I find silence healing, not only on a spiritual level, but also physically and mentally. Some people love to go to spas to relax and get pampered with all kinds of water and massage treatments. I love to go on retreats and pamper myself with silence. No voice mail, no e-mail, no conversation, no radio, no video. The silence refreshes me like a cool shower on a sultry summer day. In the restfulness of it, I collect and unify the scattered pieces of myself. As a tonic, silence clears away the exhaustion accumulated from the nonstop noise of modern urban living and restores my energy.</a:t>
            </a:r>
          </a:p>
        </p:txBody>
      </p:sp>
    </p:spTree>
    <p:extLst>
      <p:ext uri="{BB962C8B-B14F-4D97-AF65-F5344CB8AC3E}">
        <p14:creationId xmlns:p14="http://schemas.microsoft.com/office/powerpoint/2010/main" val="10133443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400800"/>
          </a:xfrm>
        </p:spPr>
        <p:txBody>
          <a:bodyPr/>
          <a:lstStyle/>
          <a:p>
            <a:r>
              <a:rPr lang="en-US" dirty="0"/>
              <a:t>But what's a tonic for me is not necessarily good medicine for someone else. Teachers acknowledge that silence may not be the best spiritual practice for individuals who are inclined toward melancholy or depression. They may need to open up and express themselves. Also, it is important not to maintain silence in the face of injustice. In "Ethics for the New Millennium," the Dalai Lama says that if we keep silent out of a sense of self-centeredness, then it's a problem. We have a universal responsibility to break out of such silence and be of service to others.</a:t>
            </a:r>
          </a:p>
        </p:txBody>
      </p:sp>
    </p:spTree>
    <p:extLst>
      <p:ext uri="{BB962C8B-B14F-4D97-AF65-F5344CB8AC3E}">
        <p14:creationId xmlns:p14="http://schemas.microsoft.com/office/powerpoint/2010/main" val="21092904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a:t>
            </a:r>
            <a:endParaRPr lang="en-US" dirty="0"/>
          </a:p>
        </p:txBody>
      </p:sp>
      <p:sp>
        <p:nvSpPr>
          <p:cNvPr id="3" name="Content Placeholder 2"/>
          <p:cNvSpPr>
            <a:spLocks noGrp="1"/>
          </p:cNvSpPr>
          <p:nvPr>
            <p:ph idx="1"/>
          </p:nvPr>
        </p:nvSpPr>
        <p:spPr/>
        <p:txBody>
          <a:bodyPr/>
          <a:lstStyle/>
          <a:p>
            <a:r>
              <a:rPr lang="en-US" dirty="0" smtClean="0"/>
              <a:t>Take a little time at least once a day to be silent for 5 or 10 minutes. Let your breathing slow down and your blood pressure go down. You might be surprised to find that your days go better when you get “unplugged” for a </a:t>
            </a:r>
            <a:r>
              <a:rPr lang="en-US" smtClean="0"/>
              <a:t>little while.</a:t>
            </a:r>
            <a:endParaRPr lang="en-US"/>
          </a:p>
        </p:txBody>
      </p:sp>
    </p:spTree>
    <p:extLst>
      <p:ext uri="{BB962C8B-B14F-4D97-AF65-F5344CB8AC3E}">
        <p14:creationId xmlns:p14="http://schemas.microsoft.com/office/powerpoint/2010/main" val="11275782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Most of us have moments when we long for silence -- when wish that TVs would stop blaring, iPods would pause, and those loud cell-phone talkers could be muted.  Even if you're surrounded by noise, take a few minutes to pause and reflect on the power of silence, to restore, to heal and to reveal the unexpected.  Enjoy these quotes about silence.</a:t>
            </a:r>
          </a:p>
        </p:txBody>
      </p:sp>
    </p:spTree>
    <p:extLst>
      <p:ext uri="{BB962C8B-B14F-4D97-AF65-F5344CB8AC3E}">
        <p14:creationId xmlns:p14="http://schemas.microsoft.com/office/powerpoint/2010/main" val="10207497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silence sings. It is musical. I remember a night when it was audible. I heard the unspeakable.</a:t>
            </a:r>
          </a:p>
          <a:p>
            <a:endParaRPr lang="en-US" dirty="0"/>
          </a:p>
          <a:p>
            <a:r>
              <a:rPr lang="en-US" dirty="0"/>
              <a:t>Henry David Thoreau</a:t>
            </a:r>
          </a:p>
          <a:p>
            <a:endParaRPr lang="en-US" dirty="0"/>
          </a:p>
        </p:txBody>
      </p:sp>
    </p:spTree>
    <p:extLst>
      <p:ext uri="{BB962C8B-B14F-4D97-AF65-F5344CB8AC3E}">
        <p14:creationId xmlns:p14="http://schemas.microsoft.com/office/powerpoint/2010/main" val="3752256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Silence reveals itself in a thousand inexpressible forms: in the quiet of dawn, in the noiseless aspiration of trees towards the sky, in the stealthy descent of night, in the silent changing of the seasons, in the falling moonlight, trickling down into the night like a rain of silence, but above all in the silence of the inward soul.</a:t>
            </a:r>
          </a:p>
          <a:p>
            <a:endParaRPr lang="en-US" dirty="0"/>
          </a:p>
          <a:p>
            <a:r>
              <a:rPr lang="en-US" dirty="0"/>
              <a:t>Max Picard</a:t>
            </a:r>
          </a:p>
        </p:txBody>
      </p:sp>
    </p:spTree>
    <p:extLst>
      <p:ext uri="{BB962C8B-B14F-4D97-AF65-F5344CB8AC3E}">
        <p14:creationId xmlns:p14="http://schemas.microsoft.com/office/powerpoint/2010/main" val="513496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All profound things, and emotions of things are preceded and attended by silence.</a:t>
            </a:r>
          </a:p>
          <a:p>
            <a:endParaRPr lang="en-US" dirty="0"/>
          </a:p>
          <a:p>
            <a:r>
              <a:rPr lang="en-US" dirty="0"/>
              <a:t>Herman Melville</a:t>
            </a:r>
          </a:p>
          <a:p>
            <a:endParaRPr lang="en-US" dirty="0"/>
          </a:p>
        </p:txBody>
      </p:sp>
    </p:spTree>
    <p:extLst>
      <p:ext uri="{BB962C8B-B14F-4D97-AF65-F5344CB8AC3E}">
        <p14:creationId xmlns:p14="http://schemas.microsoft.com/office/powerpoint/2010/main" val="3880444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 listened to the silence.</a:t>
            </a:r>
          </a:p>
          <a:p>
            <a:endParaRPr lang="en-US" dirty="0"/>
          </a:p>
          <a:p>
            <a:r>
              <a:rPr lang="en-US" dirty="0" err="1"/>
              <a:t>Orhan</a:t>
            </a:r>
            <a:r>
              <a:rPr lang="en-US" dirty="0"/>
              <a:t> </a:t>
            </a:r>
            <a:r>
              <a:rPr lang="en-US" dirty="0" err="1"/>
              <a:t>Pamuk</a:t>
            </a:r>
            <a:endParaRPr lang="en-US" dirty="0"/>
          </a:p>
          <a:p>
            <a:endParaRPr lang="en-US" dirty="0"/>
          </a:p>
        </p:txBody>
      </p:sp>
    </p:spTree>
    <p:extLst>
      <p:ext uri="{BB962C8B-B14F-4D97-AF65-F5344CB8AC3E}">
        <p14:creationId xmlns:p14="http://schemas.microsoft.com/office/powerpoint/2010/main" val="15652223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silence alone does a man's truth bind itself together and strike root.</a:t>
            </a:r>
          </a:p>
          <a:p>
            <a:endParaRPr lang="en-US" dirty="0"/>
          </a:p>
          <a:p>
            <a:r>
              <a:rPr lang="en-US" dirty="0"/>
              <a:t>Antoine de Saint-Exupery</a:t>
            </a:r>
          </a:p>
          <a:p>
            <a:endParaRPr lang="en-US" dirty="0"/>
          </a:p>
        </p:txBody>
      </p:sp>
    </p:spTree>
    <p:extLst>
      <p:ext uri="{BB962C8B-B14F-4D97-AF65-F5344CB8AC3E}">
        <p14:creationId xmlns:p14="http://schemas.microsoft.com/office/powerpoint/2010/main" val="29261945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Silence is audible to all men, at all times, and in all places. She is when we hear inwardly, sound when we hear outwardly.</a:t>
            </a:r>
          </a:p>
          <a:p>
            <a:endParaRPr lang="en-US" dirty="0"/>
          </a:p>
          <a:p>
            <a:r>
              <a:rPr lang="en-US" dirty="0"/>
              <a:t>Henry David Thoreau</a:t>
            </a:r>
          </a:p>
          <a:p>
            <a:endParaRPr lang="en-US" dirty="0"/>
          </a:p>
          <a:p>
            <a:endParaRPr lang="en-US" dirty="0"/>
          </a:p>
        </p:txBody>
      </p:sp>
    </p:spTree>
    <p:extLst>
      <p:ext uri="{BB962C8B-B14F-4D97-AF65-F5344CB8AC3E}">
        <p14:creationId xmlns:p14="http://schemas.microsoft.com/office/powerpoint/2010/main" val="2753065719"/>
      </p:ext>
    </p:extLst>
  </p:cSld>
  <p:clrMapOvr>
    <a:masterClrMapping/>
  </p:clrMapOvr>
  <p:timing>
    <p:tnLst>
      <p:par>
        <p:cTn id="1" dur="indefinite" restart="never" nodeType="tmRoot"/>
      </p:par>
    </p:tnLst>
  </p:timing>
</p:sld>
</file>

<file path=ppt/theme/theme1.xml><?xml version="1.0" encoding="utf-8"?>
<a:theme xmlns:a="http://schemas.openxmlformats.org/drawingml/2006/main" name="abstract inverted arch">
  <a:themeElements>
    <a:clrScheme name="">
      <a:dk1>
        <a:srgbClr val="C0C0C0"/>
      </a:dk1>
      <a:lt1>
        <a:srgbClr val="FFFFFF"/>
      </a:lt1>
      <a:dk2>
        <a:srgbClr val="CC3300"/>
      </a:dk2>
      <a:lt2>
        <a:srgbClr val="FFCC99"/>
      </a:lt2>
      <a:accent1>
        <a:srgbClr val="FF9900"/>
      </a:accent1>
      <a:accent2>
        <a:srgbClr val="CC0000"/>
      </a:accent2>
      <a:accent3>
        <a:srgbClr val="E2ADAA"/>
      </a:accent3>
      <a:accent4>
        <a:srgbClr val="DADADA"/>
      </a:accent4>
      <a:accent5>
        <a:srgbClr val="FFCAAA"/>
      </a:accent5>
      <a:accent6>
        <a:srgbClr val="B90000"/>
      </a:accent6>
      <a:hlink>
        <a:srgbClr val="FF33CC"/>
      </a:hlink>
      <a:folHlink>
        <a:srgbClr val="FFCC00"/>
      </a:folHlink>
    </a:clrScheme>
    <a:fontScheme name="ve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ees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vees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vees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vees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vees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vees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vees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vees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vees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vees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vees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vees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vees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vees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vees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vees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olormaster">
  <a:themeElements>
    <a:clrScheme name="">
      <a:dk1>
        <a:srgbClr val="000000"/>
      </a:dk1>
      <a:lt1>
        <a:srgbClr val="CC3300"/>
      </a:lt1>
      <a:dk2>
        <a:srgbClr val="CC3300"/>
      </a:dk2>
      <a:lt2>
        <a:srgbClr val="C0C0C0"/>
      </a:lt2>
      <a:accent1>
        <a:srgbClr val="FF9900"/>
      </a:accent1>
      <a:accent2>
        <a:srgbClr val="CC0000"/>
      </a:accent2>
      <a:accent3>
        <a:srgbClr val="E2ADAA"/>
      </a:accent3>
      <a:accent4>
        <a:srgbClr val="000000"/>
      </a:accent4>
      <a:accent5>
        <a:srgbClr val="FFCAAA"/>
      </a:accent5>
      <a:accent6>
        <a:srgbClr val="B90000"/>
      </a:accent6>
      <a:hlink>
        <a:srgbClr val="FF33CC"/>
      </a:hlink>
      <a:folHlink>
        <a:srgbClr val="FFCC00"/>
      </a:folHlink>
    </a:clrScheme>
    <a:fontScheme name="1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olormaster">
  <a:themeElements>
    <a:clrScheme name="">
      <a:dk1>
        <a:srgbClr val="C0C0C0"/>
      </a:dk1>
      <a:lt1>
        <a:srgbClr val="FFFFFF"/>
      </a:lt1>
      <a:dk2>
        <a:srgbClr val="CC3300"/>
      </a:dk2>
      <a:lt2>
        <a:srgbClr val="CC3300"/>
      </a:lt2>
      <a:accent1>
        <a:srgbClr val="FF9900"/>
      </a:accent1>
      <a:accent2>
        <a:srgbClr val="CC0000"/>
      </a:accent2>
      <a:accent3>
        <a:srgbClr val="E2ADAA"/>
      </a:accent3>
      <a:accent4>
        <a:srgbClr val="DADADA"/>
      </a:accent4>
      <a:accent5>
        <a:srgbClr val="FFCAAA"/>
      </a:accent5>
      <a:accent6>
        <a:srgbClr val="B90000"/>
      </a:accent6>
      <a:hlink>
        <a:srgbClr val="FF33CC"/>
      </a:hlink>
      <a:folHlink>
        <a:srgbClr val="FFCC00"/>
      </a:folHlink>
    </a:clrScheme>
    <a:fontScheme name="2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2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2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2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2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2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2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2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2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2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2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2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2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2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2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2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olormaster">
  <a:themeElements>
    <a:clrScheme name="">
      <a:dk1>
        <a:srgbClr val="C0C0C0"/>
      </a:dk1>
      <a:lt1>
        <a:srgbClr val="FFFFFF"/>
      </a:lt1>
      <a:dk2>
        <a:srgbClr val="CC0000"/>
      </a:dk2>
      <a:lt2>
        <a:srgbClr val="FFCCCC"/>
      </a:lt2>
      <a:accent1>
        <a:srgbClr val="993366"/>
      </a:accent1>
      <a:accent2>
        <a:srgbClr val="FF9999"/>
      </a:accent2>
      <a:accent3>
        <a:srgbClr val="E2AAAA"/>
      </a:accent3>
      <a:accent4>
        <a:srgbClr val="DADADA"/>
      </a:accent4>
      <a:accent5>
        <a:srgbClr val="CAADB8"/>
      </a:accent5>
      <a:accent6>
        <a:srgbClr val="E78A8A"/>
      </a:accent6>
      <a:hlink>
        <a:srgbClr val="009999"/>
      </a:hlink>
      <a:folHlink>
        <a:srgbClr val="FF9933"/>
      </a:folHlink>
    </a:clrScheme>
    <a:fontScheme name="3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3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3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3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3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3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3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3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3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3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3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3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3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3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3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3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colormaster">
  <a:themeElements>
    <a:clrScheme name="">
      <a:dk1>
        <a:srgbClr val="000000"/>
      </a:dk1>
      <a:lt1>
        <a:srgbClr val="CC0000"/>
      </a:lt1>
      <a:dk2>
        <a:srgbClr val="800000"/>
      </a:dk2>
      <a:lt2>
        <a:srgbClr val="C0C0C0"/>
      </a:lt2>
      <a:accent1>
        <a:srgbClr val="993366"/>
      </a:accent1>
      <a:accent2>
        <a:srgbClr val="FF9999"/>
      </a:accent2>
      <a:accent3>
        <a:srgbClr val="E2AAAA"/>
      </a:accent3>
      <a:accent4>
        <a:srgbClr val="000000"/>
      </a:accent4>
      <a:accent5>
        <a:srgbClr val="CAADB8"/>
      </a:accent5>
      <a:accent6>
        <a:srgbClr val="E78A8A"/>
      </a:accent6>
      <a:hlink>
        <a:srgbClr val="009999"/>
      </a:hlink>
      <a:folHlink>
        <a:srgbClr val="FF9933"/>
      </a:folHlink>
    </a:clrScheme>
    <a:fontScheme name="4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4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4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4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4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4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4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4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4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4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4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4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4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4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4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4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colormaster">
  <a:themeElements>
    <a:clrScheme name="">
      <a:dk1>
        <a:srgbClr val="C0C0C0"/>
      </a:dk1>
      <a:lt1>
        <a:srgbClr val="FFFFFF"/>
      </a:lt1>
      <a:dk2>
        <a:srgbClr val="CC0000"/>
      </a:dk2>
      <a:lt2>
        <a:srgbClr val="800000"/>
      </a:lt2>
      <a:accent1>
        <a:srgbClr val="993366"/>
      </a:accent1>
      <a:accent2>
        <a:srgbClr val="FF9999"/>
      </a:accent2>
      <a:accent3>
        <a:srgbClr val="E2AAAA"/>
      </a:accent3>
      <a:accent4>
        <a:srgbClr val="DADADA"/>
      </a:accent4>
      <a:accent5>
        <a:srgbClr val="CAADB8"/>
      </a:accent5>
      <a:accent6>
        <a:srgbClr val="E78A8A"/>
      </a:accent6>
      <a:hlink>
        <a:srgbClr val="009999"/>
      </a:hlink>
      <a:folHlink>
        <a:srgbClr val="FF9933"/>
      </a:folHlink>
    </a:clrScheme>
    <a:fontScheme name="5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5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5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5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5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5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5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5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5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5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5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5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5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5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5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5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5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colormaster">
  <a:themeElements>
    <a:clrScheme name="">
      <a:dk1>
        <a:srgbClr val="C0C0C0"/>
      </a:dk1>
      <a:lt1>
        <a:srgbClr val="FFFFFF"/>
      </a:lt1>
      <a:dk2>
        <a:srgbClr val="006699"/>
      </a:dk2>
      <a:lt2>
        <a:srgbClr val="CCECFF"/>
      </a:lt2>
      <a:accent1>
        <a:srgbClr val="FF3399"/>
      </a:accent1>
      <a:accent2>
        <a:srgbClr val="99CCFF"/>
      </a:accent2>
      <a:accent3>
        <a:srgbClr val="AAB8CA"/>
      </a:accent3>
      <a:accent4>
        <a:srgbClr val="DADADA"/>
      </a:accent4>
      <a:accent5>
        <a:srgbClr val="FFADCA"/>
      </a:accent5>
      <a:accent6>
        <a:srgbClr val="8AB9E7"/>
      </a:accent6>
      <a:hlink>
        <a:srgbClr val="FF5050"/>
      </a:hlink>
      <a:folHlink>
        <a:srgbClr val="FFFF99"/>
      </a:folHlink>
    </a:clrScheme>
    <a:fontScheme name="6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6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6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6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6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6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6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6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6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6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6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6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6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6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6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6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6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colormaster">
  <a:themeElements>
    <a:clrScheme name="">
      <a:dk1>
        <a:srgbClr val="000000"/>
      </a:dk1>
      <a:lt1>
        <a:srgbClr val="006699"/>
      </a:lt1>
      <a:dk2>
        <a:srgbClr val="003366"/>
      </a:dk2>
      <a:lt2>
        <a:srgbClr val="C0C0C0"/>
      </a:lt2>
      <a:accent1>
        <a:srgbClr val="FF3399"/>
      </a:accent1>
      <a:accent2>
        <a:srgbClr val="99CCFF"/>
      </a:accent2>
      <a:accent3>
        <a:srgbClr val="AAB8CA"/>
      </a:accent3>
      <a:accent4>
        <a:srgbClr val="000000"/>
      </a:accent4>
      <a:accent5>
        <a:srgbClr val="FFADCA"/>
      </a:accent5>
      <a:accent6>
        <a:srgbClr val="8AB9E7"/>
      </a:accent6>
      <a:hlink>
        <a:srgbClr val="FF5050"/>
      </a:hlink>
      <a:folHlink>
        <a:srgbClr val="FFFF99"/>
      </a:folHlink>
    </a:clrScheme>
    <a:fontScheme name="7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7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7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7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7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7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7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7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7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7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7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7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7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7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7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7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7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colormaster">
  <a:themeElements>
    <a:clrScheme name="">
      <a:dk1>
        <a:srgbClr val="C0C0C0"/>
      </a:dk1>
      <a:lt1>
        <a:srgbClr val="FFFFFF"/>
      </a:lt1>
      <a:dk2>
        <a:srgbClr val="006699"/>
      </a:dk2>
      <a:lt2>
        <a:srgbClr val="003366"/>
      </a:lt2>
      <a:accent1>
        <a:srgbClr val="FF3399"/>
      </a:accent1>
      <a:accent2>
        <a:srgbClr val="99CCFF"/>
      </a:accent2>
      <a:accent3>
        <a:srgbClr val="AAB8CA"/>
      </a:accent3>
      <a:accent4>
        <a:srgbClr val="DADADA"/>
      </a:accent4>
      <a:accent5>
        <a:srgbClr val="FFADCA"/>
      </a:accent5>
      <a:accent6>
        <a:srgbClr val="8AB9E7"/>
      </a:accent6>
      <a:hlink>
        <a:srgbClr val="FF5050"/>
      </a:hlink>
      <a:folHlink>
        <a:srgbClr val="FFFF99"/>
      </a:folHlink>
    </a:clrScheme>
    <a:fontScheme name="8_colormas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colormaster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8_colormaster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8_colormaster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8_colormaster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8_colormaster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8_colormaster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8_colormaster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8_colormaster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8_colormaster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8_colormaster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8_colormaster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8_colormaster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8_colormaster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8_colormaster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8_colormaster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8_colormaster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abstract inverted arch</Template>
  <TotalTime>46</TotalTime>
  <Words>1280</Words>
  <Application>Microsoft Office PowerPoint</Application>
  <PresentationFormat>On-screen Show (4:3)</PresentationFormat>
  <Paragraphs>44</Paragraphs>
  <Slides>23</Slides>
  <Notes>0</Notes>
  <HiddenSlides>0</HiddenSlides>
  <MMClips>0</MMClips>
  <ScaleCrop>false</ScaleCrop>
  <HeadingPairs>
    <vt:vector size="4" baseType="variant">
      <vt:variant>
        <vt:lpstr>Theme</vt:lpstr>
      </vt:variant>
      <vt:variant>
        <vt:i4>9</vt:i4>
      </vt:variant>
      <vt:variant>
        <vt:lpstr>Slide Titles</vt:lpstr>
      </vt:variant>
      <vt:variant>
        <vt:i4>23</vt:i4>
      </vt:variant>
    </vt:vector>
  </HeadingPairs>
  <TitlesOfParts>
    <vt:vector size="32" baseType="lpstr">
      <vt:lpstr>abstract inverted arch</vt:lpstr>
      <vt:lpstr>1_colormaster</vt:lpstr>
      <vt:lpstr>2_colormaster</vt:lpstr>
      <vt:lpstr>3_colormaster</vt:lpstr>
      <vt:lpstr>4_colormaster</vt:lpstr>
      <vt:lpstr>5_colormaster</vt:lpstr>
      <vt:lpstr>6_colormaster</vt:lpstr>
      <vt:lpstr>7_colormaster</vt:lpstr>
      <vt:lpstr>8_colormaster</vt:lpstr>
      <vt:lpstr>The Benefits of Silence</vt:lpstr>
      <vt:lpstr>A Counter-Cultural Idea?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Quiet Spirituality: How silence soothes the harried soul.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Suggestion: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Benefits of Silence</dc:title>
  <dc:creator>Joseph A. Naumann</dc:creator>
  <cp:lastModifiedBy>Joseph A. Naumann</cp:lastModifiedBy>
  <cp:revision>5</cp:revision>
  <dcterms:created xsi:type="dcterms:W3CDTF">2013-09-05T19:29:35Z</dcterms:created>
  <dcterms:modified xsi:type="dcterms:W3CDTF">2013-09-05T20:16:29Z</dcterms:modified>
</cp:coreProperties>
</file>