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6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A8CE-4330-4256-80CE-D61E30981229}" type="datetimeFigureOut">
              <a:rPr lang="en-US" smtClean="0"/>
              <a:t>7/8/2010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C054-2003-40DB-9F54-22C4A8BCF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A8CE-4330-4256-80CE-D61E30981229}" type="datetimeFigureOut">
              <a:rPr lang="en-US" smtClean="0"/>
              <a:t>7/8/2010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C054-2003-40DB-9F54-22C4A8BCF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A8CE-4330-4256-80CE-D61E30981229}" type="datetimeFigureOut">
              <a:rPr lang="en-US" smtClean="0"/>
              <a:t>7/8/2010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C054-2003-40DB-9F54-22C4A8BCF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A8CE-4330-4256-80CE-D61E30981229}" type="datetimeFigureOut">
              <a:rPr lang="en-US" smtClean="0"/>
              <a:t>7/8/2010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C054-2003-40DB-9F54-22C4A8BCF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A8CE-4330-4256-80CE-D61E30981229}" type="datetimeFigureOut">
              <a:rPr lang="en-US" smtClean="0"/>
              <a:t>7/8/2010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C054-2003-40DB-9F54-22C4A8BCF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A8CE-4330-4256-80CE-D61E30981229}" type="datetimeFigureOut">
              <a:rPr lang="en-US" smtClean="0"/>
              <a:t>7/8/2010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C054-2003-40DB-9F54-22C4A8BCF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A8CE-4330-4256-80CE-D61E30981229}" type="datetimeFigureOut">
              <a:rPr lang="en-US" smtClean="0"/>
              <a:t>7/8/2010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C054-2003-40DB-9F54-22C4A8BCF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A8CE-4330-4256-80CE-D61E30981229}" type="datetimeFigureOut">
              <a:rPr lang="en-US" smtClean="0"/>
              <a:t>7/8/2010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C054-2003-40DB-9F54-22C4A8BCF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A8CE-4330-4256-80CE-D61E30981229}" type="datetimeFigureOut">
              <a:rPr lang="en-US" smtClean="0"/>
              <a:t>7/8/2010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C054-2003-40DB-9F54-22C4A8BCF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A8CE-4330-4256-80CE-D61E30981229}" type="datetimeFigureOut">
              <a:rPr lang="en-US" smtClean="0"/>
              <a:t>7/8/2010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C054-2003-40DB-9F54-22C4A8BCF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A8CE-4330-4256-80CE-D61E30981229}" type="datetimeFigureOut">
              <a:rPr lang="en-US" smtClean="0"/>
              <a:t>7/8/2010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C054-2003-40DB-9F54-22C4A8BCF5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6A8CE-4330-4256-80CE-D61E30981229}" type="datetimeFigureOut">
              <a:rPr lang="en-US" smtClean="0"/>
              <a:t>7/8/2010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2C054-2003-40DB-9F54-22C4A8BCF5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Parro.jpg"/>
          <p:cNvPicPr>
            <a:picLocks noChangeAspect="1"/>
          </p:cNvPicPr>
          <p:nvPr/>
        </p:nvPicPr>
        <p:blipFill>
          <a:blip r:embed="rId2" cstate="print"/>
          <a:srcRect r="11963"/>
          <a:stretch>
            <a:fillRect/>
          </a:stretch>
        </p:blipFill>
        <p:spPr>
          <a:xfrm>
            <a:off x="0" y="1655"/>
            <a:ext cx="9144000" cy="6856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ent" pitchFamily="2" charset="0"/>
              </a:rPr>
              <a:t>Powerful Words – Positive &amp; Negative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cen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</Words>
  <Application>Microsoft Office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Powerful Words – Positive &amp; Negative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Powerful Words – Positive &amp; Negative</dc:title>
  <dc:creator>Joe</dc:creator>
  <cp:lastModifiedBy>Joe</cp:lastModifiedBy>
  <cp:revision>1</cp:revision>
  <dcterms:created xsi:type="dcterms:W3CDTF">2010-07-08T07:04:05Z</dcterms:created>
  <dcterms:modified xsi:type="dcterms:W3CDTF">2010-07-08T07:14:36Z</dcterms:modified>
</cp:coreProperties>
</file>