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5" r:id="rId5"/>
    <p:sldId id="276" r:id="rId6"/>
    <p:sldId id="258" r:id="rId7"/>
    <p:sldId id="266" r:id="rId8"/>
    <p:sldId id="277" r:id="rId9"/>
    <p:sldId id="259" r:id="rId10"/>
    <p:sldId id="267" r:id="rId11"/>
    <p:sldId id="278" r:id="rId12"/>
    <p:sldId id="260" r:id="rId13"/>
    <p:sldId id="268" r:id="rId14"/>
    <p:sldId id="279" r:id="rId15"/>
    <p:sldId id="261" r:id="rId16"/>
    <p:sldId id="269" r:id="rId17"/>
    <p:sldId id="262" r:id="rId18"/>
    <p:sldId id="274" r:id="rId19"/>
    <p:sldId id="270" r:id="rId20"/>
    <p:sldId id="280" r:id="rId21"/>
    <p:sldId id="263" r:id="rId22"/>
    <p:sldId id="264" r:id="rId23"/>
    <p:sldId id="271" r:id="rId24"/>
    <p:sldId id="272" r:id="rId25"/>
    <p:sldId id="281" r:id="rId26"/>
    <p:sldId id="282" r:id="rId27"/>
    <p:sldId id="27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78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A50021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66" d="100"/>
          <a:sy n="66" d="100"/>
        </p:scale>
        <p:origin x="-106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147F9-1CF1-4FD4-82CD-DC8F06CBA1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D7794-7BA3-4DBD-AFF5-669E874A8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0"/>
            <a:ext cx="18478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3911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9537-7C9F-46EC-AA36-FA4234677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522B5-3BB0-4CFD-934A-3CB5D960D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6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EE1CA-98E6-4114-9AF2-ACA073B34B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9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3619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19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45B13-A92D-4DCD-AB16-ACC50037A9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9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EA29D-FFF7-457F-BF34-7BB996C65E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C330A-8C69-4CDA-BD24-3F114EB1F3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3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E4E7-BC2C-4F56-B9E1-C83967820F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1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23F03-06A0-4BD6-ADF0-BFB0A4A714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1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3A684-3432-4A29-B0AD-CC85E50CD4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Documents and Settings\Sam Grogan\My Documents\Proxima\Templates\Set3\2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1F1707A-4408-44DE-B424-58AF837B5B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7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78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78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78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78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78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78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78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78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FF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FF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FF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0000"/>
                </a:solidFill>
              </a:rPr>
              <a:t>ME</a:t>
            </a:r>
            <a:r>
              <a:rPr lang="en-US" sz="5400" dirty="0">
                <a:solidFill>
                  <a:srgbClr val="0000FF"/>
                </a:solidFill>
              </a:rPr>
              <a:t>M</a:t>
            </a:r>
            <a:r>
              <a:rPr lang="en-US" sz="5400" dirty="0">
                <a:solidFill>
                  <a:srgbClr val="FF0000"/>
                </a:solidFill>
              </a:rPr>
              <a:t>ORI</a:t>
            </a:r>
            <a:r>
              <a:rPr lang="en-US" sz="5400" dirty="0">
                <a:solidFill>
                  <a:srgbClr val="0000FF"/>
                </a:solidFill>
              </a:rPr>
              <a:t>A</a:t>
            </a:r>
            <a:r>
              <a:rPr lang="en-US" sz="5400" dirty="0">
                <a:solidFill>
                  <a:srgbClr val="FF0000"/>
                </a:solidFill>
              </a:rPr>
              <a:t>L D</a:t>
            </a:r>
            <a:r>
              <a:rPr lang="en-US" sz="5400" dirty="0">
                <a:solidFill>
                  <a:srgbClr val="0000FF"/>
                </a:solidFill>
              </a:rPr>
              <a:t>A</a:t>
            </a:r>
            <a:r>
              <a:rPr lang="en-US" sz="5400" dirty="0">
                <a:solidFill>
                  <a:srgbClr val="FF0000"/>
                </a:solidFill>
              </a:rPr>
              <a:t>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day to recognize our debts and be grateful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6858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It is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</a:t>
            </a:r>
            <a:r>
              <a:rPr lang="en-US" dirty="0">
                <a:solidFill>
                  <a:srgbClr val="800000"/>
                </a:solidFill>
              </a:rPr>
              <a:t> VETERAN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not the poet,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who has given us freedom of speech.</a:t>
            </a:r>
            <a:r>
              <a:rPr lang="en-US" sz="800" dirty="0">
                <a:solidFill>
                  <a:srgbClr val="000000"/>
                </a:solidFill>
              </a:rPr>
              <a:t/>
            </a:r>
            <a:br>
              <a:rPr lang="en-US" sz="800" dirty="0">
                <a:solidFill>
                  <a:srgbClr val="0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8" y="150055"/>
            <a:ext cx="8133272" cy="663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6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304800"/>
            <a:ext cx="8772524" cy="618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3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6858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It is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</a:t>
            </a:r>
            <a:r>
              <a:rPr lang="en-US" dirty="0">
                <a:solidFill>
                  <a:srgbClr val="800000"/>
                </a:solidFill>
              </a:rPr>
              <a:t> VETERAN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not the campus organizer,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who has given us freedom to assemble.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585"/>
            <a:ext cx="9120673" cy="687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2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9" y="838200"/>
            <a:ext cx="8021052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6858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It is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</a:t>
            </a:r>
            <a:r>
              <a:rPr lang="en-US" sz="2400" dirty="0">
                <a:solidFill>
                  <a:srgbClr val="800000"/>
                </a:solidFill>
              </a:rPr>
              <a:t> </a:t>
            </a:r>
            <a:r>
              <a:rPr lang="en-US" dirty="0">
                <a:solidFill>
                  <a:srgbClr val="800000"/>
                </a:solidFill>
              </a:rPr>
              <a:t>VETERAN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not the lawyer,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who has given us the right to a fair trial.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3390"/>
            <a:ext cx="8269310" cy="58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2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2" y="685800"/>
            <a:ext cx="788779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1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6858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It is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</a:t>
            </a:r>
            <a:r>
              <a:rPr lang="en-US" sz="2400" dirty="0">
                <a:solidFill>
                  <a:srgbClr val="800000"/>
                </a:solidFill>
              </a:rPr>
              <a:t> VETERAN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not the politician,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Who has given us the right to vote.</a:t>
            </a:r>
            <a:r>
              <a:rPr lang="en-US" sz="800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9" y="609600"/>
            <a:ext cx="8058381" cy="554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6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7" y="609600"/>
            <a:ext cx="840218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3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7" y="533400"/>
            <a:ext cx="790485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0588"/>
            <a:ext cx="6400800" cy="645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604657" cy="6400800"/>
          </a:xfrm>
        </p:spPr>
        <p:txBody>
          <a:bodyPr/>
          <a:lstStyle/>
          <a:p>
            <a:r>
              <a:rPr lang="en-US" sz="800" dirty="0">
                <a:solidFill>
                  <a:srgbClr val="000000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It is the</a:t>
            </a:r>
            <a:r>
              <a:rPr lang="en-US" dirty="0">
                <a:solidFill>
                  <a:srgbClr val="800000"/>
                </a:solidFill>
              </a:rPr>
              <a:t> </a:t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800000"/>
                </a:solidFill>
              </a:rPr>
              <a:t>VETERAN</a:t>
            </a:r>
            <a:r>
              <a:rPr lang="en-US" dirty="0">
                <a:solidFill>
                  <a:srgbClr val="000000"/>
                </a:solidFill>
              </a:rPr>
              <a:t> who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salutes the Flag,</a:t>
            </a:r>
            <a:r>
              <a:rPr lang="en-US" sz="1400" dirty="0">
                <a:solidFill>
                  <a:srgbClr val="000000"/>
                </a:solidFill>
              </a:rPr>
              <a:t> </a:t>
            </a:r>
            <a:r>
              <a:rPr lang="en-US" sz="800" dirty="0">
                <a:solidFill>
                  <a:srgbClr val="000000"/>
                </a:solidFill>
              </a:rPr>
              <a:t/>
            </a:r>
            <a:br>
              <a:rPr lang="en-US" sz="800" dirty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381000"/>
            <a:ext cx="41719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2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It is </a:t>
            </a:r>
            <a:r>
              <a:rPr lang="en-US" dirty="0" smtClean="0">
                <a:solidFill>
                  <a:srgbClr val="000000"/>
                </a:solidFill>
              </a:rPr>
              <a:t> the</a:t>
            </a:r>
            <a:r>
              <a:rPr lang="en-US" dirty="0">
                <a:solidFill>
                  <a:srgbClr val="800000"/>
                </a:solidFill>
              </a:rPr>
              <a:t> </a:t>
            </a:r>
            <a:r>
              <a:rPr lang="en-US" dirty="0" smtClean="0">
                <a:solidFill>
                  <a:srgbClr val="800000"/>
                </a:solidFill>
              </a:rPr>
              <a:t>VETERAN </a:t>
            </a:r>
            <a:r>
              <a:rPr lang="en-US" dirty="0" smtClean="0">
                <a:solidFill>
                  <a:srgbClr val="000000"/>
                </a:solidFill>
              </a:rPr>
              <a:t>who </a:t>
            </a:r>
            <a:r>
              <a:rPr lang="en-US" dirty="0">
                <a:solidFill>
                  <a:srgbClr val="000000"/>
                </a:solidFill>
              </a:rPr>
              <a:t>serves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under the Flag,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3" y="5610224"/>
            <a:ext cx="9144000" cy="1247776"/>
          </a:xfrm>
        </p:spPr>
        <p:txBody>
          <a:bodyPr/>
          <a:lstStyle/>
          <a:p>
            <a:r>
              <a:rPr lang="en-US" dirty="0" smtClean="0"/>
              <a:t>ETERNAL REST </a:t>
            </a:r>
            <a:r>
              <a:rPr lang="en-US" dirty="0"/>
              <a:t>GRANT THEM O </a:t>
            </a:r>
            <a:r>
              <a:rPr lang="en-US" dirty="0" smtClean="0"/>
              <a:t>LORD</a:t>
            </a:r>
            <a:r>
              <a:rPr lang="en-US" dirty="0"/>
              <a:t>, AND LET PERPETUAL LIGHT SHINE </a:t>
            </a:r>
            <a:r>
              <a:rPr lang="en-US" dirty="0" smtClean="0"/>
              <a:t>UPON THEM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56" y="1143000"/>
            <a:ext cx="528877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1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6858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391400" cy="5715000"/>
          </a:xfrm>
        </p:spPr>
        <p:txBody>
          <a:bodyPr/>
          <a:lstStyle/>
          <a:p>
            <a:r>
              <a:rPr lang="en-US" dirty="0" smtClean="0"/>
              <a:t>If we forget them,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We may forget what they fought for . . . . </a:t>
            </a:r>
          </a:p>
          <a:p>
            <a:endParaRPr lang="en-US" dirty="0"/>
          </a:p>
          <a:p>
            <a:r>
              <a:rPr lang="en-US" dirty="0" smtClean="0"/>
              <a:t>If we forget what they fought for,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We may lose what they fought for!</a:t>
            </a:r>
          </a:p>
          <a:p>
            <a:endParaRPr lang="en-US" dirty="0"/>
          </a:p>
          <a:p>
            <a:r>
              <a:rPr lang="en-US" dirty="0" smtClean="0"/>
              <a:t>May that never happen!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0"/>
            <a:ext cx="88174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848600" cy="6096000"/>
          </a:xfrm>
        </p:spPr>
        <p:txBody>
          <a:bodyPr/>
          <a:lstStyle/>
          <a:p>
            <a:r>
              <a:rPr lang="en-US" dirty="0"/>
              <a:t>I'd </a:t>
            </a:r>
            <a:r>
              <a:rPr lang="en-US" dirty="0" smtClean="0"/>
              <a:t>be EXTREMELY </a:t>
            </a:r>
            <a:r>
              <a:rPr lang="en-US" dirty="0"/>
              <a:t>proud if this </a:t>
            </a:r>
            <a:r>
              <a:rPr lang="en-US" dirty="0" smtClean="0"/>
              <a:t>message reached </a:t>
            </a:r>
            <a:r>
              <a:rPr lang="en-US" dirty="0"/>
              <a:t>as many as possible. We can be </a:t>
            </a:r>
            <a:r>
              <a:rPr lang="en-US" dirty="0" smtClean="0"/>
              <a:t>very proud </a:t>
            </a:r>
            <a:r>
              <a:rPr lang="en-US" dirty="0"/>
              <a:t>of our young men and women in the service no matter where they serve.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God Bless </a:t>
            </a:r>
            <a:r>
              <a:rPr lang="en-US" dirty="0">
                <a:solidFill>
                  <a:srgbClr val="0070C0"/>
                </a:solidFill>
              </a:rPr>
              <a:t>them all</a:t>
            </a:r>
            <a:r>
              <a:rPr lang="en-US" dirty="0" smtClean="0">
                <a:solidFill>
                  <a:srgbClr val="0070C0"/>
                </a:solidFill>
              </a:rPr>
              <a:t>!!!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/>
              <a:t>Makes you proud to be an AMERICAN!!!!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IN GOD WE TRUST!</a:t>
            </a:r>
          </a:p>
        </p:txBody>
      </p:sp>
    </p:spTree>
    <p:extLst>
      <p:ext uri="{BB962C8B-B14F-4D97-AF65-F5344CB8AC3E}">
        <p14:creationId xmlns:p14="http://schemas.microsoft.com/office/powerpoint/2010/main" val="33157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5378"/>
            <a:ext cx="7772400" cy="602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7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315200" cy="6858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It is the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800000"/>
                </a:solidFill>
              </a:rPr>
              <a:t>VETERAN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not the preacher,</a:t>
            </a:r>
            <a:r>
              <a:rPr lang="en-US" sz="1400" dirty="0">
                <a:solidFill>
                  <a:srgbClr val="000000"/>
                </a:solidFill>
              </a:rPr>
              <a:t> 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who has given us freedom of religion. </a:t>
            </a:r>
            <a:r>
              <a:rPr lang="en-US" sz="800" dirty="0">
                <a:solidFill>
                  <a:srgbClr val="000000"/>
                </a:solidFill>
              </a:rPr>
              <a:t/>
            </a:r>
            <a:br>
              <a:rPr lang="en-US" sz="800" dirty="0">
                <a:solidFill>
                  <a:srgbClr val="0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96318"/>
            <a:ext cx="6649177" cy="660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0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7" y="533400"/>
            <a:ext cx="7799173" cy="57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0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6858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It is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</a:t>
            </a:r>
            <a:r>
              <a:rPr lang="en-US" dirty="0">
                <a:solidFill>
                  <a:srgbClr val="800000"/>
                </a:solidFill>
              </a:rPr>
              <a:t> VETERAN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not the reporter,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  </a:t>
            </a:r>
            <a:r>
              <a:rPr lang="en-US" dirty="0">
                <a:solidFill>
                  <a:srgbClr val="000000"/>
                </a:solidFill>
              </a:rPr>
              <a:t>who has given us freedom of the press.</a:t>
            </a:r>
            <a:r>
              <a:rPr lang="en-US" sz="800" dirty="0">
                <a:solidFill>
                  <a:srgbClr val="000000"/>
                </a:solidFill>
              </a:rPr>
              <a:t/>
            </a:r>
            <a:br>
              <a:rPr lang="en-US" sz="800" dirty="0">
                <a:solidFill>
                  <a:srgbClr val="0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1116"/>
            <a:ext cx="8144714" cy="604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7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609600"/>
            <a:ext cx="768096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2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riotic 64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78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78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patriotic 64</Template>
  <TotalTime>42</TotalTime>
  <Words>131</Words>
  <Application>Microsoft Office PowerPoint</Application>
  <PresentationFormat>On-screen Show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patriotic 64</vt:lpstr>
      <vt:lpstr>MEMORIAL DAY</vt:lpstr>
      <vt:lpstr>PowerPoint Presentation</vt:lpstr>
      <vt:lpstr>PowerPoint Presentation</vt:lpstr>
      <vt:lpstr>It is the  VETERAN,   not the preacher,   who has given us freedom of religion.  </vt:lpstr>
      <vt:lpstr>PowerPoint Presentation</vt:lpstr>
      <vt:lpstr>PowerPoint Presentation</vt:lpstr>
      <vt:lpstr>It is  the VETERAN,   not the reporter,    who has given us freedom of the press. </vt:lpstr>
      <vt:lpstr>PowerPoint Presentation</vt:lpstr>
      <vt:lpstr>PowerPoint Presentation</vt:lpstr>
      <vt:lpstr>It is  the VETERAN,   not the poet,  who has given us freedom of speech. </vt:lpstr>
      <vt:lpstr>PowerPoint Presentation</vt:lpstr>
      <vt:lpstr>PowerPoint Presentation</vt:lpstr>
      <vt:lpstr>It is  the VETERAN,  not the campus organizer,  who has given us freedom to assemble. </vt:lpstr>
      <vt:lpstr>PowerPoint Presentation</vt:lpstr>
      <vt:lpstr>PowerPoint Presentation</vt:lpstr>
      <vt:lpstr>It is  the VETERAN,   not the lawyer,  who has given us the right to a fair trial. </vt:lpstr>
      <vt:lpstr>PowerPoint Presentation</vt:lpstr>
      <vt:lpstr>PowerPoint Presentation</vt:lpstr>
      <vt:lpstr>It is  the VETERAN,   not the politician,  Who has given us the right to vote. </vt:lpstr>
      <vt:lpstr>PowerPoint Presentation</vt:lpstr>
      <vt:lpstr>PowerPoint Presentation</vt:lpstr>
      <vt:lpstr>PowerPoint Presentation</vt:lpstr>
      <vt:lpstr>  It is the  VETERAN who  salutes the Flag,  </vt:lpstr>
      <vt:lpstr>It is  the VETERAN who serves  under the Flag, </vt:lpstr>
      <vt:lpstr>Memory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MEMORIAL DAY</dc:title>
  <dc:creator>Joe</dc:creator>
  <cp:lastModifiedBy>Joe</cp:lastModifiedBy>
  <cp:revision>5</cp:revision>
  <dcterms:created xsi:type="dcterms:W3CDTF">2011-04-18T05:57:58Z</dcterms:created>
  <dcterms:modified xsi:type="dcterms:W3CDTF">2011-04-18T06:40:29Z</dcterms:modified>
</cp:coreProperties>
</file>