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B3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49" autoAdjust="0"/>
  </p:normalViewPr>
  <p:slideViewPr>
    <p:cSldViewPr>
      <p:cViewPr>
        <p:scale>
          <a:sx n="67" d="100"/>
          <a:sy n="67" d="100"/>
        </p:scale>
        <p:origin x="-106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1F30D-C9C4-4421-9F1A-8C320EC42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D01F-BF67-4852-8559-CF4B09856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4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2A72F-6340-4CDF-9480-B4CBE7B72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94D0-E7C4-4524-8BCA-C573C684E1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FBA4B-3174-4D35-A39E-C1A583E42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B9D33-4C57-465F-BB26-959706B8C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9CB00-BD8A-41FC-BAE0-DA6751088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3CFCA-6A18-483E-9866-9F18F10B3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7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EB0F-2F55-4B60-B93D-2676AFAA7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6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A8BEA-C73E-4C55-92FD-20FA5329F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1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04087-375E-47B5-BF47-1744D80B95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BB76EF-F582-4B27-8CDD-DBB4CBF971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81000" cy="1600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32004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1600200"/>
            <a:ext cx="381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533400"/>
            <a:ext cx="2819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763000" y="5257800"/>
            <a:ext cx="381000" cy="1600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943600" y="6324600"/>
            <a:ext cx="32004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8763000" y="5257800"/>
            <a:ext cx="381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943600" y="6324600"/>
            <a:ext cx="2819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bottOldStyle" pitchFamily="2" charset="0"/>
              </a:rPr>
              <a:t>Inspiration: Pencil Drawings</a:t>
            </a:r>
            <a:endParaRPr lang="en-US" b="1" dirty="0">
              <a:latin typeface="AbottOldStyle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bottOldStyle" pitchFamily="2" charset="0"/>
              </a:rPr>
              <a:t>This guy is fantastic</a:t>
            </a:r>
          </a:p>
          <a:p>
            <a:endParaRPr lang="en-US" dirty="0">
              <a:latin typeface="AbottOldStyle" pitchFamily="2" charset="0"/>
            </a:endParaRPr>
          </a:p>
          <a:p>
            <a:r>
              <a:rPr lang="en-US" dirty="0" smtClean="0">
                <a:latin typeface="AbottOldStyle" pitchFamily="2" charset="0"/>
              </a:rPr>
              <a:t>View this all the way to the end!</a:t>
            </a:r>
            <a:endParaRPr lang="en-US" dirty="0">
              <a:latin typeface="AbottOldStyle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24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60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708"/>
            <a:ext cx="4876800" cy="57325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3087"/>
            <a:ext cx="6078253" cy="5655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4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5" y="1524000"/>
            <a:ext cx="8105350" cy="381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1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" y="2590800"/>
            <a:ext cx="8548254" cy="1676400"/>
          </a:xfrm>
          <a:prstGeom prst="rect">
            <a:avLst/>
          </a:prstGeom>
          <a:noFill/>
          <a:ln w="47625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307"/>
            <a:ext cx="6553200" cy="5593387"/>
          </a:xfrm>
          <a:prstGeom prst="rect">
            <a:avLst/>
          </a:prstGeom>
          <a:noFill/>
          <a:ln w="60325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3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" y="1676400"/>
            <a:ext cx="8981195" cy="350520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3" y="609600"/>
            <a:ext cx="8066317" cy="56464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4256"/>
            <a:ext cx="7917300" cy="56441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1473"/>
            <a:ext cx="4814167" cy="57131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4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3438"/>
            <a:ext cx="4997354" cy="5674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3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2542"/>
            <a:ext cx="3778727" cy="5685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7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754"/>
            <a:ext cx="5791359" cy="56386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0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3072"/>
            <a:ext cx="4735741" cy="5625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3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6451"/>
            <a:ext cx="4114799" cy="56450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573914"/>
            <a:ext cx="4391980" cy="5674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corner classi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corner classic</Template>
  <TotalTime>47</TotalTime>
  <Words>17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 corner classic</vt:lpstr>
      <vt:lpstr>Inspiration: Pencil Drawings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Inspiration: Pencil Drawings</dc:title>
  <dc:creator>Joe</dc:creator>
  <cp:lastModifiedBy>Joe</cp:lastModifiedBy>
  <cp:revision>5</cp:revision>
  <dcterms:created xsi:type="dcterms:W3CDTF">2011-05-10T00:33:20Z</dcterms:created>
  <dcterms:modified xsi:type="dcterms:W3CDTF">2011-05-10T01:20:44Z</dcterms:modified>
</cp:coreProperties>
</file>