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9" r:id="rId24"/>
    <p:sldId id="280" r:id="rId25"/>
    <p:sldId id="281" r:id="rId26"/>
    <p:sldId id="282" r:id="rId27"/>
    <p:sldId id="285" r:id="rId28"/>
    <p:sldId id="286" r:id="rId29"/>
    <p:sldId id="283" r:id="rId30"/>
    <p:sldId id="287" r:id="rId31"/>
    <p:sldId id="288" r:id="rId32"/>
    <p:sldId id="289" r:id="rId33"/>
    <p:sldId id="290" r:id="rId34"/>
    <p:sldId id="284" r:id="rId35"/>
    <p:sldId id="278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15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274D-A47E-4B56-93F5-673CA78E953E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A373-C05D-4028-8FB6-06D7AA55C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07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274D-A47E-4B56-93F5-673CA78E953E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A373-C05D-4028-8FB6-06D7AA55C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28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274D-A47E-4B56-93F5-673CA78E953E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A373-C05D-4028-8FB6-06D7AA55C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374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274D-A47E-4B56-93F5-673CA78E953E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A373-C05D-4028-8FB6-06D7AA55C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10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274D-A47E-4B56-93F5-673CA78E953E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A373-C05D-4028-8FB6-06D7AA55C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9673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274D-A47E-4B56-93F5-673CA78E953E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A373-C05D-4028-8FB6-06D7AA55C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92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274D-A47E-4B56-93F5-673CA78E953E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A373-C05D-4028-8FB6-06D7AA55C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916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274D-A47E-4B56-93F5-673CA78E953E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A373-C05D-4028-8FB6-06D7AA55C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341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274D-A47E-4B56-93F5-673CA78E953E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A373-C05D-4028-8FB6-06D7AA55C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62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274D-A47E-4B56-93F5-673CA78E953E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A373-C05D-4028-8FB6-06D7AA55C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88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0274D-A47E-4B56-93F5-673CA78E953E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94A373-C05D-4028-8FB6-06D7AA55C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79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E0274D-A47E-4B56-93F5-673CA78E953E}" type="datetimeFigureOut">
              <a:rPr lang="en-US" smtClean="0"/>
              <a:t>4/9/2011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94A373-C05D-4028-8FB6-06D7AA55C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364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latin typeface="Arial Black" pitchFamily="34" charset="0"/>
              </a:rPr>
              <a:t>Here Are Some </a:t>
            </a:r>
            <a:r>
              <a:rPr lang="en-US" b="1" dirty="0" err="1" smtClean="0">
                <a:solidFill>
                  <a:srgbClr val="FFFF00"/>
                </a:solidFill>
                <a:latin typeface="Arial Black" pitchFamily="34" charset="0"/>
              </a:rPr>
              <a:t>Awwwws</a:t>
            </a:r>
            <a:r>
              <a:rPr lang="en-US" b="1" dirty="0" smtClean="0">
                <a:solidFill>
                  <a:srgbClr val="FFFF00"/>
                </a:solidFill>
                <a:latin typeface="Arial Black" pitchFamily="34" charset="0"/>
              </a:rPr>
              <a:t> For Your Day</a:t>
            </a:r>
            <a:endParaRPr lang="en-US" b="1" dirty="0">
              <a:solidFill>
                <a:srgbClr val="FFFF00"/>
              </a:solidFill>
              <a:latin typeface="Arial Black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en-US" b="1" dirty="0" smtClean="0"/>
              <a:t>If you don’t have at least one </a:t>
            </a:r>
            <a:r>
              <a:rPr lang="en-US" b="1" dirty="0" err="1" smtClean="0"/>
              <a:t>Awwww</a:t>
            </a:r>
            <a:r>
              <a:rPr lang="en-US" b="1" dirty="0" smtClean="0"/>
              <a:t> response, you should get a thorough physical exam – something’s wrong!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1092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0038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239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953" y="0"/>
            <a:ext cx="533209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2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6067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1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847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3973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050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573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80"/>
            <a:ext cx="9137237" cy="686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0634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886"/>
            <a:ext cx="9144000" cy="607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793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789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439" y="0"/>
            <a:ext cx="53411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341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8939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49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569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021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489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413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82"/>
            <a:ext cx="9144000" cy="6816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028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4446"/>
            <a:ext cx="9144000" cy="604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6435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543"/>
            <a:ext cx="9144000" cy="6008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5282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5943"/>
            <a:ext cx="9144000" cy="6466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0193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34" y="0"/>
            <a:ext cx="9167734" cy="687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313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716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408"/>
            <a:ext cx="9143999" cy="6423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4165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94" y="0"/>
            <a:ext cx="9121806" cy="6874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4983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165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886"/>
            <a:ext cx="9144000" cy="6074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069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7" y="0"/>
            <a:ext cx="69437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894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94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36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770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9744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897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28</Words>
  <Application>Microsoft Office PowerPoint</Application>
  <PresentationFormat>On-screen Show (4:3)</PresentationFormat>
  <Paragraphs>2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Here Are Some Awwwws For Your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 Are Some Awwwws For Your Day</dc:title>
  <dc:creator>Joe</dc:creator>
  <cp:lastModifiedBy>Joe</cp:lastModifiedBy>
  <cp:revision>5</cp:revision>
  <dcterms:created xsi:type="dcterms:W3CDTF">2011-04-10T00:44:22Z</dcterms:created>
  <dcterms:modified xsi:type="dcterms:W3CDTF">2011-04-10T01:35:55Z</dcterms:modified>
</cp:coreProperties>
</file>