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65" r:id="rId5"/>
    <p:sldId id="266" r:id="rId6"/>
    <p:sldId id="279" r:id="rId7"/>
    <p:sldId id="280" r:id="rId8"/>
    <p:sldId id="259" r:id="rId9"/>
    <p:sldId id="267" r:id="rId10"/>
    <p:sldId id="269" r:id="rId11"/>
    <p:sldId id="282" r:id="rId12"/>
    <p:sldId id="260" r:id="rId13"/>
    <p:sldId id="270" r:id="rId14"/>
    <p:sldId id="268" r:id="rId15"/>
    <p:sldId id="261" r:id="rId16"/>
    <p:sldId id="281" r:id="rId17"/>
    <p:sldId id="283" r:id="rId18"/>
    <p:sldId id="284" r:id="rId19"/>
    <p:sldId id="262" r:id="rId20"/>
    <p:sldId id="275" r:id="rId21"/>
    <p:sldId id="285" r:id="rId22"/>
    <p:sldId id="263" r:id="rId23"/>
    <p:sldId id="276" r:id="rId24"/>
    <p:sldId id="277" r:id="rId25"/>
    <p:sldId id="278" r:id="rId26"/>
    <p:sldId id="271" r:id="rId27"/>
    <p:sldId id="272" r:id="rId28"/>
    <p:sldId id="274" r:id="rId29"/>
    <p:sldId id="264" r:id="rId30"/>
    <p:sldId id="273" r:id="rId31"/>
  </p:sldIdLst>
  <p:sldSz cx="9144000" cy="6858000" type="screen4x3"/>
  <p:notesSz cx="6858000" cy="9144000"/>
  <p:embeddedFontLst>
    <p:embeddedFont>
      <p:font typeface="Arial Black" pitchFamily="34" charset="0"/>
      <p:bold r:id="rId32"/>
    </p:embeddedFont>
    <p:embeddedFont>
      <p:font typeface="Calibri" pitchFamily="34" charset="0"/>
      <p:regular r:id="rId33"/>
      <p:bold r:id="rId34"/>
      <p:italic r:id="rId35"/>
      <p:boldItalic r:id="rId36"/>
    </p:embeddedFont>
  </p:embeddedFont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0" d="100"/>
          <a:sy n="100" d="100"/>
        </p:scale>
        <p:origin x="-63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2.fntdata"/><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1.fntdata"/><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font" Target="fonts/font4.fntdata"/></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6" descr="prayer 4.JPG"/>
          <p:cNvPicPr>
            <a:picLocks/>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Date Placeholder 3"/>
          <p:cNvSpPr>
            <a:spLocks noGrp="1"/>
          </p:cNvSpPr>
          <p:nvPr>
            <p:ph type="dt" sz="half" idx="10"/>
          </p:nvPr>
        </p:nvSpPr>
        <p:spPr/>
        <p:txBody>
          <a:bodyPr/>
          <a:lstStyle>
            <a:lvl1pPr>
              <a:defRPr/>
            </a:lvl1pPr>
          </a:lstStyle>
          <a:p>
            <a:pPr>
              <a:defRPr/>
            </a:pPr>
            <a:fld id="{86CAB022-EA90-4B4E-9E5A-DF88BFE4C4F6}" type="datetimeFigureOut">
              <a:rPr lang="en-US"/>
              <a:pPr>
                <a:defRPr/>
              </a:pPr>
              <a:t>7/23/2010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37FCF9C-B27B-446F-8B55-EA5F0CE21AC2}"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4"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7266253F-D678-4BE6-81AF-C33E4ABE158D}" type="datetimeFigureOut">
              <a:rPr lang="en-US"/>
              <a:pPr>
                <a:defRPr/>
              </a:pPr>
              <a:t>7/23/2010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C040170B-AD15-4635-9BAF-C3BE702C4D8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4"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3BEEEAAE-55CD-4390-8F02-37BC7977F4C8}" type="datetimeFigureOut">
              <a:rPr lang="en-US"/>
              <a:pPr>
                <a:defRPr/>
              </a:pPr>
              <a:t>7/23/2010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F09B5D9-3E2F-4E47-8225-CEBD593F621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B1A34EC4-0883-4F2F-B733-06EE9BB1749E}" type="datetimeFigureOut">
              <a:rPr lang="en-US"/>
              <a:pPr>
                <a:defRPr/>
              </a:pPr>
              <a:t>7/23/2010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01E3774-E07C-4224-BCC9-C05AA9B5741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5786A43-7CDB-4767-BD2D-232EB06E30A1}" type="datetimeFigureOut">
              <a:rPr lang="en-US"/>
              <a:pPr>
                <a:defRPr/>
              </a:pPr>
              <a:t>7/23/2010</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798C585E-E9F3-41D7-8968-A3C0E9C26CD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p:txBody>
          <a:bodyPr/>
          <a:lstStyle>
            <a:lvl1pPr>
              <a:defRPr/>
            </a:lvl1pPr>
          </a:lstStyle>
          <a:p>
            <a:pPr>
              <a:defRPr/>
            </a:pPr>
            <a:fld id="{377CF61F-A50D-4CC8-B20D-E5819369C440}" type="datetimeFigureOut">
              <a:rPr lang="en-US"/>
              <a:pPr>
                <a:defRPr/>
              </a:pPr>
              <a:t>7/23/2010</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6603EAB0-1CC2-4F35-A741-74C68831EBCB}"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6"/>
          <p:cNvSpPr>
            <a:spLocks noGrp="1"/>
          </p:cNvSpPr>
          <p:nvPr>
            <p:ph type="dt" sz="half" idx="10"/>
          </p:nvPr>
        </p:nvSpPr>
        <p:spPr/>
        <p:txBody>
          <a:bodyPr/>
          <a:lstStyle>
            <a:lvl1pPr>
              <a:defRPr/>
            </a:lvl1pPr>
          </a:lstStyle>
          <a:p>
            <a:pPr>
              <a:defRPr/>
            </a:pPr>
            <a:fld id="{E5DB00BE-01E7-4423-9280-93EC2C593FC8}" type="datetimeFigureOut">
              <a:rPr lang="en-US"/>
              <a:pPr>
                <a:defRPr/>
              </a:pPr>
              <a:t>7/23/2010</a:t>
            </a:fld>
            <a:endParaRPr lang="en-US"/>
          </a:p>
        </p:txBody>
      </p:sp>
      <p:sp>
        <p:nvSpPr>
          <p:cNvPr id="9" name="Footer Placeholder 7"/>
          <p:cNvSpPr>
            <a:spLocks noGrp="1"/>
          </p:cNvSpPr>
          <p:nvPr>
            <p:ph type="ftr" sz="quarter" idx="11"/>
          </p:nvPr>
        </p:nvSpPr>
        <p:spPr/>
        <p:txBody>
          <a:bodyPr/>
          <a:lstStyle>
            <a:lvl1pPr>
              <a:defRPr/>
            </a:lvl1pPr>
          </a:lstStyle>
          <a:p>
            <a:pPr>
              <a:defRPr/>
            </a:pPr>
            <a:endParaRPr lang="en-US"/>
          </a:p>
        </p:txBody>
      </p:sp>
      <p:sp>
        <p:nvSpPr>
          <p:cNvPr id="10" name="Slide Number Placeholder 8"/>
          <p:cNvSpPr>
            <a:spLocks noGrp="1"/>
          </p:cNvSpPr>
          <p:nvPr>
            <p:ph type="sldNum" sz="quarter" idx="12"/>
          </p:nvPr>
        </p:nvSpPr>
        <p:spPr/>
        <p:txBody>
          <a:bodyPr/>
          <a:lstStyle>
            <a:lvl1pPr>
              <a:defRPr/>
            </a:lvl1pPr>
          </a:lstStyle>
          <a:p>
            <a:pPr>
              <a:defRPr/>
            </a:pPr>
            <a:fld id="{09CAF31D-9729-4584-9592-E37C203A478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p:txBody>
          <a:bodyPr/>
          <a:lstStyle/>
          <a:p>
            <a:r>
              <a:rPr lang="en-US" smtClean="0"/>
              <a:t>Click to edit Master title style</a:t>
            </a:r>
            <a:endParaRPr lang="en-US"/>
          </a:p>
        </p:txBody>
      </p:sp>
      <p:sp>
        <p:nvSpPr>
          <p:cNvPr id="4" name="Date Placeholder 2"/>
          <p:cNvSpPr>
            <a:spLocks noGrp="1"/>
          </p:cNvSpPr>
          <p:nvPr>
            <p:ph type="dt" sz="half" idx="10"/>
          </p:nvPr>
        </p:nvSpPr>
        <p:spPr/>
        <p:txBody>
          <a:bodyPr/>
          <a:lstStyle>
            <a:lvl1pPr>
              <a:defRPr/>
            </a:lvl1pPr>
          </a:lstStyle>
          <a:p>
            <a:pPr>
              <a:defRPr/>
            </a:pPr>
            <a:fld id="{9B397AB9-160B-4E96-A516-D62A4929A624}" type="datetimeFigureOut">
              <a:rPr lang="en-US"/>
              <a:pPr>
                <a:defRPr/>
              </a:pPr>
              <a:t>7/23/2010</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
        <p:nvSpPr>
          <p:cNvPr id="6" name="Slide Number Placeholder 4"/>
          <p:cNvSpPr>
            <a:spLocks noGrp="1"/>
          </p:cNvSpPr>
          <p:nvPr>
            <p:ph type="sldNum" sz="quarter" idx="12"/>
          </p:nvPr>
        </p:nvSpPr>
        <p:spPr/>
        <p:txBody>
          <a:bodyPr/>
          <a:lstStyle>
            <a:lvl1pPr>
              <a:defRPr/>
            </a:lvl1pPr>
          </a:lstStyle>
          <a:p>
            <a:pPr>
              <a:defRPr/>
            </a:pPr>
            <a:fld id="{080D3770-10E2-4096-8B2C-4D282767F132}"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3" name="Date Placeholder 1"/>
          <p:cNvSpPr>
            <a:spLocks noGrp="1"/>
          </p:cNvSpPr>
          <p:nvPr>
            <p:ph type="dt" sz="half" idx="10"/>
          </p:nvPr>
        </p:nvSpPr>
        <p:spPr/>
        <p:txBody>
          <a:bodyPr/>
          <a:lstStyle>
            <a:lvl1pPr>
              <a:defRPr/>
            </a:lvl1pPr>
          </a:lstStyle>
          <a:p>
            <a:pPr>
              <a:defRPr/>
            </a:pPr>
            <a:fld id="{07FA3297-B1F7-4377-B15F-06AB583F1BEA}" type="datetimeFigureOut">
              <a:rPr lang="en-US"/>
              <a:pPr>
                <a:defRPr/>
              </a:pPr>
              <a:t>7/23/2010</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53B32657-0C2A-4540-9D6A-6CE62A17F9F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A6CE1C04-25DC-4933-BCAA-E4F7B009F864}" type="datetimeFigureOut">
              <a:rPr lang="en-US"/>
              <a:pPr>
                <a:defRPr/>
              </a:pPr>
              <a:t>7/23/2010</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369AE6CC-3E07-4DFD-8A01-CC5ABE3A9A65}"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6" descr="prayer 4.JPG"/>
          <p:cNvPicPr>
            <a:picLocks/>
          </p:cNvPicPr>
          <p:nvPr/>
        </p:nvPicPr>
        <p:blipFill>
          <a:blip r:embed="rId2" cstate="print">
            <a:lum bright="60000" contrast="-44000"/>
          </a:blip>
          <a:srcRect/>
          <a:stretch>
            <a:fillRect/>
          </a:stretch>
        </p:blipFill>
        <p:spPr bwMode="auto">
          <a:xfrm>
            <a:off x="0" y="0"/>
            <a:ext cx="9144000" cy="6858000"/>
          </a:xfrm>
          <a:prstGeom prst="rect">
            <a:avLst/>
          </a:prstGeom>
          <a:noFill/>
          <a:ln w="9525">
            <a:noFill/>
            <a:miter lim="800000"/>
            <a:headEnd/>
            <a:tailEnd/>
          </a:ln>
        </p:spPr>
      </p:pic>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Date Placeholder 4"/>
          <p:cNvSpPr>
            <a:spLocks noGrp="1"/>
          </p:cNvSpPr>
          <p:nvPr>
            <p:ph type="dt" sz="half" idx="10"/>
          </p:nvPr>
        </p:nvSpPr>
        <p:spPr/>
        <p:txBody>
          <a:bodyPr/>
          <a:lstStyle>
            <a:lvl1pPr>
              <a:defRPr/>
            </a:lvl1pPr>
          </a:lstStyle>
          <a:p>
            <a:pPr>
              <a:defRPr/>
            </a:pPr>
            <a:fld id="{2D16DA9F-0607-4071-AA72-8D34511F2678}" type="datetimeFigureOut">
              <a:rPr lang="en-US"/>
              <a:pPr>
                <a:defRPr/>
              </a:pPr>
              <a:t>7/23/2010</a:t>
            </a:fld>
            <a:endParaRPr lang="en-US"/>
          </a:p>
        </p:txBody>
      </p:sp>
      <p:sp>
        <p:nvSpPr>
          <p:cNvPr id="7" name="Footer Placeholder 5"/>
          <p:cNvSpPr>
            <a:spLocks noGrp="1"/>
          </p:cNvSpPr>
          <p:nvPr>
            <p:ph type="ftr" sz="quarter" idx="11"/>
          </p:nvPr>
        </p:nvSpPr>
        <p:spPr/>
        <p:txBody>
          <a:bodyPr/>
          <a:lstStyle>
            <a:lvl1pPr>
              <a:defRPr/>
            </a:lvl1pPr>
          </a:lstStyle>
          <a:p>
            <a:pPr>
              <a:defRPr/>
            </a:pPr>
            <a:endParaRPr lang="en-US"/>
          </a:p>
        </p:txBody>
      </p:sp>
      <p:sp>
        <p:nvSpPr>
          <p:cNvPr id="8" name="Slide Number Placeholder 6"/>
          <p:cNvSpPr>
            <a:spLocks noGrp="1"/>
          </p:cNvSpPr>
          <p:nvPr>
            <p:ph type="sldNum" sz="quarter" idx="12"/>
          </p:nvPr>
        </p:nvSpPr>
        <p:spPr/>
        <p:txBody>
          <a:bodyPr/>
          <a:lstStyle>
            <a:lvl1pPr>
              <a:defRPr/>
            </a:lvl1pPr>
          </a:lstStyle>
          <a:p>
            <a:pPr>
              <a:defRPr/>
            </a:pPr>
            <a:fld id="{24897060-120F-402D-9FD4-F02E4CD7717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cs typeface="+mn-cs"/>
              </a:defRPr>
            </a:lvl1pPr>
          </a:lstStyle>
          <a:p>
            <a:pPr>
              <a:defRPr/>
            </a:pPr>
            <a:fld id="{7C8605D7-9680-46F9-8331-55BC056CFB21}" type="datetimeFigureOut">
              <a:rPr lang="en-US"/>
              <a:pPr>
                <a:defRPr/>
              </a:pPr>
              <a:t>7/23/2010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smtClean="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cs typeface="+mn-cs"/>
              </a:defRPr>
            </a:lvl1pPr>
          </a:lstStyle>
          <a:p>
            <a:pPr>
              <a:defRPr/>
            </a:pPr>
            <a:fld id="{3AFA4C21-652F-4679-8A10-499E9E8AE24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0"/>
            <a:ext cx="7772400" cy="1470025"/>
          </a:xfrm>
        </p:spPr>
        <p:txBody>
          <a:bodyPr>
            <a:scene3d>
              <a:camera prst="orthographicFront"/>
              <a:lightRig rig="threePt" dir="t"/>
            </a:scene3d>
            <a:sp3d extrusionH="57150">
              <a:bevelT w="38100" h="38100"/>
            </a:sp3d>
          </a:bodyPr>
          <a:lstStyle/>
          <a:p>
            <a:r>
              <a:rPr lang="en-US" b="1" dirty="0" smtClean="0">
                <a:ln>
                  <a:solidFill>
                    <a:schemeClr val="tx1"/>
                  </a:solidFill>
                </a:ln>
                <a:solidFill>
                  <a:srgbClr val="FF0000"/>
                </a:solidFill>
                <a:effectLst>
                  <a:glow rad="228600">
                    <a:schemeClr val="accent2">
                      <a:satMod val="175000"/>
                      <a:alpha val="40000"/>
                    </a:schemeClr>
                  </a:glow>
                </a:effectLst>
                <a:latin typeface="Arial Black" pitchFamily="34" charset="0"/>
              </a:rPr>
              <a:t>Healing Prayer</a:t>
            </a:r>
            <a:endParaRPr lang="en-US" b="1" dirty="0">
              <a:ln>
                <a:solidFill>
                  <a:schemeClr val="tx1"/>
                </a:solidFill>
              </a:ln>
              <a:solidFill>
                <a:srgbClr val="FF0000"/>
              </a:solidFill>
              <a:effectLst>
                <a:glow rad="228600">
                  <a:schemeClr val="accent2">
                    <a:satMod val="175000"/>
                    <a:alpha val="40000"/>
                  </a:schemeClr>
                </a:glow>
              </a:effectLst>
              <a:latin typeface="Arial Black" pitchFamily="34" charset="0"/>
            </a:endParaRPr>
          </a:p>
        </p:txBody>
      </p:sp>
      <p:sp>
        <p:nvSpPr>
          <p:cNvPr id="3" name="Subtitle 2"/>
          <p:cNvSpPr>
            <a:spLocks noGrp="1"/>
          </p:cNvSpPr>
          <p:nvPr>
            <p:ph type="subTitle" idx="1"/>
          </p:nvPr>
        </p:nvSpPr>
        <p:spPr>
          <a:xfrm>
            <a:off x="2743200" y="3886200"/>
            <a:ext cx="3429000" cy="1752600"/>
          </a:xfrm>
        </p:spPr>
        <p:txBody>
          <a:bodyPr>
            <a:scene3d>
              <a:camera prst="orthographicFront"/>
              <a:lightRig rig="threePt" dir="t"/>
            </a:scene3d>
            <a:sp3d extrusionH="57150">
              <a:bevelT w="38100" h="38100"/>
            </a:sp3d>
          </a:bodyPr>
          <a:lstStyle/>
          <a:p>
            <a:r>
              <a:rPr lang="en-US" b="1" dirty="0" smtClean="0">
                <a:ln>
                  <a:solidFill>
                    <a:schemeClr val="tx1">
                      <a:lumMod val="95000"/>
                      <a:lumOff val="5000"/>
                    </a:schemeClr>
                  </a:solidFill>
                </a:ln>
                <a:latin typeface="Arial Black" pitchFamily="34" charset="0"/>
              </a:rPr>
              <a:t>A Factor in Many Traditions</a:t>
            </a:r>
            <a:endParaRPr lang="en-US" b="1" dirty="0">
              <a:ln>
                <a:solidFill>
                  <a:schemeClr val="tx1">
                    <a:lumMod val="95000"/>
                    <a:lumOff val="5000"/>
                  </a:schemeClr>
                </a:solidFill>
              </a:ln>
              <a:latin typeface="Arial Black"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77000"/>
          </a:xfrm>
        </p:spPr>
        <p:txBody>
          <a:bodyPr/>
          <a:lstStyle/>
          <a:p>
            <a:r>
              <a:rPr lang="en-US" sz="2800" dirty="0" smtClean="0"/>
              <a:t>God, hear my prayer,</a:t>
            </a:r>
            <a:br>
              <a:rPr lang="en-US" sz="2800" dirty="0" smtClean="0"/>
            </a:br>
            <a:r>
              <a:rPr lang="en-US" sz="2800" dirty="0" smtClean="0"/>
              <a:t>And let my cry come to You.</a:t>
            </a:r>
            <a:br>
              <a:rPr lang="en-US" sz="2800" dirty="0" smtClean="0"/>
            </a:br>
            <a:r>
              <a:rPr lang="en-US" sz="2800" dirty="0" smtClean="0"/>
              <a:t>Do not hide from me in the day of my distress</a:t>
            </a:r>
            <a:br>
              <a:rPr lang="en-US" sz="2800" dirty="0" smtClean="0"/>
            </a:br>
            <a:r>
              <a:rPr lang="en-US" sz="2800" dirty="0" smtClean="0"/>
              <a:t>Turn to me and speedily answer my prayer.</a:t>
            </a:r>
            <a:br>
              <a:rPr lang="en-US" sz="2800" dirty="0" smtClean="0"/>
            </a:br>
            <a:r>
              <a:rPr lang="en-US" sz="2800" dirty="0" smtClean="0"/>
              <a:t>Eternal God, Source of healing,</a:t>
            </a:r>
            <a:br>
              <a:rPr lang="en-US" sz="2800" dirty="0" smtClean="0"/>
            </a:br>
            <a:r>
              <a:rPr lang="en-US" sz="2800" dirty="0" smtClean="0"/>
              <a:t>Out of my distress I call upon You.</a:t>
            </a:r>
            <a:br>
              <a:rPr lang="en-US" sz="2800" dirty="0" smtClean="0"/>
            </a:br>
            <a:r>
              <a:rPr lang="en-US" sz="2800" dirty="0" smtClean="0"/>
              <a:t>Help me sense Your presence</a:t>
            </a:r>
            <a:br>
              <a:rPr lang="en-US" sz="2800" dirty="0" smtClean="0"/>
            </a:br>
            <a:r>
              <a:rPr lang="en-US" sz="2800" dirty="0" smtClean="0"/>
              <a:t>At this difficult time.</a:t>
            </a:r>
            <a:br>
              <a:rPr lang="en-US" sz="2800" dirty="0" smtClean="0"/>
            </a:br>
            <a:r>
              <a:rPr lang="en-US" sz="2800" dirty="0" smtClean="0"/>
              <a:t>Grant me patience when the hours are heavy;</a:t>
            </a:r>
            <a:br>
              <a:rPr lang="en-US" sz="2800" dirty="0" smtClean="0"/>
            </a:br>
            <a:r>
              <a:rPr lang="en-US" sz="2800" dirty="0" smtClean="0"/>
              <a:t>In hurt or disappointment give me courage.</a:t>
            </a:r>
            <a:br>
              <a:rPr lang="en-US" sz="2800" dirty="0" smtClean="0"/>
            </a:br>
            <a:r>
              <a:rPr lang="en-US" sz="2800" dirty="0" smtClean="0"/>
              <a:t>Keep me trustful in Your love.</a:t>
            </a:r>
            <a:br>
              <a:rPr lang="en-US" sz="2800" dirty="0" smtClean="0"/>
            </a:br>
            <a:r>
              <a:rPr lang="en-US" sz="2800" dirty="0" smtClean="0"/>
              <a:t>Give me strength for today, and hope for tomorrow.</a:t>
            </a:r>
            <a:br>
              <a:rPr lang="en-US" sz="2800" dirty="0" smtClean="0"/>
            </a:br>
            <a:r>
              <a:rPr lang="en-US" sz="2800" dirty="0" smtClean="0"/>
              <a:t>To your loving hands I commit my spirit</a:t>
            </a:r>
            <a:br>
              <a:rPr lang="en-US" sz="2800" dirty="0" smtClean="0"/>
            </a:br>
            <a:r>
              <a:rPr lang="en-US" sz="2800" dirty="0" smtClean="0"/>
              <a:t>When asleep and when awake. You are with me; I shall not fear.</a:t>
            </a:r>
            <a:endParaRPr 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821363"/>
          </a:xfrm>
        </p:spPr>
        <p:txBody>
          <a:bodyPr/>
          <a:lstStyle/>
          <a:p>
            <a:r>
              <a:rPr lang="en-US" dirty="0" smtClean="0"/>
              <a:t>You are mighty, Lord, who brings healing to the sick, </a:t>
            </a:r>
            <a:r>
              <a:rPr lang="en-US" dirty="0" smtClean="0"/>
              <a:t>You </a:t>
            </a:r>
            <a:r>
              <a:rPr lang="en-US" dirty="0" smtClean="0"/>
              <a:t>are great in granting salvation, </a:t>
            </a:r>
            <a:br>
              <a:rPr lang="en-US" dirty="0" smtClean="0"/>
            </a:br>
            <a:r>
              <a:rPr lang="en-US" dirty="0" smtClean="0"/>
              <a:t>providing the living with sustenance, with </a:t>
            </a:r>
            <a:r>
              <a:rPr lang="en-US" dirty="0" err="1" smtClean="0"/>
              <a:t>lovingkindness</a:t>
            </a:r>
            <a:r>
              <a:rPr lang="en-US" dirty="0" smtClean="0"/>
              <a:t>, </a:t>
            </a:r>
            <a:r>
              <a:rPr lang="en-US" dirty="0" smtClean="0"/>
              <a:t>caring </a:t>
            </a:r>
            <a:r>
              <a:rPr lang="en-US" dirty="0" smtClean="0"/>
              <a:t>for the sick with great mercies, </a:t>
            </a:r>
            <a:r>
              <a:rPr lang="en-US" dirty="0" smtClean="0"/>
              <a:t>supporting </a:t>
            </a:r>
            <a:r>
              <a:rPr lang="en-US" dirty="0" smtClean="0"/>
              <a:t>the fallen, healing the sick, </a:t>
            </a:r>
            <a:r>
              <a:rPr lang="en-US" dirty="0" smtClean="0"/>
              <a:t>releasing </a:t>
            </a:r>
            <a:r>
              <a:rPr lang="en-US" dirty="0" smtClean="0"/>
              <a:t>the captive, </a:t>
            </a:r>
            <a:r>
              <a:rPr lang="en-US" dirty="0" smtClean="0"/>
              <a:t>and </a:t>
            </a:r>
            <a:r>
              <a:rPr lang="en-US" dirty="0" smtClean="0"/>
              <a:t>keeping faith with those who are lost among the living, </a:t>
            </a:r>
            <a:r>
              <a:rPr lang="en-US" dirty="0" smtClean="0"/>
              <a:t>Who </a:t>
            </a:r>
            <a:r>
              <a:rPr lang="en-US" dirty="0" smtClean="0"/>
              <a:t>is like you, Master of mighty acts, and who compares to you, </a:t>
            </a:r>
            <a:r>
              <a:rPr lang="en-US" dirty="0" smtClean="0"/>
              <a:t>King </a:t>
            </a:r>
            <a:r>
              <a:rPr lang="en-US" dirty="0" smtClean="0"/>
              <a:t>who restores health, and causes salvation to sprout, </a:t>
            </a:r>
            <a:r>
              <a:rPr lang="en-US" dirty="0" smtClean="0"/>
              <a:t>You </a:t>
            </a:r>
            <a:r>
              <a:rPr lang="en-US" dirty="0" smtClean="0"/>
              <a:t>who are faithful, comforting the ill among us, </a:t>
            </a:r>
            <a:br>
              <a:rPr lang="en-US" dirty="0" smtClean="0"/>
            </a:br>
            <a:r>
              <a:rPr lang="en-US" dirty="0" smtClean="0"/>
              <a:t>Blessed are You, Lord who heals the sick.</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Muslim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oneself &amp; for others</a:t>
            </a:r>
            <a:endParaRPr lang="en-US" dirty="0"/>
          </a:p>
        </p:txBody>
      </p:sp>
      <p:sp>
        <p:nvSpPr>
          <p:cNvPr id="3" name="Content Placeholder 2"/>
          <p:cNvSpPr>
            <a:spLocks noGrp="1"/>
          </p:cNvSpPr>
          <p:nvPr>
            <p:ph idx="1"/>
          </p:nvPr>
        </p:nvSpPr>
        <p:spPr/>
        <p:txBody>
          <a:bodyPr/>
          <a:lstStyle/>
          <a:p>
            <a:r>
              <a:rPr lang="en-US" dirty="0" smtClean="0"/>
              <a:t>O Allah, keep me alive so long as it is in my best interest and give me death when it is in my best interest.</a:t>
            </a:r>
          </a:p>
          <a:p>
            <a:endParaRPr lang="en-US" dirty="0" smtClean="0"/>
          </a:p>
          <a:p>
            <a:r>
              <a:rPr lang="en-US" dirty="0" smtClean="0"/>
              <a:t>‘I ask </a:t>
            </a:r>
            <a:r>
              <a:rPr lang="en-US" dirty="0" err="1" smtClean="0"/>
              <a:t>Allaah</a:t>
            </a:r>
            <a:r>
              <a:rPr lang="en-US" dirty="0" smtClean="0"/>
              <a:t> The Supreme, Lord of the magnificent throne to cure you’.</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cure pain</a:t>
            </a:r>
            <a:endParaRPr lang="en-US" dirty="0"/>
          </a:p>
        </p:txBody>
      </p:sp>
      <p:sp>
        <p:nvSpPr>
          <p:cNvPr id="3" name="Content Placeholder 2"/>
          <p:cNvSpPr>
            <a:spLocks noGrp="1"/>
          </p:cNvSpPr>
          <p:nvPr>
            <p:ph idx="1"/>
          </p:nvPr>
        </p:nvSpPr>
        <p:spPr/>
        <p:txBody>
          <a:bodyPr/>
          <a:lstStyle/>
          <a:p>
            <a:r>
              <a:rPr lang="en-US" i="1" dirty="0" smtClean="0"/>
              <a:t>‘Place your hand at the site of the pain and say:</a:t>
            </a:r>
            <a:r>
              <a:rPr lang="en-US" dirty="0" smtClean="0"/>
              <a:t> (</a:t>
            </a:r>
            <a:r>
              <a:rPr lang="en-US" dirty="0" err="1" smtClean="0"/>
              <a:t>i</a:t>
            </a:r>
            <a:r>
              <a:rPr lang="en-US" dirty="0" smtClean="0"/>
              <a:t>)</a:t>
            </a:r>
            <a:br>
              <a:rPr lang="en-US" dirty="0" smtClean="0"/>
            </a:br>
            <a:r>
              <a:rPr lang="en-US" dirty="0" smtClean="0"/>
              <a:t/>
            </a:r>
            <a:br>
              <a:rPr lang="en-US" dirty="0" smtClean="0"/>
            </a:br>
            <a:r>
              <a:rPr lang="en-US" dirty="0" smtClean="0"/>
              <a:t>‘In the name of </a:t>
            </a:r>
            <a:r>
              <a:rPr lang="en-US" dirty="0" err="1" smtClean="0"/>
              <a:t>Allaah</a:t>
            </a:r>
            <a:r>
              <a:rPr lang="en-US" dirty="0" smtClean="0"/>
              <a:t>’ </a:t>
            </a:r>
            <a:r>
              <a:rPr lang="en-US" i="1" dirty="0" smtClean="0"/>
              <a:t>(three times)</a:t>
            </a:r>
            <a:r>
              <a:rPr lang="en-US" dirty="0" smtClean="0"/>
              <a:t> </a:t>
            </a:r>
            <a:r>
              <a:rPr lang="en-US" i="1" dirty="0" smtClean="0"/>
              <a:t>…then supplicate seven times:</a:t>
            </a:r>
            <a:r>
              <a:rPr lang="en-US" dirty="0" smtClean="0"/>
              <a:t> (ii)</a:t>
            </a:r>
            <a:br>
              <a:rPr lang="en-US" dirty="0" smtClean="0"/>
            </a:br>
            <a:r>
              <a:rPr lang="en-US" dirty="0" smtClean="0"/>
              <a:t/>
            </a:r>
            <a:br>
              <a:rPr lang="en-US" dirty="0" smtClean="0"/>
            </a:br>
            <a:r>
              <a:rPr lang="en-US" dirty="0" smtClean="0"/>
              <a:t>‘I take refuge with </a:t>
            </a:r>
            <a:r>
              <a:rPr lang="en-US" dirty="0" err="1" smtClean="0"/>
              <a:t>Allaah</a:t>
            </a:r>
            <a:r>
              <a:rPr lang="en-US" dirty="0" smtClean="0"/>
              <a:t> and within His omnipotence from the evil that I feel and am wary of</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Hindu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endParaRPr lang="en-US"/>
          </a:p>
        </p:txBody>
      </p:sp>
      <p:sp>
        <p:nvSpPr>
          <p:cNvPr id="5" name="Content Placeholder 4"/>
          <p:cNvSpPr>
            <a:spLocks noGrp="1"/>
          </p:cNvSpPr>
          <p:nvPr>
            <p:ph idx="1"/>
          </p:nvPr>
        </p:nvSpPr>
        <p:spPr/>
        <p:txBody>
          <a:bodyPr/>
          <a:lstStyle/>
          <a:p>
            <a:r>
              <a:rPr lang="en-US" dirty="0" smtClean="0"/>
              <a:t>May everybody be happy. </a:t>
            </a:r>
            <a:br>
              <a:rPr lang="en-US" dirty="0" smtClean="0"/>
            </a:br>
            <a:r>
              <a:rPr lang="en-US" dirty="0" smtClean="0"/>
              <a:t>May everybody be free from disease. </a:t>
            </a:r>
            <a:br>
              <a:rPr lang="en-US" dirty="0" smtClean="0"/>
            </a:br>
            <a:r>
              <a:rPr lang="en-US" dirty="0" smtClean="0"/>
              <a:t>May everybody have good luck. </a:t>
            </a:r>
            <a:br>
              <a:rPr lang="en-US" dirty="0" smtClean="0"/>
            </a:br>
            <a:r>
              <a:rPr lang="en-US" dirty="0" smtClean="0"/>
              <a:t>May none fall on evil days.</a:t>
            </a:r>
            <a:br>
              <a:rPr lang="en-US" dirty="0" smtClean="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b="1" dirty="0" smtClean="0"/>
              <a:t>Beloved Lord, Almighty God,</a:t>
            </a:r>
            <a:br>
              <a:rPr lang="en-US" b="1" dirty="0" smtClean="0"/>
            </a:br>
            <a:r>
              <a:rPr lang="en-US" b="1" dirty="0" smtClean="0"/>
              <a:t>Through the Rays of the Sun,</a:t>
            </a:r>
            <a:br>
              <a:rPr lang="en-US" b="1" dirty="0" smtClean="0"/>
            </a:br>
            <a:r>
              <a:rPr lang="en-US" b="1" dirty="0" smtClean="0"/>
              <a:t>Through the Waves of the Air,</a:t>
            </a:r>
            <a:br>
              <a:rPr lang="en-US" b="1" dirty="0" smtClean="0"/>
            </a:br>
            <a:r>
              <a:rPr lang="en-US" b="1" dirty="0" smtClean="0"/>
              <a:t>Through the All Pervading Life in Space;</a:t>
            </a:r>
            <a:br>
              <a:rPr lang="en-US" b="1" dirty="0" smtClean="0"/>
            </a:br>
            <a:r>
              <a:rPr lang="en-US" b="1" dirty="0" smtClean="0"/>
              <a:t>Purify and Revivify Us</a:t>
            </a:r>
            <a:br>
              <a:rPr lang="en-US" b="1" dirty="0" smtClean="0"/>
            </a:br>
            <a:r>
              <a:rPr lang="en-US" b="1" dirty="0" smtClean="0"/>
              <a:t>And we pray, heal our bodies, </a:t>
            </a:r>
            <a:br>
              <a:rPr lang="en-US" b="1" dirty="0" smtClean="0"/>
            </a:br>
            <a:r>
              <a:rPr lang="en-US" b="1" dirty="0" smtClean="0"/>
              <a:t>hearts, and souls.</a:t>
            </a:r>
            <a:br>
              <a:rPr lang="en-US" b="1" dirty="0" smtClean="0"/>
            </a:br>
            <a:r>
              <a:rPr lang="en-US" b="1" dirty="0" smtClean="0"/>
              <a:t>Amen </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Om is the best sound of all the Vedas. It arose from the nectarine essence of the Vedas. May </a:t>
            </a:r>
            <a:r>
              <a:rPr lang="en-US" dirty="0" err="1" smtClean="0"/>
              <a:t>Indra</a:t>
            </a:r>
            <a:r>
              <a:rPr lang="en-US" dirty="0" smtClean="0"/>
              <a:t> grant me intelligence. May I hold the immortal teaching in my mind. May my body be strong. May my speech be sweet. May I hear a lot of wisdom. O Om, you are the receptacle of the Supreme Truth. Remove the worldly intelligence that is obstructing my knowledge of you!</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Buddhist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Healing prayers may be offered for oneself or for others who are in need of healing: physical, emotional, or spiritual healing.</a:t>
            </a:r>
          </a:p>
          <a:p>
            <a:endParaRPr lang="en-US" dirty="0" smtClean="0"/>
          </a:p>
          <a:p>
            <a:r>
              <a:rPr lang="en-US" dirty="0" smtClean="0"/>
              <a:t>It can be an individual action or a group action.</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915400" cy="6705600"/>
          </a:xfrm>
        </p:spPr>
        <p:txBody>
          <a:bodyPr/>
          <a:lstStyle/>
          <a:p>
            <a:r>
              <a:rPr lang="en-US" sz="2400" dirty="0" smtClean="0"/>
              <a:t>Just as the soft rains fill the streams, </a:t>
            </a:r>
            <a:br>
              <a:rPr lang="en-US" sz="2400" dirty="0" smtClean="0"/>
            </a:br>
            <a:r>
              <a:rPr lang="en-US" sz="2400" dirty="0" smtClean="0"/>
              <a:t>pour into the rivers and join together in the oceans, </a:t>
            </a:r>
            <a:br>
              <a:rPr lang="en-US" sz="2400" dirty="0" smtClean="0"/>
            </a:br>
            <a:r>
              <a:rPr lang="en-US" sz="2400" dirty="0" smtClean="0"/>
              <a:t>so may the power of every moment of your goodness </a:t>
            </a:r>
            <a:br>
              <a:rPr lang="en-US" sz="2400" dirty="0" smtClean="0"/>
            </a:br>
            <a:r>
              <a:rPr lang="en-US" sz="2400" dirty="0" smtClean="0"/>
              <a:t>flow forth to awaken and heal all beings, </a:t>
            </a:r>
            <a:br>
              <a:rPr lang="en-US" sz="2400" dirty="0" smtClean="0"/>
            </a:br>
            <a:r>
              <a:rPr lang="en-US" sz="2400" dirty="0" smtClean="0"/>
              <a:t>Those here now, those gone before, those yet to come. </a:t>
            </a:r>
          </a:p>
          <a:p>
            <a:r>
              <a:rPr lang="en-US" sz="2400" dirty="0" smtClean="0"/>
              <a:t>By the power of every moment of your goodness </a:t>
            </a:r>
            <a:br>
              <a:rPr lang="en-US" sz="2400" dirty="0" smtClean="0"/>
            </a:br>
            <a:r>
              <a:rPr lang="en-US" sz="2400" dirty="0" smtClean="0"/>
              <a:t>May your heart's wishes be soon fulfilled </a:t>
            </a:r>
            <a:br>
              <a:rPr lang="en-US" sz="2400" dirty="0" smtClean="0"/>
            </a:br>
            <a:r>
              <a:rPr lang="en-US" sz="2400" dirty="0" smtClean="0"/>
              <a:t>as completely shining as the bright full moon, </a:t>
            </a:r>
            <a:br>
              <a:rPr lang="en-US" sz="2400" dirty="0" smtClean="0"/>
            </a:br>
            <a:r>
              <a:rPr lang="en-US" sz="2400" dirty="0" smtClean="0"/>
              <a:t>as magically as by a wish-fulfilling gem.</a:t>
            </a:r>
          </a:p>
          <a:p>
            <a:r>
              <a:rPr lang="en-US" sz="2400" dirty="0" smtClean="0"/>
              <a:t>By the power of every moment of your goodness </a:t>
            </a:r>
            <a:br>
              <a:rPr lang="en-US" sz="2400" dirty="0" smtClean="0"/>
            </a:br>
            <a:r>
              <a:rPr lang="en-US" sz="2400" dirty="0" smtClean="0"/>
              <a:t>May all dangers be averted and all disease be gone. </a:t>
            </a:r>
            <a:br>
              <a:rPr lang="en-US" sz="2400" dirty="0" smtClean="0"/>
            </a:br>
            <a:r>
              <a:rPr lang="en-US" sz="2400" dirty="0" smtClean="0"/>
              <a:t>May no obstacle come across your way. </a:t>
            </a:r>
            <a:br>
              <a:rPr lang="en-US" sz="2400" dirty="0" smtClean="0"/>
            </a:br>
            <a:r>
              <a:rPr lang="en-US" sz="2400" dirty="0" smtClean="0"/>
              <a:t>May you enjoy fulfillment and long life.</a:t>
            </a:r>
          </a:p>
          <a:p>
            <a:r>
              <a:rPr lang="en-US" sz="2400" dirty="0" smtClean="0"/>
              <a:t>For all in whose heart dwells respect, </a:t>
            </a:r>
            <a:br>
              <a:rPr lang="en-US" sz="2400" dirty="0" smtClean="0"/>
            </a:br>
            <a:r>
              <a:rPr lang="en-US" sz="2400" dirty="0" smtClean="0"/>
              <a:t>who follow the wisdom and compassion, of the Way, </a:t>
            </a:r>
            <a:br>
              <a:rPr lang="en-US" sz="2400" dirty="0" smtClean="0"/>
            </a:br>
            <a:r>
              <a:rPr lang="en-US" sz="2400" dirty="0" smtClean="0"/>
              <a:t>May your life prosper in the four blessings </a:t>
            </a:r>
            <a:br>
              <a:rPr lang="en-US" sz="2400" dirty="0" smtClean="0"/>
            </a:br>
            <a:r>
              <a:rPr lang="en-US" sz="2400" dirty="0" smtClean="0"/>
              <a:t>of old age, beauty, happiness and strength.</a:t>
            </a:r>
          </a:p>
          <a:p>
            <a:endParaRPr lang="en-US" sz="2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33400"/>
            <a:ext cx="7772400" cy="6096000"/>
          </a:xfrm>
        </p:spPr>
        <p:txBody>
          <a:bodyPr/>
          <a:lstStyle/>
          <a:p>
            <a:r>
              <a:rPr lang="en-US" sz="2400" dirty="0" smtClean="0"/>
              <a:t>Just as the soft rains fill the streams</a:t>
            </a:r>
            <a:r>
              <a:rPr lang="en-US" sz="2400" dirty="0" smtClean="0"/>
              <a:t>, pour </a:t>
            </a:r>
            <a:r>
              <a:rPr lang="en-US" sz="2400" dirty="0" smtClean="0"/>
              <a:t>into the rivers, and join together in the oceans</a:t>
            </a:r>
            <a:r>
              <a:rPr lang="en-US" sz="2400" dirty="0" smtClean="0"/>
              <a:t>, so </a:t>
            </a:r>
            <a:r>
              <a:rPr lang="en-US" sz="2400" dirty="0" smtClean="0"/>
              <a:t>may the power of every moment of your </a:t>
            </a:r>
            <a:r>
              <a:rPr lang="en-US" sz="2400" dirty="0" smtClean="0"/>
              <a:t>goodness flow </a:t>
            </a:r>
            <a:r>
              <a:rPr lang="en-US" sz="2400" dirty="0" smtClean="0"/>
              <a:t>forth to awaken and heal all beings</a:t>
            </a:r>
            <a:r>
              <a:rPr lang="en-US" sz="2400" dirty="0" smtClean="0"/>
              <a:t>– those </a:t>
            </a:r>
            <a:r>
              <a:rPr lang="en-US" sz="2400" dirty="0" smtClean="0"/>
              <a:t>here now, those gone before, those yet to come.</a:t>
            </a:r>
          </a:p>
          <a:p>
            <a:r>
              <a:rPr lang="en-US" sz="2400" dirty="0" smtClean="0"/>
              <a:t>By the power of every moment of your goodness</a:t>
            </a:r>
            <a:r>
              <a:rPr lang="en-US" sz="2400" dirty="0" smtClean="0"/>
              <a:t>, may </a:t>
            </a:r>
            <a:r>
              <a:rPr lang="en-US" sz="2400" dirty="0" smtClean="0"/>
              <a:t>your heart’s wishes be soon </a:t>
            </a:r>
            <a:r>
              <a:rPr lang="en-US" sz="2400" dirty="0" smtClean="0"/>
              <a:t>fulfilled as </a:t>
            </a:r>
            <a:r>
              <a:rPr lang="en-US" sz="2400" dirty="0" smtClean="0"/>
              <a:t>completely shining as the bright full moon</a:t>
            </a:r>
            <a:r>
              <a:rPr lang="en-US" sz="2400" dirty="0" smtClean="0"/>
              <a:t>, as </a:t>
            </a:r>
            <a:r>
              <a:rPr lang="en-US" sz="2400" dirty="0" smtClean="0"/>
              <a:t>magically as by a wish-fulfilling gem.</a:t>
            </a:r>
          </a:p>
          <a:p>
            <a:r>
              <a:rPr lang="en-US" sz="2400" dirty="0" smtClean="0"/>
              <a:t>By the power of every moment of your goodness</a:t>
            </a:r>
            <a:r>
              <a:rPr lang="en-US" sz="2400" dirty="0" smtClean="0"/>
              <a:t>, may </a:t>
            </a:r>
            <a:r>
              <a:rPr lang="en-US" sz="2400" dirty="0" smtClean="0"/>
              <a:t>all dangers be averted and all disease be gone</a:t>
            </a:r>
            <a:r>
              <a:rPr lang="en-US" sz="2400" dirty="0" smtClean="0"/>
              <a:t>. May </a:t>
            </a:r>
            <a:r>
              <a:rPr lang="en-US" sz="2400" dirty="0" smtClean="0"/>
              <a:t>no obstacle come across your way</a:t>
            </a:r>
            <a:r>
              <a:rPr lang="en-US" sz="2400" dirty="0" smtClean="0"/>
              <a:t>. May </a:t>
            </a:r>
            <a:r>
              <a:rPr lang="en-US" sz="2400" dirty="0" smtClean="0"/>
              <a:t>you enjoy fulfillment and long life</a:t>
            </a:r>
            <a:r>
              <a:rPr lang="en-US" sz="2400" dirty="0" smtClean="0"/>
              <a:t>. For </a:t>
            </a:r>
            <a:r>
              <a:rPr lang="en-US" sz="2400" dirty="0" smtClean="0"/>
              <a:t>all in whose heart dwells respect</a:t>
            </a:r>
            <a:r>
              <a:rPr lang="en-US" sz="2400" dirty="0" smtClean="0"/>
              <a:t>, who </a:t>
            </a:r>
            <a:r>
              <a:rPr lang="en-US" sz="2400" dirty="0" smtClean="0"/>
              <a:t>follow the wisdom and compassion, of the Way</a:t>
            </a:r>
            <a:r>
              <a:rPr lang="en-US" sz="2400" dirty="0" smtClean="0"/>
              <a:t>, may </a:t>
            </a:r>
            <a:r>
              <a:rPr lang="en-US" sz="2400" dirty="0" smtClean="0"/>
              <a:t>your life prosper in the four </a:t>
            </a:r>
            <a:r>
              <a:rPr lang="en-US" sz="2400" dirty="0" smtClean="0"/>
              <a:t>blessings of </a:t>
            </a:r>
            <a:r>
              <a:rPr lang="en-US" sz="2400" dirty="0" smtClean="0"/>
              <a:t>old age, beauty, happiness and strength.</a:t>
            </a:r>
          </a:p>
          <a:p>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Baha'i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Thy Name Is My Healing</a:t>
            </a:r>
            <a:endParaRPr lang="en-US" dirty="0"/>
          </a:p>
        </p:txBody>
      </p:sp>
      <p:sp>
        <p:nvSpPr>
          <p:cNvPr id="3" name="Content Placeholder 2"/>
          <p:cNvSpPr>
            <a:spLocks noGrp="1"/>
          </p:cNvSpPr>
          <p:nvPr>
            <p:ph idx="1"/>
          </p:nvPr>
        </p:nvSpPr>
        <p:spPr/>
        <p:txBody>
          <a:bodyPr/>
          <a:lstStyle/>
          <a:p>
            <a:r>
              <a:rPr lang="en-US" dirty="0" smtClean="0"/>
              <a:t>Thy name is my healing, oh my God, and remembrance of Thee is my remedy. Nearness to Thee is my hope and love for Thee is my companion. Thy mercy to me is my healing and my succor in both this world and the world to come. Thou, verily, are the All-Bountiful, the All-Knowing, the All-Wise. </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457200"/>
            <a:ext cx="9144000" cy="6400800"/>
          </a:xfrm>
        </p:spPr>
        <p:txBody>
          <a:bodyPr/>
          <a:lstStyle/>
          <a:p>
            <a:r>
              <a:rPr lang="en-US" sz="2000" dirty="0" smtClean="0"/>
              <a:t>Glory be to Thee, O Lord my God! I implore Thee by Thy Name, through which Thou didst lift up the ensigns of Thy guidance, and didst shed the radiance of Thy loving-kindness, and didst reveal the sovereignty of Thy Lordship; through which the lamp of Thy names hath appeared within the niche of </a:t>
            </a:r>
            <a:r>
              <a:rPr lang="en-US" sz="2000" dirty="0" err="1" smtClean="0"/>
              <a:t>Thine</a:t>
            </a:r>
            <a:r>
              <a:rPr lang="en-US" sz="2000" dirty="0" smtClean="0"/>
              <a:t> attributes, and He Who is the Tabernacle of Thy unity and the Manifestation of detachment hath shone forth; through which the ways of Thy guidance were made known, and the paths of Thy good pleasure were marked out; though which the foundations of error have been made to tremble, and the signs of wickedness have been abolished; through which the fountains of wisdom have burst forth, and the heavenly table hath been sent down; through which Thou didst preserve Thy servants and didst vouchsafe Thy healing; through which Thou didst show forth Thy tender mercies unto Thy servants and </a:t>
            </a:r>
            <a:r>
              <a:rPr lang="en-US" sz="2000" dirty="0" err="1" smtClean="0"/>
              <a:t>revealedst</a:t>
            </a:r>
            <a:r>
              <a:rPr lang="en-US" sz="2000" dirty="0" smtClean="0"/>
              <a:t> Thy forgiveness amidst Thy creatures. I implore Thee to keep safe him who hath held fast and returned unto Thee, and clung to Thy mercy, and seized the hem of Thy loving providence. Send down, then upon him Thy healing, and make him whole, and endue him with a constancy vouchsafed by Thee, and a </a:t>
            </a:r>
            <a:r>
              <a:rPr lang="en-US" sz="2000" dirty="0" err="1" smtClean="0"/>
              <a:t>tranquillity</a:t>
            </a:r>
            <a:r>
              <a:rPr lang="en-US" sz="2000" dirty="0" smtClean="0"/>
              <a:t> bestowed by Thy highness.</a:t>
            </a:r>
          </a:p>
          <a:p>
            <a:r>
              <a:rPr lang="en-US" sz="2000" dirty="0" smtClean="0"/>
              <a:t>Thou art, verily, the Healer, the Preserver, the Helper, the Almighty, the Powerful, the All- Glorious, the All-Knowing.</a:t>
            </a:r>
          </a:p>
          <a:p>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305800" cy="6172200"/>
          </a:xfrm>
        </p:spPr>
        <p:txBody>
          <a:bodyPr/>
          <a:lstStyle/>
          <a:p>
            <a:r>
              <a:rPr lang="en-US" sz="2400" dirty="0" smtClean="0"/>
              <a:t>O God, my God! I beg of Thee by the ocean of Thy healing, and by the splendors of the Daystar of Thy grace, and by Thy Name through which Thou didst subdue Thy servants, and by the pervasive power of Thy most exalted Word and the potency of Thy most august Pen, and by Thy mercy that hath preceded the creation of all who are in heaven and on earth, to purge me with the waters of Thy bounty from every affliction and disorder, and from all weakness and feebleness. Thou </a:t>
            </a:r>
            <a:r>
              <a:rPr lang="en-US" sz="2400" dirty="0" err="1" smtClean="0"/>
              <a:t>seest</a:t>
            </a:r>
            <a:r>
              <a:rPr lang="en-US" sz="2400" dirty="0" smtClean="0"/>
              <a:t>, O my Lord, Thy suppliant waiting at the door of Thy bounty, and him who hath set his hopes on Thee clinging to the cord of Thy generosity. Deny him not, I beseech Thee, the things he </a:t>
            </a:r>
            <a:r>
              <a:rPr lang="en-US" sz="2400" dirty="0" err="1" smtClean="0"/>
              <a:t>seeketh</a:t>
            </a:r>
            <a:r>
              <a:rPr lang="en-US" sz="2400" dirty="0" smtClean="0"/>
              <a:t> from the ocean of Thy grace and the Daystar of Thy loving-kindness.</a:t>
            </a:r>
          </a:p>
          <a:p>
            <a:r>
              <a:rPr lang="en-US" sz="2400" dirty="0" smtClean="0"/>
              <a:t>Powerful art Thou to do what </a:t>
            </a:r>
            <a:r>
              <a:rPr lang="en-US" sz="2400" dirty="0" err="1" smtClean="0"/>
              <a:t>pleaseth</a:t>
            </a:r>
            <a:r>
              <a:rPr lang="en-US" sz="2400" dirty="0" smtClean="0"/>
              <a:t> Thee. There is none other God save Thee, the Ever- Forgiving, the Most Generous.</a:t>
            </a:r>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Native </a:t>
            </a:r>
            <a:r>
              <a:rPr lang="en-US" dirty="0" err="1" smtClean="0"/>
              <a:t>american</a:t>
            </a:r>
            <a:r>
              <a:rPr lang="en-US" dirty="0" smtClean="0"/>
              <a:t>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b="1" dirty="0" smtClean="0"/>
              <a:t>She Who Heals – An American Indian Healing Prayer </a:t>
            </a:r>
            <a:endParaRPr lang="en-US" sz="3600" dirty="0"/>
          </a:p>
        </p:txBody>
      </p:sp>
      <p:sp>
        <p:nvSpPr>
          <p:cNvPr id="3" name="Content Placeholder 2"/>
          <p:cNvSpPr>
            <a:spLocks noGrp="1"/>
          </p:cNvSpPr>
          <p:nvPr>
            <p:ph sz="half" idx="1"/>
          </p:nvPr>
        </p:nvSpPr>
        <p:spPr/>
        <p:txBody>
          <a:bodyPr/>
          <a:lstStyle/>
          <a:p>
            <a:r>
              <a:rPr lang="en-US" sz="2800" dirty="0" smtClean="0"/>
              <a:t>Mother, sing me a song </a:t>
            </a:r>
            <a:br>
              <a:rPr lang="en-US" sz="2800" dirty="0" smtClean="0"/>
            </a:br>
            <a:r>
              <a:rPr lang="en-US" sz="2800" dirty="0" smtClean="0"/>
              <a:t>That will ease my pain, </a:t>
            </a:r>
            <a:br>
              <a:rPr lang="en-US" sz="2800" dirty="0" smtClean="0"/>
            </a:br>
            <a:r>
              <a:rPr lang="en-US" sz="2800" dirty="0" smtClean="0"/>
              <a:t>Mend broken bones, </a:t>
            </a:r>
            <a:br>
              <a:rPr lang="en-US" sz="2800" dirty="0" smtClean="0"/>
            </a:br>
            <a:r>
              <a:rPr lang="en-US" sz="2800" dirty="0" smtClean="0"/>
              <a:t>Bring wholeness again.</a:t>
            </a:r>
          </a:p>
          <a:p>
            <a:r>
              <a:rPr lang="en-US" sz="2800" dirty="0" smtClean="0"/>
              <a:t>Catch my babies </a:t>
            </a:r>
            <a:br>
              <a:rPr lang="en-US" sz="2800" dirty="0" smtClean="0"/>
            </a:br>
            <a:r>
              <a:rPr lang="en-US" sz="2800" dirty="0" smtClean="0"/>
              <a:t>When they are born, </a:t>
            </a:r>
            <a:br>
              <a:rPr lang="en-US" sz="2800" dirty="0" smtClean="0"/>
            </a:br>
            <a:r>
              <a:rPr lang="en-US" sz="2800" dirty="0" smtClean="0"/>
              <a:t>Sing my death song, </a:t>
            </a:r>
            <a:br>
              <a:rPr lang="en-US" sz="2800" dirty="0" smtClean="0"/>
            </a:br>
            <a:r>
              <a:rPr lang="en-US" sz="2800" dirty="0" smtClean="0"/>
              <a:t>Teach me how to mourn.</a:t>
            </a:r>
          </a:p>
          <a:p>
            <a:endParaRPr lang="en-US" dirty="0"/>
          </a:p>
        </p:txBody>
      </p:sp>
      <p:sp>
        <p:nvSpPr>
          <p:cNvPr id="4" name="Content Placeholder 3"/>
          <p:cNvSpPr>
            <a:spLocks noGrp="1"/>
          </p:cNvSpPr>
          <p:nvPr>
            <p:ph sz="half" idx="2"/>
          </p:nvPr>
        </p:nvSpPr>
        <p:spPr/>
        <p:txBody>
          <a:bodyPr/>
          <a:lstStyle/>
          <a:p>
            <a:r>
              <a:rPr lang="en-US" dirty="0" smtClean="0"/>
              <a:t>Show me the Medicine </a:t>
            </a:r>
            <a:br>
              <a:rPr lang="en-US" dirty="0" smtClean="0"/>
            </a:br>
            <a:r>
              <a:rPr lang="en-US" dirty="0" smtClean="0"/>
              <a:t>Of the healing herbs, </a:t>
            </a:r>
            <a:br>
              <a:rPr lang="en-US" dirty="0" smtClean="0"/>
            </a:br>
            <a:r>
              <a:rPr lang="en-US" dirty="0" smtClean="0"/>
              <a:t>The value of spirit, </a:t>
            </a:r>
            <a:br>
              <a:rPr lang="en-US" dirty="0" smtClean="0"/>
            </a:br>
            <a:r>
              <a:rPr lang="en-US" dirty="0" smtClean="0"/>
              <a:t>The way I can serve. </a:t>
            </a:r>
          </a:p>
          <a:p>
            <a:r>
              <a:rPr lang="en-US" dirty="0" smtClean="0"/>
              <a:t>Mother, heal my heart</a:t>
            </a:r>
            <a:br>
              <a:rPr lang="en-US" dirty="0" smtClean="0"/>
            </a:br>
            <a:r>
              <a:rPr lang="en-US" dirty="0" smtClean="0"/>
              <a:t>So that I can see</a:t>
            </a:r>
            <a:br>
              <a:rPr lang="en-US" dirty="0" smtClean="0"/>
            </a:br>
            <a:r>
              <a:rPr lang="en-US" dirty="0" smtClean="0"/>
              <a:t>The gifts of yours</a:t>
            </a:r>
            <a:br>
              <a:rPr lang="en-US" dirty="0" smtClean="0"/>
            </a:br>
            <a:r>
              <a:rPr lang="en-US" dirty="0" smtClean="0"/>
              <a:t>That can live through me.</a:t>
            </a:r>
          </a:p>
          <a:p>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686800" cy="6553200"/>
          </a:xfrm>
        </p:spPr>
        <p:txBody>
          <a:bodyPr/>
          <a:lstStyle/>
          <a:p>
            <a:r>
              <a:rPr lang="en-US" sz="2000" dirty="0" smtClean="0"/>
              <a:t>In the house made of dawn. </a:t>
            </a:r>
            <a:br>
              <a:rPr lang="en-US" sz="2000" dirty="0" smtClean="0"/>
            </a:br>
            <a:r>
              <a:rPr lang="en-US" sz="2000" dirty="0" smtClean="0"/>
              <a:t>In the story made of dawn. </a:t>
            </a:r>
            <a:br>
              <a:rPr lang="en-US" sz="2000" dirty="0" smtClean="0"/>
            </a:br>
            <a:r>
              <a:rPr lang="en-US" sz="2000" dirty="0" smtClean="0"/>
              <a:t>On the trail of dawn. </a:t>
            </a:r>
            <a:br>
              <a:rPr lang="en-US" sz="2000" dirty="0" smtClean="0"/>
            </a:br>
            <a:r>
              <a:rPr lang="en-US" sz="2000" dirty="0" smtClean="0"/>
              <a:t>O, Talking God.  His feet, my feet, restore. </a:t>
            </a:r>
            <a:br>
              <a:rPr lang="en-US" sz="2000" dirty="0" smtClean="0"/>
            </a:br>
            <a:r>
              <a:rPr lang="en-US" sz="2000" dirty="0" smtClean="0"/>
              <a:t>His limbs, my limbs, restore. </a:t>
            </a:r>
            <a:br>
              <a:rPr lang="en-US" sz="2000" dirty="0" smtClean="0"/>
            </a:br>
            <a:r>
              <a:rPr lang="en-US" sz="2000" dirty="0" smtClean="0"/>
              <a:t>His body, my body, restore. </a:t>
            </a:r>
            <a:br>
              <a:rPr lang="en-US" sz="2000" dirty="0" smtClean="0"/>
            </a:br>
            <a:r>
              <a:rPr lang="en-US" sz="2000" dirty="0" smtClean="0"/>
              <a:t>His mind, my mind, restore. </a:t>
            </a:r>
            <a:br>
              <a:rPr lang="en-US" sz="2000" dirty="0" smtClean="0"/>
            </a:br>
            <a:r>
              <a:rPr lang="en-US" sz="2000" dirty="0" smtClean="0"/>
              <a:t>His voice, my voice, restore. </a:t>
            </a:r>
            <a:br>
              <a:rPr lang="en-US" sz="2000" dirty="0" smtClean="0"/>
            </a:br>
            <a:r>
              <a:rPr lang="en-US" sz="2000" dirty="0" smtClean="0"/>
              <a:t>His plumes, my plumes, restore. </a:t>
            </a:r>
          </a:p>
          <a:p>
            <a:r>
              <a:rPr lang="en-US" sz="2000" dirty="0" smtClean="0"/>
              <a:t>With beauty before him, with beauty before me. </a:t>
            </a:r>
            <a:br>
              <a:rPr lang="en-US" sz="2000" dirty="0" smtClean="0"/>
            </a:br>
            <a:r>
              <a:rPr lang="en-US" sz="2000" dirty="0" smtClean="0"/>
              <a:t>With beauty behind him, with beauty behind me. </a:t>
            </a:r>
            <a:br>
              <a:rPr lang="en-US" sz="2000" dirty="0" smtClean="0"/>
            </a:br>
            <a:r>
              <a:rPr lang="en-US" sz="2000" dirty="0" smtClean="0"/>
              <a:t>With beauty above him, with beauty above me. </a:t>
            </a:r>
            <a:br>
              <a:rPr lang="en-US" sz="2000" dirty="0" smtClean="0"/>
            </a:br>
            <a:r>
              <a:rPr lang="en-US" sz="2000" dirty="0" smtClean="0"/>
              <a:t>With beauty below him, with beauty below me. </a:t>
            </a:r>
            <a:br>
              <a:rPr lang="en-US" sz="2000" dirty="0" smtClean="0"/>
            </a:br>
            <a:r>
              <a:rPr lang="en-US" sz="2000" dirty="0" smtClean="0"/>
              <a:t>With beauty around him, with beauty around me. </a:t>
            </a:r>
          </a:p>
          <a:p>
            <a:r>
              <a:rPr lang="en-US" sz="2000" dirty="0" smtClean="0"/>
              <a:t>With pollen beautiful in his voice, with pollen beautiful in my voice. </a:t>
            </a:r>
            <a:br>
              <a:rPr lang="en-US" sz="2000" dirty="0" smtClean="0"/>
            </a:br>
            <a:r>
              <a:rPr lang="en-US" sz="2000" dirty="0" smtClean="0"/>
              <a:t>It is finished in beauty. It is finished in beauty. </a:t>
            </a:r>
            <a:br>
              <a:rPr lang="en-US" sz="2000" dirty="0" smtClean="0"/>
            </a:br>
            <a:r>
              <a:rPr lang="en-US" sz="2000" dirty="0" smtClean="0"/>
              <a:t>In the house of evening light. </a:t>
            </a:r>
            <a:br>
              <a:rPr lang="en-US" sz="2000" dirty="0" smtClean="0"/>
            </a:br>
            <a:r>
              <a:rPr lang="en-US" sz="2000" dirty="0" smtClean="0"/>
              <a:t>From the story made of evening light. </a:t>
            </a:r>
            <a:br>
              <a:rPr lang="en-US" sz="2000" dirty="0" smtClean="0"/>
            </a:br>
            <a:r>
              <a:rPr lang="en-US" sz="2000" dirty="0" smtClean="0"/>
              <a:t>On the trail of evening light. </a:t>
            </a:r>
            <a:endParaRPr lang="en-US" sz="20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Nondenominational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Christian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066800"/>
            <a:ext cx="8763000" cy="5638800"/>
          </a:xfrm>
        </p:spPr>
        <p:txBody>
          <a:bodyPr/>
          <a:lstStyle/>
          <a:p>
            <a:r>
              <a:rPr lang="en-US" sz="2800" dirty="0" smtClean="0"/>
              <a:t>Heal me, O Lord, and I shall be healed; save me, and I shall be saved: for you are my praise.  I praise you, mighty Father.  You forgive all my iniquities, and you heal all my diseases.  Thank you, Lord. When I am sick, you send your Word, and it heals me and delivers me from all destructions. Your Word is life to me, and it brings healing to my flesh. Thank you for the healing power of your Word, Father. I will never let it depart from my eyes.  I will keep your Word deeply implanted within my heart.  Praise your name, holy Father.  I love you, and I thank you for healing me and keeping me in good health. </a:t>
            </a:r>
            <a:endParaRPr lang="en-US"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304800"/>
            <a:ext cx="8229600" cy="6400800"/>
          </a:xfrm>
        </p:spPr>
        <p:txBody>
          <a:bodyPr/>
          <a:lstStyle/>
          <a:p>
            <a:r>
              <a:rPr lang="en-US" i="1" dirty="0" smtClean="0"/>
              <a:t>“Heavenly Father, You are intimately aware of the struggle I am experiencing -- the pain and the despair. You know the desire of my heart to be healed of this illness. I ask now for Your healing touch. I know that You are able and that just like in Bible times, You can heal me. </a:t>
            </a:r>
            <a:br>
              <a:rPr lang="en-US" i="1" dirty="0" smtClean="0"/>
            </a:br>
            <a:r>
              <a:rPr lang="en-US" i="1" dirty="0" smtClean="0"/>
              <a:t/>
            </a:r>
            <a:br>
              <a:rPr lang="en-US" i="1" dirty="0" smtClean="0"/>
            </a:br>
            <a:r>
              <a:rPr lang="en-US" i="1" dirty="0" smtClean="0"/>
              <a:t>“I also understand that You will chose what is best for me. I pray that through this trial, I will draw close to You -- that You will be my comfort and strength. I pray that ultimately, whatever happens, You will be glorified through me. I pray this in Jesus’ name, amen.”</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Almighty and merciful Father, by the power of your command, drive away from me all forms of sickness and disease. Restore strength to my body and joy to my spirit, so that in my renewed health, I may bless and serve you, now and forevermore.</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534400" cy="6553200"/>
          </a:xfrm>
        </p:spPr>
        <p:txBody>
          <a:bodyPr/>
          <a:lstStyle/>
          <a:p>
            <a:r>
              <a:rPr lang="en-US" dirty="0" smtClean="0"/>
              <a:t>O Father of mercies and God of all comfort, our only help in time of need: We humbly beseech you to behold, visit and relieve Your sick servant for whom our prayers are desired. Look upon him with the eyes of Your mercy; comfort him with the sense of Your goodness; preserve him from the temptations of the enemy; and give him patience under his affliction. In Your good time, restore him to health, and enable him to lead the residue of his life in Your fear, and to Your glory; and grant that finally he may dwell with You in life everlasting; through Jesus Christ our Lord. Amen.</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458200" cy="5943600"/>
          </a:xfrm>
        </p:spPr>
        <p:txBody>
          <a:bodyPr/>
          <a:lstStyle/>
          <a:p>
            <a:r>
              <a:rPr lang="en-US" sz="2400" dirty="0" smtClean="0"/>
              <a:t>Dear LORD, Be my redeemer, my internal teacher, my divine physician. Thank You for your presence in my life. I surrender to You all I am, all I think, all I feel, and all I have. I recognize in this moment that Yours is the power to heal and make whole. You who have the power to work miracles, you who rule time and space, please take me in Your arms and hold me. Dear Lord, please lift me up and heal me. </a:t>
            </a:r>
          </a:p>
          <a:p>
            <a:pPr lvl="1"/>
            <a:r>
              <a:rPr lang="en-US" sz="2000" dirty="0" smtClean="0"/>
              <a:t>Cast out of my mind all thoughts that are not of You. </a:t>
            </a:r>
            <a:br>
              <a:rPr lang="en-US" sz="2000" dirty="0" smtClean="0"/>
            </a:br>
            <a:r>
              <a:rPr lang="en-US" sz="2000" dirty="0" smtClean="0"/>
              <a:t>Cast out of me all harsh and critical nature. </a:t>
            </a:r>
            <a:br>
              <a:rPr lang="en-US" sz="2000" dirty="0" smtClean="0"/>
            </a:br>
            <a:r>
              <a:rPr lang="en-US" sz="2000" dirty="0" smtClean="0"/>
              <a:t>Cast out of me all violence and all anger. </a:t>
            </a:r>
            <a:br>
              <a:rPr lang="en-US" sz="2000" dirty="0" smtClean="0"/>
            </a:br>
            <a:r>
              <a:rPr lang="en-US" sz="2000" dirty="0" smtClean="0"/>
              <a:t>Cast out of me all demons from my past. </a:t>
            </a:r>
          </a:p>
          <a:p>
            <a:r>
              <a:rPr lang="en-US" sz="2400" dirty="0" smtClean="0"/>
              <a:t>For I would be made new. I wish to walk so close to You that we might be as one. I ask for new life, new mind, new body, new spirit. Dear LORD, please come into me and release me from this pain. Amen.</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Jewish prayer</a:t>
            </a:r>
            <a:endParaRPr lang="en-US" dirty="0"/>
          </a:p>
        </p:txBody>
      </p:sp>
      <p:sp>
        <p:nvSpPr>
          <p:cNvPr id="3" name="Text Placeholder 2"/>
          <p:cNvSpPr>
            <a:spLocks noGrp="1"/>
          </p:cNvSpPr>
          <p:nvPr>
            <p:ph type="body" idx="1"/>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28600"/>
            <a:ext cx="8686800" cy="6477000"/>
          </a:xfrm>
        </p:spPr>
        <p:txBody>
          <a:bodyPr/>
          <a:lstStyle/>
          <a:p>
            <a:r>
              <a:rPr lang="en-US" dirty="0" smtClean="0"/>
              <a:t>May the One who blessed our ancestors -- Patriarchs Abraham, Isaac, and Jacob, Matriarchs Sarah, Rebecca, Rachel, and Leah -- bless and heal the one who is ill: _________ son/daughter of ________ . May the Holy Blessed One overflow with compassion upon him/her, to restore him/her, to heal him/her, to strengthen him/her, to enliven him/her. The One will send him/her, speedily, a complete healing -- healing of the soul and healing of the body -- along with all the ill, among the people of Israel and all humankind, soon, speedily, without delay, and let us all say:  Amen!</a:t>
            </a:r>
          </a:p>
          <a:p>
            <a:endParaRPr lang="en-US" dirty="0"/>
          </a:p>
        </p:txBody>
      </p:sp>
    </p:spTree>
  </p:cSld>
  <p:clrMapOvr>
    <a:masterClrMapping/>
  </p:clrMapOvr>
</p:sld>
</file>

<file path=ppt/theme/theme1.xml><?xml version="1.0" encoding="utf-8"?>
<a:theme xmlns:a="http://schemas.openxmlformats.org/drawingml/2006/main" name="prayer 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prayer 4</Template>
  <TotalTime>302</TotalTime>
  <Words>1118</Words>
  <Application>Microsoft Office PowerPoint</Application>
  <PresentationFormat>On-screen Show (4:3)</PresentationFormat>
  <Paragraphs>53</Paragraphs>
  <Slides>30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Arial Black</vt:lpstr>
      <vt:lpstr>Calibri</vt:lpstr>
      <vt:lpstr>prayer 4</vt:lpstr>
      <vt:lpstr>Healing Prayer</vt:lpstr>
      <vt:lpstr>Slide 2</vt:lpstr>
      <vt:lpstr>Christian prayer</vt:lpstr>
      <vt:lpstr>Slide 4</vt:lpstr>
      <vt:lpstr>Slide 5</vt:lpstr>
      <vt:lpstr>Slide 6</vt:lpstr>
      <vt:lpstr>Slide 7</vt:lpstr>
      <vt:lpstr>Jewish prayer</vt:lpstr>
      <vt:lpstr>Slide 9</vt:lpstr>
      <vt:lpstr>Slide 10</vt:lpstr>
      <vt:lpstr>Slide 11</vt:lpstr>
      <vt:lpstr>Muslim prayer</vt:lpstr>
      <vt:lpstr>For oneself &amp; for others</vt:lpstr>
      <vt:lpstr>To cure pain</vt:lpstr>
      <vt:lpstr>Hindu prayer</vt:lpstr>
      <vt:lpstr>Slide 16</vt:lpstr>
      <vt:lpstr>Slide 17</vt:lpstr>
      <vt:lpstr>Slide 18</vt:lpstr>
      <vt:lpstr>Buddhist prayer</vt:lpstr>
      <vt:lpstr>Slide 20</vt:lpstr>
      <vt:lpstr>Slide 21</vt:lpstr>
      <vt:lpstr>Baha'i Prayer</vt:lpstr>
      <vt:lpstr>Thy Name Is My Healing</vt:lpstr>
      <vt:lpstr>Slide 24</vt:lpstr>
      <vt:lpstr>Slide 25</vt:lpstr>
      <vt:lpstr>Native american prayer</vt:lpstr>
      <vt:lpstr>She Who Heals – An American Indian Healing Prayer </vt:lpstr>
      <vt:lpstr>Slide 28</vt:lpstr>
      <vt:lpstr>Nondenominational Prayer</vt:lpstr>
      <vt:lpstr>Slide 30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Healing Prayer</dc:title>
  <dc:creator>Joe</dc:creator>
  <cp:lastModifiedBy>Joe</cp:lastModifiedBy>
  <cp:revision>4</cp:revision>
  <dcterms:created xsi:type="dcterms:W3CDTF">2010-07-23T18:53:40Z</dcterms:created>
  <dcterms:modified xsi:type="dcterms:W3CDTF">2010-07-24T01:31:05Z</dcterms:modified>
</cp:coreProperties>
</file>