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sldIdLst>
    <p:sldId id="256" r:id="rId3"/>
    <p:sldId id="271" r:id="rId4"/>
    <p:sldId id="257" r:id="rId5"/>
    <p:sldId id="265" r:id="rId6"/>
    <p:sldId id="258" r:id="rId7"/>
    <p:sldId id="266" r:id="rId8"/>
    <p:sldId id="259" r:id="rId9"/>
    <p:sldId id="267" r:id="rId10"/>
    <p:sldId id="260" r:id="rId11"/>
    <p:sldId id="268" r:id="rId12"/>
    <p:sldId id="261" r:id="rId13"/>
    <p:sldId id="269" r:id="rId14"/>
    <p:sldId id="262" r:id="rId15"/>
    <p:sldId id="270" r:id="rId16"/>
    <p:sldId id="263" r:id="rId17"/>
    <p:sldId id="264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30" autoAdjust="0"/>
  </p:normalViewPr>
  <p:slideViewPr>
    <p:cSldViewPr>
      <p:cViewPr varScale="1">
        <p:scale>
          <a:sx n="75" d="100"/>
          <a:sy n="75" d="100"/>
        </p:scale>
        <p:origin x="-10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BA87E-C78D-41B4-B6D8-5F53E45096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29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05DE12-AB3D-492E-BF33-0CEC4465C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90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9956B-7A08-4F48-94D0-CB17F40EBB3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38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EE1F3-02BA-4AD9-B9B7-6E7E1314C3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33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EA36A2-842C-4FC2-9EF3-4F15A814F81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FBB226-3B56-475C-BDCE-0951B9CAAF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616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0B02F5-854C-4271-BFEC-93DF82DB7D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93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DD921-2856-4E89-8DD0-E93747F4C0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2661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53D488-6DC7-46E6-8A37-C68F1AD38C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5131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C955E-F94F-4E9B-A9ED-E60929DC39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68C98-E592-4C0D-BD46-DFA26D9328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390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E9643-1569-4225-933D-DE66F7DA35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945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0A30CF-2CC8-40AB-A593-DAAE93881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5258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4DADD7-E158-46C5-822C-92EAF65C3DB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62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F7585-214A-493A-B1B5-43D3A385EB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3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CC226E-A395-4008-8ACD-E632213823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74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ABA86E-EFA6-4FAA-AF71-BE4F88CBC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56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AE65E9-689D-4D32-97AC-4C5EC50CA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441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1F4D60-05A9-415B-B679-44525352F1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501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44C17-C043-4C29-A78D-D25DC69989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92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473D4-AC3D-4162-9BAA-9A8A696E4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784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9789-C2EC-430F-A304-1CC8CC56B1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4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477330A-FA0B-45AF-B3C6-8ED1DA58F86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19E43EE-71E2-4100-A768-2F9F7ED550F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Great Minds to Inspire you in Life</a:t>
            </a:r>
            <a:endParaRPr lang="en-US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Some thoughts to ponder.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30762"/>
          </a:xfrm>
        </p:spPr>
        <p:txBody>
          <a:bodyPr/>
          <a:lstStyle/>
          <a:p>
            <a:r>
              <a:rPr lang="en-US" dirty="0" smtClean="0"/>
              <a:t>"The purpose of life is to live it, to taste experience to the utmost, to reach out eagerly and without fear for newer and richer experience."</a:t>
            </a:r>
            <a:br>
              <a:rPr lang="en-US" dirty="0" smtClean="0"/>
            </a:br>
            <a:r>
              <a:rPr lang="en-US" dirty="0" smtClean="0"/>
              <a:t>~Eleanor Roosevelt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44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5983"/>
            <a:ext cx="9144000" cy="582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595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6962"/>
          </a:xfrm>
        </p:spPr>
        <p:txBody>
          <a:bodyPr/>
          <a:lstStyle/>
          <a:p>
            <a:r>
              <a:rPr lang="en-US" dirty="0" smtClean="0"/>
              <a:t>"The greatest revolution in our generation is the discovery that human beings, by changing the inner attitudes of their minds, can change the outer aspects of their lives"--William James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211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2109"/>
            <a:ext cx="9067800" cy="5725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39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1524000"/>
            <a:ext cx="69342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Remember happiness doesn’t depend upon who you are or what you have; it depends solely on what you think.</a:t>
            </a:r>
          </a:p>
          <a:p>
            <a:r>
              <a:rPr lang="en-US" sz="2800" dirty="0" smtClean="0"/>
              <a:t>~ Dale Carnegie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6465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"/>
            <a:ext cx="9144000" cy="585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8873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6"/>
            <a:ext cx="9164782" cy="6842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196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44962"/>
          </a:xfrm>
        </p:spPr>
        <p:txBody>
          <a:bodyPr/>
          <a:lstStyle/>
          <a:p>
            <a:r>
              <a:rPr lang="en-US" dirty="0" smtClean="0"/>
              <a:t>"We are what we repeatedly do. Excellence, then, is not an act, but a habit." Aristotle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48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457200"/>
            <a:ext cx="9215661" cy="59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9699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6975"/>
            <a:ext cx="9144000" cy="540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12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8234"/>
            <a:ext cx="9144000" cy="5721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881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659"/>
            <a:ext cx="9146722" cy="624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861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2515"/>
            <a:ext cx="9144000" cy="581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987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048"/>
            <a:ext cx="9144000" cy="6089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616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1076"/>
            <a:ext cx="9144000" cy="599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641750"/>
      </p:ext>
    </p:extLst>
  </p:cSld>
  <p:clrMapOvr>
    <a:masterClrMapping/>
  </p:clrMapOvr>
</p:sld>
</file>

<file path=ppt/theme/theme1.xml><?xml version="1.0" encoding="utf-8"?>
<a:theme xmlns:a="http://schemas.openxmlformats.org/drawingml/2006/main" name="arizona sunset">
  <a:themeElements>
    <a:clrScheme name="">
      <a:dk1>
        <a:srgbClr val="000000"/>
      </a:dk1>
      <a:lt1>
        <a:srgbClr val="FFCC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E2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olormaster">
  <a:themeElements>
    <a:clrScheme name="">
      <a:dk1>
        <a:srgbClr val="000000"/>
      </a:dk1>
      <a:lt1>
        <a:srgbClr val="FFCC00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E2AA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arizona sunset</Template>
  <TotalTime>16</TotalTime>
  <Words>122</Words>
  <Application>Microsoft Office PowerPoint</Application>
  <PresentationFormat>On-screen Show (4:3)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arizona sunset</vt:lpstr>
      <vt:lpstr>1_colormaster</vt:lpstr>
      <vt:lpstr>Great Minds to Inspire you in Life</vt:lpstr>
      <vt:lpstr>"We are what we repeatedly do. Excellence, then, is not an act, but a habit." Aristotle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"The purpose of life is to live it, to taste experience to the utmost, to reach out eagerly and without fear for newer and richer experience." ~Eleanor Roosevelt </vt:lpstr>
      <vt:lpstr>PowerPoint Presentation</vt:lpstr>
      <vt:lpstr>"The greatest revolution in our generation is the discovery that human beings, by changing the inner attitudes of their minds, can change the outer aspects of their lives"--William James 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Great Minds to Inspire you in Life</dc:title>
  <dc:creator>Joe</dc:creator>
  <cp:lastModifiedBy>Joe</cp:lastModifiedBy>
  <cp:revision>2</cp:revision>
  <dcterms:created xsi:type="dcterms:W3CDTF">2011-05-05T02:46:36Z</dcterms:created>
  <dcterms:modified xsi:type="dcterms:W3CDTF">2011-05-05T03:03:35Z</dcterms:modified>
</cp:coreProperties>
</file>