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63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AF79-2FB5-4E78-BC36-6C00AF5519CD}" type="datetimeFigureOut">
              <a:rPr lang="en-US" smtClean="0"/>
              <a:t>7/28/2010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2D010-3E8F-4044-9473-C7FC8AF160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AF79-2FB5-4E78-BC36-6C00AF5519CD}" type="datetimeFigureOut">
              <a:rPr lang="en-US" smtClean="0"/>
              <a:t>7/28/2010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2D010-3E8F-4044-9473-C7FC8AF160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AF79-2FB5-4E78-BC36-6C00AF5519CD}" type="datetimeFigureOut">
              <a:rPr lang="en-US" smtClean="0"/>
              <a:t>7/28/2010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2D010-3E8F-4044-9473-C7FC8AF160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AF79-2FB5-4E78-BC36-6C00AF5519CD}" type="datetimeFigureOut">
              <a:rPr lang="en-US" smtClean="0"/>
              <a:t>7/28/2010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2D010-3E8F-4044-9473-C7FC8AF160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AF79-2FB5-4E78-BC36-6C00AF5519CD}" type="datetimeFigureOut">
              <a:rPr lang="en-US" smtClean="0"/>
              <a:t>7/28/2010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2D010-3E8F-4044-9473-C7FC8AF160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AF79-2FB5-4E78-BC36-6C00AF5519CD}" type="datetimeFigureOut">
              <a:rPr lang="en-US" smtClean="0"/>
              <a:t>7/28/2010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2D010-3E8F-4044-9473-C7FC8AF160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AF79-2FB5-4E78-BC36-6C00AF5519CD}" type="datetimeFigureOut">
              <a:rPr lang="en-US" smtClean="0"/>
              <a:t>7/28/2010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2D010-3E8F-4044-9473-C7FC8AF160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AF79-2FB5-4E78-BC36-6C00AF5519CD}" type="datetimeFigureOut">
              <a:rPr lang="en-US" smtClean="0"/>
              <a:t>7/28/2010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2D010-3E8F-4044-9473-C7FC8AF160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AF79-2FB5-4E78-BC36-6C00AF5519CD}" type="datetimeFigureOut">
              <a:rPr lang="en-US" smtClean="0"/>
              <a:t>7/28/2010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2D010-3E8F-4044-9473-C7FC8AF160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AF79-2FB5-4E78-BC36-6C00AF5519CD}" type="datetimeFigureOut">
              <a:rPr lang="en-US" smtClean="0"/>
              <a:t>7/28/2010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2D010-3E8F-4044-9473-C7FC8AF160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AF79-2FB5-4E78-BC36-6C00AF5519CD}" type="datetimeFigureOut">
              <a:rPr lang="en-US" smtClean="0"/>
              <a:t>7/28/2010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2D010-3E8F-4044-9473-C7FC8AF160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2000">
              <a:srgbClr val="D6B19C"/>
            </a:gs>
            <a:gs pos="30000">
              <a:srgbClr val="D49E6C"/>
            </a:gs>
            <a:gs pos="70000">
              <a:srgbClr val="A65528"/>
            </a:gs>
            <a:gs pos="100000">
              <a:srgbClr val="663012"/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08AF79-2FB5-4E78-BC36-6C00AF5519CD}" type="datetimeFigureOut">
              <a:rPr lang="en-US" smtClean="0"/>
              <a:t>7/28/2010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32D010-3E8F-4044-9473-C7FC8AF1600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A BEAUTIFUL LESSON IN LIFE AND </a:t>
            </a:r>
            <a:r>
              <a:rPr lang="en-US" b="1" dirty="0" smtClean="0"/>
              <a:t>LONGEVITY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gradFill>
            <a:gsLst>
              <a:gs pos="9200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path path="rect">
              <a:fillToRect l="50000" t="50000" r="50000" b="50000"/>
            </a:path>
          </a:gradFill>
        </p:spPr>
        <p:txBody>
          <a:bodyPr/>
          <a:lstStyle/>
          <a:p>
            <a:endParaRPr lang="en-US" dirty="0" smtClean="0"/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Joe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Naumann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905000"/>
            <a:ext cx="6934200" cy="4221163"/>
          </a:xfrm>
        </p:spPr>
        <p:txBody>
          <a:bodyPr/>
          <a:lstStyle/>
          <a:p>
            <a:r>
              <a:rPr lang="en-US" dirty="0" smtClean="0"/>
              <a:t>We can’t avoid this journey . . . </a:t>
            </a:r>
          </a:p>
          <a:p>
            <a:endParaRPr lang="en-US" dirty="0"/>
          </a:p>
          <a:p>
            <a:r>
              <a:rPr lang="en-US" dirty="0" smtClean="0"/>
              <a:t>SO . . . </a:t>
            </a:r>
          </a:p>
          <a:p>
            <a:endParaRPr lang="en-US" dirty="0"/>
          </a:p>
          <a:p>
            <a:r>
              <a:rPr lang="en-US" dirty="0" smtClean="0"/>
              <a:t>Learn to enjoy the trip!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 nice to others because: Time WILL make a difference!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7241" y="1143000"/>
            <a:ext cx="7248343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20848" y="1143000"/>
            <a:ext cx="6983933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2380" y="1066800"/>
            <a:ext cx="7201189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2930" y="1066800"/>
            <a:ext cx="7121393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1094456"/>
            <a:ext cx="6745322" cy="4696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09800" y="2514600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600" b="1" dirty="0"/>
              <a:t>One day you will no longer be the big dog...</a:t>
            </a:r>
            <a:br>
              <a:rPr lang="en-US" sz="3600" b="1" dirty="0"/>
            </a:br>
            <a:r>
              <a:rPr lang="en-US" sz="3600" b="1" dirty="0"/>
              <a:t>just the old dog...</a:t>
            </a:r>
            <a:endParaRPr lang="en-US" sz="3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09800" y="2438400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600" b="1" i="1" dirty="0" smtClean="0"/>
              <a:t>And my friend we are now becoming the old dogs!</a:t>
            </a:r>
            <a:endParaRPr lang="en-US" sz="3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61</Words>
  <Application>Microsoft Office PowerPoint</Application>
  <PresentationFormat>On-screen Show (4:3)</PresentationFormat>
  <Paragraphs>11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A BEAUTIFUL LESSON IN LIFE AND LONGEVITY</vt:lpstr>
      <vt:lpstr>Be nice to others because: Time WILL make a difference!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BEAUTIFUL LESSON IN LIFE AND LONGEVITY</dc:title>
  <dc:creator>Joe</dc:creator>
  <cp:lastModifiedBy>Joe</cp:lastModifiedBy>
  <cp:revision>1</cp:revision>
  <dcterms:created xsi:type="dcterms:W3CDTF">2010-07-28T08:20:35Z</dcterms:created>
  <dcterms:modified xsi:type="dcterms:W3CDTF">2010-07-28T10:33:43Z</dcterms:modified>
</cp:coreProperties>
</file>