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FD"/>
    <a:srgbClr val="FEFDFD"/>
    <a:srgbClr val="FFFDFD"/>
    <a:srgbClr val="FFFEFD"/>
    <a:srgbClr val="FEFEFE"/>
    <a:srgbClr val="FDFBFD"/>
    <a:srgbClr val="FFFEFE"/>
    <a:srgbClr val="11C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 autoAdjust="0"/>
    <p:restoredTop sz="94660"/>
  </p:normalViewPr>
  <p:slideViewPr>
    <p:cSldViewPr>
      <p:cViewPr varScale="1">
        <p:scale>
          <a:sx n="80" d="100"/>
          <a:sy n="80" d="100"/>
        </p:scale>
        <p:origin x="18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53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36BB86-6B44-4ABC-A10D-1EBDBC3A2B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027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CA723-1D20-4C6C-9A6E-BBC59C095DC1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9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britishflag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8800" b="1">
                <a:solidFill>
                  <a:srgbClr val="11C5C9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5400" b="1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055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995738" y="62055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3C531E-4CAD-4D3C-A586-67781674022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152" name="Text Box 8"/>
          <p:cNvSpPr txBox="1">
            <a:spLocks noChangeArrowheads="1"/>
          </p:cNvSpPr>
          <p:nvPr userDrawn="1"/>
        </p:nvSpPr>
        <p:spPr bwMode="auto">
          <a:xfrm>
            <a:off x="6732588" y="6259513"/>
            <a:ext cx="216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GB" altLang="en-US" b="1">
                <a:solidFill>
                  <a:schemeClr val="bg1"/>
                </a:solidFill>
              </a:rPr>
              <a:t>your name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53ED94-41D7-479A-B057-F7A5EB5A8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48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D14AE7-0DE3-44EE-9667-EEDB13A90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497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700213"/>
            <a:ext cx="8002588" cy="44259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9243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34DD43-158F-4212-B9DE-7E60FFA925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94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00213"/>
            <a:ext cx="3924300" cy="4425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700213"/>
            <a:ext cx="3925888" cy="4425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9243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38C6A2-078F-4130-8150-67E443734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59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26D24C-A410-4D20-8A1C-4D363726F2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2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3FB5D7-AB68-4049-A4AA-39634EBAB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02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3924300" cy="4425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700213"/>
            <a:ext cx="3925888" cy="4425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C21F5-5C59-41F7-9BC6-7BB04080C0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60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F2EDD7-D3EA-411D-AFBF-85E0F83AF8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17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B28C47-8FFD-480F-9849-04D55888D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4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C0840F-B305-4E8C-9F20-7159C4F05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1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BEE284-8962-4CA5-BE62-02A1F19D3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58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BD619C-297B-4A5E-8BAD-2B80D077C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37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5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kflaginsid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2" t="3780" r="17894" b="14178"/>
          <a:stretch>
            <a:fillRect/>
          </a:stretch>
        </p:blipFill>
        <p:spPr bwMode="auto">
          <a:xfrm>
            <a:off x="-612775" y="0"/>
            <a:ext cx="9756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002588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243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EC9B98-618C-4CF2-998F-5F144F226E8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6732588" y="6259513"/>
            <a:ext cx="216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GB" altLang="en-US" b="1">
                <a:solidFill>
                  <a:schemeClr val="bg1"/>
                </a:solidFill>
              </a:rPr>
              <a:t>your name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5E56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5400" dirty="0" smtClean="0"/>
              <a:t>Spanish Royal State Visit</a:t>
            </a:r>
            <a:endParaRPr lang="en-US" alt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3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87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7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8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696" y="0"/>
            <a:ext cx="577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1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78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15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84"/>
            <a:ext cx="8757247" cy="68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6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824"/>
            <a:ext cx="8740672" cy="68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741"/>
            <a:ext cx="8748464" cy="6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19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7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08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16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32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8" y="11668"/>
            <a:ext cx="8770334" cy="68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062"/>
            <a:ext cx="8754457" cy="68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23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4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12" y="0"/>
            <a:ext cx="878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0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92" y="35186"/>
            <a:ext cx="8740207" cy="68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4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96" y="11850"/>
            <a:ext cx="8770102" cy="68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484" y="3266"/>
            <a:ext cx="5769317" cy="68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77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8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3504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AEA38C"/>
      </a:dk1>
      <a:lt1>
        <a:srgbClr val="FFFFFF"/>
      </a:lt1>
      <a:dk2>
        <a:srgbClr val="5E5E56"/>
      </a:dk2>
      <a:lt2>
        <a:srgbClr val="11BBC9"/>
      </a:lt2>
      <a:accent1>
        <a:srgbClr val="BC0000"/>
      </a:accent1>
      <a:accent2>
        <a:srgbClr val="0C7CCE"/>
      </a:accent2>
      <a:accent3>
        <a:srgbClr val="B6B6B4"/>
      </a:accent3>
      <a:accent4>
        <a:srgbClr val="DADADA"/>
      </a:accent4>
      <a:accent5>
        <a:srgbClr val="DAAAAA"/>
      </a:accent5>
      <a:accent6>
        <a:srgbClr val="0A70BA"/>
      </a:accent6>
      <a:hlink>
        <a:srgbClr val="99CCFF"/>
      </a:hlink>
      <a:folHlink>
        <a:srgbClr val="3366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FFFFFF"/>
        </a:dk1>
        <a:lt1>
          <a:srgbClr val="FFFFFF"/>
        </a:lt1>
        <a:dk2>
          <a:srgbClr val="FF7F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5E5E56"/>
        </a:dk2>
        <a:lt2>
          <a:srgbClr val="FF7F00"/>
        </a:lt2>
        <a:accent1>
          <a:srgbClr val="BBE0E3"/>
        </a:accent1>
        <a:accent2>
          <a:srgbClr val="333399"/>
        </a:accent2>
        <a:accent3>
          <a:srgbClr val="B6B6B4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808080"/>
        </a:dk1>
        <a:lt1>
          <a:srgbClr val="FFFFFF"/>
        </a:lt1>
        <a:dk2>
          <a:srgbClr val="5E5E56"/>
        </a:dk2>
        <a:lt2>
          <a:srgbClr val="FF7F00"/>
        </a:lt2>
        <a:accent1>
          <a:srgbClr val="FF9900"/>
        </a:accent1>
        <a:accent2>
          <a:srgbClr val="333399"/>
        </a:accent2>
        <a:accent3>
          <a:srgbClr val="B6B6B4"/>
        </a:accent3>
        <a:accent4>
          <a:srgbClr val="DADADA"/>
        </a:accent4>
        <a:accent5>
          <a:srgbClr val="FF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6E6358"/>
        </a:dk1>
        <a:lt1>
          <a:srgbClr val="FFFFFF"/>
        </a:lt1>
        <a:dk2>
          <a:srgbClr val="5E5E56"/>
        </a:dk2>
        <a:lt2>
          <a:srgbClr val="FF7F00"/>
        </a:lt2>
        <a:accent1>
          <a:srgbClr val="FF9900"/>
        </a:accent1>
        <a:accent2>
          <a:srgbClr val="333399"/>
        </a:accent2>
        <a:accent3>
          <a:srgbClr val="B6B6B4"/>
        </a:accent3>
        <a:accent4>
          <a:srgbClr val="DADADA"/>
        </a:accent4>
        <a:accent5>
          <a:srgbClr val="FF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</Words>
  <Application>Microsoft Office PowerPoint</Application>
  <PresentationFormat>On-screen Show (4:3)</PresentationFormat>
  <Paragraphs>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Default Design</vt:lpstr>
      <vt:lpstr>Spanish Royal State Visit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Clearly Presented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Union Jack Template</dc:title>
  <dc:creator>Presentation Helper</dc:creator>
  <cp:lastModifiedBy>Joseph Naumann</cp:lastModifiedBy>
  <cp:revision>15</cp:revision>
  <dcterms:created xsi:type="dcterms:W3CDTF">2005-03-26T15:14:34Z</dcterms:created>
  <dcterms:modified xsi:type="dcterms:W3CDTF">2017-07-13T22:42:04Z</dcterms:modified>
</cp:coreProperties>
</file>