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notesMasterIdLst>
    <p:notesMasterId r:id="rId12"/>
  </p:notesMasterIdLst>
  <p:sldIdLst>
    <p:sldId id="256" r:id="rId3"/>
    <p:sldId id="257" r:id="rId4"/>
    <p:sldId id="260" r:id="rId5"/>
    <p:sldId id="258" r:id="rId6"/>
    <p:sldId id="259" r:id="rId7"/>
    <p:sldId id="263" r:id="rId8"/>
    <p:sldId id="262" r:id="rId9"/>
    <p:sldId id="261" r:id="rId10"/>
    <p:sldId id="264"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6" autoAdjust="0"/>
    <p:restoredTop sz="94600"/>
  </p:normalViewPr>
  <p:slideViewPr>
    <p:cSldViewPr>
      <p:cViewPr varScale="1">
        <p:scale>
          <a:sx n="88" d="100"/>
          <a:sy n="88" d="100"/>
        </p:scale>
        <p:origin x="1032"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theme" Target="theme/theme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389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C8FC145-F580-4461-A418-475A4D284283}" type="slidenum">
              <a:rPr lang="en-US"/>
              <a:pPr/>
              <a:t>‹#›</a:t>
            </a:fld>
            <a:endParaRPr lang="en-US"/>
          </a:p>
        </p:txBody>
      </p:sp>
    </p:spTree>
    <p:extLst>
      <p:ext uri="{BB962C8B-B14F-4D97-AF65-F5344CB8AC3E}">
        <p14:creationId xmlns:p14="http://schemas.microsoft.com/office/powerpoint/2010/main" val="328030665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8.xml"/><Relationship Id="rId1" Type="http://schemas.openxmlformats.org/officeDocument/2006/relationships/tags" Target="../tags/tag7.xml"/><Relationship Id="rId4" Type="http://schemas.openxmlformats.org/officeDocument/2006/relationships/image" Target="../media/image2.jpe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ctrTitle"/>
            <p:custDataLst>
              <p:tags r:id="rId1"/>
            </p:custDataLst>
          </p:nvPr>
        </p:nvSpPr>
        <p:spPr>
          <a:xfrm>
            <a:off x="2701925" y="2130425"/>
            <a:ext cx="4800600" cy="1470025"/>
          </a:xfrm>
        </p:spPr>
        <p:txBody>
          <a:bodyPr/>
          <a:lstStyle>
            <a:lvl1pPr>
              <a:buClr>
                <a:srgbClr val="FFFFFF"/>
              </a:buClr>
              <a:defRPr/>
            </a:lvl1pPr>
          </a:lstStyle>
          <a:p>
            <a:pPr lvl="0"/>
            <a:r>
              <a:rPr lang="en-US" noProof="0" smtClean="0"/>
              <a:t>Click to edit Master title style</a:t>
            </a:r>
          </a:p>
        </p:txBody>
      </p:sp>
      <p:sp>
        <p:nvSpPr>
          <p:cNvPr id="20483" name="Rectangle 3"/>
          <p:cNvSpPr>
            <a:spLocks noGrp="1" noChangeArrowheads="1"/>
          </p:cNvSpPr>
          <p:nvPr>
            <p:ph type="subTitle" idx="1"/>
            <p:custDataLst>
              <p:tags r:id="rId2"/>
            </p:custDataLst>
          </p:nvPr>
        </p:nvSpPr>
        <p:spPr>
          <a:xfrm>
            <a:off x="2701925" y="3886200"/>
            <a:ext cx="4114800" cy="1752600"/>
          </a:xfrm>
        </p:spPr>
        <p:txBody>
          <a:bodyPr/>
          <a:lstStyle>
            <a:lvl1pPr marL="0" indent="0">
              <a:buClr>
                <a:srgbClr val="FFFFFF"/>
              </a:buClr>
              <a:buFontTx/>
              <a:buNone/>
              <a:defRPr/>
            </a:lvl1pPr>
          </a:lstStyle>
          <a:p>
            <a:pPr lvl="0"/>
            <a:r>
              <a:rPr lang="en-US" noProof="0" smtClean="0"/>
              <a:t>Click to edit Master subtitle style</a:t>
            </a:r>
          </a:p>
        </p:txBody>
      </p:sp>
      <p:sp>
        <p:nvSpPr>
          <p:cNvPr id="20484" name="Rectangle 4"/>
          <p:cNvSpPr>
            <a:spLocks noGrp="1" noChangeArrowheads="1"/>
          </p:cNvSpPr>
          <p:nvPr>
            <p:ph type="dt" sz="half" idx="2"/>
          </p:nvPr>
        </p:nvSpPr>
        <p:spPr/>
        <p:txBody>
          <a:bodyPr/>
          <a:lstStyle>
            <a:lvl1pPr>
              <a:defRPr/>
            </a:lvl1pPr>
          </a:lstStyle>
          <a:p>
            <a:endParaRPr lang="en-US"/>
          </a:p>
        </p:txBody>
      </p:sp>
      <p:sp>
        <p:nvSpPr>
          <p:cNvPr id="20485" name="Rectangle 5"/>
          <p:cNvSpPr>
            <a:spLocks noGrp="1" noChangeArrowheads="1"/>
          </p:cNvSpPr>
          <p:nvPr>
            <p:ph type="ftr" sz="quarter" idx="3"/>
          </p:nvPr>
        </p:nvSpPr>
        <p:spPr/>
        <p:txBody>
          <a:bodyPr/>
          <a:lstStyle>
            <a:lvl1pPr>
              <a:defRPr/>
            </a:lvl1pPr>
          </a:lstStyle>
          <a:p>
            <a:endParaRPr lang="en-US"/>
          </a:p>
        </p:txBody>
      </p:sp>
      <p:sp>
        <p:nvSpPr>
          <p:cNvPr id="20486" name="Rectangle 6"/>
          <p:cNvSpPr>
            <a:spLocks noGrp="1" noChangeArrowheads="1"/>
          </p:cNvSpPr>
          <p:nvPr>
            <p:ph type="sldNum" sz="quarter" idx="4"/>
          </p:nvPr>
        </p:nvSpPr>
        <p:spPr/>
        <p:txBody>
          <a:bodyPr/>
          <a:lstStyle>
            <a:lvl1pPr>
              <a:defRPr/>
            </a:lvl1pPr>
          </a:lstStyle>
          <a:p>
            <a:fld id="{9F10C802-F593-48F7-8D02-5412B05357A7}"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41B1C30-5BF3-4506-BC71-02103C7C6F89}" type="slidenum">
              <a:rPr lang="en-US"/>
              <a:pPr/>
              <a:t>‹#›</a:t>
            </a:fld>
            <a:endParaRPr lang="en-US"/>
          </a:p>
        </p:txBody>
      </p:sp>
    </p:spTree>
    <p:extLst>
      <p:ext uri="{BB962C8B-B14F-4D97-AF65-F5344CB8AC3E}">
        <p14:creationId xmlns:p14="http://schemas.microsoft.com/office/powerpoint/2010/main" val="1100361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439025" y="274638"/>
            <a:ext cx="158115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693988" y="274638"/>
            <a:ext cx="4592637"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3BFA95E-1AF0-491A-9885-AD26AF81D755}" type="slidenum">
              <a:rPr lang="en-US"/>
              <a:pPr/>
              <a:t>‹#›</a:t>
            </a:fld>
            <a:endParaRPr lang="en-US"/>
          </a:p>
        </p:txBody>
      </p:sp>
    </p:spTree>
    <p:extLst>
      <p:ext uri="{BB962C8B-B14F-4D97-AF65-F5344CB8AC3E}">
        <p14:creationId xmlns:p14="http://schemas.microsoft.com/office/powerpoint/2010/main" val="569415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651" name="Rectangle 3"/>
          <p:cNvSpPr>
            <a:spLocks noGrp="1" noChangeArrowheads="1"/>
          </p:cNvSpPr>
          <p:nvPr>
            <p:ph type="ctrTitle"/>
            <p:custDataLst>
              <p:tags r:id="rId1"/>
            </p:custDataLst>
          </p:nvPr>
        </p:nvSpPr>
        <p:spPr>
          <a:xfrm>
            <a:off x="455613" y="2130425"/>
            <a:ext cx="7313612" cy="1470025"/>
          </a:xfrm>
        </p:spPr>
        <p:txBody>
          <a:bodyPr/>
          <a:lstStyle>
            <a:lvl1pPr>
              <a:defRPr/>
            </a:lvl1pPr>
          </a:lstStyle>
          <a:p>
            <a:pPr lvl="0"/>
            <a:r>
              <a:rPr lang="en-US" noProof="0" smtClean="0"/>
              <a:t>Click to edit Master title style</a:t>
            </a:r>
          </a:p>
        </p:txBody>
      </p:sp>
      <p:sp>
        <p:nvSpPr>
          <p:cNvPr id="27652" name="Rectangle 4"/>
          <p:cNvSpPr>
            <a:spLocks noGrp="1" noChangeArrowheads="1"/>
          </p:cNvSpPr>
          <p:nvPr>
            <p:ph type="subTitle" idx="1"/>
            <p:custDataLst>
              <p:tags r:id="rId2"/>
            </p:custDataLst>
          </p:nvPr>
        </p:nvSpPr>
        <p:spPr>
          <a:xfrm>
            <a:off x="455613" y="3886200"/>
            <a:ext cx="7313612" cy="1752600"/>
          </a:xfrm>
        </p:spPr>
        <p:txBody>
          <a:bodyPr/>
          <a:lstStyle>
            <a:lvl1pPr marL="0" indent="0">
              <a:buClr>
                <a:srgbClr val="FFFFFF"/>
              </a:buClr>
              <a:buFontTx/>
              <a:buNone/>
              <a:defRPr/>
            </a:lvl1pPr>
          </a:lstStyle>
          <a:p>
            <a:pPr lvl="0"/>
            <a:r>
              <a:rPr lang="en-US" noProof="0" smtClean="0"/>
              <a:t>Click to edit Master subtitle style</a:t>
            </a:r>
          </a:p>
        </p:txBody>
      </p:sp>
      <p:sp>
        <p:nvSpPr>
          <p:cNvPr id="27653" name="Rectangle 5"/>
          <p:cNvSpPr>
            <a:spLocks noGrp="1" noChangeArrowheads="1"/>
          </p:cNvSpPr>
          <p:nvPr>
            <p:ph type="dt" sz="half" idx="2"/>
          </p:nvPr>
        </p:nvSpPr>
        <p:spPr/>
        <p:txBody>
          <a:bodyPr/>
          <a:lstStyle>
            <a:lvl1pPr>
              <a:defRPr/>
            </a:lvl1pPr>
          </a:lstStyle>
          <a:p>
            <a:endParaRPr lang="en-US"/>
          </a:p>
        </p:txBody>
      </p:sp>
      <p:sp>
        <p:nvSpPr>
          <p:cNvPr id="27654" name="Rectangle 6"/>
          <p:cNvSpPr>
            <a:spLocks noGrp="1" noChangeArrowheads="1"/>
          </p:cNvSpPr>
          <p:nvPr>
            <p:ph type="ftr" sz="quarter" idx="3"/>
          </p:nvPr>
        </p:nvSpPr>
        <p:spPr/>
        <p:txBody>
          <a:bodyPr/>
          <a:lstStyle>
            <a:lvl1pPr>
              <a:defRPr/>
            </a:lvl1pPr>
          </a:lstStyle>
          <a:p>
            <a:endParaRPr lang="en-US"/>
          </a:p>
        </p:txBody>
      </p:sp>
      <p:sp>
        <p:nvSpPr>
          <p:cNvPr id="27655" name="Rectangle 7"/>
          <p:cNvSpPr>
            <a:spLocks noGrp="1" noChangeArrowheads="1"/>
          </p:cNvSpPr>
          <p:nvPr>
            <p:ph type="sldNum" sz="quarter" idx="4"/>
          </p:nvPr>
        </p:nvSpPr>
        <p:spPr/>
        <p:txBody>
          <a:bodyPr/>
          <a:lstStyle>
            <a:lvl1pPr>
              <a:defRPr/>
            </a:lvl1pPr>
          </a:lstStyle>
          <a:p>
            <a:fld id="{36FC9A9F-F855-4D51-905B-0FD2544FA576}" type="slidenum">
              <a:rPr lang="en-US"/>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93CF91B-8DA7-4D0F-AF24-3AF40DD9F8C9}" type="slidenum">
              <a:rPr lang="en-US"/>
              <a:pPr/>
              <a:t>‹#›</a:t>
            </a:fld>
            <a:endParaRPr lang="en-US"/>
          </a:p>
        </p:txBody>
      </p:sp>
    </p:spTree>
    <p:extLst>
      <p:ext uri="{BB962C8B-B14F-4D97-AF65-F5344CB8AC3E}">
        <p14:creationId xmlns:p14="http://schemas.microsoft.com/office/powerpoint/2010/main" val="2597847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DC2821-B90F-43FC-849E-3294F1626F1D}" type="slidenum">
              <a:rPr lang="en-US"/>
              <a:pPr/>
              <a:t>‹#›</a:t>
            </a:fld>
            <a:endParaRPr lang="en-US"/>
          </a:p>
        </p:txBody>
      </p:sp>
    </p:spTree>
    <p:extLst>
      <p:ext uri="{BB962C8B-B14F-4D97-AF65-F5344CB8AC3E}">
        <p14:creationId xmlns:p14="http://schemas.microsoft.com/office/powerpoint/2010/main" val="3303714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5613" y="1600200"/>
            <a:ext cx="4037012"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5025" y="1600200"/>
            <a:ext cx="40370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6DA3DBF-FD7E-4461-9D01-A698717DB7D9}" type="slidenum">
              <a:rPr lang="en-US"/>
              <a:pPr/>
              <a:t>‹#›</a:t>
            </a:fld>
            <a:endParaRPr lang="en-US"/>
          </a:p>
        </p:txBody>
      </p:sp>
    </p:spTree>
    <p:extLst>
      <p:ext uri="{BB962C8B-B14F-4D97-AF65-F5344CB8AC3E}">
        <p14:creationId xmlns:p14="http://schemas.microsoft.com/office/powerpoint/2010/main" val="40415741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025E903-6591-4210-804B-EABBC9504466}" type="slidenum">
              <a:rPr lang="en-US"/>
              <a:pPr/>
              <a:t>‹#›</a:t>
            </a:fld>
            <a:endParaRPr lang="en-US"/>
          </a:p>
        </p:txBody>
      </p:sp>
    </p:spTree>
    <p:extLst>
      <p:ext uri="{BB962C8B-B14F-4D97-AF65-F5344CB8AC3E}">
        <p14:creationId xmlns:p14="http://schemas.microsoft.com/office/powerpoint/2010/main" val="33848103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9893216-7CA3-403E-989C-D1498EC69725}" type="slidenum">
              <a:rPr lang="en-US"/>
              <a:pPr/>
              <a:t>‹#›</a:t>
            </a:fld>
            <a:endParaRPr lang="en-US"/>
          </a:p>
        </p:txBody>
      </p:sp>
    </p:spTree>
    <p:extLst>
      <p:ext uri="{BB962C8B-B14F-4D97-AF65-F5344CB8AC3E}">
        <p14:creationId xmlns:p14="http://schemas.microsoft.com/office/powerpoint/2010/main" val="248284336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A9EED6C6-760B-4C23-84C2-FFAB90706E30}" type="slidenum">
              <a:rPr lang="en-US"/>
              <a:pPr/>
              <a:t>‹#›</a:t>
            </a:fld>
            <a:endParaRPr lang="en-US"/>
          </a:p>
        </p:txBody>
      </p:sp>
    </p:spTree>
    <p:extLst>
      <p:ext uri="{BB962C8B-B14F-4D97-AF65-F5344CB8AC3E}">
        <p14:creationId xmlns:p14="http://schemas.microsoft.com/office/powerpoint/2010/main" val="6058942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DCF2A08-504B-490E-80AE-0C85FD132F7C}" type="slidenum">
              <a:rPr lang="en-US"/>
              <a:pPr/>
              <a:t>‹#›</a:t>
            </a:fld>
            <a:endParaRPr lang="en-US"/>
          </a:p>
        </p:txBody>
      </p:sp>
    </p:spTree>
    <p:extLst>
      <p:ext uri="{BB962C8B-B14F-4D97-AF65-F5344CB8AC3E}">
        <p14:creationId xmlns:p14="http://schemas.microsoft.com/office/powerpoint/2010/main" val="3591098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33D19C1-7BC9-42E5-A86E-BF1D169A0AE1}" type="slidenum">
              <a:rPr lang="en-US"/>
              <a:pPr/>
              <a:t>‹#›</a:t>
            </a:fld>
            <a:endParaRPr lang="en-US"/>
          </a:p>
        </p:txBody>
      </p:sp>
    </p:spTree>
    <p:extLst>
      <p:ext uri="{BB962C8B-B14F-4D97-AF65-F5344CB8AC3E}">
        <p14:creationId xmlns:p14="http://schemas.microsoft.com/office/powerpoint/2010/main" val="28036555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A0F693C-E48A-4A45-9D25-986348038065}" type="slidenum">
              <a:rPr lang="en-US"/>
              <a:pPr/>
              <a:t>‹#›</a:t>
            </a:fld>
            <a:endParaRPr lang="en-US"/>
          </a:p>
        </p:txBody>
      </p:sp>
    </p:spTree>
    <p:extLst>
      <p:ext uri="{BB962C8B-B14F-4D97-AF65-F5344CB8AC3E}">
        <p14:creationId xmlns:p14="http://schemas.microsoft.com/office/powerpoint/2010/main" val="40301422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C04C54F-FD1A-46FA-931E-733A6FCA769E}" type="slidenum">
              <a:rPr lang="en-US"/>
              <a:pPr/>
              <a:t>‹#›</a:t>
            </a:fld>
            <a:endParaRPr lang="en-US"/>
          </a:p>
        </p:txBody>
      </p:sp>
    </p:spTree>
    <p:extLst>
      <p:ext uri="{BB962C8B-B14F-4D97-AF65-F5344CB8AC3E}">
        <p14:creationId xmlns:p14="http://schemas.microsoft.com/office/powerpoint/2010/main" val="35515822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6225" y="274638"/>
            <a:ext cx="2055813"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5613" y="274638"/>
            <a:ext cx="6018212"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BAB88C-4B05-4F3B-AAB4-B039ECADFF88}" type="slidenum">
              <a:rPr lang="en-US"/>
              <a:pPr/>
              <a:t>‹#›</a:t>
            </a:fld>
            <a:endParaRPr lang="en-US"/>
          </a:p>
        </p:txBody>
      </p:sp>
    </p:spTree>
    <p:extLst>
      <p:ext uri="{BB962C8B-B14F-4D97-AF65-F5344CB8AC3E}">
        <p14:creationId xmlns:p14="http://schemas.microsoft.com/office/powerpoint/2010/main" val="172731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AC73B1-7EDB-4D2A-81D6-44D5EE03F5BB}" type="slidenum">
              <a:rPr lang="en-US"/>
              <a:pPr/>
              <a:t>‹#›</a:t>
            </a:fld>
            <a:endParaRPr lang="en-US"/>
          </a:p>
        </p:txBody>
      </p:sp>
    </p:spTree>
    <p:extLst>
      <p:ext uri="{BB962C8B-B14F-4D97-AF65-F5344CB8AC3E}">
        <p14:creationId xmlns:p14="http://schemas.microsoft.com/office/powerpoint/2010/main" val="16867776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693988" y="1600200"/>
            <a:ext cx="3086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932488" y="1600200"/>
            <a:ext cx="308768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33445DF-C354-48D7-AEBC-6F7A3872D7FB}" type="slidenum">
              <a:rPr lang="en-US"/>
              <a:pPr/>
              <a:t>‹#›</a:t>
            </a:fld>
            <a:endParaRPr lang="en-US"/>
          </a:p>
        </p:txBody>
      </p:sp>
    </p:spTree>
    <p:extLst>
      <p:ext uri="{BB962C8B-B14F-4D97-AF65-F5344CB8AC3E}">
        <p14:creationId xmlns:p14="http://schemas.microsoft.com/office/powerpoint/2010/main" val="37945361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6DA64517-FE91-47DC-9D4D-A2810C023B33}" type="slidenum">
              <a:rPr lang="en-US"/>
              <a:pPr/>
              <a:t>‹#›</a:t>
            </a:fld>
            <a:endParaRPr lang="en-US"/>
          </a:p>
        </p:txBody>
      </p:sp>
    </p:spTree>
    <p:extLst>
      <p:ext uri="{BB962C8B-B14F-4D97-AF65-F5344CB8AC3E}">
        <p14:creationId xmlns:p14="http://schemas.microsoft.com/office/powerpoint/2010/main" val="3252165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5F5DA9D0-55D3-4090-AFE7-89CAE2559D0B}" type="slidenum">
              <a:rPr lang="en-US"/>
              <a:pPr/>
              <a:t>‹#›</a:t>
            </a:fld>
            <a:endParaRPr lang="en-US"/>
          </a:p>
        </p:txBody>
      </p:sp>
    </p:spTree>
    <p:extLst>
      <p:ext uri="{BB962C8B-B14F-4D97-AF65-F5344CB8AC3E}">
        <p14:creationId xmlns:p14="http://schemas.microsoft.com/office/powerpoint/2010/main" val="39587535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6DD75521-F533-43D1-8B76-2B3E279991B2}" type="slidenum">
              <a:rPr lang="en-US"/>
              <a:pPr/>
              <a:t>‹#›</a:t>
            </a:fld>
            <a:endParaRPr lang="en-US"/>
          </a:p>
        </p:txBody>
      </p:sp>
    </p:spTree>
    <p:extLst>
      <p:ext uri="{BB962C8B-B14F-4D97-AF65-F5344CB8AC3E}">
        <p14:creationId xmlns:p14="http://schemas.microsoft.com/office/powerpoint/2010/main" val="41024297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72589912-012A-4195-AB71-5EB8B4434EF9}" type="slidenum">
              <a:rPr lang="en-US"/>
              <a:pPr/>
              <a:t>‹#›</a:t>
            </a:fld>
            <a:endParaRPr lang="en-US"/>
          </a:p>
        </p:txBody>
      </p:sp>
    </p:spTree>
    <p:extLst>
      <p:ext uri="{BB962C8B-B14F-4D97-AF65-F5344CB8AC3E}">
        <p14:creationId xmlns:p14="http://schemas.microsoft.com/office/powerpoint/2010/main" val="7223544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0E0ACE57-41B2-43BE-80B8-7B333E427670}" type="slidenum">
              <a:rPr lang="en-US"/>
              <a:pPr/>
              <a:t>‹#›</a:t>
            </a:fld>
            <a:endParaRPr lang="en-US"/>
          </a:p>
        </p:txBody>
      </p:sp>
    </p:spTree>
    <p:extLst>
      <p:ext uri="{BB962C8B-B14F-4D97-AF65-F5344CB8AC3E}">
        <p14:creationId xmlns:p14="http://schemas.microsoft.com/office/powerpoint/2010/main" val="177602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ags" Target="../tags/tag5.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1.jpe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ags" Target="../tags/tag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custDataLst>
              <p:tags r:id="rId13"/>
            </p:custDataLst>
          </p:nvPr>
        </p:nvSpPr>
        <p:spPr bwMode="auto">
          <a:xfrm>
            <a:off x="2703513" y="274638"/>
            <a:ext cx="6316662"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custDataLst>
              <p:tags r:id="rId14"/>
            </p:custDataLst>
          </p:nvPr>
        </p:nvSpPr>
        <p:spPr bwMode="auto">
          <a:xfrm>
            <a:off x="2693988" y="1600200"/>
            <a:ext cx="6326187"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FB60D41B-2217-45EC-B155-0571EAF2217B}"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Lst>
  <p:txStyles>
    <p:titleStyle>
      <a:lvl1pPr algn="l" rtl="0" eaLnBrk="1" fontAlgn="base" hangingPunct="1">
        <a:spcBef>
          <a:spcPct val="0"/>
        </a:spcBef>
        <a:spcAft>
          <a:spcPct val="0"/>
        </a:spcAft>
        <a:buClr>
          <a:schemeClr val="tx1"/>
        </a:buClr>
        <a:defRPr sz="3200">
          <a:solidFill>
            <a:schemeClr val="tx1"/>
          </a:solidFill>
          <a:latin typeface="+mj-lt"/>
          <a:ea typeface="+mj-ea"/>
          <a:cs typeface="+mj-cs"/>
        </a:defRPr>
      </a:lvl1pPr>
      <a:lvl2pPr algn="l" rtl="0" eaLnBrk="1" fontAlgn="base" hangingPunct="1">
        <a:spcBef>
          <a:spcPct val="0"/>
        </a:spcBef>
        <a:spcAft>
          <a:spcPct val="0"/>
        </a:spcAft>
        <a:buClr>
          <a:schemeClr val="tx1"/>
        </a:buClr>
        <a:defRPr sz="3200">
          <a:solidFill>
            <a:schemeClr val="tx1"/>
          </a:solidFill>
          <a:latin typeface="Arial" pitchFamily="34" charset="0"/>
        </a:defRPr>
      </a:lvl2pPr>
      <a:lvl3pPr algn="l" rtl="0" eaLnBrk="1" fontAlgn="base" hangingPunct="1">
        <a:spcBef>
          <a:spcPct val="0"/>
        </a:spcBef>
        <a:spcAft>
          <a:spcPct val="0"/>
        </a:spcAft>
        <a:buClr>
          <a:schemeClr val="tx1"/>
        </a:buClr>
        <a:defRPr sz="3200">
          <a:solidFill>
            <a:schemeClr val="tx1"/>
          </a:solidFill>
          <a:latin typeface="Arial" pitchFamily="34" charset="0"/>
        </a:defRPr>
      </a:lvl3pPr>
      <a:lvl4pPr algn="l" rtl="0" eaLnBrk="1" fontAlgn="base" hangingPunct="1">
        <a:spcBef>
          <a:spcPct val="0"/>
        </a:spcBef>
        <a:spcAft>
          <a:spcPct val="0"/>
        </a:spcAft>
        <a:buClr>
          <a:schemeClr val="tx1"/>
        </a:buClr>
        <a:defRPr sz="3200">
          <a:solidFill>
            <a:schemeClr val="tx1"/>
          </a:solidFill>
          <a:latin typeface="Arial" pitchFamily="34" charset="0"/>
        </a:defRPr>
      </a:lvl4pPr>
      <a:lvl5pPr algn="l" rtl="0" eaLnBrk="1" fontAlgn="base" hangingPunct="1">
        <a:spcBef>
          <a:spcPct val="0"/>
        </a:spcBef>
        <a:spcAft>
          <a:spcPct val="0"/>
        </a:spcAft>
        <a:buClr>
          <a:schemeClr val="tx1"/>
        </a:buClr>
        <a:defRPr sz="3200">
          <a:solidFill>
            <a:schemeClr val="tx1"/>
          </a:solidFill>
          <a:latin typeface="Arial" pitchFamily="34" charset="0"/>
        </a:defRPr>
      </a:lvl5pPr>
      <a:lvl6pPr marL="457200" algn="l" rtl="0" eaLnBrk="1" fontAlgn="base" hangingPunct="1">
        <a:spcBef>
          <a:spcPct val="0"/>
        </a:spcBef>
        <a:spcAft>
          <a:spcPct val="0"/>
        </a:spcAft>
        <a:buClr>
          <a:schemeClr val="tx1"/>
        </a:buClr>
        <a:defRPr sz="3200">
          <a:solidFill>
            <a:schemeClr val="tx1"/>
          </a:solidFill>
          <a:latin typeface="Arial" pitchFamily="34" charset="0"/>
        </a:defRPr>
      </a:lvl6pPr>
      <a:lvl7pPr marL="914400" algn="l" rtl="0" eaLnBrk="1" fontAlgn="base" hangingPunct="1">
        <a:spcBef>
          <a:spcPct val="0"/>
        </a:spcBef>
        <a:spcAft>
          <a:spcPct val="0"/>
        </a:spcAft>
        <a:buClr>
          <a:schemeClr val="tx1"/>
        </a:buClr>
        <a:defRPr sz="3200">
          <a:solidFill>
            <a:schemeClr val="tx1"/>
          </a:solidFill>
          <a:latin typeface="Arial" pitchFamily="34" charset="0"/>
        </a:defRPr>
      </a:lvl7pPr>
      <a:lvl8pPr marL="1371600" algn="l" rtl="0" eaLnBrk="1" fontAlgn="base" hangingPunct="1">
        <a:spcBef>
          <a:spcPct val="0"/>
        </a:spcBef>
        <a:spcAft>
          <a:spcPct val="0"/>
        </a:spcAft>
        <a:buClr>
          <a:schemeClr val="tx1"/>
        </a:buClr>
        <a:defRPr sz="3200">
          <a:solidFill>
            <a:schemeClr val="tx1"/>
          </a:solidFill>
          <a:latin typeface="Arial" pitchFamily="34" charset="0"/>
        </a:defRPr>
      </a:lvl8pPr>
      <a:lvl9pPr marL="1828800" algn="l" rtl="0" eaLnBrk="1" fontAlgn="base" hangingPunct="1">
        <a:spcBef>
          <a:spcPct val="0"/>
        </a:spcBef>
        <a:spcAft>
          <a:spcPct val="0"/>
        </a:spcAft>
        <a:buClr>
          <a:schemeClr val="tx1"/>
        </a:buClr>
        <a:defRPr sz="3200">
          <a:solidFill>
            <a:schemeClr val="tx1"/>
          </a:solidFill>
          <a:latin typeface="Arial" pitchFamily="34" charset="0"/>
        </a:defRPr>
      </a:lvl9pPr>
    </p:titleStyle>
    <p:bodyStyle>
      <a:lvl1pPr marL="342900" indent="-342900" algn="l" rtl="0" eaLnBrk="1" fontAlgn="base" hangingPunct="1">
        <a:spcBef>
          <a:spcPct val="20000"/>
        </a:spcBef>
        <a:spcAft>
          <a:spcPct val="0"/>
        </a:spcAft>
        <a:buClr>
          <a:schemeClr val="tx1"/>
        </a:buClr>
        <a:buChar char="•"/>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tx1"/>
        </a:buClr>
        <a:buChar char="•"/>
        <a:defRPr sz="2400">
          <a:solidFill>
            <a:schemeClr val="tx1"/>
          </a:solidFill>
          <a:latin typeface="+mn-lt"/>
        </a:defRPr>
      </a:lvl2pPr>
      <a:lvl3pPr marL="1143000" indent="-228600" algn="l" rtl="0" eaLnBrk="1" fontAlgn="base" hangingPunct="1">
        <a:spcBef>
          <a:spcPct val="20000"/>
        </a:spcBef>
        <a:spcAft>
          <a:spcPct val="0"/>
        </a:spcAft>
        <a:buClr>
          <a:schemeClr val="tx1"/>
        </a:buClr>
        <a:buChar char="•"/>
        <a:defRPr sz="2400">
          <a:solidFill>
            <a:schemeClr val="tx1"/>
          </a:solidFill>
          <a:latin typeface="+mn-lt"/>
        </a:defRPr>
      </a:lvl3pPr>
      <a:lvl4pPr marL="1600200" indent="-228600" algn="l" rtl="0" eaLnBrk="1" fontAlgn="base" hangingPunct="1">
        <a:spcBef>
          <a:spcPct val="20000"/>
        </a:spcBef>
        <a:spcAft>
          <a:spcPct val="0"/>
        </a:spcAft>
        <a:buClr>
          <a:schemeClr val="tx1"/>
        </a:buClr>
        <a:buChar char="•"/>
        <a:defRPr sz="2400">
          <a:solidFill>
            <a:schemeClr val="tx1"/>
          </a:solidFill>
          <a:latin typeface="+mn-lt"/>
        </a:defRPr>
      </a:lvl4pPr>
      <a:lvl5pPr marL="2057400" indent="-228600" algn="l" rtl="0" eaLnBrk="1" fontAlgn="base" hangingPunct="1">
        <a:spcBef>
          <a:spcPct val="20000"/>
        </a:spcBef>
        <a:spcAft>
          <a:spcPct val="0"/>
        </a:spcAft>
        <a:buClr>
          <a:schemeClr val="tx1"/>
        </a:buClr>
        <a:buChar char="•"/>
        <a:defRPr sz="2400">
          <a:solidFill>
            <a:schemeClr val="tx1"/>
          </a:solidFill>
          <a:latin typeface="+mn-lt"/>
        </a:defRPr>
      </a:lvl5pPr>
      <a:lvl6pPr marL="2514600" indent="-228600" algn="l" rtl="0" eaLnBrk="1" fontAlgn="base" hangingPunct="1">
        <a:spcBef>
          <a:spcPct val="20000"/>
        </a:spcBef>
        <a:spcAft>
          <a:spcPct val="0"/>
        </a:spcAft>
        <a:buClr>
          <a:schemeClr val="tx1"/>
        </a:buClr>
        <a:buChar char="•"/>
        <a:defRPr sz="2400">
          <a:solidFill>
            <a:schemeClr val="tx1"/>
          </a:solidFill>
          <a:latin typeface="+mn-lt"/>
        </a:defRPr>
      </a:lvl6pPr>
      <a:lvl7pPr marL="2971800" indent="-228600" algn="l" rtl="0" eaLnBrk="1" fontAlgn="base" hangingPunct="1">
        <a:spcBef>
          <a:spcPct val="20000"/>
        </a:spcBef>
        <a:spcAft>
          <a:spcPct val="0"/>
        </a:spcAft>
        <a:buClr>
          <a:schemeClr val="tx1"/>
        </a:buClr>
        <a:buChar char="•"/>
        <a:defRPr sz="2400">
          <a:solidFill>
            <a:schemeClr val="tx1"/>
          </a:solidFill>
          <a:latin typeface="+mn-lt"/>
        </a:defRPr>
      </a:lvl7pPr>
      <a:lvl8pPr marL="3429000" indent="-228600" algn="l" rtl="0" eaLnBrk="1" fontAlgn="base" hangingPunct="1">
        <a:spcBef>
          <a:spcPct val="20000"/>
        </a:spcBef>
        <a:spcAft>
          <a:spcPct val="0"/>
        </a:spcAft>
        <a:buClr>
          <a:schemeClr val="tx1"/>
        </a:buClr>
        <a:buChar char="•"/>
        <a:defRPr sz="2400">
          <a:solidFill>
            <a:schemeClr val="tx1"/>
          </a:solidFill>
          <a:latin typeface="+mn-lt"/>
        </a:defRPr>
      </a:lvl8pPr>
      <a:lvl9pPr marL="3886200" indent="-228600" algn="l" rtl="0" eaLnBrk="1" fontAlgn="base" hangingPunct="1">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136525" y="136525"/>
            <a:ext cx="8866188" cy="6581775"/>
          </a:xfrm>
          <a:prstGeom prst="rect">
            <a:avLst/>
          </a:prstGeom>
          <a:solidFill>
            <a:schemeClr val="bg1">
              <a:alpha val="50000"/>
            </a:schemeClr>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6627" name="Rectangle 3"/>
          <p:cNvSpPr>
            <a:spLocks noGrp="1" noChangeArrowheads="1"/>
          </p:cNvSpPr>
          <p:nvPr>
            <p:ph type="title"/>
            <p:custDataLst>
              <p:tags r:id="rId13"/>
            </p:custDataLst>
          </p:nvPr>
        </p:nvSpPr>
        <p:spPr bwMode="auto">
          <a:xfrm>
            <a:off x="455613" y="274638"/>
            <a:ext cx="8226425" cy="1143000"/>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6628" name="Rectangle 4"/>
          <p:cNvSpPr>
            <a:spLocks noGrp="1" noChangeArrowheads="1"/>
          </p:cNvSpPr>
          <p:nvPr>
            <p:ph type="body" idx="1"/>
            <p:custDataLst>
              <p:tags r:id="rId14"/>
            </p:custDataLst>
          </p:nvPr>
        </p:nvSpPr>
        <p:spPr bwMode="auto">
          <a:xfrm>
            <a:off x="455613" y="1600200"/>
            <a:ext cx="8226425" cy="4525963"/>
          </a:xfrm>
          <a:prstGeom prst="rect">
            <a:avLst/>
          </a:prstGeom>
          <a:noFill/>
          <a:ln>
            <a:noFill/>
          </a:ln>
          <a:effectLst/>
          <a:extLst>
            <a:ext uri="{909E8E84-426E-40DD-AFC4-6F175D3DCCD1}">
              <a14:hiddenFill xmlns:a14="http://schemas.microsoft.com/office/drawing/2010/main">
                <a:solidFill>
                  <a:srgbClr val="7AA1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266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266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1F567E84-C13D-4CB6-8CBD-6426C3F13475}"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fontAlgn="base">
        <a:spcBef>
          <a:spcPct val="0"/>
        </a:spcBef>
        <a:spcAft>
          <a:spcPct val="0"/>
        </a:spcAft>
        <a:buClr>
          <a:schemeClr val="tx1"/>
        </a:buClr>
        <a:defRPr sz="3200">
          <a:solidFill>
            <a:schemeClr val="tx1"/>
          </a:solidFill>
          <a:latin typeface="+mj-lt"/>
          <a:ea typeface="+mj-ea"/>
          <a:cs typeface="+mj-cs"/>
        </a:defRPr>
      </a:lvl1pPr>
      <a:lvl2pPr algn="l" rtl="0" fontAlgn="base">
        <a:spcBef>
          <a:spcPct val="0"/>
        </a:spcBef>
        <a:spcAft>
          <a:spcPct val="0"/>
        </a:spcAft>
        <a:buClr>
          <a:schemeClr val="tx1"/>
        </a:buClr>
        <a:defRPr sz="3200">
          <a:solidFill>
            <a:schemeClr val="tx1"/>
          </a:solidFill>
          <a:latin typeface="Arial" pitchFamily="34" charset="0"/>
        </a:defRPr>
      </a:lvl2pPr>
      <a:lvl3pPr algn="l" rtl="0" fontAlgn="base">
        <a:spcBef>
          <a:spcPct val="0"/>
        </a:spcBef>
        <a:spcAft>
          <a:spcPct val="0"/>
        </a:spcAft>
        <a:buClr>
          <a:schemeClr val="tx1"/>
        </a:buClr>
        <a:defRPr sz="3200">
          <a:solidFill>
            <a:schemeClr val="tx1"/>
          </a:solidFill>
          <a:latin typeface="Arial" pitchFamily="34" charset="0"/>
        </a:defRPr>
      </a:lvl3pPr>
      <a:lvl4pPr algn="l" rtl="0" fontAlgn="base">
        <a:spcBef>
          <a:spcPct val="0"/>
        </a:spcBef>
        <a:spcAft>
          <a:spcPct val="0"/>
        </a:spcAft>
        <a:buClr>
          <a:schemeClr val="tx1"/>
        </a:buClr>
        <a:defRPr sz="3200">
          <a:solidFill>
            <a:schemeClr val="tx1"/>
          </a:solidFill>
          <a:latin typeface="Arial" pitchFamily="34" charset="0"/>
        </a:defRPr>
      </a:lvl4pPr>
      <a:lvl5pPr algn="l" rtl="0" fontAlgn="base">
        <a:spcBef>
          <a:spcPct val="0"/>
        </a:spcBef>
        <a:spcAft>
          <a:spcPct val="0"/>
        </a:spcAft>
        <a:buClr>
          <a:schemeClr val="tx1"/>
        </a:buClr>
        <a:defRPr sz="3200">
          <a:solidFill>
            <a:schemeClr val="tx1"/>
          </a:solidFill>
          <a:latin typeface="Arial" pitchFamily="34" charset="0"/>
        </a:defRPr>
      </a:lvl5pPr>
      <a:lvl6pPr marL="457200" algn="l" rtl="0" fontAlgn="base">
        <a:spcBef>
          <a:spcPct val="0"/>
        </a:spcBef>
        <a:spcAft>
          <a:spcPct val="0"/>
        </a:spcAft>
        <a:buClr>
          <a:schemeClr val="tx1"/>
        </a:buClr>
        <a:defRPr sz="3200">
          <a:solidFill>
            <a:schemeClr val="tx1"/>
          </a:solidFill>
          <a:latin typeface="Arial" pitchFamily="34" charset="0"/>
        </a:defRPr>
      </a:lvl6pPr>
      <a:lvl7pPr marL="914400" algn="l" rtl="0" fontAlgn="base">
        <a:spcBef>
          <a:spcPct val="0"/>
        </a:spcBef>
        <a:spcAft>
          <a:spcPct val="0"/>
        </a:spcAft>
        <a:buClr>
          <a:schemeClr val="tx1"/>
        </a:buClr>
        <a:defRPr sz="3200">
          <a:solidFill>
            <a:schemeClr val="tx1"/>
          </a:solidFill>
          <a:latin typeface="Arial" pitchFamily="34" charset="0"/>
        </a:defRPr>
      </a:lvl7pPr>
      <a:lvl8pPr marL="1371600" algn="l" rtl="0" fontAlgn="base">
        <a:spcBef>
          <a:spcPct val="0"/>
        </a:spcBef>
        <a:spcAft>
          <a:spcPct val="0"/>
        </a:spcAft>
        <a:buClr>
          <a:schemeClr val="tx1"/>
        </a:buClr>
        <a:defRPr sz="3200">
          <a:solidFill>
            <a:schemeClr val="tx1"/>
          </a:solidFill>
          <a:latin typeface="Arial" pitchFamily="34" charset="0"/>
        </a:defRPr>
      </a:lvl8pPr>
      <a:lvl9pPr marL="1828800" algn="l" rtl="0" fontAlgn="base">
        <a:spcBef>
          <a:spcPct val="0"/>
        </a:spcBef>
        <a:spcAft>
          <a:spcPct val="0"/>
        </a:spcAft>
        <a:buClr>
          <a:schemeClr val="tx1"/>
        </a:buClr>
        <a:defRPr sz="3200">
          <a:solidFill>
            <a:schemeClr val="tx1"/>
          </a:solidFill>
          <a:latin typeface="Arial" pitchFamily="34" charset="0"/>
        </a:defRPr>
      </a:lvl9pPr>
    </p:titleStyle>
    <p:bodyStyle>
      <a:lvl1pPr marL="342900" indent="-342900" algn="l" rtl="0" fontAlgn="base">
        <a:spcBef>
          <a:spcPct val="20000"/>
        </a:spcBef>
        <a:spcAft>
          <a:spcPct val="0"/>
        </a:spcAft>
        <a:buClr>
          <a:schemeClr val="tx1"/>
        </a:buClr>
        <a:buChar char="•"/>
        <a:defRPr sz="2400">
          <a:solidFill>
            <a:schemeClr val="tx1"/>
          </a:solidFill>
          <a:latin typeface="+mn-lt"/>
          <a:ea typeface="+mn-ea"/>
          <a:cs typeface="+mn-cs"/>
        </a:defRPr>
      </a:lvl1pPr>
      <a:lvl2pPr marL="742950" indent="-285750" algn="l" rtl="0" fontAlgn="base">
        <a:spcBef>
          <a:spcPct val="20000"/>
        </a:spcBef>
        <a:spcAft>
          <a:spcPct val="0"/>
        </a:spcAft>
        <a:buClr>
          <a:schemeClr val="tx1"/>
        </a:buClr>
        <a:buChar char="•"/>
        <a:defRPr sz="2400">
          <a:solidFill>
            <a:schemeClr val="tx1"/>
          </a:solidFill>
          <a:latin typeface="+mn-lt"/>
        </a:defRPr>
      </a:lvl2pPr>
      <a:lvl3pPr marL="1143000" indent="-228600" algn="l" rtl="0" fontAlgn="base">
        <a:spcBef>
          <a:spcPct val="20000"/>
        </a:spcBef>
        <a:spcAft>
          <a:spcPct val="0"/>
        </a:spcAft>
        <a:buClr>
          <a:schemeClr val="tx1"/>
        </a:buClr>
        <a:buChar char="•"/>
        <a:defRPr sz="2400">
          <a:solidFill>
            <a:schemeClr val="tx1"/>
          </a:solidFill>
          <a:latin typeface="+mn-lt"/>
        </a:defRPr>
      </a:lvl3pPr>
      <a:lvl4pPr marL="1600200" indent="-228600" algn="l" rtl="0" fontAlgn="base">
        <a:spcBef>
          <a:spcPct val="20000"/>
        </a:spcBef>
        <a:spcAft>
          <a:spcPct val="0"/>
        </a:spcAft>
        <a:buClr>
          <a:schemeClr val="tx1"/>
        </a:buClr>
        <a:buChar char="•"/>
        <a:defRPr sz="2400">
          <a:solidFill>
            <a:schemeClr val="tx1"/>
          </a:solidFill>
          <a:latin typeface="+mn-lt"/>
        </a:defRPr>
      </a:lvl4pPr>
      <a:lvl5pPr marL="2057400" indent="-228600" algn="l" rtl="0" fontAlgn="base">
        <a:spcBef>
          <a:spcPct val="20000"/>
        </a:spcBef>
        <a:spcAft>
          <a:spcPct val="0"/>
        </a:spcAft>
        <a:buClr>
          <a:schemeClr val="tx1"/>
        </a:buClr>
        <a:buChar char="•"/>
        <a:defRPr sz="2400">
          <a:solidFill>
            <a:schemeClr val="tx1"/>
          </a:solidFill>
          <a:latin typeface="+mn-lt"/>
        </a:defRPr>
      </a:lvl5pPr>
      <a:lvl6pPr marL="2514600" indent="-228600" algn="l" rtl="0" fontAlgn="base">
        <a:spcBef>
          <a:spcPct val="20000"/>
        </a:spcBef>
        <a:spcAft>
          <a:spcPct val="0"/>
        </a:spcAft>
        <a:buClr>
          <a:schemeClr val="tx1"/>
        </a:buClr>
        <a:buChar char="•"/>
        <a:defRPr sz="2400">
          <a:solidFill>
            <a:schemeClr val="tx1"/>
          </a:solidFill>
          <a:latin typeface="+mn-lt"/>
        </a:defRPr>
      </a:lvl6pPr>
      <a:lvl7pPr marL="2971800" indent="-228600" algn="l" rtl="0" fontAlgn="base">
        <a:spcBef>
          <a:spcPct val="20000"/>
        </a:spcBef>
        <a:spcAft>
          <a:spcPct val="0"/>
        </a:spcAft>
        <a:buClr>
          <a:schemeClr val="tx1"/>
        </a:buClr>
        <a:buChar char="•"/>
        <a:defRPr sz="2400">
          <a:solidFill>
            <a:schemeClr val="tx1"/>
          </a:solidFill>
          <a:latin typeface="+mn-lt"/>
        </a:defRPr>
      </a:lvl7pPr>
      <a:lvl8pPr marL="3429000" indent="-228600" algn="l" rtl="0" fontAlgn="base">
        <a:spcBef>
          <a:spcPct val="20000"/>
        </a:spcBef>
        <a:spcAft>
          <a:spcPct val="0"/>
        </a:spcAft>
        <a:buClr>
          <a:schemeClr val="tx1"/>
        </a:buClr>
        <a:buChar char="•"/>
        <a:defRPr sz="2400">
          <a:solidFill>
            <a:schemeClr val="tx1"/>
          </a:solidFill>
          <a:latin typeface="+mn-lt"/>
        </a:defRPr>
      </a:lvl8pPr>
      <a:lvl9pPr marL="3886200" indent="-228600" algn="l" rtl="0" fontAlgn="base">
        <a:spcBef>
          <a:spcPct val="20000"/>
        </a:spcBef>
        <a:spcAft>
          <a:spcPct val="0"/>
        </a:spcAft>
        <a:buClr>
          <a:schemeClr val="tx1"/>
        </a:buClr>
        <a:buChar char="•"/>
        <a:defRPr sz="2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ctrTitle"/>
          </p:nvPr>
        </p:nvSpPr>
        <p:spPr>
          <a:xfrm>
            <a:off x="1143000" y="2130425"/>
            <a:ext cx="6359525" cy="1470025"/>
          </a:xfrm>
        </p:spPr>
        <p:txBody>
          <a:bodyPr/>
          <a:lstStyle/>
          <a:p>
            <a:r>
              <a:rPr lang="en-US" sz="4000" b="1" dirty="0"/>
              <a:t>Immigrants are moving to these US cities</a:t>
            </a:r>
          </a:p>
        </p:txBody>
      </p:sp>
      <p:sp>
        <p:nvSpPr>
          <p:cNvPr id="53251" name="Rectangle 3"/>
          <p:cNvSpPr>
            <a:spLocks noGrp="1" noChangeArrowheads="1"/>
          </p:cNvSpPr>
          <p:nvPr>
            <p:ph type="subTitle" idx="1"/>
          </p:nvPr>
        </p:nvSpPr>
        <p:spPr>
          <a:xfrm>
            <a:off x="1676400" y="3886200"/>
            <a:ext cx="5140325" cy="1752600"/>
          </a:xfrm>
        </p:spPr>
        <p:txBody>
          <a:bodyPr/>
          <a:lstStyle/>
          <a:p>
            <a:r>
              <a:rPr lang="en-US" dirty="0" smtClean="0"/>
              <a:t>Interesting demographic statistics</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303815" y="-32657"/>
            <a:ext cx="8530020" cy="689065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3400" y="304800"/>
            <a:ext cx="8193088" cy="5562600"/>
          </a:xfrm>
        </p:spPr>
        <p:txBody>
          <a:bodyPr/>
          <a:lstStyle/>
          <a:p>
            <a:r>
              <a:rPr lang="en-US" sz="3600" dirty="0"/>
              <a:t>The top 10 metro-area destinations for immigrants are a mix </a:t>
            </a:r>
            <a:r>
              <a:rPr lang="en-US" sz="3600" dirty="0" smtClean="0"/>
              <a:t>of: </a:t>
            </a:r>
            <a:br>
              <a:rPr lang="en-US" sz="3600" dirty="0" smtClean="0"/>
            </a:br>
            <a:r>
              <a:rPr lang="en-US" sz="3600" dirty="0" smtClean="0"/>
              <a:t/>
            </a:r>
            <a:br>
              <a:rPr lang="en-US" sz="3600" dirty="0" smtClean="0"/>
            </a:br>
            <a:r>
              <a:rPr lang="en-US" sz="2800" dirty="0" smtClean="0"/>
              <a:t>big </a:t>
            </a:r>
            <a:r>
              <a:rPr lang="en-US" sz="2800" dirty="0"/>
              <a:t>cosmopolitan cities like New York and Miami, </a:t>
            </a:r>
            <a:r>
              <a:rPr lang="en-US" sz="2800" dirty="0" smtClean="0"/>
              <a:t/>
            </a:r>
            <a:br>
              <a:rPr lang="en-US" sz="2800" dirty="0" smtClean="0"/>
            </a:br>
            <a:r>
              <a:rPr lang="en-US" sz="2800" dirty="0" smtClean="0"/>
              <a:t/>
            </a:r>
            <a:br>
              <a:rPr lang="en-US" sz="2800" dirty="0" smtClean="0"/>
            </a:br>
            <a:r>
              <a:rPr lang="en-US" sz="2800" dirty="0" smtClean="0"/>
              <a:t>tech </a:t>
            </a:r>
            <a:r>
              <a:rPr lang="en-US" sz="2800" dirty="0"/>
              <a:t>hubs like San Jose and Palo Alto, and </a:t>
            </a:r>
            <a:r>
              <a:rPr lang="en-US" sz="2800" dirty="0" smtClean="0"/>
              <a:t/>
            </a:r>
            <a:br>
              <a:rPr lang="en-US" sz="2800" dirty="0" smtClean="0"/>
            </a:br>
            <a:r>
              <a:rPr lang="en-US" sz="2800" dirty="0" smtClean="0"/>
              <a:t/>
            </a:r>
            <a:br>
              <a:rPr lang="en-US" sz="2800" dirty="0" smtClean="0"/>
            </a:br>
            <a:r>
              <a:rPr lang="en-US" sz="2800" dirty="0" smtClean="0"/>
              <a:t>college </a:t>
            </a:r>
            <a:r>
              <a:rPr lang="en-US" sz="2800" dirty="0"/>
              <a:t>towns like Lafayette, Indiana, and Manhattan, Kansas:</a:t>
            </a:r>
          </a:p>
        </p:txBody>
      </p:sp>
    </p:spTree>
    <p:extLst>
      <p:ext uri="{BB962C8B-B14F-4D97-AF65-F5344CB8AC3E}">
        <p14:creationId xmlns:p14="http://schemas.microsoft.com/office/powerpoint/2010/main" val="27126524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0" y="533400"/>
            <a:ext cx="9144000" cy="5786437"/>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stretch>
            <a:fillRect/>
          </a:stretch>
        </p:blipFill>
        <p:spPr>
          <a:xfrm>
            <a:off x="10510" y="508397"/>
            <a:ext cx="9133490" cy="577978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Always view statistical data critically . . . </a:t>
            </a:r>
            <a:endParaRPr lang="en-US" dirty="0"/>
          </a:p>
        </p:txBody>
      </p:sp>
      <p:sp>
        <p:nvSpPr>
          <p:cNvPr id="3" name="Content Placeholder 2"/>
          <p:cNvSpPr>
            <a:spLocks noGrp="1"/>
          </p:cNvSpPr>
          <p:nvPr>
            <p:ph idx="1"/>
          </p:nvPr>
        </p:nvSpPr>
        <p:spPr/>
        <p:txBody>
          <a:bodyPr/>
          <a:lstStyle/>
          <a:p>
            <a:r>
              <a:rPr lang="en-US" dirty="0" smtClean="0"/>
              <a:t>Information from the U.S. Census Bureau is factual. Of course it is possible to take only selected bits of information and not report the complete situation to mislead the general public. Politicians and special interest groups are very good at misleading people with selected bits of truth while leaving out other bits.</a:t>
            </a:r>
            <a:endParaRPr lang="en-US" dirty="0"/>
          </a:p>
        </p:txBody>
      </p:sp>
    </p:spTree>
    <p:extLst>
      <p:ext uri="{BB962C8B-B14F-4D97-AF65-F5344CB8AC3E}">
        <p14:creationId xmlns:p14="http://schemas.microsoft.com/office/powerpoint/2010/main" val="3146694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143500"/>
            <a:ext cx="9144000" cy="1714500"/>
          </a:xfrm>
        </p:spPr>
        <p:txBody>
          <a:bodyPr/>
          <a:lstStyle/>
          <a:p>
            <a:r>
              <a:rPr lang="en-US" sz="2000" dirty="0" smtClean="0"/>
              <a:t>The following slide has information from Fox News which is not an unbiased source of information. Since 2007, there has also been a flow of Latinos back to Mexico.  That would change the results somewhat and would give a more accurate picture of the demographics. This would probably be a good example of reporting a half-truth that can be misleading.                               </a:t>
            </a:r>
            <a:endParaRPr lang="en-US" sz="2000" dirty="0"/>
          </a:p>
        </p:txBody>
      </p:sp>
      <p:pic>
        <p:nvPicPr>
          <p:cNvPr id="4" name="Content Placeholder 3"/>
          <p:cNvPicPr>
            <a:picLocks noGrp="1" noChangeAspect="1"/>
          </p:cNvPicPr>
          <p:nvPr>
            <p:ph idx="1"/>
          </p:nvPr>
        </p:nvPicPr>
        <p:blipFill>
          <a:blip r:embed="rId2"/>
          <a:stretch>
            <a:fillRect/>
          </a:stretch>
        </p:blipFill>
        <p:spPr>
          <a:xfrm>
            <a:off x="0" y="0"/>
            <a:ext cx="9144000" cy="5143500"/>
          </a:xfrm>
          <a:prstGeom prst="rect">
            <a:avLst/>
          </a:prstGeom>
        </p:spPr>
      </p:pic>
    </p:spTree>
    <p:extLst>
      <p:ext uri="{BB962C8B-B14F-4D97-AF65-F5344CB8AC3E}">
        <p14:creationId xmlns:p14="http://schemas.microsoft.com/office/powerpoint/2010/main" val="1918299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1531"/>
            <a:ext cx="8226425" cy="959069"/>
          </a:xfrm>
        </p:spPr>
        <p:txBody>
          <a:bodyPr/>
          <a:lstStyle/>
          <a:p>
            <a:r>
              <a:rPr lang="en-US" b="1" dirty="0"/>
              <a:t>Census: Illegal Immigration Up 57% To 550,000, One New Albuquerque A YEAR</a:t>
            </a:r>
          </a:p>
        </p:txBody>
      </p:sp>
      <p:pic>
        <p:nvPicPr>
          <p:cNvPr id="4" name="Content Placeholder 3"/>
          <p:cNvPicPr>
            <a:picLocks noGrp="1" noChangeAspect="1"/>
          </p:cNvPicPr>
          <p:nvPr>
            <p:ph idx="1"/>
          </p:nvPr>
        </p:nvPicPr>
        <p:blipFill>
          <a:blip r:embed="rId2"/>
          <a:stretch>
            <a:fillRect/>
          </a:stretch>
        </p:blipFill>
        <p:spPr>
          <a:xfrm>
            <a:off x="685800" y="999139"/>
            <a:ext cx="7811814" cy="5858861"/>
          </a:xfrm>
          <a:prstGeom prst="rect">
            <a:avLst/>
          </a:prstGeom>
        </p:spPr>
      </p:pic>
    </p:spTree>
    <p:extLst>
      <p:ext uri="{BB962C8B-B14F-4D97-AF65-F5344CB8AC3E}">
        <p14:creationId xmlns:p14="http://schemas.microsoft.com/office/powerpoint/2010/main" val="1076260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Analyst Steven A. </a:t>
            </a:r>
            <a:r>
              <a:rPr lang="en-US" dirty="0" err="1"/>
              <a:t>Camarota</a:t>
            </a:r>
            <a:r>
              <a:rPr lang="en-US" dirty="0"/>
              <a:t> wrote in the Center's report that all immigration, legal and illegal combined, is on the rise with 3.1 million new immigrants, a 39 percent increase in 2014 and </a:t>
            </a:r>
            <a:r>
              <a:rPr lang="en-US"/>
              <a:t>2015</a:t>
            </a:r>
            <a:r>
              <a:rPr lang="en-US" smtClean="0"/>
              <a:t>.</a:t>
            </a:r>
          </a:p>
          <a:p>
            <a:endParaRPr lang="en-US" dirty="0"/>
          </a:p>
          <a:p>
            <a:r>
              <a:rPr lang="en-US" dirty="0"/>
              <a:t>The increase includes new arrivals from countries in Latin America other than Mexico. More immigrants came from South Asia (such as Pakistan and India) and East Asia (such as China and Vietnam.)</a:t>
            </a:r>
          </a:p>
          <a:p>
            <a:endParaRPr lang="en-US" dirty="0"/>
          </a:p>
        </p:txBody>
      </p:sp>
    </p:spTree>
    <p:extLst>
      <p:ext uri="{BB962C8B-B14F-4D97-AF65-F5344CB8AC3E}">
        <p14:creationId xmlns:p14="http://schemas.microsoft.com/office/powerpoint/2010/main" val="15006380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RNRSTYLE" val="Indezine_SM_Title"/>
</p:tagLst>
</file>

<file path=ppt/tags/tag2.xml><?xml version="1.0" encoding="utf-8"?>
<p:tagLst xmlns:a="http://schemas.openxmlformats.org/drawingml/2006/main" xmlns:r="http://schemas.openxmlformats.org/officeDocument/2006/relationships" xmlns:p="http://schemas.openxmlformats.org/presentationml/2006/main">
  <p:tag name="RNRSTYLE" val="Indezine_SM_Text"/>
</p:tagLst>
</file>

<file path=ppt/tags/tag3.xml><?xml version="1.0" encoding="utf-8"?>
<p:tagLst xmlns:a="http://schemas.openxmlformats.org/drawingml/2006/main" xmlns:r="http://schemas.openxmlformats.org/officeDocument/2006/relationships" xmlns:p="http://schemas.openxmlformats.org/presentationml/2006/main">
  <p:tag name="RNRSTYLE" val="Indezine_TM_Title"/>
</p:tagLst>
</file>

<file path=ppt/tags/tag4.xml><?xml version="1.0" encoding="utf-8"?>
<p:tagLst xmlns:a="http://schemas.openxmlformats.org/drawingml/2006/main" xmlns:r="http://schemas.openxmlformats.org/officeDocument/2006/relationships" xmlns:p="http://schemas.openxmlformats.org/presentationml/2006/main">
  <p:tag name="RNRSTYLE" val="Indezine_TM_Text"/>
</p:tagLst>
</file>

<file path=ppt/tags/tag5.xml><?xml version="1.0" encoding="utf-8"?>
<p:tagLst xmlns:a="http://schemas.openxmlformats.org/drawingml/2006/main" xmlns:r="http://schemas.openxmlformats.org/officeDocument/2006/relationships" xmlns:p="http://schemas.openxmlformats.org/presentationml/2006/main">
  <p:tag name="RNRSTYLE" val="Indezine_SM2_Title"/>
</p:tagLst>
</file>

<file path=ppt/tags/tag6.xml><?xml version="1.0" encoding="utf-8"?>
<p:tagLst xmlns:a="http://schemas.openxmlformats.org/drawingml/2006/main" xmlns:r="http://schemas.openxmlformats.org/officeDocument/2006/relationships" xmlns:p="http://schemas.openxmlformats.org/presentationml/2006/main">
  <p:tag name="RNRSTYLE" val="Indezine_SM2_Text"/>
</p:tagLst>
</file>

<file path=ppt/tags/tag7.xml><?xml version="1.0" encoding="utf-8"?>
<p:tagLst xmlns:a="http://schemas.openxmlformats.org/drawingml/2006/main" xmlns:r="http://schemas.openxmlformats.org/officeDocument/2006/relationships" xmlns:p="http://schemas.openxmlformats.org/presentationml/2006/main">
  <p:tag name="RNRSTYLE" val="Indezine_TM2_Title"/>
</p:tagLst>
</file>

<file path=ppt/tags/tag8.xml><?xml version="1.0" encoding="utf-8"?>
<p:tagLst xmlns:a="http://schemas.openxmlformats.org/drawingml/2006/main" xmlns:r="http://schemas.openxmlformats.org/officeDocument/2006/relationships" xmlns:p="http://schemas.openxmlformats.org/presentationml/2006/main">
  <p:tag name="RNRSTYLE" val="Indezine_TM2_Text"/>
</p:tagLst>
</file>

<file path=ppt/theme/theme1.xml><?xml version="1.0" encoding="utf-8"?>
<a:theme xmlns:a="http://schemas.openxmlformats.org/drawingml/2006/main" name="ind_1046_slide">
  <a:themeElements>
    <a:clrScheme name="Office Theme 2">
      <a:dk1>
        <a:srgbClr val="000000"/>
      </a:dk1>
      <a:lt1>
        <a:srgbClr val="66CCFF"/>
      </a:lt1>
      <a:dk2>
        <a:srgbClr val="000000"/>
      </a:dk2>
      <a:lt2>
        <a:srgbClr val="CCCCCC"/>
      </a:lt2>
      <a:accent1>
        <a:srgbClr val="2B6A3D"/>
      </a:accent1>
      <a:accent2>
        <a:srgbClr val="384F8C"/>
      </a:accent2>
      <a:accent3>
        <a:srgbClr val="B8E2FF"/>
      </a:accent3>
      <a:accent4>
        <a:srgbClr val="000000"/>
      </a:accent4>
      <a:accent5>
        <a:srgbClr val="ACB9AF"/>
      </a:accent5>
      <a:accent6>
        <a:srgbClr val="32477E"/>
      </a:accent6>
      <a:hlink>
        <a:srgbClr val="6B612B"/>
      </a:hlink>
      <a:folHlink>
        <a:srgbClr val="32647D"/>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66CCFF"/>
        </a:lt1>
        <a:dk2>
          <a:srgbClr val="000000"/>
        </a:dk2>
        <a:lt2>
          <a:srgbClr val="CCCCCC"/>
        </a:lt2>
        <a:accent1>
          <a:srgbClr val="406E85"/>
        </a:accent1>
        <a:accent2>
          <a:srgbClr val="0081C2"/>
        </a:accent2>
        <a:accent3>
          <a:srgbClr val="B8E2FF"/>
        </a:accent3>
        <a:accent4>
          <a:srgbClr val="000000"/>
        </a:accent4>
        <a:accent5>
          <a:srgbClr val="AFBAC2"/>
        </a:accent5>
        <a:accent6>
          <a:srgbClr val="0074B0"/>
        </a:accent6>
        <a:hlink>
          <a:srgbClr val="005885"/>
        </a:hlink>
        <a:folHlink>
          <a:srgbClr val="006CA4"/>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66CCFF"/>
        </a:lt1>
        <a:dk2>
          <a:srgbClr val="000000"/>
        </a:dk2>
        <a:lt2>
          <a:srgbClr val="CCCCCC"/>
        </a:lt2>
        <a:accent1>
          <a:srgbClr val="2B6A3D"/>
        </a:accent1>
        <a:accent2>
          <a:srgbClr val="384F8C"/>
        </a:accent2>
        <a:accent3>
          <a:srgbClr val="B8E2FF"/>
        </a:accent3>
        <a:accent4>
          <a:srgbClr val="000000"/>
        </a:accent4>
        <a:accent5>
          <a:srgbClr val="ACB9AF"/>
        </a:accent5>
        <a:accent6>
          <a:srgbClr val="32477E"/>
        </a:accent6>
        <a:hlink>
          <a:srgbClr val="6B612B"/>
        </a:hlink>
        <a:folHlink>
          <a:srgbClr val="32647D"/>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66CCFF"/>
        </a:lt1>
        <a:dk2>
          <a:srgbClr val="000000"/>
        </a:dk2>
        <a:lt2>
          <a:srgbClr val="CCCCCC"/>
        </a:lt2>
        <a:accent1>
          <a:srgbClr val="32647D"/>
        </a:accent1>
        <a:accent2>
          <a:srgbClr val="7D4B45"/>
        </a:accent2>
        <a:accent3>
          <a:srgbClr val="B8E2FF"/>
        </a:accent3>
        <a:accent4>
          <a:srgbClr val="000000"/>
        </a:accent4>
        <a:accent5>
          <a:srgbClr val="ADB8BF"/>
        </a:accent5>
        <a:accent6>
          <a:srgbClr val="71433E"/>
        </a:accent6>
        <a:hlink>
          <a:srgbClr val="606328"/>
        </a:hlink>
        <a:folHlink>
          <a:srgbClr val="774B7D"/>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66CCFF"/>
        </a:lt1>
        <a:dk2>
          <a:srgbClr val="000000"/>
        </a:dk2>
        <a:lt2>
          <a:srgbClr val="CCCCCC"/>
        </a:lt2>
        <a:accent1>
          <a:srgbClr val="606328"/>
        </a:accent1>
        <a:accent2>
          <a:srgbClr val="32647D"/>
        </a:accent2>
        <a:accent3>
          <a:srgbClr val="B8E2FF"/>
        </a:accent3>
        <a:accent4>
          <a:srgbClr val="000000"/>
        </a:accent4>
        <a:accent5>
          <a:srgbClr val="B6B7AC"/>
        </a:accent5>
        <a:accent6>
          <a:srgbClr val="2C5A71"/>
        </a:accent6>
        <a:hlink>
          <a:srgbClr val="7D5738"/>
        </a:hlink>
        <a:folHlink>
          <a:srgbClr val="774B7D"/>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CCCCCC"/>
        </a:lt2>
        <a:accent1>
          <a:srgbClr val="406E85"/>
        </a:accent1>
        <a:accent2>
          <a:srgbClr val="0081C2"/>
        </a:accent2>
        <a:accent3>
          <a:srgbClr val="FFFFFF"/>
        </a:accent3>
        <a:accent4>
          <a:srgbClr val="000000"/>
        </a:accent4>
        <a:accent5>
          <a:srgbClr val="AFBAC2"/>
        </a:accent5>
        <a:accent6>
          <a:srgbClr val="0074B0"/>
        </a:accent6>
        <a:hlink>
          <a:srgbClr val="005885"/>
        </a:hlink>
        <a:folHlink>
          <a:srgbClr val="006CA4"/>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CCCCCC"/>
        </a:lt2>
        <a:accent1>
          <a:srgbClr val="2B6A3D"/>
        </a:accent1>
        <a:accent2>
          <a:srgbClr val="384F8C"/>
        </a:accent2>
        <a:accent3>
          <a:srgbClr val="FFFFFF"/>
        </a:accent3>
        <a:accent4>
          <a:srgbClr val="000000"/>
        </a:accent4>
        <a:accent5>
          <a:srgbClr val="ACB9AF"/>
        </a:accent5>
        <a:accent6>
          <a:srgbClr val="32477E"/>
        </a:accent6>
        <a:hlink>
          <a:srgbClr val="6B612B"/>
        </a:hlink>
        <a:folHlink>
          <a:srgbClr val="32647D"/>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CCCCCC"/>
        </a:lt2>
        <a:accent1>
          <a:srgbClr val="32647D"/>
        </a:accent1>
        <a:accent2>
          <a:srgbClr val="7D4B45"/>
        </a:accent2>
        <a:accent3>
          <a:srgbClr val="FFFFFF"/>
        </a:accent3>
        <a:accent4>
          <a:srgbClr val="000000"/>
        </a:accent4>
        <a:accent5>
          <a:srgbClr val="ADB8BF"/>
        </a:accent5>
        <a:accent6>
          <a:srgbClr val="71433E"/>
        </a:accent6>
        <a:hlink>
          <a:srgbClr val="606328"/>
        </a:hlink>
        <a:folHlink>
          <a:srgbClr val="774B7D"/>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CCCCCC"/>
        </a:lt2>
        <a:accent1>
          <a:srgbClr val="606328"/>
        </a:accent1>
        <a:accent2>
          <a:srgbClr val="32647D"/>
        </a:accent2>
        <a:accent3>
          <a:srgbClr val="FFFFFF"/>
        </a:accent3>
        <a:accent4>
          <a:srgbClr val="000000"/>
        </a:accent4>
        <a:accent5>
          <a:srgbClr val="B6B7AC"/>
        </a:accent5>
        <a:accent6>
          <a:srgbClr val="2C5A71"/>
        </a:accent6>
        <a:hlink>
          <a:srgbClr val="7D5738"/>
        </a:hlink>
        <a:folHlink>
          <a:srgbClr val="774B7D"/>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1_Default Design 2">
      <a:dk1>
        <a:srgbClr val="000000"/>
      </a:dk1>
      <a:lt1>
        <a:srgbClr val="66CCFF"/>
      </a:lt1>
      <a:dk2>
        <a:srgbClr val="000000"/>
      </a:dk2>
      <a:lt2>
        <a:srgbClr val="CCCCCC"/>
      </a:lt2>
      <a:accent1>
        <a:srgbClr val="2B6A3D"/>
      </a:accent1>
      <a:accent2>
        <a:srgbClr val="384F8C"/>
      </a:accent2>
      <a:accent3>
        <a:srgbClr val="B8E2FF"/>
      </a:accent3>
      <a:accent4>
        <a:srgbClr val="000000"/>
      </a:accent4>
      <a:accent5>
        <a:srgbClr val="ACB9AF"/>
      </a:accent5>
      <a:accent6>
        <a:srgbClr val="32477E"/>
      </a:accent6>
      <a:hlink>
        <a:srgbClr val="6B612B"/>
      </a:hlink>
      <a:folHlink>
        <a:srgbClr val="32647D"/>
      </a:folHlink>
    </a:clrScheme>
    <a:fontScheme name="1_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66CCFF"/>
        </a:lt1>
        <a:dk2>
          <a:srgbClr val="000000"/>
        </a:dk2>
        <a:lt2>
          <a:srgbClr val="CCCCCC"/>
        </a:lt2>
        <a:accent1>
          <a:srgbClr val="406E85"/>
        </a:accent1>
        <a:accent2>
          <a:srgbClr val="0081C2"/>
        </a:accent2>
        <a:accent3>
          <a:srgbClr val="B8E2FF"/>
        </a:accent3>
        <a:accent4>
          <a:srgbClr val="000000"/>
        </a:accent4>
        <a:accent5>
          <a:srgbClr val="AFBAC2"/>
        </a:accent5>
        <a:accent6>
          <a:srgbClr val="0074B0"/>
        </a:accent6>
        <a:hlink>
          <a:srgbClr val="005885"/>
        </a:hlink>
        <a:folHlink>
          <a:srgbClr val="006CA4"/>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66CCFF"/>
        </a:lt1>
        <a:dk2>
          <a:srgbClr val="000000"/>
        </a:dk2>
        <a:lt2>
          <a:srgbClr val="CCCCCC"/>
        </a:lt2>
        <a:accent1>
          <a:srgbClr val="2B6A3D"/>
        </a:accent1>
        <a:accent2>
          <a:srgbClr val="384F8C"/>
        </a:accent2>
        <a:accent3>
          <a:srgbClr val="B8E2FF"/>
        </a:accent3>
        <a:accent4>
          <a:srgbClr val="000000"/>
        </a:accent4>
        <a:accent5>
          <a:srgbClr val="ACB9AF"/>
        </a:accent5>
        <a:accent6>
          <a:srgbClr val="32477E"/>
        </a:accent6>
        <a:hlink>
          <a:srgbClr val="6B612B"/>
        </a:hlink>
        <a:folHlink>
          <a:srgbClr val="32647D"/>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66CCFF"/>
        </a:lt1>
        <a:dk2>
          <a:srgbClr val="000000"/>
        </a:dk2>
        <a:lt2>
          <a:srgbClr val="CCCCCC"/>
        </a:lt2>
        <a:accent1>
          <a:srgbClr val="32647D"/>
        </a:accent1>
        <a:accent2>
          <a:srgbClr val="7D4B45"/>
        </a:accent2>
        <a:accent3>
          <a:srgbClr val="B8E2FF"/>
        </a:accent3>
        <a:accent4>
          <a:srgbClr val="000000"/>
        </a:accent4>
        <a:accent5>
          <a:srgbClr val="ADB8BF"/>
        </a:accent5>
        <a:accent6>
          <a:srgbClr val="71433E"/>
        </a:accent6>
        <a:hlink>
          <a:srgbClr val="606328"/>
        </a:hlink>
        <a:folHlink>
          <a:srgbClr val="774B7D"/>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66CCFF"/>
        </a:lt1>
        <a:dk2>
          <a:srgbClr val="000000"/>
        </a:dk2>
        <a:lt2>
          <a:srgbClr val="CCCCCC"/>
        </a:lt2>
        <a:accent1>
          <a:srgbClr val="606328"/>
        </a:accent1>
        <a:accent2>
          <a:srgbClr val="32647D"/>
        </a:accent2>
        <a:accent3>
          <a:srgbClr val="B8E2FF"/>
        </a:accent3>
        <a:accent4>
          <a:srgbClr val="000000"/>
        </a:accent4>
        <a:accent5>
          <a:srgbClr val="B6B7AC"/>
        </a:accent5>
        <a:accent6>
          <a:srgbClr val="2C5A71"/>
        </a:accent6>
        <a:hlink>
          <a:srgbClr val="7D5738"/>
        </a:hlink>
        <a:folHlink>
          <a:srgbClr val="774B7D"/>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CCCCCC"/>
        </a:lt2>
        <a:accent1>
          <a:srgbClr val="406E85"/>
        </a:accent1>
        <a:accent2>
          <a:srgbClr val="0081C2"/>
        </a:accent2>
        <a:accent3>
          <a:srgbClr val="FFFFFF"/>
        </a:accent3>
        <a:accent4>
          <a:srgbClr val="000000"/>
        </a:accent4>
        <a:accent5>
          <a:srgbClr val="AFBAC2"/>
        </a:accent5>
        <a:accent6>
          <a:srgbClr val="0074B0"/>
        </a:accent6>
        <a:hlink>
          <a:srgbClr val="005885"/>
        </a:hlink>
        <a:folHlink>
          <a:srgbClr val="006CA4"/>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CCCCCC"/>
        </a:lt2>
        <a:accent1>
          <a:srgbClr val="2B6A3D"/>
        </a:accent1>
        <a:accent2>
          <a:srgbClr val="384F8C"/>
        </a:accent2>
        <a:accent3>
          <a:srgbClr val="FFFFFF"/>
        </a:accent3>
        <a:accent4>
          <a:srgbClr val="000000"/>
        </a:accent4>
        <a:accent5>
          <a:srgbClr val="ACB9AF"/>
        </a:accent5>
        <a:accent6>
          <a:srgbClr val="32477E"/>
        </a:accent6>
        <a:hlink>
          <a:srgbClr val="6B612B"/>
        </a:hlink>
        <a:folHlink>
          <a:srgbClr val="32647D"/>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CCCCCC"/>
        </a:lt2>
        <a:accent1>
          <a:srgbClr val="32647D"/>
        </a:accent1>
        <a:accent2>
          <a:srgbClr val="7D4B45"/>
        </a:accent2>
        <a:accent3>
          <a:srgbClr val="FFFFFF"/>
        </a:accent3>
        <a:accent4>
          <a:srgbClr val="000000"/>
        </a:accent4>
        <a:accent5>
          <a:srgbClr val="ADB8BF"/>
        </a:accent5>
        <a:accent6>
          <a:srgbClr val="71433E"/>
        </a:accent6>
        <a:hlink>
          <a:srgbClr val="606328"/>
        </a:hlink>
        <a:folHlink>
          <a:srgbClr val="774B7D"/>
        </a:folHlink>
      </a:clrScheme>
      <a:clrMap bg1="lt1" tx1="dk1" bg2="lt2" tx2="dk2" accent1="accent1" accent2="accent2" accent3="accent3" accent4="accent4" accent5="accent5" accent6="accent6" hlink="hlink" folHlink="folHlink"/>
    </a:extraClrScheme>
    <a:extraClrScheme>
      <a:clrScheme name="1_Default Design 8">
        <a:dk1>
          <a:srgbClr val="000000"/>
        </a:dk1>
        <a:lt1>
          <a:srgbClr val="FFFFFF"/>
        </a:lt1>
        <a:dk2>
          <a:srgbClr val="000000"/>
        </a:dk2>
        <a:lt2>
          <a:srgbClr val="CCCCCC"/>
        </a:lt2>
        <a:accent1>
          <a:srgbClr val="606328"/>
        </a:accent1>
        <a:accent2>
          <a:srgbClr val="32647D"/>
        </a:accent2>
        <a:accent3>
          <a:srgbClr val="FFFFFF"/>
        </a:accent3>
        <a:accent4>
          <a:srgbClr val="000000"/>
        </a:accent4>
        <a:accent5>
          <a:srgbClr val="B6B7AC"/>
        </a:accent5>
        <a:accent6>
          <a:srgbClr val="2C5A71"/>
        </a:accent6>
        <a:hlink>
          <a:srgbClr val="7D5738"/>
        </a:hlink>
        <a:folHlink>
          <a:srgbClr val="774B7D"/>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USA map</Template>
  <TotalTime>29</TotalTime>
  <Words>241</Words>
  <Application>Microsoft Office PowerPoint</Application>
  <PresentationFormat>On-screen Show (4:3)</PresentationFormat>
  <Paragraphs>10</Paragraphs>
  <Slides>9</Slides>
  <Notes>0</Notes>
  <HiddenSlides>0</HiddenSlides>
  <MMClips>0</MMClips>
  <ScaleCrop>false</ScaleCrop>
  <HeadingPairs>
    <vt:vector size="6" baseType="variant">
      <vt:variant>
        <vt:lpstr>Fonts Used</vt:lpstr>
      </vt:variant>
      <vt:variant>
        <vt:i4>1</vt:i4>
      </vt:variant>
      <vt:variant>
        <vt:lpstr>Theme</vt:lpstr>
      </vt:variant>
      <vt:variant>
        <vt:i4>2</vt:i4>
      </vt:variant>
      <vt:variant>
        <vt:lpstr>Slide Titles</vt:lpstr>
      </vt:variant>
      <vt:variant>
        <vt:i4>9</vt:i4>
      </vt:variant>
    </vt:vector>
  </HeadingPairs>
  <TitlesOfParts>
    <vt:vector size="12" baseType="lpstr">
      <vt:lpstr>Arial</vt:lpstr>
      <vt:lpstr>ind_1046_slide</vt:lpstr>
      <vt:lpstr>1_Default Design</vt:lpstr>
      <vt:lpstr>Immigrants are moving to these US cities</vt:lpstr>
      <vt:lpstr>PowerPoint Presentation</vt:lpstr>
      <vt:lpstr>The top 10 metro-area destinations for immigrants are a mix of:   big cosmopolitan cities like New York and Miami,   tech hubs like San Jose and Palo Alto, and   college towns like Lafayette, Indiana, and Manhattan, Kansas:</vt:lpstr>
      <vt:lpstr>PowerPoint Presentation</vt:lpstr>
      <vt:lpstr>PowerPoint Presentation</vt:lpstr>
      <vt:lpstr>Always view statistical data critically . . . </vt:lpstr>
      <vt:lpstr>The following slide has information from Fox News which is not an unbiased source of information. Since 2007, there has also been a flow of Latinos back to Mexico.  That would change the results somewhat and would give a more accurate picture of the demographics. This would probably be a good example of reporting a half-truth that can be misleading.                               </vt:lpstr>
      <vt:lpstr>Census: Illegal Immigration Up 57% To 550,000, One New Albuquerque A YEAR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Immigrants are moving to these US cities</dc:title>
  <dc:creator>Joseph Naumann</dc:creator>
  <cp:lastModifiedBy>Joseph Naumann</cp:lastModifiedBy>
  <cp:revision>4</cp:revision>
  <dcterms:created xsi:type="dcterms:W3CDTF">2016-06-02T23:33:34Z</dcterms:created>
  <dcterms:modified xsi:type="dcterms:W3CDTF">2016-06-03T00:07:42Z</dcterms:modified>
</cp:coreProperties>
</file>