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7" r:id="rId3"/>
    <p:sldId id="273" r:id="rId4"/>
    <p:sldId id="260" r:id="rId5"/>
    <p:sldId id="261" r:id="rId6"/>
    <p:sldId id="262" r:id="rId7"/>
    <p:sldId id="263" r:id="rId8"/>
    <p:sldId id="265" r:id="rId9"/>
    <p:sldId id="264" r:id="rId10"/>
    <p:sldId id="266" r:id="rId11"/>
    <p:sldId id="271" r:id="rId12"/>
    <p:sldId id="267" r:id="rId13"/>
    <p:sldId id="272" r:id="rId14"/>
    <p:sldId id="268" r:id="rId15"/>
    <p:sldId id="269" r:id="rId16"/>
    <p:sldId id="270" r:id="rId1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9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22" d="100"/>
          <a:sy n="122" d="100"/>
        </p:scale>
        <p:origin x="-102" y="-31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86318" y="2190750"/>
            <a:ext cx="6171364" cy="609600"/>
          </a:xfrm>
        </p:spPr>
        <p:txBody>
          <a:bodyPr>
            <a:noAutofit/>
          </a:bodyPr>
          <a:lstStyle>
            <a:lvl1pPr>
              <a:defRPr sz="4000" b="1" cap="none" spc="50">
                <a:ln w="13500">
                  <a:solidFill>
                    <a:schemeClr val="accent1">
                      <a:shade val="2500"/>
                      <a:alpha val="6500"/>
                    </a:schemeClr>
                  </a:solidFill>
                  <a:prstDash val="solid"/>
                </a:ln>
                <a:solidFill>
                  <a:schemeClr val="accent1">
                    <a:tint val="3000"/>
                    <a:alpha val="95000"/>
                  </a:schemeClr>
                </a:solidFill>
                <a:effectLst>
                  <a:innerShdw blurRad="63500" dist="50800" dir="13500000">
                    <a:prstClr val="black">
                      <a:alpha val="35000"/>
                    </a:prstClr>
                  </a:innerShdw>
                </a:effectLst>
              </a:defRPr>
            </a:lvl1pPr>
          </a:lstStyle>
          <a:p>
            <a:r>
              <a:rPr lang="en-US" dirty="0" smtClean="0"/>
              <a:t>Click to edit title style</a:t>
            </a:r>
            <a:endParaRPr lang="en-PH" dirty="0"/>
          </a:p>
        </p:txBody>
      </p:sp>
      <p:sp>
        <p:nvSpPr>
          <p:cNvPr id="3" name="Subtitle 2"/>
          <p:cNvSpPr>
            <a:spLocks noGrp="1"/>
          </p:cNvSpPr>
          <p:nvPr>
            <p:ph type="subTitle" idx="1"/>
          </p:nvPr>
        </p:nvSpPr>
        <p:spPr>
          <a:xfrm>
            <a:off x="1486319" y="2819400"/>
            <a:ext cx="6171362" cy="590550"/>
          </a:xfrm>
        </p:spPr>
        <p:txBody>
          <a:bodyPr>
            <a:noAutofit/>
          </a:bodyPr>
          <a:lstStyle>
            <a:lvl1pPr marL="0" indent="0" algn="ctr">
              <a:buNone/>
              <a:defRPr lang="en-PH" sz="2000" b="0" i="1" kern="1200" cap="none" spc="50" dirty="0">
                <a:ln w="13500">
                  <a:solidFill>
                    <a:schemeClr val="accent1">
                      <a:shade val="2500"/>
                      <a:alpha val="6500"/>
                    </a:schemeClr>
                  </a:solidFill>
                  <a:prstDash val="solid"/>
                </a:ln>
                <a:solidFill>
                  <a:schemeClr val="accent1">
                    <a:tint val="3000"/>
                    <a:alpha val="95000"/>
                  </a:schemeClr>
                </a:solidFill>
                <a:effectLst>
                  <a:innerShdw blurRad="63500" dist="50800" dir="13500000">
                    <a:prstClr val="black">
                      <a:alpha val="35000"/>
                    </a:prstClr>
                  </a:innerShdw>
                </a:effectLst>
                <a:latin typeface="Times New Roman" pitchFamily="18" charset="0"/>
                <a:ea typeface="+mj-ea"/>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PH" dirty="0"/>
          </a:p>
        </p:txBody>
      </p:sp>
      <p:sp>
        <p:nvSpPr>
          <p:cNvPr id="4" name="Date Placeholder 3"/>
          <p:cNvSpPr>
            <a:spLocks noGrp="1"/>
          </p:cNvSpPr>
          <p:nvPr>
            <p:ph type="dt" sz="half" idx="10"/>
          </p:nvPr>
        </p:nvSpPr>
        <p:spPr/>
        <p:txBody>
          <a:bodyPr/>
          <a:lstStyle/>
          <a:p>
            <a:fld id="{8EBAC125-6E94-4F62-B574-8081DDB48ACC}" type="datetimeFigureOut">
              <a:rPr lang="en-PH" smtClean="0"/>
              <a:t>11/15/2016</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24736102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PH"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t>11/15/2016</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400150905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23950"/>
            <a:ext cx="2057400" cy="3581400"/>
          </a:xfrm>
        </p:spPr>
        <p:txBody>
          <a:bodyPr vert="eaVert"/>
          <a:lstStyle>
            <a:lvl1pPr>
              <a:defRPr lang="en-PH" sz="3600" b="1" kern="1200" dirty="0">
                <a:solidFill>
                  <a:schemeClr val="tx1"/>
                </a:solidFill>
                <a:effectLst/>
                <a:latin typeface="Times New Roman" pitchFamily="18" charset="0"/>
                <a:ea typeface="+mj-ea"/>
                <a:cs typeface="Times New Roman" pitchFamily="18" charset="0"/>
              </a:defRPr>
            </a:lvl1pPr>
          </a:lstStyle>
          <a:p>
            <a:r>
              <a:rPr lang="en-US" smtClean="0"/>
              <a:t>Click to edit Master title style</a:t>
            </a:r>
            <a:endParaRPr lang="en-PH" dirty="0"/>
          </a:p>
        </p:txBody>
      </p:sp>
      <p:sp>
        <p:nvSpPr>
          <p:cNvPr id="3" name="Vertical Text Placeholder 2"/>
          <p:cNvSpPr>
            <a:spLocks noGrp="1"/>
          </p:cNvSpPr>
          <p:nvPr>
            <p:ph type="body" orient="vert" idx="1"/>
          </p:nvPr>
        </p:nvSpPr>
        <p:spPr>
          <a:xfrm>
            <a:off x="457200" y="1123950"/>
            <a:ext cx="6019800" cy="3581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t>11/15/2016</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29566354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PH"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t>11/15/2016</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179451534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799" y="3305176"/>
            <a:ext cx="6665913" cy="1171574"/>
          </a:xfrm>
        </p:spPr>
        <p:txBody>
          <a:bodyPr anchor="t"/>
          <a:lstStyle>
            <a:lvl1pPr algn="r" defTabSz="914400" rtl="0" eaLnBrk="1" latinLnBrk="0" hangingPunct="1">
              <a:spcBef>
                <a:spcPct val="0"/>
              </a:spcBef>
              <a:buNone/>
              <a:defRPr lang="en-PH" sz="3200" b="1" kern="1200" dirty="0">
                <a:solidFill>
                  <a:schemeClr val="tx1"/>
                </a:solidFill>
                <a:effectLst/>
                <a:latin typeface="Times New Roman" pitchFamily="18" charset="0"/>
                <a:ea typeface="+mj-ea"/>
                <a:cs typeface="Times New Roman" pitchFamily="18" charset="0"/>
              </a:defRPr>
            </a:lvl1pPr>
          </a:lstStyle>
          <a:p>
            <a:r>
              <a:rPr lang="en-US" dirty="0" smtClean="0"/>
              <a:t>CLICK TO EDIT TITLE STYLE</a:t>
            </a:r>
            <a:endParaRPr lang="en-PH" dirty="0"/>
          </a:p>
        </p:txBody>
      </p:sp>
      <p:sp>
        <p:nvSpPr>
          <p:cNvPr id="3" name="Text Placeholder 2"/>
          <p:cNvSpPr>
            <a:spLocks noGrp="1"/>
          </p:cNvSpPr>
          <p:nvPr>
            <p:ph type="body" idx="1"/>
          </p:nvPr>
        </p:nvSpPr>
        <p:spPr>
          <a:xfrm>
            <a:off x="1828799" y="2180035"/>
            <a:ext cx="6665913" cy="1125140"/>
          </a:xfrm>
        </p:spPr>
        <p:txBody>
          <a:bodyPr anchor="b"/>
          <a:lstStyle>
            <a:lvl1pPr marL="0" indent="0" algn="r">
              <a:buNone/>
              <a:defRPr sz="2000" i="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BAC125-6E94-4F62-B574-8081DDB48ACC}" type="datetimeFigureOut">
              <a:rPr lang="en-PH" smtClean="0"/>
              <a:t>11/15/2016</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427077850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PH" dirty="0"/>
          </a:p>
        </p:txBody>
      </p:sp>
      <p:sp>
        <p:nvSpPr>
          <p:cNvPr id="3" name="Content Placeholder 2"/>
          <p:cNvSpPr>
            <a:spLocks noGrp="1"/>
          </p:cNvSpPr>
          <p:nvPr>
            <p:ph sz="half" idx="1"/>
          </p:nvPr>
        </p:nvSpPr>
        <p:spPr>
          <a:xfrm>
            <a:off x="457200" y="1047750"/>
            <a:ext cx="4038600" cy="36575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4648200" y="1047750"/>
            <a:ext cx="4038600" cy="36575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p>
            <a:fld id="{8EBAC125-6E94-4F62-B574-8081DDB48ACC}" type="datetimeFigureOut">
              <a:rPr lang="en-PH" smtClean="0"/>
              <a:t>11/15/2016</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176967024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5438"/>
            <a:ext cx="8229600" cy="515112"/>
          </a:xfrm>
        </p:spPr>
        <p:txBody>
          <a:bodyPr/>
          <a:lstStyle>
            <a:lvl1pPr>
              <a:defRPr/>
            </a:lvl1pPr>
          </a:lstStyle>
          <a:p>
            <a:r>
              <a:rPr lang="en-US" dirty="0" smtClean="0"/>
              <a:t>Click to edit title style</a:t>
            </a:r>
            <a:endParaRPr lang="en-PH" dirty="0"/>
          </a:p>
        </p:txBody>
      </p:sp>
      <p:sp>
        <p:nvSpPr>
          <p:cNvPr id="3" name="Text Placeholder 2"/>
          <p:cNvSpPr>
            <a:spLocks noGrp="1"/>
          </p:cNvSpPr>
          <p:nvPr>
            <p:ph type="body" idx="1"/>
          </p:nvPr>
        </p:nvSpPr>
        <p:spPr>
          <a:xfrm>
            <a:off x="457200" y="1123950"/>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57350"/>
            <a:ext cx="4040188" cy="3048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4645026" y="1123950"/>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57350"/>
            <a:ext cx="4041775" cy="3048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8EBAC125-6E94-4F62-B574-8081DDB48ACC}" type="datetimeFigureOut">
              <a:rPr lang="en-PH" smtClean="0"/>
              <a:t>11/15/2016</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328563168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PH" dirty="0"/>
          </a:p>
        </p:txBody>
      </p:sp>
      <p:sp>
        <p:nvSpPr>
          <p:cNvPr id="3" name="Date Placeholder 2"/>
          <p:cNvSpPr>
            <a:spLocks noGrp="1"/>
          </p:cNvSpPr>
          <p:nvPr>
            <p:ph type="dt" sz="half" idx="10"/>
          </p:nvPr>
        </p:nvSpPr>
        <p:spPr/>
        <p:txBody>
          <a:bodyPr/>
          <a:lstStyle/>
          <a:p>
            <a:fld id="{8EBAC125-6E94-4F62-B574-8081DDB48ACC}" type="datetimeFigureOut">
              <a:rPr lang="en-PH" smtClean="0"/>
              <a:t>11/15/2016</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299954069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BAC125-6E94-4F62-B574-8081DDB48ACC}" type="datetimeFigureOut">
              <a:rPr lang="en-PH" smtClean="0"/>
              <a:t>11/15/2016</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378019000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971550"/>
            <a:ext cx="3008313" cy="871538"/>
          </a:xfrm>
        </p:spPr>
        <p:txBody>
          <a:bodyPr anchor="b"/>
          <a:lstStyle>
            <a:lvl1pPr algn="l">
              <a:defRPr sz="2000" b="1">
                <a:solidFill>
                  <a:schemeClr val="tx1"/>
                </a:solidFill>
                <a:effectLst/>
              </a:defRPr>
            </a:lvl1pPr>
          </a:lstStyle>
          <a:p>
            <a:r>
              <a:rPr lang="en-US" smtClean="0"/>
              <a:t>Click to edit Master title style</a:t>
            </a:r>
            <a:endParaRPr lang="en-PH" dirty="0"/>
          </a:p>
        </p:txBody>
      </p:sp>
      <p:sp>
        <p:nvSpPr>
          <p:cNvPr id="3" name="Content Placeholder 2"/>
          <p:cNvSpPr>
            <a:spLocks noGrp="1"/>
          </p:cNvSpPr>
          <p:nvPr>
            <p:ph idx="1"/>
          </p:nvPr>
        </p:nvSpPr>
        <p:spPr>
          <a:xfrm>
            <a:off x="3575050" y="971550"/>
            <a:ext cx="5111750" cy="36230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dirty="0"/>
          </a:p>
        </p:txBody>
      </p:sp>
      <p:sp>
        <p:nvSpPr>
          <p:cNvPr id="4" name="Text Placeholder 3"/>
          <p:cNvSpPr>
            <a:spLocks noGrp="1"/>
          </p:cNvSpPr>
          <p:nvPr>
            <p:ph type="body" sz="half" idx="2"/>
          </p:nvPr>
        </p:nvSpPr>
        <p:spPr>
          <a:xfrm>
            <a:off x="457201" y="1885950"/>
            <a:ext cx="3008313" cy="27086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t>11/15/2016</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31133462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744" y="3670697"/>
            <a:ext cx="6894512" cy="425054"/>
          </a:xfrm>
        </p:spPr>
        <p:txBody>
          <a:bodyPr anchor="b"/>
          <a:lstStyle>
            <a:lvl1pPr algn="l">
              <a:defRPr sz="2000" b="1">
                <a:solidFill>
                  <a:schemeClr val="tx1"/>
                </a:solidFill>
                <a:effectLst/>
              </a:defRPr>
            </a:lvl1pPr>
          </a:lstStyle>
          <a:p>
            <a:r>
              <a:rPr lang="en-US" smtClean="0"/>
              <a:t>Click to edit Master title style</a:t>
            </a:r>
            <a:endParaRPr lang="en-PH" dirty="0"/>
          </a:p>
        </p:txBody>
      </p:sp>
      <p:sp>
        <p:nvSpPr>
          <p:cNvPr id="3" name="Picture Placeholder 2"/>
          <p:cNvSpPr>
            <a:spLocks noGrp="1"/>
          </p:cNvSpPr>
          <p:nvPr>
            <p:ph type="pic" idx="1"/>
          </p:nvPr>
        </p:nvSpPr>
        <p:spPr>
          <a:xfrm>
            <a:off x="1124744" y="1200150"/>
            <a:ext cx="6894512" cy="243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PH"/>
          </a:p>
        </p:txBody>
      </p:sp>
      <p:sp>
        <p:nvSpPr>
          <p:cNvPr id="4" name="Text Placeholder 3"/>
          <p:cNvSpPr>
            <a:spLocks noGrp="1"/>
          </p:cNvSpPr>
          <p:nvPr>
            <p:ph type="body" sz="half" idx="2"/>
          </p:nvPr>
        </p:nvSpPr>
        <p:spPr>
          <a:xfrm>
            <a:off x="1124744" y="4095750"/>
            <a:ext cx="6894512"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t>11/15/2016</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363291827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6200"/>
            <a:ext cx="8229600" cy="514350"/>
          </a:xfrm>
          <a:prstGeom prst="rect">
            <a:avLst/>
          </a:prstGeom>
        </p:spPr>
        <p:txBody>
          <a:bodyPr vert="horz" lIns="91440" tIns="45720" rIns="91440" bIns="45720" rtlCol="0" anchor="ctr">
            <a:noAutofit/>
          </a:bodyPr>
          <a:lstStyle/>
          <a:p>
            <a:r>
              <a:rPr lang="en-US" dirty="0" smtClean="0"/>
              <a:t>Click to edit title style</a:t>
            </a:r>
            <a:endParaRPr lang="en-PH" dirty="0"/>
          </a:p>
        </p:txBody>
      </p:sp>
      <p:sp>
        <p:nvSpPr>
          <p:cNvPr id="3" name="Text Placeholder 2"/>
          <p:cNvSpPr>
            <a:spLocks noGrp="1"/>
          </p:cNvSpPr>
          <p:nvPr>
            <p:ph type="body" idx="1"/>
          </p:nvPr>
        </p:nvSpPr>
        <p:spPr>
          <a:xfrm>
            <a:off x="457200" y="895350"/>
            <a:ext cx="8229600" cy="3810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dirty="0"/>
          </a:p>
        </p:txBody>
      </p:sp>
      <p:sp>
        <p:nvSpPr>
          <p:cNvPr id="4" name="Date Placeholder 3"/>
          <p:cNvSpPr>
            <a:spLocks noGrp="1"/>
          </p:cNvSpPr>
          <p:nvPr>
            <p:ph type="dt" sz="half" idx="2"/>
          </p:nvPr>
        </p:nvSpPr>
        <p:spPr>
          <a:xfrm>
            <a:off x="457200" y="4857750"/>
            <a:ext cx="2133600" cy="273844"/>
          </a:xfrm>
          <a:prstGeom prst="rect">
            <a:avLst/>
          </a:prstGeom>
        </p:spPr>
        <p:txBody>
          <a:bodyPr vert="horz" lIns="91440" tIns="45720" rIns="91440" bIns="45720" rtlCol="0" anchor="ctr"/>
          <a:lstStyle>
            <a:lvl1pPr algn="l">
              <a:defRPr sz="1200">
                <a:solidFill>
                  <a:schemeClr val="bg1"/>
                </a:solidFill>
                <a:latin typeface="Times New Roman" pitchFamily="18" charset="0"/>
                <a:cs typeface="Times New Roman" pitchFamily="18" charset="0"/>
              </a:defRPr>
            </a:lvl1pPr>
          </a:lstStyle>
          <a:p>
            <a:fld id="{8EBAC125-6E94-4F62-B574-8081DDB48ACC}" type="datetimeFigureOut">
              <a:rPr lang="en-PH" smtClean="0"/>
              <a:pPr/>
              <a:t>11/15/2016</a:t>
            </a:fld>
            <a:endParaRPr lang="en-PH"/>
          </a:p>
        </p:txBody>
      </p:sp>
      <p:sp>
        <p:nvSpPr>
          <p:cNvPr id="5" name="Footer Placeholder 4"/>
          <p:cNvSpPr>
            <a:spLocks noGrp="1"/>
          </p:cNvSpPr>
          <p:nvPr>
            <p:ph type="ftr" sz="quarter" idx="3"/>
          </p:nvPr>
        </p:nvSpPr>
        <p:spPr>
          <a:xfrm>
            <a:off x="3124200" y="4857750"/>
            <a:ext cx="2895600" cy="273844"/>
          </a:xfrm>
          <a:prstGeom prst="rect">
            <a:avLst/>
          </a:prstGeom>
        </p:spPr>
        <p:txBody>
          <a:bodyPr vert="horz" lIns="91440" tIns="45720" rIns="91440" bIns="45720" rtlCol="0" anchor="ctr"/>
          <a:lstStyle>
            <a:lvl1pPr algn="ctr">
              <a:defRPr sz="1200">
                <a:solidFill>
                  <a:schemeClr val="bg1"/>
                </a:solidFill>
                <a:latin typeface="Times New Roman" pitchFamily="18" charset="0"/>
                <a:cs typeface="Times New Roman" pitchFamily="18" charset="0"/>
              </a:defRPr>
            </a:lvl1pPr>
          </a:lstStyle>
          <a:p>
            <a:endParaRPr lang="en-PH"/>
          </a:p>
        </p:txBody>
      </p:sp>
      <p:sp>
        <p:nvSpPr>
          <p:cNvPr id="6" name="Slide Number Placeholder 5"/>
          <p:cNvSpPr>
            <a:spLocks noGrp="1"/>
          </p:cNvSpPr>
          <p:nvPr>
            <p:ph type="sldNum" sz="quarter" idx="4"/>
          </p:nvPr>
        </p:nvSpPr>
        <p:spPr>
          <a:xfrm>
            <a:off x="6553200" y="4857750"/>
            <a:ext cx="2133600" cy="273844"/>
          </a:xfrm>
          <a:prstGeom prst="rect">
            <a:avLst/>
          </a:prstGeom>
        </p:spPr>
        <p:txBody>
          <a:bodyPr vert="horz" lIns="91440" tIns="45720" rIns="91440" bIns="45720" rtlCol="0" anchor="ctr"/>
          <a:lstStyle>
            <a:lvl1pPr algn="r">
              <a:defRPr sz="1200">
                <a:solidFill>
                  <a:schemeClr val="bg1"/>
                </a:solidFill>
                <a:latin typeface="Times New Roman" pitchFamily="18" charset="0"/>
                <a:cs typeface="Times New Roman" pitchFamily="18" charset="0"/>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1551848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reflection blurRad="6350" stA="15000" endPos="45500" dist="12700" dir="5400000" sy="-100000" algn="bl" rotWithShape="0"/>
          </a:effectLst>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90600" y="2190750"/>
            <a:ext cx="7200900" cy="609600"/>
          </a:xfrm>
        </p:spPr>
        <p:txBody>
          <a:bodyPr/>
          <a:lstStyle/>
          <a:p>
            <a:r>
              <a:rPr lang="en-PH" dirty="0"/>
              <a:t>​Good Son - Loving Caring</a:t>
            </a:r>
            <a:r>
              <a:rPr lang="en-PH" dirty="0" smtClean="0"/>
              <a:t>!</a:t>
            </a:r>
            <a:endParaRPr lang="en-PH" dirty="0"/>
          </a:p>
        </p:txBody>
      </p:sp>
      <p:sp>
        <p:nvSpPr>
          <p:cNvPr id="5" name="Subtitle 4"/>
          <p:cNvSpPr>
            <a:spLocks noGrp="1"/>
          </p:cNvSpPr>
          <p:nvPr>
            <p:ph type="subTitle" idx="1"/>
          </p:nvPr>
        </p:nvSpPr>
        <p:spPr/>
        <p:txBody>
          <a:bodyPr/>
          <a:lstStyle/>
          <a:p>
            <a:r>
              <a:rPr lang="en-PH" sz="2400" b="1" dirty="0" smtClean="0"/>
              <a:t>A Hero</a:t>
            </a:r>
            <a:endParaRPr lang="en-PH" sz="2400" b="1" dirty="0"/>
          </a:p>
        </p:txBody>
      </p:sp>
    </p:spTree>
    <p:extLst>
      <p:ext uri="{BB962C8B-B14F-4D97-AF65-F5344CB8AC3E}">
        <p14:creationId xmlns:p14="http://schemas.microsoft.com/office/powerpoint/2010/main" val="2067406526"/>
      </p:ext>
    </p:extLst>
  </p:cSld>
  <p:clrMapOvr>
    <a:masterClrMapping/>
  </p:clrMapOvr>
  <mc:AlternateContent xmlns:mc="http://schemas.openxmlformats.org/markup-compatibility/2006">
    <mc:Choice xmlns:p14="http://schemas.microsoft.com/office/powerpoint/2010/main" Requires="p14">
      <p:transition spd="slow" p14:dur="2000">
        <p:sndAc>
          <p:stSnd>
            <p:snd r:embed="rId2" name="Trumpet_Fanfare.wav"/>
          </p:stSnd>
        </p:sndAc>
      </p:transition>
    </mc:Choice>
    <mc:Fallback>
      <p:transition spd="slow">
        <p:sndAc>
          <p:stSnd>
            <p:snd r:embed="rId2" name="Trumpet_Fanfare.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599" y="742950"/>
            <a:ext cx="5596479"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867400" y="895350"/>
            <a:ext cx="3003726" cy="1200329"/>
          </a:xfrm>
          <a:prstGeom prst="rect">
            <a:avLst/>
          </a:prstGeom>
        </p:spPr>
        <p:txBody>
          <a:bodyPr wrap="square">
            <a:spAutoFit/>
          </a:bodyPr>
          <a:lstStyle/>
          <a:p>
            <a:r>
              <a:rPr lang="en-US" sz="2400" dirty="0"/>
              <a:t>So Chen farms and takes care of their house</a:t>
            </a:r>
          </a:p>
        </p:txBody>
      </p:sp>
    </p:spTree>
    <p:extLst>
      <p:ext uri="{BB962C8B-B14F-4D97-AF65-F5344CB8AC3E}">
        <p14:creationId xmlns:p14="http://schemas.microsoft.com/office/powerpoint/2010/main" val="195209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23" y="16118"/>
            <a:ext cx="4194527" cy="5127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191000" y="1552331"/>
            <a:ext cx="4572000" cy="1015663"/>
          </a:xfrm>
          <a:prstGeom prst="rect">
            <a:avLst/>
          </a:prstGeom>
        </p:spPr>
        <p:txBody>
          <a:bodyPr>
            <a:spAutoFit/>
          </a:bodyPr>
          <a:lstStyle/>
          <a:p>
            <a:r>
              <a:rPr lang="en-US" sz="2000" dirty="0"/>
              <a:t>Using his face and shoulders, Chen </a:t>
            </a:r>
            <a:r>
              <a:rPr lang="en-US" sz="2000" dirty="0" err="1"/>
              <a:t>Xinyin</a:t>
            </a:r>
            <a:r>
              <a:rPr lang="en-US" sz="2000" dirty="0"/>
              <a:t> is able to pick up bigger objects - from food bowls to farm ladles</a:t>
            </a:r>
          </a:p>
        </p:txBody>
      </p:sp>
    </p:spTree>
    <p:extLst>
      <p:ext uri="{BB962C8B-B14F-4D97-AF65-F5344CB8AC3E}">
        <p14:creationId xmlns:p14="http://schemas.microsoft.com/office/powerpoint/2010/main" val="555126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599" y="742950"/>
            <a:ext cx="6282929"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477000" y="819150"/>
            <a:ext cx="2438400" cy="1569660"/>
          </a:xfrm>
          <a:prstGeom prst="rect">
            <a:avLst/>
          </a:prstGeom>
        </p:spPr>
        <p:txBody>
          <a:bodyPr wrap="square">
            <a:spAutoFit/>
          </a:bodyPr>
          <a:lstStyle/>
          <a:p>
            <a:r>
              <a:rPr lang="en-US" sz="2400" dirty="0"/>
              <a:t>Once, someone suggested that Chen go and beg instead of farming</a:t>
            </a:r>
          </a:p>
        </p:txBody>
      </p:sp>
    </p:spTree>
    <p:extLst>
      <p:ext uri="{BB962C8B-B14F-4D97-AF65-F5344CB8AC3E}">
        <p14:creationId xmlns:p14="http://schemas.microsoft.com/office/powerpoint/2010/main" val="3693096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742950"/>
            <a:ext cx="8686800" cy="4114800"/>
          </a:xfrm>
        </p:spPr>
        <p:txBody>
          <a:bodyPr>
            <a:noAutofit/>
          </a:bodyPr>
          <a:lstStyle/>
          <a:p>
            <a:r>
              <a:rPr lang="en-US" dirty="0"/>
              <a:t>Dignity is not the only reason for rejecting the idea.</a:t>
            </a:r>
          </a:p>
          <a:p>
            <a:endParaRPr lang="en-US" dirty="0"/>
          </a:p>
          <a:p>
            <a:r>
              <a:rPr lang="en-US" dirty="0"/>
              <a:t>Chen </a:t>
            </a:r>
            <a:r>
              <a:rPr lang="en-US" dirty="0" err="1"/>
              <a:t>Xinyin</a:t>
            </a:r>
            <a:r>
              <a:rPr lang="en-US" dirty="0"/>
              <a:t> is also worried about who will be left to take care of his mother if he leaves.</a:t>
            </a:r>
          </a:p>
          <a:p>
            <a:endParaRPr lang="en-US" dirty="0"/>
          </a:p>
          <a:p>
            <a:r>
              <a:rPr lang="en-US" dirty="0"/>
              <a:t>While many would have reached out for help, Chen </a:t>
            </a:r>
            <a:r>
              <a:rPr lang="en-US" dirty="0" err="1"/>
              <a:t>Xinyin</a:t>
            </a:r>
            <a:r>
              <a:rPr lang="en-US" dirty="0"/>
              <a:t> is adamant about doing as many things himself as possible. </a:t>
            </a:r>
          </a:p>
          <a:p>
            <a:endParaRPr lang="en-US" dirty="0"/>
          </a:p>
          <a:p>
            <a:r>
              <a:rPr lang="en-US" dirty="0"/>
              <a:t>Somehow, he even finds the time to help his </a:t>
            </a:r>
            <a:r>
              <a:rPr lang="en-US" dirty="0" smtClean="0"/>
              <a:t>neighbors </a:t>
            </a:r>
            <a:r>
              <a:rPr lang="en-US" dirty="0"/>
              <a:t>in times of need.</a:t>
            </a:r>
          </a:p>
        </p:txBody>
      </p:sp>
    </p:spTree>
    <p:extLst>
      <p:ext uri="{BB962C8B-B14F-4D97-AF65-F5344CB8AC3E}">
        <p14:creationId xmlns:p14="http://schemas.microsoft.com/office/powerpoint/2010/main" val="3542749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599" y="742950"/>
            <a:ext cx="6282929"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477000" y="819150"/>
            <a:ext cx="2438400" cy="2308324"/>
          </a:xfrm>
          <a:prstGeom prst="rect">
            <a:avLst/>
          </a:prstGeom>
        </p:spPr>
        <p:txBody>
          <a:bodyPr wrap="square">
            <a:spAutoFit/>
          </a:bodyPr>
          <a:lstStyle/>
          <a:p>
            <a:r>
              <a:rPr lang="en-US" sz="2400" dirty="0"/>
              <a:t>“I have no arms but I have good feet. I can’t go make that sort of money,” he replied</a:t>
            </a:r>
          </a:p>
        </p:txBody>
      </p:sp>
    </p:spTree>
    <p:extLst>
      <p:ext uri="{BB962C8B-B14F-4D97-AF65-F5344CB8AC3E}">
        <p14:creationId xmlns:p14="http://schemas.microsoft.com/office/powerpoint/2010/main" val="3978519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599" y="742950"/>
            <a:ext cx="6282929"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553200" y="971550"/>
            <a:ext cx="2362200" cy="2862322"/>
          </a:xfrm>
          <a:prstGeom prst="rect">
            <a:avLst/>
          </a:prstGeom>
          <a:noFill/>
        </p:spPr>
        <p:txBody>
          <a:bodyPr wrap="square" rtlCol="0">
            <a:spAutoFit/>
          </a:bodyPr>
          <a:lstStyle/>
          <a:p>
            <a:r>
              <a:rPr lang="en-US" sz="2000" dirty="0" smtClean="0"/>
              <a:t>Some heroes don’t see themselves as being heroic – they just keep on doing what they can do and doing it to the best of their ability. They truly are heroes!</a:t>
            </a:r>
            <a:endParaRPr lang="en-US" sz="2000" dirty="0"/>
          </a:p>
        </p:txBody>
      </p:sp>
    </p:spTree>
    <p:extLst>
      <p:ext uri="{BB962C8B-B14F-4D97-AF65-F5344CB8AC3E}">
        <p14:creationId xmlns:p14="http://schemas.microsoft.com/office/powerpoint/2010/main" val="3836046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742950"/>
            <a:ext cx="6281546"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477000" y="666750"/>
            <a:ext cx="2438400" cy="4524315"/>
          </a:xfrm>
          <a:prstGeom prst="rect">
            <a:avLst/>
          </a:prstGeom>
        </p:spPr>
        <p:txBody>
          <a:bodyPr wrap="square">
            <a:spAutoFit/>
          </a:bodyPr>
          <a:lstStyle/>
          <a:p>
            <a:r>
              <a:rPr lang="en-US" sz="2400" dirty="0"/>
              <a:t>Now he runs his smallholding of cultivated farmland and raises a flock of 24 sheep, two buffalos and four hens. He has even managed to make a profit year on year. </a:t>
            </a:r>
          </a:p>
          <a:p>
            <a:endParaRPr lang="en-US" sz="2400" dirty="0"/>
          </a:p>
        </p:txBody>
      </p:sp>
    </p:spTree>
    <p:extLst>
      <p:ext uri="{BB962C8B-B14F-4D97-AF65-F5344CB8AC3E}">
        <p14:creationId xmlns:p14="http://schemas.microsoft.com/office/powerpoint/2010/main" val="1956632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PH" dirty="0" smtClean="0"/>
              <a:t>SLIDE TITLE</a:t>
            </a:r>
            <a:endParaRPr lang="en-PH" dirty="0"/>
          </a:p>
        </p:txBody>
      </p:sp>
      <p:sp>
        <p:nvSpPr>
          <p:cNvPr id="3" name="Content Placeholder 2"/>
          <p:cNvSpPr>
            <a:spLocks noGrp="1"/>
          </p:cNvSpPr>
          <p:nvPr>
            <p:ph idx="1"/>
          </p:nvPr>
        </p:nvSpPr>
        <p:spPr>
          <a:xfrm>
            <a:off x="304800" y="895350"/>
            <a:ext cx="8610600" cy="3962400"/>
          </a:xfrm>
        </p:spPr>
        <p:txBody>
          <a:bodyPr>
            <a:normAutofit fontScale="92500" lnSpcReduction="20000"/>
          </a:bodyPr>
          <a:lstStyle/>
          <a:p>
            <a:r>
              <a:rPr lang="en-US" dirty="0"/>
              <a:t>Chen </a:t>
            </a:r>
            <a:r>
              <a:rPr lang="en-US" dirty="0" err="1"/>
              <a:t>Xinyin</a:t>
            </a:r>
            <a:r>
              <a:rPr lang="en-US" dirty="0"/>
              <a:t>, 48, has had a hard life. He lost his arms after suffering an electric shock at the age of seven, but still started working on the family farm. At the age of 20, his father died, leaving just Chen and his ailing mother to fend for themselves. As his mother got sicker and life got harder, someone suggested that Chen consider begging, but angrily replied, “I have no arms but I have good feet. I can’t go make that sort of money.”</a:t>
            </a:r>
          </a:p>
          <a:p>
            <a:r>
              <a:rPr lang="en-US" dirty="0" smtClean="0"/>
              <a:t>Since </a:t>
            </a:r>
            <a:r>
              <a:rPr lang="en-US" dirty="0"/>
              <a:t>losing his arms, Chen has learned to cook, farm, and weave baskets. In 2014, the He has even managed to make a profit year on year. , south-west China, resident began to take care of his 91-year-old mother full time, even feeding her with a spoon between his teeth.  The winters are hard for Chen Since he finds it difficult to put socks on, and he often suffers from frostbite.</a:t>
            </a:r>
            <a:endParaRPr lang="en-PH" dirty="0"/>
          </a:p>
        </p:txBody>
      </p:sp>
    </p:spTree>
    <p:extLst>
      <p:ext uri="{BB962C8B-B14F-4D97-AF65-F5344CB8AC3E}">
        <p14:creationId xmlns:p14="http://schemas.microsoft.com/office/powerpoint/2010/main" val="2502650908"/>
      </p:ext>
    </p:extLst>
  </p:cSld>
  <p:clrMapOvr>
    <a:masterClrMapping/>
  </p:clrMapOvr>
  <mc:AlternateContent xmlns:mc="http://schemas.openxmlformats.org/markup-compatibility/2006">
    <mc:Choice xmlns:p14="http://schemas.microsoft.com/office/powerpoint/2010/main" Requires="p14">
      <p:transition spd="slow" p14:dur="2000">
        <p:sndAc>
          <p:stSnd loop="1">
            <p:snd r:embed="rId2" name="ASIAN vocal Music~1.WAV"/>
          </p:stSnd>
        </p:sndAc>
      </p:transition>
    </mc:Choice>
    <mc:Fallback>
      <p:transition spd="slow">
        <p:sndAc>
          <p:stSnd loop="1">
            <p:snd r:embed="rId2" name="ASIAN vocal Music~1.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0"/>
            <a:ext cx="627175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4648200" y="3181350"/>
            <a:ext cx="7620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336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599" y="742950"/>
            <a:ext cx="6282929"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477000" y="742950"/>
            <a:ext cx="2438400" cy="2677656"/>
          </a:xfrm>
          <a:prstGeom prst="rect">
            <a:avLst/>
          </a:prstGeom>
        </p:spPr>
        <p:txBody>
          <a:bodyPr wrap="square">
            <a:spAutoFit/>
          </a:bodyPr>
          <a:lstStyle/>
          <a:p>
            <a:r>
              <a:rPr lang="en-US" sz="2400" dirty="0"/>
              <a:t>At 14 he began to work on the family farm, and at 20, his father </a:t>
            </a:r>
            <a:r>
              <a:rPr lang="en-US" sz="2400" dirty="0" smtClean="0"/>
              <a:t>died.  He takes care of his invalid mother too.</a:t>
            </a:r>
            <a:endParaRPr lang="en-US" sz="2400" dirty="0"/>
          </a:p>
        </p:txBody>
      </p:sp>
    </p:spTree>
    <p:extLst>
      <p:ext uri="{BB962C8B-B14F-4D97-AF65-F5344CB8AC3E}">
        <p14:creationId xmlns:p14="http://schemas.microsoft.com/office/powerpoint/2010/main" val="163885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599" y="742950"/>
            <a:ext cx="6282929"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477000" y="971550"/>
            <a:ext cx="2438400" cy="1938992"/>
          </a:xfrm>
          <a:prstGeom prst="rect">
            <a:avLst/>
          </a:prstGeom>
        </p:spPr>
        <p:txBody>
          <a:bodyPr wrap="square">
            <a:spAutoFit/>
          </a:bodyPr>
          <a:lstStyle/>
          <a:p>
            <a:r>
              <a:rPr lang="en-US" sz="2400" dirty="0"/>
              <a:t>Chen was forced to learn to do everything with is feet, even cooking</a:t>
            </a:r>
          </a:p>
        </p:txBody>
      </p:sp>
    </p:spTree>
    <p:extLst>
      <p:ext uri="{BB962C8B-B14F-4D97-AF65-F5344CB8AC3E}">
        <p14:creationId xmlns:p14="http://schemas.microsoft.com/office/powerpoint/2010/main" val="4269107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599" y="742950"/>
            <a:ext cx="6282929"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477000" y="895350"/>
            <a:ext cx="2362200" cy="1569660"/>
          </a:xfrm>
          <a:prstGeom prst="rect">
            <a:avLst/>
          </a:prstGeom>
        </p:spPr>
        <p:txBody>
          <a:bodyPr wrap="square">
            <a:spAutoFit/>
          </a:bodyPr>
          <a:lstStyle/>
          <a:p>
            <a:r>
              <a:rPr lang="en-US" sz="2400" dirty="0"/>
              <a:t>He has a scar on his foot from the first time he tried to use a knife</a:t>
            </a:r>
          </a:p>
        </p:txBody>
      </p:sp>
    </p:spTree>
    <p:extLst>
      <p:ext uri="{BB962C8B-B14F-4D97-AF65-F5344CB8AC3E}">
        <p14:creationId xmlns:p14="http://schemas.microsoft.com/office/powerpoint/2010/main" val="1355422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87652" y="742950"/>
            <a:ext cx="6282929"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8270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399" y="742950"/>
            <a:ext cx="6282929"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400800" y="971550"/>
            <a:ext cx="2514600" cy="1569660"/>
          </a:xfrm>
          <a:prstGeom prst="rect">
            <a:avLst/>
          </a:prstGeom>
        </p:spPr>
        <p:txBody>
          <a:bodyPr wrap="square">
            <a:spAutoFit/>
          </a:bodyPr>
          <a:lstStyle/>
          <a:p>
            <a:r>
              <a:rPr lang="en-US" sz="2400" dirty="0"/>
              <a:t>Chen uses the rest of his body to make up for his lack of arms</a:t>
            </a:r>
          </a:p>
        </p:txBody>
      </p:sp>
    </p:spTree>
    <p:extLst>
      <p:ext uri="{BB962C8B-B14F-4D97-AF65-F5344CB8AC3E}">
        <p14:creationId xmlns:p14="http://schemas.microsoft.com/office/powerpoint/2010/main" val="816497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42950"/>
            <a:ext cx="716132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162800" y="819150"/>
            <a:ext cx="1752600" cy="3046988"/>
          </a:xfrm>
          <a:prstGeom prst="rect">
            <a:avLst/>
          </a:prstGeom>
        </p:spPr>
        <p:txBody>
          <a:bodyPr wrap="square">
            <a:spAutoFit/>
          </a:bodyPr>
          <a:lstStyle/>
          <a:p>
            <a:r>
              <a:rPr lang="en-US" sz="2400" dirty="0"/>
              <a:t>There’s no one to help with the housework since his mother became </a:t>
            </a:r>
            <a:r>
              <a:rPr lang="en-US" sz="2400" dirty="0" err="1"/>
              <a:t>paralysed</a:t>
            </a:r>
            <a:endParaRPr lang="en-US" sz="2400" dirty="0"/>
          </a:p>
        </p:txBody>
      </p:sp>
    </p:spTree>
    <p:extLst>
      <p:ext uri="{BB962C8B-B14F-4D97-AF65-F5344CB8AC3E}">
        <p14:creationId xmlns:p14="http://schemas.microsoft.com/office/powerpoint/2010/main" val="2884386363"/>
      </p:ext>
    </p:extLst>
  </p:cSld>
  <p:clrMapOvr>
    <a:masterClrMapping/>
  </p:clrMapOvr>
</p:sld>
</file>

<file path=ppt/theme/theme1.xml><?xml version="1.0" encoding="utf-8"?>
<a:theme xmlns:a="http://schemas.openxmlformats.org/drawingml/2006/main" name="16x9_Executive_Leather_Red_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16x9_Executive_Leather_Red_PPT</Template>
  <TotalTime>50</TotalTime>
  <Words>479</Words>
  <Application>Microsoft Office PowerPoint</Application>
  <PresentationFormat>On-screen Show (16:9)</PresentationFormat>
  <Paragraphs>23</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16x9_Executive_Leather_Red_PPT</vt:lpstr>
      <vt:lpstr>​Good Son - Loving Caring!</vt:lpstr>
      <vt:lpstr>SLIDE 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 Son - Loving Caring!</dc:title>
  <dc:creator>Naumann, Joseph A.</dc:creator>
  <cp:lastModifiedBy>Naumann, Joseph A.</cp:lastModifiedBy>
  <cp:revision>5</cp:revision>
  <dcterms:created xsi:type="dcterms:W3CDTF">2016-11-15T20:14:02Z</dcterms:created>
  <dcterms:modified xsi:type="dcterms:W3CDTF">2016-11-15T21:04:45Z</dcterms:modified>
</cp:coreProperties>
</file>